
<file path=[Content_Types].xml><?xml version="1.0" encoding="utf-8"?>
<Types xmlns="http://schemas.openxmlformats.org/package/2006/content-types">
  <Default Extension="jpeg" ContentType="image/jpeg"/>
  <Default Extension="JPG" ContentType="image/.jp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colors6.xml" ContentType="application/vnd.openxmlformats-officedocument.drawingml.diagramColors+xml"/>
  <Override PartName="/ppt/diagrams/colors7.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drawing6.xml" ContentType="application/vnd.ms-office.drawingml.diagramDrawing+xml"/>
  <Override PartName="/ppt/diagrams/drawing7.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layout6.xml" ContentType="application/vnd.openxmlformats-officedocument.drawingml.diagramLayout+xml"/>
  <Override PartName="/ppt/diagrams/layout7.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diagrams/quickStyle6.xml" ContentType="application/vnd.openxmlformats-officedocument.drawingml.diagramStyle+xml"/>
  <Override PartName="/ppt/diagrams/quickStyle7.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2" r:id="rId4"/>
    <p:sldMasterId id="2147483684" r:id="rId5"/>
    <p:sldMasterId id="2147483696" r:id="rId6"/>
    <p:sldMasterId id="2147483708" r:id="rId7"/>
    <p:sldMasterId id="2147483720" r:id="rId8"/>
    <p:sldMasterId id="2147483732" r:id="rId9"/>
    <p:sldMasterId id="2147483744" r:id="rId10"/>
    <p:sldMasterId id="2147483756" r:id="rId11"/>
    <p:sldMasterId id="2147483768" r:id="rId12"/>
    <p:sldMasterId id="2147483780" r:id="rId13"/>
    <p:sldMasterId id="2147483792" r:id="rId14"/>
    <p:sldMasterId id="2147483804" r:id="rId15"/>
    <p:sldMasterId id="2147483816" r:id="rId16"/>
    <p:sldMasterId id="2147483828" r:id="rId17"/>
    <p:sldMasterId id="2147483840" r:id="rId18"/>
  </p:sldMasterIdLst>
  <p:notesMasterIdLst>
    <p:notesMasterId r:id="rId23"/>
  </p:notesMasterIdLst>
  <p:sldIdLst>
    <p:sldId id="257" r:id="rId19"/>
    <p:sldId id="258" r:id="rId20"/>
    <p:sldId id="259" r:id="rId21"/>
    <p:sldId id="260" r:id="rId22"/>
    <p:sldId id="261" r:id="rId24"/>
    <p:sldId id="262" r:id="rId25"/>
    <p:sldId id="263" r:id="rId26"/>
    <p:sldId id="264" r:id="rId27"/>
    <p:sldId id="265" r:id="rId28"/>
    <p:sldId id="266" r:id="rId29"/>
    <p:sldId id="267" r:id="rId30"/>
    <p:sldId id="268" r:id="rId31"/>
    <p:sldId id="269" r:id="rId32"/>
    <p:sldId id="270" r:id="rId33"/>
    <p:sldId id="271" r:id="rId34"/>
    <p:sldId id="272" r:id="rId35"/>
    <p:sldId id="274" r:id="rId36"/>
    <p:sldId id="275" r:id="rId37"/>
    <p:sldId id="276" r:id="rId38"/>
    <p:sldId id="277" r:id="rId39"/>
    <p:sldId id="278" r:id="rId40"/>
    <p:sldId id="280" r:id="rId41"/>
    <p:sldId id="282" r:id="rId42"/>
    <p:sldId id="281" r:id="rId43"/>
    <p:sldId id="283" r:id="rId44"/>
    <p:sldId id="284" r:id="rId45"/>
    <p:sldId id="285" r:id="rId46"/>
    <p:sldId id="286" r:id="rId47"/>
    <p:sldId id="287" r:id="rId48"/>
    <p:sldId id="288" r:id="rId49"/>
    <p:sldId id="289" r:id="rId50"/>
    <p:sldId id="300" r:id="rId51"/>
    <p:sldId id="301" r:id="rId52"/>
    <p:sldId id="302" r:id="rId53"/>
    <p:sldId id="303" r:id="rId54"/>
    <p:sldId id="304" r:id="rId55"/>
    <p:sldId id="305" r:id="rId56"/>
    <p:sldId id="306" r:id="rId57"/>
    <p:sldId id="307" r:id="rId58"/>
    <p:sldId id="290" r:id="rId59"/>
    <p:sldId id="291" r:id="rId60"/>
    <p:sldId id="292" r:id="rId61"/>
    <p:sldId id="293" r:id="rId62"/>
    <p:sldId id="294" r:id="rId63"/>
    <p:sldId id="295" r:id="rId64"/>
    <p:sldId id="296" r:id="rId65"/>
    <p:sldId id="297" r:id="rId66"/>
    <p:sldId id="298" r:id="rId67"/>
    <p:sldId id="308" r:id="rId68"/>
    <p:sldId id="309" r:id="rId69"/>
    <p:sldId id="310" r:id="rId70"/>
    <p:sldId id="311" r:id="rId71"/>
    <p:sldId id="312" r:id="rId72"/>
    <p:sldId id="313" r:id="rId73"/>
    <p:sldId id="314" r:id="rId74"/>
    <p:sldId id="316" r:id="rId75"/>
    <p:sldId id="315" r:id="rId76"/>
    <p:sldId id="317" r:id="rId77"/>
    <p:sldId id="318" r:id="rId78"/>
    <p:sldId id="319" r:id="rId79"/>
    <p:sldId id="320" r:id="rId80"/>
    <p:sldId id="321" r:id="rId81"/>
    <p:sldId id="322" r:id="rId82"/>
    <p:sldId id="323" r:id="rId83"/>
    <p:sldId id="324" r:id="rId84"/>
    <p:sldId id="325" r:id="rId85"/>
    <p:sldId id="326" r:id="rId8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96" y="4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Master" Target="slideMasters/slideMaster8.xml"/><Relationship Id="rId89" Type="http://schemas.openxmlformats.org/officeDocument/2006/relationships/tableStyles" Target="tableStyles.xml"/><Relationship Id="rId88" Type="http://schemas.openxmlformats.org/officeDocument/2006/relationships/viewProps" Target="viewProps.xml"/><Relationship Id="rId87" Type="http://schemas.openxmlformats.org/officeDocument/2006/relationships/presProps" Target="presProps.xml"/><Relationship Id="rId86" Type="http://schemas.openxmlformats.org/officeDocument/2006/relationships/slide" Target="slides/slide67.xml"/><Relationship Id="rId85" Type="http://schemas.openxmlformats.org/officeDocument/2006/relationships/slide" Target="slides/slide66.xml"/><Relationship Id="rId84" Type="http://schemas.openxmlformats.org/officeDocument/2006/relationships/slide" Target="slides/slide65.xml"/><Relationship Id="rId83" Type="http://schemas.openxmlformats.org/officeDocument/2006/relationships/slide" Target="slides/slide64.xml"/><Relationship Id="rId82" Type="http://schemas.openxmlformats.org/officeDocument/2006/relationships/slide" Target="slides/slide63.xml"/><Relationship Id="rId81" Type="http://schemas.openxmlformats.org/officeDocument/2006/relationships/slide" Target="slides/slide62.xml"/><Relationship Id="rId80" Type="http://schemas.openxmlformats.org/officeDocument/2006/relationships/slide" Target="slides/slide61.xml"/><Relationship Id="rId8" Type="http://schemas.openxmlformats.org/officeDocument/2006/relationships/slideMaster" Target="slideMasters/slideMaster7.xml"/><Relationship Id="rId79" Type="http://schemas.openxmlformats.org/officeDocument/2006/relationships/slide" Target="slides/slide60.xml"/><Relationship Id="rId78" Type="http://schemas.openxmlformats.org/officeDocument/2006/relationships/slide" Target="slides/slide59.xml"/><Relationship Id="rId77" Type="http://schemas.openxmlformats.org/officeDocument/2006/relationships/slide" Target="slides/slide58.xml"/><Relationship Id="rId76" Type="http://schemas.openxmlformats.org/officeDocument/2006/relationships/slide" Target="slides/slide57.xml"/><Relationship Id="rId75" Type="http://schemas.openxmlformats.org/officeDocument/2006/relationships/slide" Target="slides/slide56.xml"/><Relationship Id="rId74" Type="http://schemas.openxmlformats.org/officeDocument/2006/relationships/slide" Target="slides/slide55.xml"/><Relationship Id="rId73" Type="http://schemas.openxmlformats.org/officeDocument/2006/relationships/slide" Target="slides/slide54.xml"/><Relationship Id="rId72" Type="http://schemas.openxmlformats.org/officeDocument/2006/relationships/slide" Target="slides/slide53.xml"/><Relationship Id="rId71" Type="http://schemas.openxmlformats.org/officeDocument/2006/relationships/slide" Target="slides/slide52.xml"/><Relationship Id="rId70" Type="http://schemas.openxmlformats.org/officeDocument/2006/relationships/slide" Target="slides/slide51.xml"/><Relationship Id="rId7" Type="http://schemas.openxmlformats.org/officeDocument/2006/relationships/slideMaster" Target="slideMasters/slideMaster6.xml"/><Relationship Id="rId69" Type="http://schemas.openxmlformats.org/officeDocument/2006/relationships/slide" Target="slides/slide50.xml"/><Relationship Id="rId68" Type="http://schemas.openxmlformats.org/officeDocument/2006/relationships/slide" Target="slides/slide49.xml"/><Relationship Id="rId67" Type="http://schemas.openxmlformats.org/officeDocument/2006/relationships/slide" Target="slides/slide48.xml"/><Relationship Id="rId66" Type="http://schemas.openxmlformats.org/officeDocument/2006/relationships/slide" Target="slides/slide47.xml"/><Relationship Id="rId65" Type="http://schemas.openxmlformats.org/officeDocument/2006/relationships/slide" Target="slides/slide46.xml"/><Relationship Id="rId64" Type="http://schemas.openxmlformats.org/officeDocument/2006/relationships/slide" Target="slides/slide45.xml"/><Relationship Id="rId63" Type="http://schemas.openxmlformats.org/officeDocument/2006/relationships/slide" Target="slides/slide44.xml"/><Relationship Id="rId62" Type="http://schemas.openxmlformats.org/officeDocument/2006/relationships/slide" Target="slides/slide43.xml"/><Relationship Id="rId61" Type="http://schemas.openxmlformats.org/officeDocument/2006/relationships/slide" Target="slides/slide42.xml"/><Relationship Id="rId60" Type="http://schemas.openxmlformats.org/officeDocument/2006/relationships/slide" Target="slides/slide41.xml"/><Relationship Id="rId6" Type="http://schemas.openxmlformats.org/officeDocument/2006/relationships/slideMaster" Target="slideMasters/slideMaster5.xml"/><Relationship Id="rId59" Type="http://schemas.openxmlformats.org/officeDocument/2006/relationships/slide" Target="slides/slide40.xml"/><Relationship Id="rId58" Type="http://schemas.openxmlformats.org/officeDocument/2006/relationships/slide" Target="slides/slide39.xml"/><Relationship Id="rId57" Type="http://schemas.openxmlformats.org/officeDocument/2006/relationships/slide" Target="slides/slide38.xml"/><Relationship Id="rId56" Type="http://schemas.openxmlformats.org/officeDocument/2006/relationships/slide" Target="slides/slide37.xml"/><Relationship Id="rId55" Type="http://schemas.openxmlformats.org/officeDocument/2006/relationships/slide" Target="slides/slide36.xml"/><Relationship Id="rId54" Type="http://schemas.openxmlformats.org/officeDocument/2006/relationships/slide" Target="slides/slide35.xml"/><Relationship Id="rId53" Type="http://schemas.openxmlformats.org/officeDocument/2006/relationships/slide" Target="slides/slide34.xml"/><Relationship Id="rId52" Type="http://schemas.openxmlformats.org/officeDocument/2006/relationships/slide" Target="slides/slide33.xml"/><Relationship Id="rId51" Type="http://schemas.openxmlformats.org/officeDocument/2006/relationships/slide" Target="slides/slide32.xml"/><Relationship Id="rId50" Type="http://schemas.openxmlformats.org/officeDocument/2006/relationships/slide" Target="slides/slide31.xml"/><Relationship Id="rId5" Type="http://schemas.openxmlformats.org/officeDocument/2006/relationships/slideMaster" Target="slideMasters/slideMaster4.xml"/><Relationship Id="rId49" Type="http://schemas.openxmlformats.org/officeDocument/2006/relationships/slide" Target="slides/slide30.xml"/><Relationship Id="rId48" Type="http://schemas.openxmlformats.org/officeDocument/2006/relationships/slide" Target="slides/slide29.xml"/><Relationship Id="rId47" Type="http://schemas.openxmlformats.org/officeDocument/2006/relationships/slide" Target="slides/slide28.xml"/><Relationship Id="rId46" Type="http://schemas.openxmlformats.org/officeDocument/2006/relationships/slide" Target="slides/slide27.xml"/><Relationship Id="rId45" Type="http://schemas.openxmlformats.org/officeDocument/2006/relationships/slide" Target="slides/slide26.xml"/><Relationship Id="rId44" Type="http://schemas.openxmlformats.org/officeDocument/2006/relationships/slide" Target="slides/slide25.xml"/><Relationship Id="rId43" Type="http://schemas.openxmlformats.org/officeDocument/2006/relationships/slide" Target="slides/slide24.xml"/><Relationship Id="rId42" Type="http://schemas.openxmlformats.org/officeDocument/2006/relationships/slide" Target="slides/slide23.xml"/><Relationship Id="rId41" Type="http://schemas.openxmlformats.org/officeDocument/2006/relationships/slide" Target="slides/slide22.xml"/><Relationship Id="rId40" Type="http://schemas.openxmlformats.org/officeDocument/2006/relationships/slide" Target="slides/slide21.xml"/><Relationship Id="rId4" Type="http://schemas.openxmlformats.org/officeDocument/2006/relationships/slideMaster" Target="slideMasters/slideMaster3.xml"/><Relationship Id="rId39" Type="http://schemas.openxmlformats.org/officeDocument/2006/relationships/slide" Target="slides/slide20.xml"/><Relationship Id="rId38" Type="http://schemas.openxmlformats.org/officeDocument/2006/relationships/slide" Target="slides/slide19.xml"/><Relationship Id="rId37" Type="http://schemas.openxmlformats.org/officeDocument/2006/relationships/slide" Target="slides/slide18.xml"/><Relationship Id="rId36" Type="http://schemas.openxmlformats.org/officeDocument/2006/relationships/slide" Target="slides/slide17.xml"/><Relationship Id="rId35" Type="http://schemas.openxmlformats.org/officeDocument/2006/relationships/slide" Target="slides/slide16.xml"/><Relationship Id="rId34" Type="http://schemas.openxmlformats.org/officeDocument/2006/relationships/slide" Target="slides/slide15.xml"/><Relationship Id="rId33" Type="http://schemas.openxmlformats.org/officeDocument/2006/relationships/slide" Target="slides/slide14.xml"/><Relationship Id="rId32" Type="http://schemas.openxmlformats.org/officeDocument/2006/relationships/slide" Target="slides/slide13.xml"/><Relationship Id="rId31" Type="http://schemas.openxmlformats.org/officeDocument/2006/relationships/slide" Target="slides/slide12.xml"/><Relationship Id="rId30" Type="http://schemas.openxmlformats.org/officeDocument/2006/relationships/slide" Target="slides/slide11.xml"/><Relationship Id="rId3" Type="http://schemas.openxmlformats.org/officeDocument/2006/relationships/slideMaster" Target="slideMasters/slideMaster2.xml"/><Relationship Id="rId29" Type="http://schemas.openxmlformats.org/officeDocument/2006/relationships/slide" Target="slides/slide10.xml"/><Relationship Id="rId28" Type="http://schemas.openxmlformats.org/officeDocument/2006/relationships/slide" Target="slides/slide9.xml"/><Relationship Id="rId27" Type="http://schemas.openxmlformats.org/officeDocument/2006/relationships/slide" Target="slides/slide8.xml"/><Relationship Id="rId26" Type="http://schemas.openxmlformats.org/officeDocument/2006/relationships/slide" Target="slides/slide7.xml"/><Relationship Id="rId25" Type="http://schemas.openxmlformats.org/officeDocument/2006/relationships/slide" Target="slides/slide6.xml"/><Relationship Id="rId24" Type="http://schemas.openxmlformats.org/officeDocument/2006/relationships/slide" Target="slides/slide5.xml"/><Relationship Id="rId23" Type="http://schemas.openxmlformats.org/officeDocument/2006/relationships/notesMaster" Target="notesMasters/notesMaster1.xml"/><Relationship Id="rId22" Type="http://schemas.openxmlformats.org/officeDocument/2006/relationships/slide" Target="slides/slide4.xml"/><Relationship Id="rId21" Type="http://schemas.openxmlformats.org/officeDocument/2006/relationships/slide" Target="slides/slide3.xml"/><Relationship Id="rId20" Type="http://schemas.openxmlformats.org/officeDocument/2006/relationships/slide" Target="slides/slide2.xml"/><Relationship Id="rId2" Type="http://schemas.openxmlformats.org/officeDocument/2006/relationships/theme" Target="theme/theme1.xml"/><Relationship Id="rId19" Type="http://schemas.openxmlformats.org/officeDocument/2006/relationships/slide" Target="slides/slide1.xml"/><Relationship Id="rId18" Type="http://schemas.openxmlformats.org/officeDocument/2006/relationships/slideMaster" Target="slideMasters/slideMaster17.xml"/><Relationship Id="rId17" Type="http://schemas.openxmlformats.org/officeDocument/2006/relationships/slideMaster" Target="slideMasters/slideMaster16.xml"/><Relationship Id="rId16" Type="http://schemas.openxmlformats.org/officeDocument/2006/relationships/slideMaster" Target="slideMasters/slideMaster15.xml"/><Relationship Id="rId15" Type="http://schemas.openxmlformats.org/officeDocument/2006/relationships/slideMaster" Target="slideMasters/slideMaster14.xml"/><Relationship Id="rId14" Type="http://schemas.openxmlformats.org/officeDocument/2006/relationships/slideMaster" Target="slideMasters/slideMaster13.xml"/><Relationship Id="rId13" Type="http://schemas.openxmlformats.org/officeDocument/2006/relationships/slideMaster" Target="slideMasters/slideMaster12.xml"/><Relationship Id="rId12" Type="http://schemas.openxmlformats.org/officeDocument/2006/relationships/slideMaster" Target="slideMasters/slideMaster11.xml"/><Relationship Id="rId11" Type="http://schemas.openxmlformats.org/officeDocument/2006/relationships/slideMaster" Target="slideMasters/slideMaster10.xml"/><Relationship Id="rId10" Type="http://schemas.openxmlformats.org/officeDocument/2006/relationships/slideMaster" Target="slideMasters/slideMaster9.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EF7F71BF-381A-4C02-9B60-DC32A34B43A7}" type="doc">
      <dgm:prSet loTypeId="urn:microsoft.com/office/officeart/2005/8/layout/vList2" loCatId="list" qsTypeId="urn:microsoft.com/office/officeart/2005/8/quickstyle/simple2" qsCatId="simple" csTypeId="urn:microsoft.com/office/officeart/2005/8/colors/accent0_3" csCatId="mainScheme" phldr="1"/>
      <dgm:spPr/>
      <dgm:t>
        <a:bodyPr/>
        <a:lstStyle/>
        <a:p>
          <a:endParaRPr lang="ru-RU"/>
        </a:p>
      </dgm:t>
    </dgm:pt>
    <dgm:pt modelId="{A8641645-1D6C-4702-9025-B5FB91462149}">
      <dgm:prSet custT="1"/>
      <dgm:spPr>
        <a:solidFill>
          <a:srgbClr val="92D050"/>
        </a:solidFill>
        <a:ln>
          <a:solidFill>
            <a:srgbClr val="FF0000"/>
          </a:solidFill>
        </a:ln>
      </dgm:spPr>
      <dgm:t>
        <a:bodyPr/>
        <a:lstStyle/>
        <a:p>
          <a:pPr algn="ctr" rtl="0"/>
          <a:r>
            <a:rPr lang="en-US" sz="4000" b="1" dirty="0" smtClean="0">
              <a:solidFill>
                <a:schemeClr val="tx1"/>
              </a:solidFill>
              <a:latin typeface="Times New Roman" panose="02020603050405020304" pitchFamily="18" charset="0"/>
              <a:cs typeface="Times New Roman" panose="02020603050405020304" pitchFamily="18" charset="0"/>
            </a:rPr>
            <a:t>2</a:t>
          </a:r>
          <a:r>
            <a:rPr lang="en-US" sz="4000" b="1" dirty="0" smtClean="0">
              <a:solidFill>
                <a:schemeClr val="tx1"/>
              </a:solidFill>
              <a:latin typeface="Times New Roman" panose="02020603050405020304" pitchFamily="18" charset="0"/>
              <a:cs typeface="Times New Roman" panose="02020603050405020304" pitchFamily="18" charset="0"/>
            </a:rPr>
            <a:t>-Мавзу</a:t>
          </a:r>
          <a:r>
            <a:rPr lang="en-US" sz="4000" b="1" dirty="0">
              <a:solidFill>
                <a:schemeClr val="tx1"/>
              </a:solidFill>
              <a:latin typeface="Times New Roman" panose="02020603050405020304" pitchFamily="18" charset="0"/>
              <a:cs typeface="Times New Roman" panose="02020603050405020304" pitchFamily="18" charset="0"/>
            </a:rPr>
            <a:t>. </a:t>
          </a:r>
          <a:r>
            <a:rPr lang="en-US" sz="4000" b="1" dirty="0" smtClean="0">
              <a:solidFill>
                <a:schemeClr val="tx1"/>
              </a:solidFill>
              <a:latin typeface="Times New Roman" panose="02020603050405020304" pitchFamily="18" charset="0"/>
              <a:cs typeface="Times New Roman" panose="02020603050405020304" pitchFamily="18" charset="0"/>
            </a:rPr>
            <a:t>Жамият фалсафаси</a:t>
          </a:r>
          <a:r>
            <a:rPr lang="en-US" sz="4000" b="1" dirty="0">
              <a:solidFill>
                <a:schemeClr val="tx1"/>
              </a:solidFill>
              <a:latin typeface="Times New Roman" panose="02020603050405020304" pitchFamily="18" charset="0"/>
              <a:cs typeface="Times New Roman" panose="02020603050405020304" pitchFamily="18" charset="0"/>
            </a:rPr>
            <a:t>.</a:t>
          </a:r>
          <a:r>
            <a:rPr lang="ru-RU" sz="4000" b="1" dirty="0">
              <a:solidFill>
                <a:schemeClr val="tx1"/>
              </a:solidFill>
              <a:latin typeface="Times New Roman" panose="02020603050405020304" pitchFamily="18" charset="0"/>
              <a:cs typeface="Times New Roman" panose="02020603050405020304" pitchFamily="18" charset="0"/>
            </a:rPr>
            <a:t> </a:t>
          </a:r>
          <a:r>
            <a:rPr lang="en-US" sz="4000" b="1" dirty="0" smtClean="0">
              <a:solidFill>
                <a:schemeClr val="tx1"/>
              </a:solidFill>
              <a:latin typeface="Times New Roman" panose="02020603050405020304" pitchFamily="18" charset="0"/>
              <a:cs typeface="Times New Roman" panose="02020603050405020304" pitchFamily="18" charset="0"/>
            </a:rPr>
            <a:t>Фалсафий антропология. Прагматизм тадбиркорлик фалсафаси</a:t>
          </a:r>
          <a:endParaRPr lang="ru-RU" sz="4000" b="1" dirty="0">
            <a:solidFill>
              <a:schemeClr val="tx1"/>
            </a:solidFill>
            <a:latin typeface="Times New Roman" panose="02020603050405020304" pitchFamily="18" charset="0"/>
            <a:cs typeface="Times New Roman" panose="02020603050405020304" pitchFamily="18" charset="0"/>
          </a:endParaRPr>
        </a:p>
      </dgm:t>
    </dgm:pt>
    <dgm:pt modelId="{F72E7C46-B7B4-4A43-A23C-94E6A6726456}" cxnId="{7D42DAC6-FD0A-44F5-8725-C20104620916}" type="sibTrans">
      <dgm:prSet/>
      <dgm:spPr/>
      <dgm:t>
        <a:bodyPr/>
        <a:lstStyle/>
        <a:p>
          <a:endParaRPr lang="ru-RU"/>
        </a:p>
      </dgm:t>
    </dgm:pt>
    <dgm:pt modelId="{EB207BCD-3F3B-44DC-B53A-C30EB94AFD04}" cxnId="{7D42DAC6-FD0A-44F5-8725-C20104620916}" type="parTrans">
      <dgm:prSet/>
      <dgm:spPr/>
      <dgm:t>
        <a:bodyPr/>
        <a:lstStyle/>
        <a:p>
          <a:endParaRPr lang="ru-RU"/>
        </a:p>
      </dgm:t>
    </dgm:pt>
    <dgm:pt modelId="{CA1D1F6E-432E-480A-9227-9B6914F512F0}" type="pres">
      <dgm:prSet presAssocID="{EF7F71BF-381A-4C02-9B60-DC32A34B43A7}" presName="linear" presStyleCnt="0">
        <dgm:presLayoutVars>
          <dgm:animLvl val="lvl"/>
          <dgm:resizeHandles val="exact"/>
        </dgm:presLayoutVars>
      </dgm:prSet>
      <dgm:spPr/>
      <dgm:t>
        <a:bodyPr/>
        <a:lstStyle/>
        <a:p>
          <a:endParaRPr lang="ru-RU"/>
        </a:p>
      </dgm:t>
    </dgm:pt>
    <dgm:pt modelId="{FBE8C904-2A30-4380-A955-828FCA5014B4}" type="pres">
      <dgm:prSet presAssocID="{A8641645-1D6C-4702-9025-B5FB91462149}" presName="parentText" presStyleLbl="node1" presStyleIdx="0" presStyleCnt="1" custScaleY="309561" custLinFactY="15964" custLinFactNeighborX="804" custLinFactNeighborY="100000">
        <dgm:presLayoutVars>
          <dgm:chMax val="0"/>
          <dgm:bulletEnabled val="1"/>
        </dgm:presLayoutVars>
      </dgm:prSet>
      <dgm:spPr/>
      <dgm:t>
        <a:bodyPr/>
        <a:lstStyle/>
        <a:p>
          <a:endParaRPr lang="ru-RU"/>
        </a:p>
      </dgm:t>
    </dgm:pt>
  </dgm:ptLst>
  <dgm:cxnLst>
    <dgm:cxn modelId="{7D0A29D9-0CAC-41BD-B8D2-F978F7037403}" type="presOf" srcId="{A8641645-1D6C-4702-9025-B5FB91462149}" destId="{FBE8C904-2A30-4380-A955-828FCA5014B4}" srcOrd="0" destOrd="0" presId="urn:microsoft.com/office/officeart/2005/8/layout/vList2"/>
    <dgm:cxn modelId="{05D0FC25-A4AE-4820-B4B0-D2E4E7ABFCA6}" type="presOf" srcId="{EF7F71BF-381A-4C02-9B60-DC32A34B43A7}" destId="{CA1D1F6E-432E-480A-9227-9B6914F512F0}" srcOrd="0" destOrd="0" presId="urn:microsoft.com/office/officeart/2005/8/layout/vList2"/>
    <dgm:cxn modelId="{7D42DAC6-FD0A-44F5-8725-C20104620916}" srcId="{EF7F71BF-381A-4C02-9B60-DC32A34B43A7}" destId="{A8641645-1D6C-4702-9025-B5FB91462149}" srcOrd="0" destOrd="0" parTransId="{EB207BCD-3F3B-44DC-B53A-C30EB94AFD04}" sibTransId="{F72E7C46-B7B4-4A43-A23C-94E6A6726456}"/>
    <dgm:cxn modelId="{031EEE42-B065-4EA1-BC7F-59B66BB13C6B}" type="presParOf" srcId="{CA1D1F6E-432E-480A-9227-9B6914F512F0}" destId="{FBE8C904-2A30-4380-A955-828FCA5014B4}" srcOrd="0" destOrd="0" presId="urn:microsoft.com/office/officeart/2005/8/layout/vList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A407037-8210-4A4C-889E-51C5B0B1CFC5}" type="doc">
      <dgm:prSet loTypeId="urn:microsoft.com/office/officeart/2005/8/layout/pyramid3" loCatId="pyramid" qsTypeId="urn:microsoft.com/office/officeart/2005/8/quickstyle/simple1" qsCatId="simple" csTypeId="urn:microsoft.com/office/officeart/2005/8/colors/accent1_2" csCatId="accent1" phldr="1"/>
      <dgm:spPr/>
      <dgm:t>
        <a:bodyPr/>
        <a:lstStyle/>
        <a:p>
          <a:endParaRPr lang="ru-RU"/>
        </a:p>
      </dgm:t>
    </dgm:pt>
    <dgm:pt modelId="{717A47D7-2E7E-40E4-B2E3-7E9146B0745F}" type="pres">
      <dgm:prSet presAssocID="{1A407037-8210-4A4C-889E-51C5B0B1CFC5}" presName="Name0" presStyleCnt="0">
        <dgm:presLayoutVars>
          <dgm:dir/>
          <dgm:animLvl val="lvl"/>
          <dgm:resizeHandles val="exact"/>
        </dgm:presLayoutVars>
      </dgm:prSet>
      <dgm:spPr/>
      <dgm:t>
        <a:bodyPr/>
        <a:lstStyle/>
        <a:p>
          <a:endParaRPr lang="ru-RU"/>
        </a:p>
      </dgm:t>
    </dgm:pt>
  </dgm:ptLst>
  <dgm:cxnLst>
    <dgm:cxn modelId="{A137C94E-E9A6-4A9F-97A6-D7E29E87B180}" type="presOf" srcId="{1A407037-8210-4A4C-889E-51C5B0B1CFC5}" destId="{717A47D7-2E7E-40E4-B2E3-7E9146B0745F}" srcOrd="0" destOrd="0" presId="urn:microsoft.com/office/officeart/2005/8/layout/pyramid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63B2BFC-155F-41B5-AC9C-B0AF5B95C4DC}"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E842D662-92CC-4FA9-8121-FFA26E953973}">
      <dgm:prSet custT="1"/>
      <dgm:spPr>
        <a:xfrm>
          <a:off x="3792" y="1476896"/>
          <a:ext cx="7764815" cy="728488"/>
        </a:xfrm>
        <a:solidFill>
          <a:srgbClr val="002060"/>
        </a:solidFill>
        <a:ln w="25400" cap="flat" cmpd="sng" algn="ctr">
          <a:solidFill>
            <a:srgbClr val="FF0000"/>
          </a:solidFill>
          <a:prstDash val="solid"/>
        </a:ln>
        <a:effectLst/>
      </dgm:spPr>
      <dgm:t>
        <a:bodyPr/>
        <a:lstStyle/>
        <a:p>
          <a:pPr algn="l" rtl="0"/>
          <a:r>
            <a:rPr lang="ru-RU" sz="2800" dirty="0">
              <a:solidFill>
                <a:srgbClr val="FFFFFF"/>
              </a:solidFill>
              <a:latin typeface="Arial" panose="020B0604020202020204"/>
              <a:ea typeface="+mn-ea"/>
              <a:cs typeface="+mn-cs"/>
            </a:rPr>
            <a:t>1. </a:t>
          </a:r>
          <a:r>
            <a:rPr lang="ru-RU" sz="2800" dirty="0" err="1">
              <a:solidFill>
                <a:srgbClr val="FFFFFF"/>
              </a:solidFill>
              <a:latin typeface="Arial" panose="020B0604020202020204"/>
              <a:ea typeface="+mn-ea"/>
              <a:cs typeface="+mn-cs"/>
            </a:rPr>
            <a:t>Жамият</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яхлитликни</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ташкил</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этувчи</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ижтимоий</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тизим</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оламнинг</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таркибий</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қисми</a:t>
          </a:r>
          <a:endParaRPr lang="ru-RU" sz="2800" b="1" dirty="0">
            <a:solidFill>
              <a:srgbClr val="FFFF00"/>
            </a:solidFill>
            <a:latin typeface="Arial" panose="020B0604020202020204"/>
            <a:ea typeface="+mn-ea"/>
            <a:cs typeface="+mn-cs"/>
          </a:endParaRPr>
        </a:p>
      </dgm:t>
    </dgm:pt>
    <dgm:pt modelId="{5C85EC3B-2D8A-4C60-A79C-659F888690D5}" cxnId="{BABAFFDB-B661-4792-A003-F88133833A35}" type="parTrans">
      <dgm:prSet/>
      <dgm:spPr/>
      <dgm:t>
        <a:bodyPr/>
        <a:lstStyle/>
        <a:p>
          <a:endParaRPr lang="ru-RU"/>
        </a:p>
      </dgm:t>
    </dgm:pt>
    <dgm:pt modelId="{53844C79-EA82-41EE-B00E-E77299F88CA8}" cxnId="{BABAFFDB-B661-4792-A003-F88133833A35}" type="sibTrans">
      <dgm:prSet/>
      <dgm:spPr/>
      <dgm:t>
        <a:bodyPr/>
        <a:lstStyle/>
        <a:p>
          <a:endParaRPr lang="ru-RU"/>
        </a:p>
      </dgm:t>
    </dgm:pt>
    <dgm:pt modelId="{3DE18F37-EE08-499D-9F6E-096586BF4C9C}">
      <dgm:prSet custT="1"/>
      <dgm:spPr>
        <a:xfrm>
          <a:off x="3792" y="2241808"/>
          <a:ext cx="7764815" cy="728488"/>
        </a:xfrm>
        <a:solidFill>
          <a:srgbClr val="002060"/>
        </a:solidFill>
        <a:ln w="25400" cap="flat" cmpd="sng" algn="ctr">
          <a:solidFill>
            <a:srgbClr val="FF0000"/>
          </a:solidFill>
          <a:prstDash val="solid"/>
        </a:ln>
        <a:effectLst/>
      </dgm:spPr>
      <dgm:t>
        <a:bodyPr/>
        <a:lstStyle/>
        <a:p>
          <a:pPr algn="l" rtl="0"/>
          <a:r>
            <a:rPr lang="ru-RU" sz="2800" dirty="0">
              <a:solidFill>
                <a:srgbClr val="FFFFFF"/>
              </a:solidFill>
              <a:latin typeface="Arial" panose="020B0604020202020204"/>
              <a:ea typeface="+mn-ea"/>
              <a:cs typeface="+mn-cs"/>
            </a:rPr>
            <a:t>2. </a:t>
          </a:r>
          <a:r>
            <a:rPr lang="ru-RU" sz="2800" dirty="0" err="1">
              <a:solidFill>
                <a:srgbClr val="FFFFFF"/>
              </a:solidFill>
              <a:latin typeface="Arial" panose="020B0604020202020204"/>
              <a:ea typeface="+mn-ea"/>
              <a:cs typeface="+mn-cs"/>
            </a:rPr>
            <a:t>Жамият</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олам</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каби</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узлуксиз</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ҳаракатда</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ўзгариш</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ва</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ривожланишдадир</a:t>
          </a:r>
          <a:r>
            <a:rPr lang="ru-RU" sz="2800" dirty="0">
              <a:solidFill>
                <a:srgbClr val="FFFFFF"/>
              </a:solidFill>
              <a:latin typeface="Arial" panose="020B0604020202020204"/>
              <a:ea typeface="+mn-ea"/>
              <a:cs typeface="+mn-cs"/>
            </a:rPr>
            <a:t>.</a:t>
          </a:r>
          <a:endParaRPr lang="ru-RU" sz="2800" b="1" dirty="0">
            <a:solidFill>
              <a:srgbClr val="FFFF00"/>
            </a:solidFill>
            <a:latin typeface="Arial" panose="020B0604020202020204"/>
            <a:ea typeface="+mn-ea"/>
            <a:cs typeface="+mn-cs"/>
          </a:endParaRPr>
        </a:p>
      </dgm:t>
    </dgm:pt>
    <dgm:pt modelId="{9D5BEF28-63CC-4177-9180-752825E9A47B}" cxnId="{0BCCA0B5-05FD-4AA4-ACF2-B3BFDEF45476}" type="parTrans">
      <dgm:prSet/>
      <dgm:spPr/>
      <dgm:t>
        <a:bodyPr/>
        <a:lstStyle/>
        <a:p>
          <a:endParaRPr lang="ru-RU"/>
        </a:p>
      </dgm:t>
    </dgm:pt>
    <dgm:pt modelId="{0DFB7A90-7369-4505-8657-7779A2D69073}" cxnId="{0BCCA0B5-05FD-4AA4-ACF2-B3BFDEF45476}" type="sibTrans">
      <dgm:prSet/>
      <dgm:spPr/>
      <dgm:t>
        <a:bodyPr/>
        <a:lstStyle/>
        <a:p>
          <a:endParaRPr lang="ru-RU"/>
        </a:p>
      </dgm:t>
    </dgm:pt>
    <dgm:pt modelId="{31A47978-0810-42A3-ACB3-CC2C3CADA1E2}">
      <dgm:prSet custT="1"/>
      <dgm:spPr>
        <a:xfrm>
          <a:off x="3792" y="3006721"/>
          <a:ext cx="7764815" cy="728488"/>
        </a:xfrm>
        <a:solidFill>
          <a:srgbClr val="002060"/>
        </a:solidFill>
        <a:ln w="25400" cap="flat" cmpd="sng" algn="ctr">
          <a:solidFill>
            <a:srgbClr val="FF0000"/>
          </a:solidFill>
          <a:prstDash val="solid"/>
        </a:ln>
        <a:effectLst/>
      </dgm:spPr>
      <dgm:t>
        <a:bodyPr/>
        <a:lstStyle/>
        <a:p>
          <a:pPr algn="l" rtl="0"/>
          <a:r>
            <a:rPr lang="ru-RU" sz="2800" dirty="0">
              <a:solidFill>
                <a:srgbClr val="FFFFFF"/>
              </a:solidFill>
              <a:latin typeface="Arial" panose="020B0604020202020204"/>
              <a:ea typeface="+mn-ea"/>
              <a:cs typeface="+mn-cs"/>
            </a:rPr>
            <a:t>3. </a:t>
          </a:r>
          <a:r>
            <a:rPr lang="ru-RU" sz="2800" dirty="0" err="1">
              <a:solidFill>
                <a:srgbClr val="FFFFFF"/>
              </a:solidFill>
              <a:latin typeface="Arial" panose="020B0604020202020204"/>
              <a:ea typeface="+mn-ea"/>
              <a:cs typeface="+mn-cs"/>
            </a:rPr>
            <a:t>Жамият</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ҳаёти</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ва</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тараққиёти</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асосида</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кишиларнинг</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фаолиятлари</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ва</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мақсадлари</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ётади</a:t>
          </a:r>
          <a:r>
            <a:rPr lang="ru-RU" sz="2800" dirty="0">
              <a:solidFill>
                <a:srgbClr val="FFFFFF"/>
              </a:solidFill>
              <a:latin typeface="Arial" panose="020B0604020202020204"/>
              <a:ea typeface="+mn-ea"/>
              <a:cs typeface="+mn-cs"/>
            </a:rPr>
            <a:t>. </a:t>
          </a:r>
          <a:endParaRPr lang="ru-RU" sz="2800" dirty="0">
            <a:solidFill>
              <a:srgbClr val="FFFF00"/>
            </a:solidFill>
            <a:latin typeface="Arial" panose="020B0604020202020204"/>
            <a:ea typeface="+mn-ea"/>
            <a:cs typeface="+mn-cs"/>
          </a:endParaRPr>
        </a:p>
      </dgm:t>
    </dgm:pt>
    <dgm:pt modelId="{8F738076-D90A-4282-929F-6897B1606D5E}" cxnId="{22F9A7CA-4E22-4AAC-AE86-4876D7FD8AFD}" type="parTrans">
      <dgm:prSet/>
      <dgm:spPr/>
      <dgm:t>
        <a:bodyPr/>
        <a:lstStyle/>
        <a:p>
          <a:endParaRPr lang="ru-RU"/>
        </a:p>
      </dgm:t>
    </dgm:pt>
    <dgm:pt modelId="{1880AE11-70C2-4567-AD9B-6277BD8CD093}" cxnId="{22F9A7CA-4E22-4AAC-AE86-4876D7FD8AFD}" type="sibTrans">
      <dgm:prSet/>
      <dgm:spPr/>
      <dgm:t>
        <a:bodyPr/>
        <a:lstStyle/>
        <a:p>
          <a:endParaRPr lang="ru-RU"/>
        </a:p>
      </dgm:t>
    </dgm:pt>
    <dgm:pt modelId="{515C6263-C7C1-4C9A-9E1F-151E9929B0A9}">
      <dgm:prSet custT="1"/>
      <dgm:spPr>
        <a:xfrm>
          <a:off x="3792" y="3771633"/>
          <a:ext cx="7764815" cy="728488"/>
        </a:xfrm>
        <a:solidFill>
          <a:srgbClr val="002060"/>
        </a:solidFill>
        <a:ln w="25400" cap="flat" cmpd="sng" algn="ctr">
          <a:solidFill>
            <a:srgbClr val="FF0000"/>
          </a:solidFill>
          <a:prstDash val="solid"/>
        </a:ln>
        <a:effectLst/>
      </dgm:spPr>
      <dgm:t>
        <a:bodyPr/>
        <a:lstStyle/>
        <a:p>
          <a:pPr algn="l" rtl="0"/>
          <a:r>
            <a:rPr lang="ru-RU" sz="2800" dirty="0">
              <a:solidFill>
                <a:srgbClr val="FFFFFF"/>
              </a:solidFill>
              <a:latin typeface="Arial" panose="020B0604020202020204"/>
              <a:ea typeface="+mn-ea"/>
              <a:cs typeface="+mn-cs"/>
            </a:rPr>
            <a:t>4. </a:t>
          </a:r>
          <a:r>
            <a:rPr lang="ru-RU" sz="2800" dirty="0" err="1">
              <a:solidFill>
                <a:srgbClr val="FFFFFF"/>
              </a:solidFill>
              <a:latin typeface="Arial" panose="020B0604020202020204"/>
              <a:ea typeface="+mn-ea"/>
              <a:cs typeface="+mn-cs"/>
            </a:rPr>
            <a:t>Жамият</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кишилар</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орасидаги</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турли</a:t>
          </a:r>
          <a:r>
            <a:rPr lang="ru-RU" sz="2800" dirty="0">
              <a:solidFill>
                <a:srgbClr val="FFFFFF"/>
              </a:solidFill>
              <a:latin typeface="Arial" panose="020B0604020202020204"/>
              <a:ea typeface="+mn-ea"/>
              <a:cs typeface="+mn-cs"/>
            </a:rPr>
            <a:t>-туман </a:t>
          </a:r>
          <a:r>
            <a:rPr lang="ru-RU" sz="2800" dirty="0" err="1">
              <a:solidFill>
                <a:srgbClr val="FFFFFF"/>
              </a:solidFill>
              <a:latin typeface="Arial" panose="020B0604020202020204"/>
              <a:ea typeface="+mn-ea"/>
              <a:cs typeface="+mn-cs"/>
            </a:rPr>
            <a:t>алоқа</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ва</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муносабатлардан</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ташкил</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топади</a:t>
          </a:r>
          <a:r>
            <a:rPr lang="ru-RU" sz="2800" dirty="0">
              <a:solidFill>
                <a:srgbClr val="FFFFFF"/>
              </a:solidFill>
              <a:latin typeface="Arial" panose="020B0604020202020204"/>
              <a:ea typeface="+mn-ea"/>
              <a:cs typeface="+mn-cs"/>
            </a:rPr>
            <a:t>.</a:t>
          </a:r>
          <a:endParaRPr lang="ru-RU" sz="2800" dirty="0">
            <a:solidFill>
              <a:srgbClr val="FFFF00"/>
            </a:solidFill>
            <a:latin typeface="Arial" panose="020B0604020202020204"/>
            <a:ea typeface="+mn-ea"/>
            <a:cs typeface="+mn-cs"/>
          </a:endParaRPr>
        </a:p>
      </dgm:t>
    </dgm:pt>
    <dgm:pt modelId="{11C479CF-C4D9-42CA-82B4-861E03B90CAF}" cxnId="{A1D686AB-EE57-4059-8C0E-8F4E2472A7D6}" type="parTrans">
      <dgm:prSet/>
      <dgm:spPr/>
      <dgm:t>
        <a:bodyPr/>
        <a:lstStyle/>
        <a:p>
          <a:endParaRPr lang="ru-RU"/>
        </a:p>
      </dgm:t>
    </dgm:pt>
    <dgm:pt modelId="{F39E330A-848C-435E-B78A-D04F5BDF7399}" cxnId="{A1D686AB-EE57-4059-8C0E-8F4E2472A7D6}" type="sibTrans">
      <dgm:prSet/>
      <dgm:spPr/>
      <dgm:t>
        <a:bodyPr/>
        <a:lstStyle/>
        <a:p>
          <a:endParaRPr lang="ru-RU"/>
        </a:p>
      </dgm:t>
    </dgm:pt>
    <dgm:pt modelId="{5275D37F-DAF4-4873-B15A-830D79BF9782}" type="pres">
      <dgm:prSet presAssocID="{C63B2BFC-155F-41B5-AC9C-B0AF5B95C4DC}" presName="Name0" presStyleCnt="0">
        <dgm:presLayoutVars>
          <dgm:dir/>
          <dgm:animLvl val="lvl"/>
          <dgm:resizeHandles val="exact"/>
        </dgm:presLayoutVars>
      </dgm:prSet>
      <dgm:spPr/>
      <dgm:t>
        <a:bodyPr/>
        <a:lstStyle/>
        <a:p>
          <a:endParaRPr lang="ru-RU"/>
        </a:p>
      </dgm:t>
    </dgm:pt>
    <dgm:pt modelId="{2CB9E081-8C67-4166-A24E-4DA2A5039F38}" type="pres">
      <dgm:prSet presAssocID="{E842D662-92CC-4FA9-8121-FFA26E953973}" presName="linNode" presStyleCnt="0"/>
      <dgm:spPr/>
    </dgm:pt>
    <dgm:pt modelId="{AB8F51D5-2993-42FC-BFD5-62F898E3559D}" type="pres">
      <dgm:prSet presAssocID="{E842D662-92CC-4FA9-8121-FFA26E953973}" presName="parentText" presStyleLbl="node1" presStyleIdx="0" presStyleCnt="4" custScaleX="277778">
        <dgm:presLayoutVars>
          <dgm:chMax val="1"/>
          <dgm:bulletEnabled val="1"/>
        </dgm:presLayoutVars>
      </dgm:prSet>
      <dgm:spPr>
        <a:prstGeom prst="roundRect">
          <a:avLst/>
        </a:prstGeom>
      </dgm:spPr>
      <dgm:t>
        <a:bodyPr/>
        <a:lstStyle/>
        <a:p>
          <a:endParaRPr lang="ru-RU"/>
        </a:p>
      </dgm:t>
    </dgm:pt>
    <dgm:pt modelId="{2FC0A022-B76D-4BBF-B374-35F9CD12D275}" type="pres">
      <dgm:prSet presAssocID="{53844C79-EA82-41EE-B00E-E77299F88CA8}" presName="sp" presStyleCnt="0"/>
      <dgm:spPr/>
    </dgm:pt>
    <dgm:pt modelId="{D4B6B437-DF00-4EE7-9A03-70D304EE1D8E}" type="pres">
      <dgm:prSet presAssocID="{3DE18F37-EE08-499D-9F6E-096586BF4C9C}" presName="linNode" presStyleCnt="0"/>
      <dgm:spPr/>
    </dgm:pt>
    <dgm:pt modelId="{EE417DE6-9604-4846-9E9B-44639634FEDD}" type="pres">
      <dgm:prSet presAssocID="{3DE18F37-EE08-499D-9F6E-096586BF4C9C}" presName="parentText" presStyleLbl="node1" presStyleIdx="1" presStyleCnt="4" custScaleX="277778">
        <dgm:presLayoutVars>
          <dgm:chMax val="1"/>
          <dgm:bulletEnabled val="1"/>
        </dgm:presLayoutVars>
      </dgm:prSet>
      <dgm:spPr>
        <a:prstGeom prst="roundRect">
          <a:avLst/>
        </a:prstGeom>
      </dgm:spPr>
      <dgm:t>
        <a:bodyPr/>
        <a:lstStyle/>
        <a:p>
          <a:endParaRPr lang="ru-RU"/>
        </a:p>
      </dgm:t>
    </dgm:pt>
    <dgm:pt modelId="{46BBC993-3926-4368-A0D1-1C58AA06B9B7}" type="pres">
      <dgm:prSet presAssocID="{0DFB7A90-7369-4505-8657-7779A2D69073}" presName="sp" presStyleCnt="0"/>
      <dgm:spPr/>
    </dgm:pt>
    <dgm:pt modelId="{8199A414-9A0A-42A8-9D76-F5CF843350BB}" type="pres">
      <dgm:prSet presAssocID="{31A47978-0810-42A3-ACB3-CC2C3CADA1E2}" presName="linNode" presStyleCnt="0"/>
      <dgm:spPr/>
    </dgm:pt>
    <dgm:pt modelId="{DB0F58EE-A73D-4802-B59D-0D0C439CE3A4}" type="pres">
      <dgm:prSet presAssocID="{31A47978-0810-42A3-ACB3-CC2C3CADA1E2}" presName="parentText" presStyleLbl="node1" presStyleIdx="2" presStyleCnt="4" custScaleX="277778">
        <dgm:presLayoutVars>
          <dgm:chMax val="1"/>
          <dgm:bulletEnabled val="1"/>
        </dgm:presLayoutVars>
      </dgm:prSet>
      <dgm:spPr>
        <a:prstGeom prst="roundRect">
          <a:avLst/>
        </a:prstGeom>
      </dgm:spPr>
      <dgm:t>
        <a:bodyPr/>
        <a:lstStyle/>
        <a:p>
          <a:endParaRPr lang="ru-RU"/>
        </a:p>
      </dgm:t>
    </dgm:pt>
    <dgm:pt modelId="{AD4FA9E8-FAF4-4BC2-B58E-50F204D3062A}" type="pres">
      <dgm:prSet presAssocID="{1880AE11-70C2-4567-AD9B-6277BD8CD093}" presName="sp" presStyleCnt="0"/>
      <dgm:spPr/>
    </dgm:pt>
    <dgm:pt modelId="{A8D8CA66-7AA5-4C3C-850A-8E668D269F1D}" type="pres">
      <dgm:prSet presAssocID="{515C6263-C7C1-4C9A-9E1F-151E9929B0A9}" presName="linNode" presStyleCnt="0"/>
      <dgm:spPr/>
    </dgm:pt>
    <dgm:pt modelId="{954AE41A-FD9A-4965-8352-AD21FF28B352}" type="pres">
      <dgm:prSet presAssocID="{515C6263-C7C1-4C9A-9E1F-151E9929B0A9}" presName="parentText" presStyleLbl="node1" presStyleIdx="3" presStyleCnt="4" custScaleX="277778">
        <dgm:presLayoutVars>
          <dgm:chMax val="1"/>
          <dgm:bulletEnabled val="1"/>
        </dgm:presLayoutVars>
      </dgm:prSet>
      <dgm:spPr>
        <a:prstGeom prst="roundRect">
          <a:avLst/>
        </a:prstGeom>
      </dgm:spPr>
      <dgm:t>
        <a:bodyPr/>
        <a:lstStyle/>
        <a:p>
          <a:endParaRPr lang="ru-RU"/>
        </a:p>
      </dgm:t>
    </dgm:pt>
  </dgm:ptLst>
  <dgm:cxnLst>
    <dgm:cxn modelId="{0BCCA0B5-05FD-4AA4-ACF2-B3BFDEF45476}" srcId="{C63B2BFC-155F-41B5-AC9C-B0AF5B95C4DC}" destId="{3DE18F37-EE08-499D-9F6E-096586BF4C9C}" srcOrd="1" destOrd="0" parTransId="{9D5BEF28-63CC-4177-9180-752825E9A47B}" sibTransId="{0DFB7A90-7369-4505-8657-7779A2D69073}"/>
    <dgm:cxn modelId="{BABAFFDB-B661-4792-A003-F88133833A35}" srcId="{C63B2BFC-155F-41B5-AC9C-B0AF5B95C4DC}" destId="{E842D662-92CC-4FA9-8121-FFA26E953973}" srcOrd="0" destOrd="0" parTransId="{5C85EC3B-2D8A-4C60-A79C-659F888690D5}" sibTransId="{53844C79-EA82-41EE-B00E-E77299F88CA8}"/>
    <dgm:cxn modelId="{22F9A7CA-4E22-4AAC-AE86-4876D7FD8AFD}" srcId="{C63B2BFC-155F-41B5-AC9C-B0AF5B95C4DC}" destId="{31A47978-0810-42A3-ACB3-CC2C3CADA1E2}" srcOrd="2" destOrd="0" parTransId="{8F738076-D90A-4282-929F-6897B1606D5E}" sibTransId="{1880AE11-70C2-4567-AD9B-6277BD8CD093}"/>
    <dgm:cxn modelId="{A1D686AB-EE57-4059-8C0E-8F4E2472A7D6}" srcId="{C63B2BFC-155F-41B5-AC9C-B0AF5B95C4DC}" destId="{515C6263-C7C1-4C9A-9E1F-151E9929B0A9}" srcOrd="3" destOrd="0" parTransId="{11C479CF-C4D9-42CA-82B4-861E03B90CAF}" sibTransId="{F39E330A-848C-435E-B78A-D04F5BDF7399}"/>
    <dgm:cxn modelId="{2123CE1C-AFC2-4972-8760-44CA7CB22F11}" type="presOf" srcId="{C63B2BFC-155F-41B5-AC9C-B0AF5B95C4DC}" destId="{5275D37F-DAF4-4873-B15A-830D79BF9782}" srcOrd="0" destOrd="0" presId="urn:microsoft.com/office/officeart/2005/8/layout/vList5"/>
    <dgm:cxn modelId="{8474ACCE-ACB1-4654-9C72-4F0DE66C0CAF}" type="presOf" srcId="{31A47978-0810-42A3-ACB3-CC2C3CADA1E2}" destId="{DB0F58EE-A73D-4802-B59D-0D0C439CE3A4}" srcOrd="0" destOrd="0" presId="urn:microsoft.com/office/officeart/2005/8/layout/vList5"/>
    <dgm:cxn modelId="{2E7C0BAC-818E-4900-85E9-E95E893E5A5A}" type="presOf" srcId="{515C6263-C7C1-4C9A-9E1F-151E9929B0A9}" destId="{954AE41A-FD9A-4965-8352-AD21FF28B352}" srcOrd="0" destOrd="0" presId="urn:microsoft.com/office/officeart/2005/8/layout/vList5"/>
    <dgm:cxn modelId="{EC50489D-7F23-4016-B3CF-D228A8A15854}" type="presOf" srcId="{E842D662-92CC-4FA9-8121-FFA26E953973}" destId="{AB8F51D5-2993-42FC-BFD5-62F898E3559D}" srcOrd="0" destOrd="0" presId="urn:microsoft.com/office/officeart/2005/8/layout/vList5"/>
    <dgm:cxn modelId="{00F9BDE0-0EA8-4327-8FF7-EC425601A592}" type="presOf" srcId="{3DE18F37-EE08-499D-9F6E-096586BF4C9C}" destId="{EE417DE6-9604-4846-9E9B-44639634FEDD}" srcOrd="0" destOrd="0" presId="urn:microsoft.com/office/officeart/2005/8/layout/vList5"/>
    <dgm:cxn modelId="{182EB971-D23F-4DE0-8251-C487B46FD83D}" type="presParOf" srcId="{5275D37F-DAF4-4873-B15A-830D79BF9782}" destId="{2CB9E081-8C67-4166-A24E-4DA2A5039F38}" srcOrd="0" destOrd="0" presId="urn:microsoft.com/office/officeart/2005/8/layout/vList5"/>
    <dgm:cxn modelId="{9C652E6A-150E-4967-8AF7-34E090A303A9}" type="presParOf" srcId="{2CB9E081-8C67-4166-A24E-4DA2A5039F38}" destId="{AB8F51D5-2993-42FC-BFD5-62F898E3559D}" srcOrd="0" destOrd="0" presId="urn:microsoft.com/office/officeart/2005/8/layout/vList5"/>
    <dgm:cxn modelId="{E03A0670-CE04-40B3-A686-B519856FDC87}" type="presParOf" srcId="{5275D37F-DAF4-4873-B15A-830D79BF9782}" destId="{2FC0A022-B76D-4BBF-B374-35F9CD12D275}" srcOrd="1" destOrd="0" presId="urn:microsoft.com/office/officeart/2005/8/layout/vList5"/>
    <dgm:cxn modelId="{4D31C771-D638-48F2-AB8C-4322D239105B}" type="presParOf" srcId="{5275D37F-DAF4-4873-B15A-830D79BF9782}" destId="{D4B6B437-DF00-4EE7-9A03-70D304EE1D8E}" srcOrd="2" destOrd="0" presId="urn:microsoft.com/office/officeart/2005/8/layout/vList5"/>
    <dgm:cxn modelId="{98B1500C-2012-4C83-9F76-3A9F05BA86AE}" type="presParOf" srcId="{D4B6B437-DF00-4EE7-9A03-70D304EE1D8E}" destId="{EE417DE6-9604-4846-9E9B-44639634FEDD}" srcOrd="0" destOrd="0" presId="urn:microsoft.com/office/officeart/2005/8/layout/vList5"/>
    <dgm:cxn modelId="{F50BCBC4-D068-4BAD-BA4E-D4CF4D1F2077}" type="presParOf" srcId="{5275D37F-DAF4-4873-B15A-830D79BF9782}" destId="{46BBC993-3926-4368-A0D1-1C58AA06B9B7}" srcOrd="3" destOrd="0" presId="urn:microsoft.com/office/officeart/2005/8/layout/vList5"/>
    <dgm:cxn modelId="{1BC6CF89-A316-4A66-96B3-11463B4DEBD1}" type="presParOf" srcId="{5275D37F-DAF4-4873-B15A-830D79BF9782}" destId="{8199A414-9A0A-42A8-9D76-F5CF843350BB}" srcOrd="4" destOrd="0" presId="urn:microsoft.com/office/officeart/2005/8/layout/vList5"/>
    <dgm:cxn modelId="{5255FD49-EE0B-4B4F-9183-DEAAD3A09D42}" type="presParOf" srcId="{8199A414-9A0A-42A8-9D76-F5CF843350BB}" destId="{DB0F58EE-A73D-4802-B59D-0D0C439CE3A4}" srcOrd="0" destOrd="0" presId="urn:microsoft.com/office/officeart/2005/8/layout/vList5"/>
    <dgm:cxn modelId="{4EA7ED4A-3715-4F51-B41A-AC82DCA2ABEB}" type="presParOf" srcId="{5275D37F-DAF4-4873-B15A-830D79BF9782}" destId="{AD4FA9E8-FAF4-4BC2-B58E-50F204D3062A}" srcOrd="5" destOrd="0" presId="urn:microsoft.com/office/officeart/2005/8/layout/vList5"/>
    <dgm:cxn modelId="{112911EF-9E94-4C6D-B723-B0464EEAB9BD}" type="presParOf" srcId="{5275D37F-DAF4-4873-B15A-830D79BF9782}" destId="{A8D8CA66-7AA5-4C3C-850A-8E668D269F1D}" srcOrd="6" destOrd="0" presId="urn:microsoft.com/office/officeart/2005/8/layout/vList5"/>
    <dgm:cxn modelId="{9FC594D7-5053-4C92-8106-EF7D3DCFBECE}" type="presParOf" srcId="{A8D8CA66-7AA5-4C3C-850A-8E668D269F1D}" destId="{954AE41A-FD9A-4965-8352-AD21FF28B352}" srcOrd="0" destOrd="0" presId="urn:microsoft.com/office/officeart/2005/8/layout/vList5"/>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4D6802F-1052-4634-8A66-7B4A949A655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11FE6F68-7984-40FB-B826-3A2BA8B152DC}">
      <dgm:prSet/>
      <dgm:spPr>
        <a:solidFill>
          <a:srgbClr val="002060"/>
        </a:solidFill>
        <a:ln>
          <a:solidFill>
            <a:srgbClr val="FF0000"/>
          </a:solidFill>
        </a:ln>
      </dgm:spPr>
      <dgm:t>
        <a:bodyPr/>
        <a:lstStyle/>
        <a:p>
          <a:pPr algn="ctr" rtl="0"/>
          <a:r>
            <a:rPr lang="en-US" b="1" i="1" dirty="0">
              <a:solidFill>
                <a:srgbClr val="FFFF00"/>
              </a:solidFill>
            </a:rPr>
            <a:t>Фуқаролик жамияти тушунчаси</a:t>
          </a:r>
          <a:endParaRPr lang="ru-RU" b="1" dirty="0">
            <a:latin typeface="Times New Roman" panose="02020603050405020304" pitchFamily="18" charset="0"/>
            <a:cs typeface="Times New Roman" panose="02020603050405020304" pitchFamily="18" charset="0"/>
          </a:endParaRPr>
        </a:p>
      </dgm:t>
    </dgm:pt>
    <dgm:pt modelId="{1AE4C041-3630-4CD7-9F76-65045F52C5F1}" cxnId="{3D056E1C-27F5-42E0-A720-175B3B486CB2}" type="parTrans">
      <dgm:prSet/>
      <dgm:spPr/>
      <dgm:t>
        <a:bodyPr/>
        <a:lstStyle/>
        <a:p>
          <a:endParaRPr lang="ru-RU"/>
        </a:p>
      </dgm:t>
    </dgm:pt>
    <dgm:pt modelId="{3DE1EC2A-FD31-4FF5-8671-88A4987CD251}" cxnId="{3D056E1C-27F5-42E0-A720-175B3B486CB2}" type="sibTrans">
      <dgm:prSet/>
      <dgm:spPr/>
      <dgm:t>
        <a:bodyPr/>
        <a:lstStyle/>
        <a:p>
          <a:endParaRPr lang="ru-RU"/>
        </a:p>
      </dgm:t>
    </dgm:pt>
    <dgm:pt modelId="{AB15F6D2-28EF-4E98-9899-D17B1F9D8A61}" type="pres">
      <dgm:prSet presAssocID="{84D6802F-1052-4634-8A66-7B4A949A6553}" presName="linear" presStyleCnt="0">
        <dgm:presLayoutVars>
          <dgm:animLvl val="lvl"/>
          <dgm:resizeHandles val="exact"/>
        </dgm:presLayoutVars>
      </dgm:prSet>
      <dgm:spPr/>
      <dgm:t>
        <a:bodyPr/>
        <a:lstStyle/>
        <a:p>
          <a:endParaRPr lang="ru-RU"/>
        </a:p>
      </dgm:t>
    </dgm:pt>
    <dgm:pt modelId="{CFC7AE41-901E-48BB-8CF9-6584A546B9E0}" type="pres">
      <dgm:prSet presAssocID="{11FE6F68-7984-40FB-B826-3A2BA8B152DC}" presName="parentText" presStyleLbl="node1" presStyleIdx="0" presStyleCnt="1">
        <dgm:presLayoutVars>
          <dgm:chMax val="0"/>
          <dgm:bulletEnabled val="1"/>
        </dgm:presLayoutVars>
      </dgm:prSet>
      <dgm:spPr/>
      <dgm:t>
        <a:bodyPr/>
        <a:lstStyle/>
        <a:p>
          <a:endParaRPr lang="ru-RU"/>
        </a:p>
      </dgm:t>
    </dgm:pt>
  </dgm:ptLst>
  <dgm:cxnLst>
    <dgm:cxn modelId="{3D056E1C-27F5-42E0-A720-175B3B486CB2}" srcId="{84D6802F-1052-4634-8A66-7B4A949A6553}" destId="{11FE6F68-7984-40FB-B826-3A2BA8B152DC}" srcOrd="0" destOrd="0" parTransId="{1AE4C041-3630-4CD7-9F76-65045F52C5F1}" sibTransId="{3DE1EC2A-FD31-4FF5-8671-88A4987CD251}"/>
    <dgm:cxn modelId="{3E3A7C59-A121-4C6C-9F68-C4D114EEF475}" type="presOf" srcId="{11FE6F68-7984-40FB-B826-3A2BA8B152DC}" destId="{CFC7AE41-901E-48BB-8CF9-6584A546B9E0}" srcOrd="0" destOrd="0" presId="urn:microsoft.com/office/officeart/2005/8/layout/vList2"/>
    <dgm:cxn modelId="{B01D04C8-6137-400B-8109-236B2F3FC25C}" type="presOf" srcId="{84D6802F-1052-4634-8A66-7B4A949A6553}" destId="{AB15F6D2-28EF-4E98-9899-D17B1F9D8A61}" srcOrd="0" destOrd="0" presId="urn:microsoft.com/office/officeart/2005/8/layout/vList2"/>
    <dgm:cxn modelId="{F214B58B-0BF4-4BC5-981D-A1DFB581122F}" type="presParOf" srcId="{AB15F6D2-28EF-4E98-9899-D17B1F9D8A61}" destId="{CFC7AE41-901E-48BB-8CF9-6584A546B9E0}" srcOrd="0" destOrd="0" presId="urn:microsoft.com/office/officeart/2005/8/layout/vList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C5F80E5-0E6D-40FF-8B32-EA6A58D21930}" type="doc">
      <dgm:prSet loTypeId="urn:microsoft.com/office/officeart/2005/8/layout/gear1" loCatId="relationship" qsTypeId="urn:microsoft.com/office/officeart/2005/8/quickstyle/simple1" qsCatId="simple" csTypeId="urn:microsoft.com/office/officeart/2005/8/colors/accent1_2" csCatId="accent1" phldr="1"/>
      <dgm:spPr/>
      <dgm:t>
        <a:bodyPr/>
        <a:lstStyle/>
        <a:p>
          <a:endParaRPr lang="ru-RU"/>
        </a:p>
      </dgm:t>
    </dgm:pt>
    <dgm:pt modelId="{7E8E19D5-BC1A-4232-9DB2-3CA919F9E81F}">
      <dgm:prSet custT="1"/>
      <dgm:spPr>
        <a:solidFill>
          <a:srgbClr val="006600"/>
        </a:solidFill>
      </dgm:spPr>
      <dgm:t>
        <a:bodyPr/>
        <a:lstStyle/>
        <a:p>
          <a:pPr rtl="0"/>
          <a:r>
            <a:rPr lang="en-US" sz="2800" b="1" dirty="0">
              <a:solidFill>
                <a:srgbClr val="FF0000"/>
              </a:solidFill>
            </a:rPr>
            <a:t>Фуқаролик жамияти </a:t>
          </a:r>
          <a:r>
            <a:rPr lang="en-US" sz="2800" b="1" dirty="0"/>
            <a:t>– </a:t>
          </a:r>
          <a:r>
            <a:rPr lang="en-US" sz="2800" dirty="0"/>
            <a:t>Кишиларнинг юксак ахлоқий, сиёсий ва ҳуқуқий маданиятига асосланадиган демократик жамият тараққиётининг юқори босқичидир.</a:t>
          </a:r>
          <a:endParaRPr lang="ru-RU" sz="2800" dirty="0">
            <a:solidFill>
              <a:srgbClr val="FFFF00"/>
            </a:solidFill>
          </a:endParaRPr>
        </a:p>
      </dgm:t>
    </dgm:pt>
    <dgm:pt modelId="{94982E8F-9484-44F1-A003-FC3FC3F394CA}" cxnId="{F515EC09-7627-4E34-A164-B2342F14B34B}" type="parTrans">
      <dgm:prSet/>
      <dgm:spPr/>
      <dgm:t>
        <a:bodyPr/>
        <a:lstStyle/>
        <a:p>
          <a:endParaRPr lang="ru-RU"/>
        </a:p>
      </dgm:t>
    </dgm:pt>
    <dgm:pt modelId="{7DD00CFF-C931-4120-BED9-1140DE44916E}" cxnId="{F515EC09-7627-4E34-A164-B2342F14B34B}" type="sibTrans">
      <dgm:prSet/>
      <dgm:spPr>
        <a:solidFill>
          <a:srgbClr val="FF0000"/>
        </a:solidFill>
        <a:ln>
          <a:solidFill>
            <a:srgbClr val="FFFF00"/>
          </a:solidFill>
        </a:ln>
      </dgm:spPr>
      <dgm:t>
        <a:bodyPr/>
        <a:lstStyle/>
        <a:p>
          <a:endParaRPr lang="ru-RU"/>
        </a:p>
      </dgm:t>
    </dgm:pt>
    <dgm:pt modelId="{4A4D88AA-2012-4BDD-AA4D-9847D27698CC}" type="pres">
      <dgm:prSet presAssocID="{BC5F80E5-0E6D-40FF-8B32-EA6A58D21930}" presName="composite" presStyleCnt="0">
        <dgm:presLayoutVars>
          <dgm:chMax val="3"/>
          <dgm:animLvl val="lvl"/>
          <dgm:resizeHandles val="exact"/>
        </dgm:presLayoutVars>
      </dgm:prSet>
      <dgm:spPr/>
      <dgm:t>
        <a:bodyPr/>
        <a:lstStyle/>
        <a:p>
          <a:endParaRPr lang="ru-RU"/>
        </a:p>
      </dgm:t>
    </dgm:pt>
    <dgm:pt modelId="{D7BC3B98-033F-45D8-8C7D-530F428A161B}" type="pres">
      <dgm:prSet presAssocID="{7E8E19D5-BC1A-4232-9DB2-3CA919F9E81F}" presName="gear1" presStyleLbl="node1" presStyleIdx="0" presStyleCnt="1" custScaleX="259416" custScaleY="178491">
        <dgm:presLayoutVars>
          <dgm:chMax val="1"/>
          <dgm:bulletEnabled val="1"/>
        </dgm:presLayoutVars>
      </dgm:prSet>
      <dgm:spPr/>
      <dgm:t>
        <a:bodyPr/>
        <a:lstStyle/>
        <a:p>
          <a:endParaRPr lang="ru-RU"/>
        </a:p>
      </dgm:t>
    </dgm:pt>
    <dgm:pt modelId="{B77C057D-7447-4660-B0CC-1932A93AAD13}" type="pres">
      <dgm:prSet presAssocID="{7E8E19D5-BC1A-4232-9DB2-3CA919F9E81F}" presName="gear1srcNode" presStyleLbl="node1" presStyleIdx="0" presStyleCnt="1"/>
      <dgm:spPr/>
      <dgm:t>
        <a:bodyPr/>
        <a:lstStyle/>
        <a:p>
          <a:endParaRPr lang="ru-RU"/>
        </a:p>
      </dgm:t>
    </dgm:pt>
    <dgm:pt modelId="{1EA7ED39-79A2-4025-A753-0684C7743CC7}" type="pres">
      <dgm:prSet presAssocID="{7E8E19D5-BC1A-4232-9DB2-3CA919F9E81F}" presName="gear1dstNode" presStyleLbl="node1" presStyleIdx="0" presStyleCnt="1"/>
      <dgm:spPr/>
      <dgm:t>
        <a:bodyPr/>
        <a:lstStyle/>
        <a:p>
          <a:endParaRPr lang="ru-RU"/>
        </a:p>
      </dgm:t>
    </dgm:pt>
    <dgm:pt modelId="{7F3C5CE7-26F6-4658-80CD-64F71B0EEBC5}" type="pres">
      <dgm:prSet presAssocID="{7DD00CFF-C931-4120-BED9-1140DE44916E}" presName="connector1" presStyleLbl="sibTrans2D1" presStyleIdx="0" presStyleCnt="1" custScaleY="132906" custLinFactNeighborX="19906" custLinFactNeighborY="-2490"/>
      <dgm:spPr/>
      <dgm:t>
        <a:bodyPr/>
        <a:lstStyle/>
        <a:p>
          <a:endParaRPr lang="ru-RU"/>
        </a:p>
      </dgm:t>
    </dgm:pt>
  </dgm:ptLst>
  <dgm:cxnLst>
    <dgm:cxn modelId="{F515EC09-7627-4E34-A164-B2342F14B34B}" srcId="{BC5F80E5-0E6D-40FF-8B32-EA6A58D21930}" destId="{7E8E19D5-BC1A-4232-9DB2-3CA919F9E81F}" srcOrd="0" destOrd="0" parTransId="{94982E8F-9484-44F1-A003-FC3FC3F394CA}" sibTransId="{7DD00CFF-C931-4120-BED9-1140DE44916E}"/>
    <dgm:cxn modelId="{B727FDB8-29A1-4F26-960B-5C0F760F3CD8}" type="presOf" srcId="{7DD00CFF-C931-4120-BED9-1140DE44916E}" destId="{7F3C5CE7-26F6-4658-80CD-64F71B0EEBC5}" srcOrd="0" destOrd="0" presId="urn:microsoft.com/office/officeart/2005/8/layout/gear1"/>
    <dgm:cxn modelId="{1A1B669D-4F22-4A3A-B2AA-20EA0F77D2DB}" type="presOf" srcId="{7E8E19D5-BC1A-4232-9DB2-3CA919F9E81F}" destId="{D7BC3B98-033F-45D8-8C7D-530F428A161B}" srcOrd="0" destOrd="0" presId="urn:microsoft.com/office/officeart/2005/8/layout/gear1"/>
    <dgm:cxn modelId="{04CCCC3D-D880-48F5-8667-1BE2BE9F49DA}" type="presOf" srcId="{BC5F80E5-0E6D-40FF-8B32-EA6A58D21930}" destId="{4A4D88AA-2012-4BDD-AA4D-9847D27698CC}" srcOrd="0" destOrd="0" presId="urn:microsoft.com/office/officeart/2005/8/layout/gear1"/>
    <dgm:cxn modelId="{8326E6B2-892A-44CC-9AE5-971B0C02B84D}" type="presOf" srcId="{7E8E19D5-BC1A-4232-9DB2-3CA919F9E81F}" destId="{1EA7ED39-79A2-4025-A753-0684C7743CC7}" srcOrd="2" destOrd="0" presId="urn:microsoft.com/office/officeart/2005/8/layout/gear1"/>
    <dgm:cxn modelId="{3319D1DE-8264-4911-B454-A9D9F41D5C5F}" type="presOf" srcId="{7E8E19D5-BC1A-4232-9DB2-3CA919F9E81F}" destId="{B77C057D-7447-4660-B0CC-1932A93AAD13}" srcOrd="1" destOrd="0" presId="urn:microsoft.com/office/officeart/2005/8/layout/gear1"/>
    <dgm:cxn modelId="{E29D7B1D-B704-4B8C-88F8-B4F5DCDABF0C}" type="presParOf" srcId="{4A4D88AA-2012-4BDD-AA4D-9847D27698CC}" destId="{D7BC3B98-033F-45D8-8C7D-530F428A161B}" srcOrd="0" destOrd="0" presId="urn:microsoft.com/office/officeart/2005/8/layout/gear1"/>
    <dgm:cxn modelId="{EC51D024-1D49-4992-9397-D2148084D881}" type="presParOf" srcId="{4A4D88AA-2012-4BDD-AA4D-9847D27698CC}" destId="{B77C057D-7447-4660-B0CC-1932A93AAD13}" srcOrd="1" destOrd="0" presId="urn:microsoft.com/office/officeart/2005/8/layout/gear1"/>
    <dgm:cxn modelId="{281E4436-D3DF-47F9-B982-5ADEC688FE88}" type="presParOf" srcId="{4A4D88AA-2012-4BDD-AA4D-9847D27698CC}" destId="{1EA7ED39-79A2-4025-A753-0684C7743CC7}" srcOrd="2" destOrd="0" presId="urn:microsoft.com/office/officeart/2005/8/layout/gear1"/>
    <dgm:cxn modelId="{A07B8D1D-4FBE-4D56-B030-5DD8F0D3BEFB}" type="presParOf" srcId="{4A4D88AA-2012-4BDD-AA4D-9847D27698CC}" destId="{7F3C5CE7-26F6-4658-80CD-64F71B0EEBC5}" srcOrd="3" destOrd="0" presId="urn:microsoft.com/office/officeart/2005/8/layout/gear1"/>
  </dgm:cxnLst>
  <dgm:bg>
    <a:solidFill>
      <a:schemeClr val="accent1">
        <a:lumMod val="50000"/>
      </a:schemeClr>
    </a:solidFill>
  </dgm:bg>
  <dgm:whole>
    <a:ln>
      <a:solidFill>
        <a:srgbClr val="FF0000"/>
      </a:solidFill>
    </a:ln>
  </dgm:whole>
  <dgm:extLst>
    <a:ext uri="http://schemas.microsoft.com/office/drawing/2008/diagram">
      <dsp:dataModelExt xmlns:dsp="http://schemas.microsoft.com/office/drawing/2008/diagram" relId="rId1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4D6802F-1052-4634-8A66-7B4A949A655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11FE6F68-7984-40FB-B826-3A2BA8B152DC}">
      <dgm:prSet/>
      <dgm:spPr>
        <a:solidFill>
          <a:srgbClr val="002060"/>
        </a:solidFill>
        <a:ln>
          <a:solidFill>
            <a:srgbClr val="FF0000"/>
          </a:solidFill>
        </a:ln>
      </dgm:spPr>
      <dgm:t>
        <a:bodyPr/>
        <a:lstStyle/>
        <a:p>
          <a:pPr algn="ctr" rtl="0"/>
          <a:r>
            <a:rPr lang="en-US" b="1" i="1" dirty="0">
              <a:solidFill>
                <a:srgbClr val="FFFF00"/>
              </a:solidFill>
            </a:rPr>
            <a:t>Фуқаролик жамияти тушунчаси</a:t>
          </a:r>
          <a:endParaRPr lang="ru-RU" b="1" dirty="0">
            <a:latin typeface="Times New Roman" panose="02020603050405020304" pitchFamily="18" charset="0"/>
            <a:cs typeface="Times New Roman" panose="02020603050405020304" pitchFamily="18" charset="0"/>
          </a:endParaRPr>
        </a:p>
      </dgm:t>
    </dgm:pt>
    <dgm:pt modelId="{1AE4C041-3630-4CD7-9F76-65045F52C5F1}" cxnId="{3D056E1C-27F5-42E0-A720-175B3B486CB2}" type="parTrans">
      <dgm:prSet/>
      <dgm:spPr/>
      <dgm:t>
        <a:bodyPr/>
        <a:lstStyle/>
        <a:p>
          <a:endParaRPr lang="ru-RU"/>
        </a:p>
      </dgm:t>
    </dgm:pt>
    <dgm:pt modelId="{3DE1EC2A-FD31-4FF5-8671-88A4987CD251}" cxnId="{3D056E1C-27F5-42E0-A720-175B3B486CB2}" type="sibTrans">
      <dgm:prSet/>
      <dgm:spPr/>
      <dgm:t>
        <a:bodyPr/>
        <a:lstStyle/>
        <a:p>
          <a:endParaRPr lang="ru-RU"/>
        </a:p>
      </dgm:t>
    </dgm:pt>
    <dgm:pt modelId="{AB15F6D2-28EF-4E98-9899-D17B1F9D8A61}" type="pres">
      <dgm:prSet presAssocID="{84D6802F-1052-4634-8A66-7B4A949A6553}" presName="linear" presStyleCnt="0">
        <dgm:presLayoutVars>
          <dgm:animLvl val="lvl"/>
          <dgm:resizeHandles val="exact"/>
        </dgm:presLayoutVars>
      </dgm:prSet>
      <dgm:spPr/>
      <dgm:t>
        <a:bodyPr/>
        <a:lstStyle/>
        <a:p>
          <a:endParaRPr lang="ru-RU"/>
        </a:p>
      </dgm:t>
    </dgm:pt>
    <dgm:pt modelId="{CFC7AE41-901E-48BB-8CF9-6584A546B9E0}" type="pres">
      <dgm:prSet presAssocID="{11FE6F68-7984-40FB-B826-3A2BA8B152DC}" presName="parentText" presStyleLbl="node1" presStyleIdx="0" presStyleCnt="1">
        <dgm:presLayoutVars>
          <dgm:chMax val="0"/>
          <dgm:bulletEnabled val="1"/>
        </dgm:presLayoutVars>
      </dgm:prSet>
      <dgm:spPr/>
      <dgm:t>
        <a:bodyPr/>
        <a:lstStyle/>
        <a:p>
          <a:endParaRPr lang="ru-RU"/>
        </a:p>
      </dgm:t>
    </dgm:pt>
  </dgm:ptLst>
  <dgm:cxnLst>
    <dgm:cxn modelId="{3D056E1C-27F5-42E0-A720-175B3B486CB2}" srcId="{84D6802F-1052-4634-8A66-7B4A949A6553}" destId="{11FE6F68-7984-40FB-B826-3A2BA8B152DC}" srcOrd="0" destOrd="0" parTransId="{1AE4C041-3630-4CD7-9F76-65045F52C5F1}" sibTransId="{3DE1EC2A-FD31-4FF5-8671-88A4987CD251}"/>
    <dgm:cxn modelId="{DD30B631-1045-42E6-BFB0-92D8EB85B53E}" type="presOf" srcId="{11FE6F68-7984-40FB-B826-3A2BA8B152DC}" destId="{CFC7AE41-901E-48BB-8CF9-6584A546B9E0}" srcOrd="0" destOrd="0" presId="urn:microsoft.com/office/officeart/2005/8/layout/vList2"/>
    <dgm:cxn modelId="{CE556C17-B588-4F7D-AC47-F11CD2F456F2}" type="presOf" srcId="{84D6802F-1052-4634-8A66-7B4A949A6553}" destId="{AB15F6D2-28EF-4E98-9899-D17B1F9D8A61}" srcOrd="0" destOrd="0" presId="urn:microsoft.com/office/officeart/2005/8/layout/vList2"/>
    <dgm:cxn modelId="{DE75D2B6-96CE-4576-AF01-1F8BA60216A9}" type="presParOf" srcId="{AB15F6D2-28EF-4E98-9899-D17B1F9D8A61}" destId="{CFC7AE41-901E-48BB-8CF9-6584A546B9E0}" srcOrd="0" destOrd="0" presId="urn:microsoft.com/office/officeart/2005/8/layout/vList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C5F80E5-0E6D-40FF-8B32-EA6A58D21930}" type="doc">
      <dgm:prSet loTypeId="urn:microsoft.com/office/officeart/2005/8/layout/gear1" loCatId="relationship" qsTypeId="urn:microsoft.com/office/officeart/2005/8/quickstyle/simple1" qsCatId="simple" csTypeId="urn:microsoft.com/office/officeart/2005/8/colors/accent1_2" csCatId="accent1" phldr="1"/>
      <dgm:spPr/>
      <dgm:t>
        <a:bodyPr/>
        <a:lstStyle/>
        <a:p>
          <a:endParaRPr lang="ru-RU"/>
        </a:p>
      </dgm:t>
    </dgm:pt>
    <dgm:pt modelId="{7E8E19D5-BC1A-4232-9DB2-3CA919F9E81F}">
      <dgm:prSet custT="1"/>
      <dgm:spPr>
        <a:solidFill>
          <a:srgbClr val="006600"/>
        </a:solidFill>
      </dgm:spPr>
      <dgm:t>
        <a:bodyPr/>
        <a:lstStyle/>
        <a:p>
          <a:pPr rtl="0"/>
          <a:r>
            <a:rPr lang="en-US" sz="2800" b="1" dirty="0">
              <a:solidFill>
                <a:srgbClr val="FFFF00"/>
              </a:solidFill>
            </a:rPr>
            <a:t>Фуқаролик жамиятида </a:t>
          </a:r>
          <a:r>
            <a:rPr lang="en-US" sz="2800" dirty="0"/>
            <a:t>мулкчилик шаклларининг хилма-хиллиги, тадбиркорликнинг эркинлиги, ахборот эркинлиги, инсон ҳуқуқ ва эркинликларининг даҳлсизлиги, қонун устуворлиги муҳим ҳисобланади.</a:t>
          </a:r>
          <a:endParaRPr lang="ru-RU" sz="2800" dirty="0">
            <a:solidFill>
              <a:srgbClr val="FFFF00"/>
            </a:solidFill>
          </a:endParaRPr>
        </a:p>
      </dgm:t>
    </dgm:pt>
    <dgm:pt modelId="{94982E8F-9484-44F1-A003-FC3FC3F394CA}" cxnId="{F515EC09-7627-4E34-A164-B2342F14B34B}" type="parTrans">
      <dgm:prSet/>
      <dgm:spPr/>
      <dgm:t>
        <a:bodyPr/>
        <a:lstStyle/>
        <a:p>
          <a:endParaRPr lang="ru-RU"/>
        </a:p>
      </dgm:t>
    </dgm:pt>
    <dgm:pt modelId="{7DD00CFF-C931-4120-BED9-1140DE44916E}" cxnId="{F515EC09-7627-4E34-A164-B2342F14B34B}" type="sibTrans">
      <dgm:prSet/>
      <dgm:spPr>
        <a:solidFill>
          <a:srgbClr val="FF0000"/>
        </a:solidFill>
        <a:ln>
          <a:solidFill>
            <a:srgbClr val="FFFF00"/>
          </a:solidFill>
        </a:ln>
      </dgm:spPr>
      <dgm:t>
        <a:bodyPr/>
        <a:lstStyle/>
        <a:p>
          <a:endParaRPr lang="ru-RU"/>
        </a:p>
      </dgm:t>
    </dgm:pt>
    <dgm:pt modelId="{4A4D88AA-2012-4BDD-AA4D-9847D27698CC}" type="pres">
      <dgm:prSet presAssocID="{BC5F80E5-0E6D-40FF-8B32-EA6A58D21930}" presName="composite" presStyleCnt="0">
        <dgm:presLayoutVars>
          <dgm:chMax val="3"/>
          <dgm:animLvl val="lvl"/>
          <dgm:resizeHandles val="exact"/>
        </dgm:presLayoutVars>
      </dgm:prSet>
      <dgm:spPr/>
      <dgm:t>
        <a:bodyPr/>
        <a:lstStyle/>
        <a:p>
          <a:endParaRPr lang="ru-RU"/>
        </a:p>
      </dgm:t>
    </dgm:pt>
    <dgm:pt modelId="{D7BC3B98-033F-45D8-8C7D-530F428A161B}" type="pres">
      <dgm:prSet presAssocID="{7E8E19D5-BC1A-4232-9DB2-3CA919F9E81F}" presName="gear1" presStyleLbl="node1" presStyleIdx="0" presStyleCnt="1" custScaleX="259416" custScaleY="178491" custLinFactNeighborX="1841" custLinFactNeighborY="291">
        <dgm:presLayoutVars>
          <dgm:chMax val="1"/>
          <dgm:bulletEnabled val="1"/>
        </dgm:presLayoutVars>
      </dgm:prSet>
      <dgm:spPr/>
      <dgm:t>
        <a:bodyPr/>
        <a:lstStyle/>
        <a:p>
          <a:endParaRPr lang="ru-RU"/>
        </a:p>
      </dgm:t>
    </dgm:pt>
    <dgm:pt modelId="{B77C057D-7447-4660-B0CC-1932A93AAD13}" type="pres">
      <dgm:prSet presAssocID="{7E8E19D5-BC1A-4232-9DB2-3CA919F9E81F}" presName="gear1srcNode" presStyleLbl="node1" presStyleIdx="0" presStyleCnt="1"/>
      <dgm:spPr/>
      <dgm:t>
        <a:bodyPr/>
        <a:lstStyle/>
        <a:p>
          <a:endParaRPr lang="ru-RU"/>
        </a:p>
      </dgm:t>
    </dgm:pt>
    <dgm:pt modelId="{1EA7ED39-79A2-4025-A753-0684C7743CC7}" type="pres">
      <dgm:prSet presAssocID="{7E8E19D5-BC1A-4232-9DB2-3CA919F9E81F}" presName="gear1dstNode" presStyleLbl="node1" presStyleIdx="0" presStyleCnt="1"/>
      <dgm:spPr/>
      <dgm:t>
        <a:bodyPr/>
        <a:lstStyle/>
        <a:p>
          <a:endParaRPr lang="ru-RU"/>
        </a:p>
      </dgm:t>
    </dgm:pt>
    <dgm:pt modelId="{7F3C5CE7-26F6-4658-80CD-64F71B0EEBC5}" type="pres">
      <dgm:prSet presAssocID="{7DD00CFF-C931-4120-BED9-1140DE44916E}" presName="connector1" presStyleLbl="sibTrans2D1" presStyleIdx="0" presStyleCnt="1" custScaleY="132906" custLinFactNeighborX="19906" custLinFactNeighborY="-2490"/>
      <dgm:spPr/>
      <dgm:t>
        <a:bodyPr/>
        <a:lstStyle/>
        <a:p>
          <a:endParaRPr lang="ru-RU"/>
        </a:p>
      </dgm:t>
    </dgm:pt>
  </dgm:ptLst>
  <dgm:cxnLst>
    <dgm:cxn modelId="{F515EC09-7627-4E34-A164-B2342F14B34B}" srcId="{BC5F80E5-0E6D-40FF-8B32-EA6A58D21930}" destId="{7E8E19D5-BC1A-4232-9DB2-3CA919F9E81F}" srcOrd="0" destOrd="0" parTransId="{94982E8F-9484-44F1-A003-FC3FC3F394CA}" sibTransId="{7DD00CFF-C931-4120-BED9-1140DE44916E}"/>
    <dgm:cxn modelId="{B0ED36DC-37B0-4795-95B7-5970EAC76132}" type="presOf" srcId="{BC5F80E5-0E6D-40FF-8B32-EA6A58D21930}" destId="{4A4D88AA-2012-4BDD-AA4D-9847D27698CC}" srcOrd="0" destOrd="0" presId="urn:microsoft.com/office/officeart/2005/8/layout/gear1"/>
    <dgm:cxn modelId="{8CE38636-E3BF-43D1-87FF-45ADCD9867E2}" type="presOf" srcId="{7E8E19D5-BC1A-4232-9DB2-3CA919F9E81F}" destId="{B77C057D-7447-4660-B0CC-1932A93AAD13}" srcOrd="1" destOrd="0" presId="urn:microsoft.com/office/officeart/2005/8/layout/gear1"/>
    <dgm:cxn modelId="{7AC4BCC1-5185-4796-92CE-CBEA53303E0A}" type="presOf" srcId="{7E8E19D5-BC1A-4232-9DB2-3CA919F9E81F}" destId="{D7BC3B98-033F-45D8-8C7D-530F428A161B}" srcOrd="0" destOrd="0" presId="urn:microsoft.com/office/officeart/2005/8/layout/gear1"/>
    <dgm:cxn modelId="{8A52A939-6766-46BD-945A-ABA4E2D90361}" type="presOf" srcId="{7E8E19D5-BC1A-4232-9DB2-3CA919F9E81F}" destId="{1EA7ED39-79A2-4025-A753-0684C7743CC7}" srcOrd="2" destOrd="0" presId="urn:microsoft.com/office/officeart/2005/8/layout/gear1"/>
    <dgm:cxn modelId="{268C25C6-58D5-464A-8EEA-D5A47F6D8913}" type="presOf" srcId="{7DD00CFF-C931-4120-BED9-1140DE44916E}" destId="{7F3C5CE7-26F6-4658-80CD-64F71B0EEBC5}" srcOrd="0" destOrd="0" presId="urn:microsoft.com/office/officeart/2005/8/layout/gear1"/>
    <dgm:cxn modelId="{F2EB61EB-AC1B-4794-BAF8-27C9FF5AC19B}" type="presParOf" srcId="{4A4D88AA-2012-4BDD-AA4D-9847D27698CC}" destId="{D7BC3B98-033F-45D8-8C7D-530F428A161B}" srcOrd="0" destOrd="0" presId="urn:microsoft.com/office/officeart/2005/8/layout/gear1"/>
    <dgm:cxn modelId="{AC5C162C-CDB2-49E5-8B9B-D5A27ADE4915}" type="presParOf" srcId="{4A4D88AA-2012-4BDD-AA4D-9847D27698CC}" destId="{B77C057D-7447-4660-B0CC-1932A93AAD13}" srcOrd="1" destOrd="0" presId="urn:microsoft.com/office/officeart/2005/8/layout/gear1"/>
    <dgm:cxn modelId="{37D7B989-3E90-4F63-AB4B-F8DDC8439582}" type="presParOf" srcId="{4A4D88AA-2012-4BDD-AA4D-9847D27698CC}" destId="{1EA7ED39-79A2-4025-A753-0684C7743CC7}" srcOrd="2" destOrd="0" presId="urn:microsoft.com/office/officeart/2005/8/layout/gear1"/>
    <dgm:cxn modelId="{FD5FC922-4766-4368-B718-F7D8E9C115A4}" type="presParOf" srcId="{4A4D88AA-2012-4BDD-AA4D-9847D27698CC}" destId="{7F3C5CE7-26F6-4658-80CD-64F71B0EEBC5}" srcOrd="3" destOrd="0" presId="urn:microsoft.com/office/officeart/2005/8/layout/gear1"/>
  </dgm:cxnLst>
  <dgm:bg>
    <a:solidFill>
      <a:schemeClr val="accent1">
        <a:lumMod val="50000"/>
      </a:schemeClr>
    </a:solidFill>
  </dgm:bg>
  <dgm:whole>
    <a:ln>
      <a:solidFill>
        <a:srgbClr val="FF0000"/>
      </a:solidFill>
    </a:ln>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10070306" cy="2890249"/>
        <a:chOff x="0" y="0"/>
        <a:chExt cx="10070306" cy="2890249"/>
      </a:xfrm>
    </dsp:grpSpPr>
    <dsp:sp modelId="{FBE8C904-2A30-4380-A955-828FCA5014B4}">
      <dsp:nvSpPr>
        <dsp:cNvPr id="3" name="Rounded Rectangle 2"/>
        <dsp:cNvSpPr/>
      </dsp:nvSpPr>
      <dsp:spPr bwMode="white">
        <a:xfrm>
          <a:off x="0" y="0"/>
          <a:ext cx="10070306" cy="2890249"/>
        </a:xfrm>
        <a:prstGeom prst="roundRect">
          <a:avLst/>
        </a:prstGeom>
        <a:solidFill>
          <a:srgbClr val="92D050"/>
        </a:solidFill>
        <a:ln>
          <a:solidFill>
            <a:srgbClr val="FF0000"/>
          </a:solidFill>
        </a:ln>
      </dsp:spPr>
      <dsp:style>
        <a:lnRef idx="3">
          <a:schemeClr val="lt2"/>
        </a:lnRef>
        <a:fillRef idx="1">
          <a:schemeClr val="dk2"/>
        </a:fillRef>
        <a:effectRef idx="1">
          <a:scrgbClr r="0" g="0" b="0"/>
        </a:effectRef>
        <a:fontRef idx="minor">
          <a:schemeClr val="lt1"/>
        </a:fontRef>
      </dsp:style>
      <dsp:txBody>
        <a:bodyPr lIns="152400" tIns="152400" rIns="152400" bIns="152400" anchor="ctr">
          <a:normAutofit/>
        </a:bodyPr>
        <a:lstStyle>
          <a:lvl1pPr algn="l">
            <a:defRPr sz="500"/>
          </a:lvl1pPr>
          <a:lvl2pPr marL="57150" indent="-57150" algn="l">
            <a:defRPr sz="300"/>
          </a:lvl2pPr>
          <a:lvl3pPr marL="114300" indent="-57150" algn="l">
            <a:defRPr sz="300"/>
          </a:lvl3pPr>
          <a:lvl4pPr marL="171450" indent="-57150" algn="l">
            <a:defRPr sz="300"/>
          </a:lvl4pPr>
          <a:lvl5pPr marL="228600" indent="-57150" algn="l">
            <a:defRPr sz="300"/>
          </a:lvl5pPr>
          <a:lvl6pPr marL="285750" indent="-57150" algn="l">
            <a:defRPr sz="300"/>
          </a:lvl6pPr>
          <a:lvl7pPr marL="342900" indent="-57150" algn="l">
            <a:defRPr sz="300"/>
          </a:lvl7pPr>
          <a:lvl8pPr marL="400050" indent="-57150" algn="l">
            <a:defRPr sz="300"/>
          </a:lvl8pPr>
          <a:lvl9pPr marL="457200" indent="-57150" algn="l">
            <a:defRPr sz="300"/>
          </a:lvl9pPr>
        </a:lstStyle>
        <a:p>
          <a:pPr lvl="0" algn="ctr" rtl="0">
            <a:lnSpc>
              <a:spcPct val="100000"/>
            </a:lnSpc>
            <a:spcBef>
              <a:spcPct val="0"/>
            </a:spcBef>
            <a:spcAft>
              <a:spcPct val="35000"/>
            </a:spcAft>
          </a:pPr>
          <a:r>
            <a:rPr lang="en-US" sz="4000" b="1" dirty="0" smtClean="0">
              <a:solidFill>
                <a:schemeClr val="tx1"/>
              </a:solidFill>
              <a:latin typeface="Times New Roman" panose="02020603050405020304" pitchFamily="18" charset="0"/>
              <a:cs typeface="Times New Roman" panose="02020603050405020304" pitchFamily="18" charset="0"/>
            </a:rPr>
            <a:t>2</a:t>
          </a:r>
          <a:r>
            <a:rPr lang="en-US" sz="4000" b="1" dirty="0" smtClean="0">
              <a:solidFill>
                <a:schemeClr val="tx1"/>
              </a:solidFill>
              <a:latin typeface="Times New Roman" panose="02020603050405020304" pitchFamily="18" charset="0"/>
              <a:cs typeface="Times New Roman" panose="02020603050405020304" pitchFamily="18" charset="0"/>
            </a:rPr>
            <a:t>-Мавзу</a:t>
          </a:r>
          <a:r>
            <a:rPr lang="en-US" sz="4000" b="1" dirty="0">
              <a:solidFill>
                <a:schemeClr val="tx1"/>
              </a:solidFill>
              <a:latin typeface="Times New Roman" panose="02020603050405020304" pitchFamily="18" charset="0"/>
              <a:cs typeface="Times New Roman" panose="02020603050405020304" pitchFamily="18" charset="0"/>
            </a:rPr>
            <a:t>. </a:t>
          </a:r>
          <a:r>
            <a:rPr lang="en-US" sz="4000" b="1" dirty="0" smtClean="0">
              <a:solidFill>
                <a:schemeClr val="tx1"/>
              </a:solidFill>
              <a:latin typeface="Times New Roman" panose="02020603050405020304" pitchFamily="18" charset="0"/>
              <a:cs typeface="Times New Roman" panose="02020603050405020304" pitchFamily="18" charset="0"/>
            </a:rPr>
            <a:t>Жамият фалсафаси</a:t>
          </a:r>
          <a:r>
            <a:rPr lang="en-US" sz="4000" b="1" dirty="0">
              <a:solidFill>
                <a:schemeClr val="tx1"/>
              </a:solidFill>
              <a:latin typeface="Times New Roman" panose="02020603050405020304" pitchFamily="18" charset="0"/>
              <a:cs typeface="Times New Roman" panose="02020603050405020304" pitchFamily="18" charset="0"/>
            </a:rPr>
            <a:t>.</a:t>
          </a:r>
          <a:r>
            <a:rPr lang="ru-RU" sz="4000" b="1" dirty="0">
              <a:solidFill>
                <a:schemeClr val="tx1"/>
              </a:solidFill>
              <a:latin typeface="Times New Roman" panose="02020603050405020304" pitchFamily="18" charset="0"/>
              <a:cs typeface="Times New Roman" panose="02020603050405020304" pitchFamily="18" charset="0"/>
            </a:rPr>
            <a:t> </a:t>
          </a:r>
          <a:r>
            <a:rPr lang="en-US" sz="4000" b="1" dirty="0" smtClean="0">
              <a:solidFill>
                <a:schemeClr val="tx1"/>
              </a:solidFill>
              <a:latin typeface="Times New Roman" panose="02020603050405020304" pitchFamily="18" charset="0"/>
              <a:cs typeface="Times New Roman" panose="02020603050405020304" pitchFamily="18" charset="0"/>
            </a:rPr>
            <a:t>Фалсафий антропология. Прагматизм тадбиркорлик фалсафаси</a:t>
          </a:r>
          <a:endParaRPr lang="ru-RU" sz="4000" b="1" dirty="0">
            <a:solidFill>
              <a:schemeClr val="tx1"/>
            </a:solidFill>
            <a:latin typeface="Times New Roman" panose="02020603050405020304" pitchFamily="18" charset="0"/>
            <a:cs typeface="Times New Roman" panose="02020603050405020304" pitchFamily="18" charset="0"/>
          </a:endParaRPr>
        </a:p>
      </dsp:txBody>
      <dsp:txXfrm>
        <a:off x="0" y="0"/>
        <a:ext cx="10070306" cy="2890249"/>
      </dsp:txXfrm>
    </dsp:sp>
  </dsp:spTree>
</dsp:drawing>
</file>

<file path=ppt/diagrams/drawing3.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7774081" cy="4568660"/>
        <a:chOff x="0" y="0"/>
        <a:chExt cx="7774081" cy="4568660"/>
      </a:xfrm>
    </dsp:grpSpPr>
    <dsp:sp modelId="{AB8F51D5-2993-42FC-BFD5-62F898E3559D}">
      <dsp:nvSpPr>
        <dsp:cNvPr id="3" name="Rounded Rectangle 2"/>
        <dsp:cNvSpPr/>
      </dsp:nvSpPr>
      <dsp:spPr bwMode="white">
        <a:xfrm>
          <a:off x="0" y="0"/>
          <a:ext cx="7774081" cy="1100882"/>
        </a:xfrm>
        <a:prstGeom prst="roundRect">
          <a:avLst/>
        </a:prstGeom>
        <a:solidFill>
          <a:srgbClr val="002060"/>
        </a:solidFill>
        <a:ln w="25400" cap="flat" cmpd="sng" algn="ctr">
          <a:solidFill>
            <a:srgbClr val="FF0000"/>
          </a:solidFill>
          <a:prstDash val="solid"/>
        </a:ln>
        <a:effectLst/>
      </dsp:spPr>
      <dsp:style>
        <a:lnRef idx="2">
          <a:schemeClr val="lt1"/>
        </a:lnRef>
        <a:fillRef idx="1">
          <a:schemeClr val="accent1"/>
        </a:fillRef>
        <a:effectRef idx="0">
          <a:scrgbClr r="0" g="0" b="0"/>
        </a:effectRef>
        <a:fontRef idx="minor">
          <a:schemeClr val="lt1"/>
        </a:fontRef>
      </dsp:style>
      <dsp:txBody>
        <a:bodyPr lIns="106680" tIns="53340" rIns="106680" bIns="5334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gn="l" rtl="0">
            <a:lnSpc>
              <a:spcPct val="100000"/>
            </a:lnSpc>
            <a:spcBef>
              <a:spcPct val="0"/>
            </a:spcBef>
            <a:spcAft>
              <a:spcPct val="35000"/>
            </a:spcAft>
          </a:pPr>
          <a:r>
            <a:rPr lang="ru-RU" sz="2800" dirty="0">
              <a:solidFill>
                <a:srgbClr val="FFFFFF"/>
              </a:solidFill>
              <a:latin typeface="Arial" panose="020B0604020202020204"/>
              <a:ea typeface="+mn-ea"/>
              <a:cs typeface="+mn-cs"/>
            </a:rPr>
            <a:t>1. </a:t>
          </a:r>
          <a:r>
            <a:rPr lang="ru-RU" sz="2800" dirty="0" err="1">
              <a:solidFill>
                <a:srgbClr val="FFFFFF"/>
              </a:solidFill>
              <a:latin typeface="Arial" panose="020B0604020202020204"/>
              <a:ea typeface="+mn-ea"/>
              <a:cs typeface="+mn-cs"/>
            </a:rPr>
            <a:t>Жамият</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яхлитликни</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ташкил</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этувчи</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ижтимоий</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тизим</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оламнинг</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таркибий</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қисми</a:t>
          </a:r>
          <a:endParaRPr lang="ru-RU" sz="2800" b="1" dirty="0">
            <a:solidFill>
              <a:srgbClr val="FFFF00"/>
            </a:solidFill>
            <a:latin typeface="Arial" panose="020B0604020202020204"/>
            <a:ea typeface="+mn-ea"/>
            <a:cs typeface="+mn-cs"/>
          </a:endParaRPr>
        </a:p>
      </dsp:txBody>
      <dsp:txXfrm>
        <a:off x="0" y="0"/>
        <a:ext cx="7774081" cy="1100882"/>
      </dsp:txXfrm>
    </dsp:sp>
    <dsp:sp modelId="{EE417DE6-9604-4846-9E9B-44639634FEDD}">
      <dsp:nvSpPr>
        <dsp:cNvPr id="4" name="Rounded Rectangle 3"/>
        <dsp:cNvSpPr/>
      </dsp:nvSpPr>
      <dsp:spPr bwMode="white">
        <a:xfrm>
          <a:off x="0" y="1155926"/>
          <a:ext cx="7774081" cy="1100882"/>
        </a:xfrm>
        <a:prstGeom prst="roundRect">
          <a:avLst/>
        </a:prstGeom>
        <a:solidFill>
          <a:srgbClr val="002060"/>
        </a:solidFill>
        <a:ln w="25400" cap="flat" cmpd="sng" algn="ctr">
          <a:solidFill>
            <a:srgbClr val="FF0000"/>
          </a:solidFill>
          <a:prstDash val="solid"/>
        </a:ln>
        <a:effectLst/>
      </dsp:spPr>
      <dsp:style>
        <a:lnRef idx="2">
          <a:schemeClr val="lt1"/>
        </a:lnRef>
        <a:fillRef idx="1">
          <a:schemeClr val="accent1"/>
        </a:fillRef>
        <a:effectRef idx="0">
          <a:scrgbClr r="0" g="0" b="0"/>
        </a:effectRef>
        <a:fontRef idx="minor">
          <a:schemeClr val="lt1"/>
        </a:fontRef>
      </dsp:style>
      <dsp:txBody>
        <a:bodyPr lIns="106680" tIns="53340" rIns="106680" bIns="5334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gn="l" rtl="0">
            <a:lnSpc>
              <a:spcPct val="100000"/>
            </a:lnSpc>
            <a:spcBef>
              <a:spcPct val="0"/>
            </a:spcBef>
            <a:spcAft>
              <a:spcPct val="35000"/>
            </a:spcAft>
          </a:pPr>
          <a:r>
            <a:rPr lang="ru-RU" sz="2800" dirty="0">
              <a:solidFill>
                <a:srgbClr val="FFFFFF"/>
              </a:solidFill>
              <a:latin typeface="Arial" panose="020B0604020202020204"/>
              <a:ea typeface="+mn-ea"/>
              <a:cs typeface="+mn-cs"/>
            </a:rPr>
            <a:t>2. </a:t>
          </a:r>
          <a:r>
            <a:rPr lang="ru-RU" sz="2800" dirty="0" err="1">
              <a:solidFill>
                <a:srgbClr val="FFFFFF"/>
              </a:solidFill>
              <a:latin typeface="Arial" panose="020B0604020202020204"/>
              <a:ea typeface="+mn-ea"/>
              <a:cs typeface="+mn-cs"/>
            </a:rPr>
            <a:t>Жамият</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олам</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каби</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узлуксиз</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ҳаракатда</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ўзгариш</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ва</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ривожланишдадир</a:t>
          </a:r>
          <a:r>
            <a:rPr lang="ru-RU" sz="2800" dirty="0">
              <a:solidFill>
                <a:srgbClr val="FFFFFF"/>
              </a:solidFill>
              <a:latin typeface="Arial" panose="020B0604020202020204"/>
              <a:ea typeface="+mn-ea"/>
              <a:cs typeface="+mn-cs"/>
            </a:rPr>
            <a:t>.</a:t>
          </a:r>
          <a:endParaRPr lang="ru-RU" sz="2800" b="1" dirty="0">
            <a:solidFill>
              <a:srgbClr val="FFFF00"/>
            </a:solidFill>
            <a:latin typeface="Arial" panose="020B0604020202020204"/>
            <a:ea typeface="+mn-ea"/>
            <a:cs typeface="+mn-cs"/>
          </a:endParaRPr>
        </a:p>
      </dsp:txBody>
      <dsp:txXfrm>
        <a:off x="0" y="1155926"/>
        <a:ext cx="7774081" cy="1100882"/>
      </dsp:txXfrm>
    </dsp:sp>
    <dsp:sp modelId="{DB0F58EE-A73D-4802-B59D-0D0C439CE3A4}">
      <dsp:nvSpPr>
        <dsp:cNvPr id="5" name="Rounded Rectangle 4"/>
        <dsp:cNvSpPr/>
      </dsp:nvSpPr>
      <dsp:spPr bwMode="white">
        <a:xfrm>
          <a:off x="0" y="2311852"/>
          <a:ext cx="7774081" cy="1100882"/>
        </a:xfrm>
        <a:prstGeom prst="roundRect">
          <a:avLst/>
        </a:prstGeom>
        <a:solidFill>
          <a:srgbClr val="002060"/>
        </a:solidFill>
        <a:ln w="25400" cap="flat" cmpd="sng" algn="ctr">
          <a:solidFill>
            <a:srgbClr val="FF0000"/>
          </a:solidFill>
          <a:prstDash val="solid"/>
        </a:ln>
        <a:effectLst/>
      </dsp:spPr>
      <dsp:style>
        <a:lnRef idx="2">
          <a:schemeClr val="lt1"/>
        </a:lnRef>
        <a:fillRef idx="1">
          <a:schemeClr val="accent1"/>
        </a:fillRef>
        <a:effectRef idx="0">
          <a:scrgbClr r="0" g="0" b="0"/>
        </a:effectRef>
        <a:fontRef idx="minor">
          <a:schemeClr val="lt1"/>
        </a:fontRef>
      </dsp:style>
      <dsp:txBody>
        <a:bodyPr lIns="106680" tIns="53340" rIns="106680" bIns="5334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gn="l" rtl="0">
            <a:lnSpc>
              <a:spcPct val="100000"/>
            </a:lnSpc>
            <a:spcBef>
              <a:spcPct val="0"/>
            </a:spcBef>
            <a:spcAft>
              <a:spcPct val="35000"/>
            </a:spcAft>
          </a:pPr>
          <a:r>
            <a:rPr lang="ru-RU" sz="2800" dirty="0">
              <a:solidFill>
                <a:srgbClr val="FFFFFF"/>
              </a:solidFill>
              <a:latin typeface="Arial" panose="020B0604020202020204"/>
              <a:ea typeface="+mn-ea"/>
              <a:cs typeface="+mn-cs"/>
            </a:rPr>
            <a:t>3. </a:t>
          </a:r>
          <a:r>
            <a:rPr lang="ru-RU" sz="2800" dirty="0" err="1">
              <a:solidFill>
                <a:srgbClr val="FFFFFF"/>
              </a:solidFill>
              <a:latin typeface="Arial" panose="020B0604020202020204"/>
              <a:ea typeface="+mn-ea"/>
              <a:cs typeface="+mn-cs"/>
            </a:rPr>
            <a:t>Жамият</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ҳаёти</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ва</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тараққиёти</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асосида</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кишиларнинг</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фаолиятлари</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ва</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мақсадлари</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ётади</a:t>
          </a:r>
          <a:r>
            <a:rPr lang="ru-RU" sz="2800" dirty="0">
              <a:solidFill>
                <a:srgbClr val="FFFFFF"/>
              </a:solidFill>
              <a:latin typeface="Arial" panose="020B0604020202020204"/>
              <a:ea typeface="+mn-ea"/>
              <a:cs typeface="+mn-cs"/>
            </a:rPr>
            <a:t>. </a:t>
          </a:r>
          <a:endParaRPr lang="ru-RU" sz="2800" dirty="0">
            <a:solidFill>
              <a:srgbClr val="FFFF00"/>
            </a:solidFill>
            <a:latin typeface="Arial" panose="020B0604020202020204"/>
            <a:ea typeface="+mn-ea"/>
            <a:cs typeface="+mn-cs"/>
          </a:endParaRPr>
        </a:p>
      </dsp:txBody>
      <dsp:txXfrm>
        <a:off x="0" y="2311852"/>
        <a:ext cx="7774081" cy="1100882"/>
      </dsp:txXfrm>
    </dsp:sp>
    <dsp:sp modelId="{954AE41A-FD9A-4965-8352-AD21FF28B352}">
      <dsp:nvSpPr>
        <dsp:cNvPr id="6" name="Rounded Rectangle 5"/>
        <dsp:cNvSpPr/>
      </dsp:nvSpPr>
      <dsp:spPr bwMode="white">
        <a:xfrm>
          <a:off x="0" y="3467778"/>
          <a:ext cx="7774081" cy="1100882"/>
        </a:xfrm>
        <a:prstGeom prst="roundRect">
          <a:avLst/>
        </a:prstGeom>
        <a:solidFill>
          <a:srgbClr val="002060"/>
        </a:solidFill>
        <a:ln w="25400" cap="flat" cmpd="sng" algn="ctr">
          <a:solidFill>
            <a:srgbClr val="FF0000"/>
          </a:solidFill>
          <a:prstDash val="solid"/>
        </a:ln>
        <a:effectLst/>
      </dsp:spPr>
      <dsp:style>
        <a:lnRef idx="2">
          <a:schemeClr val="lt1"/>
        </a:lnRef>
        <a:fillRef idx="1">
          <a:schemeClr val="accent1"/>
        </a:fillRef>
        <a:effectRef idx="0">
          <a:scrgbClr r="0" g="0" b="0"/>
        </a:effectRef>
        <a:fontRef idx="minor">
          <a:schemeClr val="lt1"/>
        </a:fontRef>
      </dsp:style>
      <dsp:txBody>
        <a:bodyPr lIns="106680" tIns="53340" rIns="106680" bIns="5334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gn="l" rtl="0">
            <a:lnSpc>
              <a:spcPct val="100000"/>
            </a:lnSpc>
            <a:spcBef>
              <a:spcPct val="0"/>
            </a:spcBef>
            <a:spcAft>
              <a:spcPct val="35000"/>
            </a:spcAft>
          </a:pPr>
          <a:r>
            <a:rPr lang="ru-RU" sz="2800" dirty="0">
              <a:solidFill>
                <a:srgbClr val="FFFFFF"/>
              </a:solidFill>
              <a:latin typeface="Arial" panose="020B0604020202020204"/>
              <a:ea typeface="+mn-ea"/>
              <a:cs typeface="+mn-cs"/>
            </a:rPr>
            <a:t>4. </a:t>
          </a:r>
          <a:r>
            <a:rPr lang="ru-RU" sz="2800" dirty="0" err="1">
              <a:solidFill>
                <a:srgbClr val="FFFFFF"/>
              </a:solidFill>
              <a:latin typeface="Arial" panose="020B0604020202020204"/>
              <a:ea typeface="+mn-ea"/>
              <a:cs typeface="+mn-cs"/>
            </a:rPr>
            <a:t>Жамият</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кишилар</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орасидаги</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турли</a:t>
          </a:r>
          <a:r>
            <a:rPr lang="ru-RU" sz="2800" dirty="0">
              <a:solidFill>
                <a:srgbClr val="FFFFFF"/>
              </a:solidFill>
              <a:latin typeface="Arial" panose="020B0604020202020204"/>
              <a:ea typeface="+mn-ea"/>
              <a:cs typeface="+mn-cs"/>
            </a:rPr>
            <a:t>-туман </a:t>
          </a:r>
          <a:r>
            <a:rPr lang="ru-RU" sz="2800" dirty="0" err="1">
              <a:solidFill>
                <a:srgbClr val="FFFFFF"/>
              </a:solidFill>
              <a:latin typeface="Arial" panose="020B0604020202020204"/>
              <a:ea typeface="+mn-ea"/>
              <a:cs typeface="+mn-cs"/>
            </a:rPr>
            <a:t>алоқа</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ва</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муносабатлардан</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ташкил</a:t>
          </a:r>
          <a:r>
            <a:rPr lang="ru-RU" sz="2800" dirty="0">
              <a:solidFill>
                <a:srgbClr val="FFFFFF"/>
              </a:solidFill>
              <a:latin typeface="Arial" panose="020B0604020202020204"/>
              <a:ea typeface="+mn-ea"/>
              <a:cs typeface="+mn-cs"/>
            </a:rPr>
            <a:t> </a:t>
          </a:r>
          <a:r>
            <a:rPr lang="ru-RU" sz="2800" dirty="0" err="1">
              <a:solidFill>
                <a:srgbClr val="FFFFFF"/>
              </a:solidFill>
              <a:latin typeface="Arial" panose="020B0604020202020204"/>
              <a:ea typeface="+mn-ea"/>
              <a:cs typeface="+mn-cs"/>
            </a:rPr>
            <a:t>топади</a:t>
          </a:r>
          <a:r>
            <a:rPr lang="ru-RU" sz="2800" dirty="0">
              <a:solidFill>
                <a:srgbClr val="FFFFFF"/>
              </a:solidFill>
              <a:latin typeface="Arial" panose="020B0604020202020204"/>
              <a:ea typeface="+mn-ea"/>
              <a:cs typeface="+mn-cs"/>
            </a:rPr>
            <a:t>.</a:t>
          </a:r>
          <a:endParaRPr lang="ru-RU" sz="2800" dirty="0">
            <a:solidFill>
              <a:srgbClr val="FFFF00"/>
            </a:solidFill>
            <a:latin typeface="Arial" panose="020B0604020202020204"/>
            <a:ea typeface="+mn-ea"/>
            <a:cs typeface="+mn-cs"/>
          </a:endParaRPr>
        </a:p>
      </dsp:txBody>
      <dsp:txXfrm>
        <a:off x="0" y="3467778"/>
        <a:ext cx="7774081" cy="11008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C7AE41-901E-48BB-8CF9-6584A546B9E0}">
      <dsp:nvSpPr>
        <dsp:cNvPr id="0" name=""/>
        <dsp:cNvSpPr/>
      </dsp:nvSpPr>
      <dsp:spPr>
        <a:xfrm>
          <a:off x="0" y="6229"/>
          <a:ext cx="7793037" cy="695565"/>
        </a:xfrm>
        <a:prstGeom prst="roundRect">
          <a:avLst/>
        </a:prstGeom>
        <a:solidFill>
          <a:srgbClr val="002060"/>
        </a:solidFill>
        <a:ln w="12700" cap="flat" cmpd="sng" algn="ctr">
          <a:solidFill>
            <a:srgbClr val="FF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lang="uz-Cyrl-UZ" sz="2900" b="1" i="1" kern="1200" dirty="0">
              <a:solidFill>
                <a:srgbClr val="FFFF00"/>
              </a:solidFill>
            </a:rPr>
            <a:t>Фуқаролик жамияти тушунчаси</a:t>
          </a:r>
          <a:endParaRPr lang="ru-RU" sz="2900" b="1" kern="1200" dirty="0">
            <a:latin typeface="Times New Roman" pitchFamily="18" charset="0"/>
            <a:cs typeface="Times New Roman" pitchFamily="18" charset="0"/>
          </a:endParaRPr>
        </a:p>
      </dsp:txBody>
      <dsp:txXfrm>
        <a:off x="33955" y="40184"/>
        <a:ext cx="7725127" cy="62765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BC3B98-033F-45D8-8C7D-530F428A161B}">
      <dsp:nvSpPr>
        <dsp:cNvPr id="0" name=""/>
        <dsp:cNvSpPr/>
      </dsp:nvSpPr>
      <dsp:spPr>
        <a:xfrm>
          <a:off x="451618" y="47715"/>
          <a:ext cx="7440662" cy="5119542"/>
        </a:xfrm>
        <a:prstGeom prst="gear9">
          <a:avLst/>
        </a:prstGeom>
        <a:solidFill>
          <a:srgbClr val="0066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rtl="0">
            <a:lnSpc>
              <a:spcPct val="90000"/>
            </a:lnSpc>
            <a:spcBef>
              <a:spcPct val="0"/>
            </a:spcBef>
            <a:spcAft>
              <a:spcPct val="35000"/>
            </a:spcAft>
          </a:pPr>
          <a:r>
            <a:rPr lang="uz-Cyrl-UZ" sz="2800" b="1" kern="1200" dirty="0">
              <a:solidFill>
                <a:srgbClr val="FF0000"/>
              </a:solidFill>
            </a:rPr>
            <a:t>Фуқаролик жамияти </a:t>
          </a:r>
          <a:r>
            <a:rPr lang="uz-Cyrl-UZ" sz="2800" b="1" kern="1200" dirty="0"/>
            <a:t>– </a:t>
          </a:r>
          <a:r>
            <a:rPr lang="uz-Cyrl-UZ" sz="2800" kern="1200" dirty="0"/>
            <a:t>Кишиларнинг юксак ахлоқий, сиёсий ва ҳуқуқий маданиятига асосланадиган демократик жамият тараққиётининг юқори босқичидир.</a:t>
          </a:r>
          <a:endParaRPr lang="ru-RU" sz="2800" kern="1200" dirty="0">
            <a:solidFill>
              <a:srgbClr val="FFFF00"/>
            </a:solidFill>
          </a:endParaRPr>
        </a:p>
      </dsp:txBody>
      <dsp:txXfrm>
        <a:off x="1774044" y="1246943"/>
        <a:ext cx="4795810" cy="2631551"/>
      </dsp:txXfrm>
    </dsp:sp>
    <dsp:sp modelId="{7F3C5CE7-26F6-4658-80CD-64F71B0EEBC5}">
      <dsp:nvSpPr>
        <dsp:cNvPr id="0" name=""/>
        <dsp:cNvSpPr/>
      </dsp:nvSpPr>
      <dsp:spPr>
        <a:xfrm>
          <a:off x="3603632" y="-16"/>
          <a:ext cx="3527929" cy="4688830"/>
        </a:xfrm>
        <a:prstGeom prst="circularArrow">
          <a:avLst>
            <a:gd name="adj1" fmla="val 4878"/>
            <a:gd name="adj2" fmla="val 312630"/>
            <a:gd name="adj3" fmla="val 3212216"/>
            <a:gd name="adj4" fmla="val 15129232"/>
            <a:gd name="adj5" fmla="val 5691"/>
          </a:avLst>
        </a:prstGeom>
        <a:solidFill>
          <a:srgbClr val="FF0000"/>
        </a:solidFill>
        <a:ln>
          <a:solidFill>
            <a:srgbClr val="FFFF00"/>
          </a:solidFill>
        </a:ln>
        <a:effectLst/>
      </dsp:spPr>
      <dsp:style>
        <a:lnRef idx="0">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C7AE41-901E-48BB-8CF9-6584A546B9E0}">
      <dsp:nvSpPr>
        <dsp:cNvPr id="0" name=""/>
        <dsp:cNvSpPr/>
      </dsp:nvSpPr>
      <dsp:spPr>
        <a:xfrm>
          <a:off x="0" y="6229"/>
          <a:ext cx="7793037" cy="695565"/>
        </a:xfrm>
        <a:prstGeom prst="roundRect">
          <a:avLst/>
        </a:prstGeom>
        <a:solidFill>
          <a:srgbClr val="002060"/>
        </a:solidFill>
        <a:ln w="12700" cap="flat" cmpd="sng" algn="ctr">
          <a:solidFill>
            <a:srgbClr val="FF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lang="uz-Cyrl-UZ" sz="2900" b="1" i="1" kern="1200" dirty="0">
              <a:solidFill>
                <a:srgbClr val="FFFF00"/>
              </a:solidFill>
            </a:rPr>
            <a:t>Фуқаролик жамияти тушунчаси</a:t>
          </a:r>
          <a:endParaRPr lang="ru-RU" sz="2900" b="1" kern="1200" dirty="0">
            <a:latin typeface="Times New Roman" pitchFamily="18" charset="0"/>
            <a:cs typeface="Times New Roman" pitchFamily="18" charset="0"/>
          </a:endParaRPr>
        </a:p>
      </dsp:txBody>
      <dsp:txXfrm>
        <a:off x="33955" y="40184"/>
        <a:ext cx="7725127" cy="62765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BC3B98-033F-45D8-8C7D-530F428A161B}">
      <dsp:nvSpPr>
        <dsp:cNvPr id="0" name=""/>
        <dsp:cNvSpPr/>
      </dsp:nvSpPr>
      <dsp:spPr>
        <a:xfrm>
          <a:off x="504423" y="56062"/>
          <a:ext cx="7440662" cy="5119542"/>
        </a:xfrm>
        <a:prstGeom prst="gear9">
          <a:avLst/>
        </a:prstGeom>
        <a:solidFill>
          <a:srgbClr val="0066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rtl="0">
            <a:lnSpc>
              <a:spcPct val="90000"/>
            </a:lnSpc>
            <a:spcBef>
              <a:spcPct val="0"/>
            </a:spcBef>
            <a:spcAft>
              <a:spcPct val="35000"/>
            </a:spcAft>
          </a:pPr>
          <a:r>
            <a:rPr lang="uz-Cyrl-UZ" sz="2800" b="1" kern="1200" dirty="0">
              <a:solidFill>
                <a:srgbClr val="FFFF00"/>
              </a:solidFill>
            </a:rPr>
            <a:t>Фуқаролик жамиятида </a:t>
          </a:r>
          <a:r>
            <a:rPr lang="uz-Cyrl-UZ" sz="2800" kern="1200" dirty="0"/>
            <a:t>мулкчилик шаклларининг хилма-хиллиги, тадбиркорликнинг эркинлиги, ахборот эркинлиги, инсон ҳуқуқ ва эркинликларининг даҳлсизлиги, қонун устуворлиги муҳим ҳисобланади.</a:t>
          </a:r>
          <a:endParaRPr lang="ru-RU" sz="2800" kern="1200" dirty="0">
            <a:solidFill>
              <a:srgbClr val="FFFF00"/>
            </a:solidFill>
          </a:endParaRPr>
        </a:p>
      </dsp:txBody>
      <dsp:txXfrm>
        <a:off x="1826849" y="1255290"/>
        <a:ext cx="4795810" cy="2631551"/>
      </dsp:txXfrm>
    </dsp:sp>
    <dsp:sp modelId="{7F3C5CE7-26F6-4658-80CD-64F71B0EEBC5}">
      <dsp:nvSpPr>
        <dsp:cNvPr id="0" name=""/>
        <dsp:cNvSpPr/>
      </dsp:nvSpPr>
      <dsp:spPr>
        <a:xfrm>
          <a:off x="3603632" y="-16"/>
          <a:ext cx="3527929" cy="4688830"/>
        </a:xfrm>
        <a:prstGeom prst="circularArrow">
          <a:avLst>
            <a:gd name="adj1" fmla="val 4878"/>
            <a:gd name="adj2" fmla="val 312630"/>
            <a:gd name="adj3" fmla="val 3212216"/>
            <a:gd name="adj4" fmla="val 15129232"/>
            <a:gd name="adj5" fmla="val 5691"/>
          </a:avLst>
        </a:prstGeom>
        <a:solidFill>
          <a:srgbClr val="FF0000"/>
        </a:solidFill>
        <a:ln>
          <a:solidFill>
            <a:srgbClr val="FFFF00"/>
          </a:solid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pyraLvlNode" val="level"/>
          <dgm:param type="pyraAcctTxNode" val="acctTx"/>
          <dgm:param type="pyraAcctBkgdNode" val="acctBkgd"/>
          <dgm:param type="linDir" val="fromT"/>
          <dgm:param type="txDir" val="fromT"/>
          <dgm:param type="pyraAcctPos" val="aft"/>
          <dgm:param type="pyraAcctTxMar" val="step"/>
        </dgm:alg>
      </dgm:if>
      <dgm:else name="Name3">
        <dgm:alg type="pyra">
          <dgm:param type="pyraLvlNode" val="level"/>
          <dgm:param type="pyraAcctTxNode" val="acctTx"/>
          <dgm:param type="pyraAcctBkgdNode" val="acctBkgd"/>
          <dgm:param type="linDir" val="fromT"/>
          <dgm:param type="txDir" val="fromT"/>
          <dgm:param type="pyraAcctPos" val="bef"/>
          <dgm:param type="pyraAcctTxMar" val="step"/>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type="round2SameRect" r:blip="" rot="90">
                    <dgm:adjLst/>
                  </dgm:shape>
                </dgm:if>
                <dgm:else name="Name12">
                  <dgm:shape xmlns:r="http://schemas.openxmlformats.org/officeDocument/2006/relationships" type="round2SameRect" r:blip="" rot="-90">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type="gear6" r:blip="" rot="-15">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srcNode" val="gear1srcNode"/>
          <dgm:param type="dstNode" val="gear1dstNode"/>
          <dgm:param type="connRout" val="curv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srcNode" val="gear2srcNode"/>
          <dgm:param type="dstNode" val="gear2dstNode"/>
          <dgm:param type="connRout" val="curv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srcNode" val="gear3srcNode"/>
          <dgm:param type="dstNode" val="gear3dstNode"/>
          <dgm:param type="connRout" val="curv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type="gear6" r:blip="" rot="-15">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srcNode" val="gear1srcNode"/>
          <dgm:param type="dstNode" val="gear1dstNode"/>
          <dgm:param type="connRout" val="curv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srcNode" val="gear2srcNode"/>
          <dgm:param type="dstNode" val="gear2dstNode"/>
          <dgm:param type="connRout" val="curv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srcNode" val="gear3srcNode"/>
          <dgm:param type="dstNode" val="gear3dstNode"/>
          <dgm:param type="connRout" val="curv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1">
        <a:scrgbClr r="0" g="0" b="0"/>
      </a:effectRef>
      <a:fontRef idx="minor">
        <a:schemeClr val="lt1"/>
      </a:fontRef>
    </dgm:style>
  </dgm:styleLbl>
  <dgm:styleLbl name="asst0">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fgShp">
    <dgm:scene3d>
      <a:camera prst="orthographicFront"/>
      <a:lightRig rig="threePt" dir="t"/>
    </dgm:scene3d>
    <dgm:txPr/>
    <dgm:style>
      <a:lnRef idx="3">
        <a:scrgbClr r="0" g="0" b="0"/>
      </a:lnRef>
      <a:fillRef idx="1">
        <a:scrgbClr r="0" g="0" b="0"/>
      </a:fillRef>
      <a:effectRef idx="1">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0">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3">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42073B-E04A-4B60-9CE4-09B22BB2F3DB}" type="datetimeFigureOut">
              <a:rPr lang="ru-RU" smtClean="0"/>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63DD25-0D26-4C8B-80DC-7DAA596EB772}" type="slidenum">
              <a:rPr lang="ru-RU" smtClean="0"/>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0AB2FB28-2481-4736-868D-4CA6B741E15F}" type="slidenum">
              <a:rPr kumimoji="0" lang="ru-RU" sz="1200" b="0" i="0" u="none" strike="noStrike" kern="1200" cap="none" spc="0" normalizeH="0" baseline="0" noProof="0" smtClean="0">
                <a:ln>
                  <a:noFill/>
                </a:ln>
                <a:solidFill>
                  <a:prstClr val="black"/>
                </a:solidFill>
                <a:effectLst/>
                <a:uLnTx/>
                <a:uFillTx/>
                <a:latin typeface="Tahoma" panose="020B0604030504040204" pitchFamily="34" charset="0"/>
                <a:ea typeface="+mn-ea"/>
                <a:cs typeface="+mn-cs"/>
              </a:rPr>
            </a:fld>
            <a:endParaRPr kumimoji="0" lang="ru-RU" sz="12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0AB2FB28-2481-4736-868D-4CA6B741E15F}" type="slidenum">
              <a:rPr kumimoji="0" lang="ru-RU" sz="1200" b="0" i="0" u="none" strike="noStrike" kern="1200" cap="none" spc="0" normalizeH="0" baseline="0" noProof="0" smtClean="0">
                <a:ln>
                  <a:noFill/>
                </a:ln>
                <a:solidFill>
                  <a:prstClr val="black"/>
                </a:solidFill>
                <a:effectLst/>
                <a:uLnTx/>
                <a:uFillTx/>
                <a:latin typeface="Tahoma" panose="020B0604030504040204" pitchFamily="34" charset="0"/>
                <a:ea typeface="+mn-ea"/>
                <a:cs typeface="+mn-cs"/>
              </a:rPr>
            </a:fld>
            <a:endParaRPr kumimoji="0" lang="ru-RU" sz="12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0AB2FB28-2481-4736-868D-4CA6B741E15F}" type="slidenum">
              <a:rPr kumimoji="0" lang="ru-RU" sz="1200" b="0" i="0" u="none" strike="noStrike" kern="1200" cap="none" spc="0" normalizeH="0" baseline="0" noProof="0" smtClean="0">
                <a:ln>
                  <a:noFill/>
                </a:ln>
                <a:solidFill>
                  <a:prstClr val="black"/>
                </a:solidFill>
                <a:effectLst/>
                <a:uLnTx/>
                <a:uFillTx/>
                <a:latin typeface="Tahoma" panose="020B0604030504040204" pitchFamily="34" charset="0"/>
                <a:ea typeface="+mn-ea"/>
                <a:cs typeface="+mn-cs"/>
              </a:rPr>
            </a:fld>
            <a:endParaRPr kumimoji="0" lang="ru-RU" sz="12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Образ слайда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7411"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ru-RU" altLang="ru-RU" smtClean="0"/>
          </a:p>
        </p:txBody>
      </p:sp>
      <p:sp>
        <p:nvSpPr>
          <p:cNvPr id="17412"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A0EF918A-5048-44AD-972B-A785FF828121}" type="slidenum">
              <a:rPr kumimoji="0" lang="ru-RU" altLang="ru-RU" sz="1200" b="0" i="0" u="none" strike="noStrike" kern="1200" cap="none" spc="0" normalizeH="0" baseline="0" noProof="0" smtClean="0">
                <a:ln>
                  <a:noFill/>
                </a:ln>
                <a:solidFill>
                  <a:prstClr val="black"/>
                </a:solidFill>
                <a:effectLst/>
                <a:uLnTx/>
                <a:uFillTx/>
                <a:latin typeface="Calibri" panose="020F0502020204030204" charset="0"/>
                <a:ea typeface="+mn-ea"/>
                <a:cs typeface="Arial" panose="020B0604020202020204" pitchFamily="34" charset="0"/>
              </a:rPr>
            </a:fld>
            <a:endParaRPr kumimoji="0" lang="ru-RU" altLang="ru-RU" sz="1200" b="0" i="0" u="none" strike="noStrike" kern="1200" cap="none" spc="0" normalizeH="0" baseline="0" noProof="0" smtClean="0">
              <a:ln>
                <a:noFill/>
              </a:ln>
              <a:solidFill>
                <a:prstClr val="black"/>
              </a:solidFill>
              <a:effectLst/>
              <a:uLnTx/>
              <a:uFillTx/>
              <a:latin typeface="Calibri" panose="020F0502020204030204" charset="0"/>
              <a:ea typeface="+mn-ea"/>
              <a:cs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Образ слайда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1507"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ru-RU" altLang="ru-RU" smtClean="0"/>
          </a:p>
        </p:txBody>
      </p:sp>
      <p:sp>
        <p:nvSpPr>
          <p:cNvPr id="21508"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8F755990-D325-4EA4-8482-1657019525FC}" type="slidenum">
              <a:rPr kumimoji="0" lang="ru-RU" altLang="ru-RU" sz="1200" b="0" i="0" u="none" strike="noStrike" kern="1200" cap="none" spc="0" normalizeH="0" baseline="0" noProof="0" smtClean="0">
                <a:ln>
                  <a:noFill/>
                </a:ln>
                <a:solidFill>
                  <a:prstClr val="black"/>
                </a:solidFill>
                <a:effectLst/>
                <a:uLnTx/>
                <a:uFillTx/>
                <a:latin typeface="Calibri" panose="020F0502020204030204" charset="0"/>
                <a:ea typeface="+mn-ea"/>
                <a:cs typeface="Arial" panose="020B0604020202020204" pitchFamily="34" charset="0"/>
              </a:rPr>
            </a:fld>
            <a:endParaRPr kumimoji="0" lang="ru-RU" altLang="ru-RU" sz="1200" b="0" i="0" u="none" strike="noStrike" kern="1200" cap="none" spc="0" normalizeH="0" baseline="0" noProof="0" smtClean="0">
              <a:ln>
                <a:noFill/>
              </a:ln>
              <a:solidFill>
                <a:prstClr val="black"/>
              </a:solidFill>
              <a:effectLst/>
              <a:uLnTx/>
              <a:uFillTx/>
              <a:latin typeface="Calibri" panose="020F0502020204030204" charset="0"/>
              <a:ea typeface="+mn-ea"/>
              <a:cs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Образ слайда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9155"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ru-RU" altLang="ru-RU" smtClean="0"/>
          </a:p>
        </p:txBody>
      </p:sp>
      <p:sp>
        <p:nvSpPr>
          <p:cNvPr id="49156"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charset="0"/>
              </a:defRPr>
            </a:lvl1pPr>
            <a:lvl2pPr marL="742950" indent="-285750">
              <a:spcBef>
                <a:spcPct val="30000"/>
              </a:spcBef>
              <a:defRPr sz="1200">
                <a:solidFill>
                  <a:schemeClr val="tx1"/>
                </a:solidFill>
                <a:latin typeface="Calibri" panose="020F0502020204030204" charset="0"/>
              </a:defRPr>
            </a:lvl2pPr>
            <a:lvl3pPr marL="1143000" indent="-228600">
              <a:spcBef>
                <a:spcPct val="30000"/>
              </a:spcBef>
              <a:defRPr sz="1200">
                <a:solidFill>
                  <a:schemeClr val="tx1"/>
                </a:solidFill>
                <a:latin typeface="Calibri" panose="020F0502020204030204" charset="0"/>
              </a:defRPr>
            </a:lvl3pPr>
            <a:lvl4pPr marL="1600200" indent="-228600">
              <a:spcBef>
                <a:spcPct val="30000"/>
              </a:spcBef>
              <a:defRPr sz="1200">
                <a:solidFill>
                  <a:schemeClr val="tx1"/>
                </a:solidFill>
                <a:latin typeface="Calibri" panose="020F0502020204030204" charset="0"/>
              </a:defRPr>
            </a:lvl4pPr>
            <a:lvl5pPr marL="2057400" indent="-228600">
              <a:spcBef>
                <a:spcPct val="30000"/>
              </a:spcBef>
              <a:defRPr sz="1200">
                <a:solidFill>
                  <a:schemeClr val="tx1"/>
                </a:solidFill>
                <a:latin typeface="Calibri" panose="020F0502020204030204" charset="0"/>
              </a:defRPr>
            </a:lvl5pPr>
            <a:lvl6pPr marL="2514600" indent="-228600" eaLnBrk="0" fontAlgn="base" hangingPunct="0">
              <a:spcBef>
                <a:spcPct val="30000"/>
              </a:spcBef>
              <a:spcAft>
                <a:spcPct val="0"/>
              </a:spcAft>
              <a:defRPr sz="1200">
                <a:solidFill>
                  <a:schemeClr val="tx1"/>
                </a:solidFill>
                <a:latin typeface="Calibri" panose="020F0502020204030204" charset="0"/>
              </a:defRPr>
            </a:lvl6pPr>
            <a:lvl7pPr marL="2971800" indent="-228600" eaLnBrk="0" fontAlgn="base" hangingPunct="0">
              <a:spcBef>
                <a:spcPct val="30000"/>
              </a:spcBef>
              <a:spcAft>
                <a:spcPct val="0"/>
              </a:spcAft>
              <a:defRPr sz="1200">
                <a:solidFill>
                  <a:schemeClr val="tx1"/>
                </a:solidFill>
                <a:latin typeface="Calibri" panose="020F0502020204030204" charset="0"/>
              </a:defRPr>
            </a:lvl7pPr>
            <a:lvl8pPr marL="3429000" indent="-228600" eaLnBrk="0" fontAlgn="base" hangingPunct="0">
              <a:spcBef>
                <a:spcPct val="30000"/>
              </a:spcBef>
              <a:spcAft>
                <a:spcPct val="0"/>
              </a:spcAft>
              <a:defRPr sz="1200">
                <a:solidFill>
                  <a:schemeClr val="tx1"/>
                </a:solidFill>
                <a:latin typeface="Calibri" panose="020F0502020204030204" charset="0"/>
              </a:defRPr>
            </a:lvl8pPr>
            <a:lvl9pPr marL="3886200" indent="-228600" eaLnBrk="0" fontAlgn="base" hangingPunct="0">
              <a:spcBef>
                <a:spcPct val="30000"/>
              </a:spcBef>
              <a:spcAft>
                <a:spcPct val="0"/>
              </a:spcAft>
              <a:defRPr sz="1200">
                <a:solidFill>
                  <a:schemeClr val="tx1"/>
                </a:solidFill>
                <a:latin typeface="Calibri" panose="020F0502020204030204" charset="0"/>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4B65A2F4-3036-4FAF-BC45-EF248B830DEB}" type="slidenum">
              <a:rPr kumimoji="0" lang="ru-RU" altLang="ru-RU" sz="1200" b="0" i="0" u="none" strike="noStrike" kern="1200" cap="none" spc="0" normalizeH="0" baseline="0" noProof="0" smtClean="0">
                <a:ln>
                  <a:noFill/>
                </a:ln>
                <a:solidFill>
                  <a:prstClr val="black"/>
                </a:solidFill>
                <a:effectLst/>
                <a:uLnTx/>
                <a:uFillTx/>
                <a:latin typeface="Calibri" panose="020F0502020204030204" charset="0"/>
                <a:ea typeface="+mn-ea"/>
                <a:cs typeface="Arial" panose="020B0604020202020204" pitchFamily="34" charset="0"/>
              </a:rPr>
            </a:fld>
            <a:endParaRPr kumimoji="0" lang="ru-RU" altLang="ru-RU" sz="1200" b="0" i="0" u="none" strike="noStrike" kern="1200" cap="none" spc="0" normalizeH="0" baseline="0" noProof="0" smtClean="0">
              <a:ln>
                <a:noFill/>
              </a:ln>
              <a:solidFill>
                <a:prstClr val="black"/>
              </a:solidFill>
              <a:effectLst/>
              <a:uLnTx/>
              <a:uFillTx/>
              <a:latin typeface="Calibri" panose="020F0502020204030204" charset="0"/>
              <a:ea typeface="+mn-ea"/>
              <a:cs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Титульный слайд">
    <p:spTree>
      <p:nvGrpSpPr>
        <p:cNvPr id="1" name=""/>
        <p:cNvGrpSpPr/>
        <p:nvPr/>
      </p:nvGrpSpPr>
      <p:grpSpPr>
        <a:xfrm>
          <a:off x="0" y="0"/>
          <a:ext cx="0" cy="0"/>
          <a:chOff x="0" y="0"/>
          <a:chExt cx="0" cy="0"/>
        </a:xfrm>
      </p:grpSpPr>
      <p:grpSp>
        <p:nvGrpSpPr>
          <p:cNvPr id="4" name="Group 2"/>
          <p:cNvGrpSpPr/>
          <p:nvPr/>
        </p:nvGrpSpPr>
        <p:grpSpPr bwMode="auto">
          <a:xfrm>
            <a:off x="1" y="2438401"/>
            <a:ext cx="12012084" cy="1052513"/>
            <a:chOff x="0" y="1536"/>
            <a:chExt cx="5675" cy="663"/>
          </a:xfrm>
        </p:grpSpPr>
        <p:grpSp>
          <p:nvGrpSpPr>
            <p:cNvPr id="5" name="Group 3"/>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grpSp>
        <p:grpSp>
          <p:nvGrpSpPr>
            <p:cNvPr id="6" name="Group 6"/>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grpSp>
      <p:sp>
        <p:nvSpPr>
          <p:cNvPr id="33804" name="Rectangle 12"/>
          <p:cNvSpPr>
            <a:spLocks noGrp="1" noChangeArrowheads="1"/>
          </p:cNvSpPr>
          <p:nvPr>
            <p:ph type="ctrTitle"/>
          </p:nvPr>
        </p:nvSpPr>
        <p:spPr>
          <a:xfrm>
            <a:off x="1320800" y="1676400"/>
            <a:ext cx="10363200" cy="1462088"/>
          </a:xfrm>
        </p:spPr>
        <p:txBody>
          <a:bodyPr/>
          <a:lstStyle>
            <a:lvl1pPr>
              <a:defRPr/>
            </a:lvl1pPr>
          </a:lstStyle>
          <a:p>
            <a:pPr lvl="0"/>
            <a:r>
              <a:rPr lang="ru-RU" altLang="ru-RU" noProof="0"/>
              <a:t>Образец заголовка</a:t>
            </a:r>
            <a:endParaRPr lang="ru-RU" altLang="ru-RU" noProof="0"/>
          </a:p>
        </p:txBody>
      </p:sp>
      <p:sp>
        <p:nvSpPr>
          <p:cNvPr id="33805" name="Rectangle 13"/>
          <p:cNvSpPr>
            <a:spLocks noGrp="1" noChangeArrowheads="1"/>
          </p:cNvSpPr>
          <p:nvPr>
            <p:ph type="subTitle" idx="1"/>
          </p:nvPr>
        </p:nvSpPr>
        <p:spPr>
          <a:xfrm>
            <a:off x="1828800" y="3886200"/>
            <a:ext cx="8534400" cy="1752600"/>
          </a:xfrm>
        </p:spPr>
        <p:txBody>
          <a:bodyPr/>
          <a:lstStyle>
            <a:lvl1pPr marL="0" indent="0" algn="ctr">
              <a:buFont typeface="Wingdings" panose="05000000000000000000" pitchFamily="2" charset="2"/>
              <a:buNone/>
              <a:defRPr/>
            </a:lvl1pPr>
          </a:lstStyle>
          <a:p>
            <a:pPr lvl="0"/>
            <a:r>
              <a:rPr lang="ru-RU" altLang="ru-RU" noProof="0"/>
              <a:t>Образец подзаголовка</a:t>
            </a:r>
            <a:endParaRPr lang="ru-RU" altLang="ru-RU" noProof="0"/>
          </a:p>
        </p:txBody>
      </p:sp>
      <p:sp>
        <p:nvSpPr>
          <p:cNvPr id="14" name="Rectangle 14"/>
          <p:cNvSpPr>
            <a:spLocks noGrp="1" noChangeArrowheads="1"/>
          </p:cNvSpPr>
          <p:nvPr>
            <p:ph type="dt" sz="half" idx="10"/>
          </p:nvPr>
        </p:nvSpPr>
        <p:spPr>
          <a:xfrm>
            <a:off x="1320800" y="6248400"/>
            <a:ext cx="25400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solidFill>
                  <a:srgbClr val="1C1C1C"/>
                </a:solidFill>
              </a:defRPr>
            </a:lvl1pPr>
          </a:lstStyle>
          <a:p>
            <a:pPr fontAlgn="base">
              <a:spcBef>
                <a:spcPct val="0"/>
              </a:spcBef>
              <a:spcAft>
                <a:spcPct val="0"/>
              </a:spcAft>
              <a:defRPr/>
            </a:pPr>
            <a:endParaRPr lang="ru-RU" altLang="ru-RU"/>
          </a:p>
        </p:txBody>
      </p:sp>
      <p:sp>
        <p:nvSpPr>
          <p:cNvPr id="15" name="Rectangle 15"/>
          <p:cNvSpPr>
            <a:spLocks noGrp="1" noChangeArrowheads="1"/>
          </p:cNvSpPr>
          <p:nvPr>
            <p:ph type="ftr" sz="quarter" idx="11"/>
          </p:nvPr>
        </p:nvSpPr>
        <p:spPr>
          <a:xfrm>
            <a:off x="4572000" y="6248400"/>
            <a:ext cx="38608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solidFill>
                  <a:srgbClr val="1C1C1C"/>
                </a:solidFill>
              </a:defRPr>
            </a:lvl1pPr>
          </a:lstStyle>
          <a:p>
            <a:pPr fontAlgn="base">
              <a:spcBef>
                <a:spcPct val="0"/>
              </a:spcBef>
              <a:spcAft>
                <a:spcPct val="0"/>
              </a:spcAft>
              <a:defRPr/>
            </a:pPr>
            <a:endParaRPr lang="ru-RU" altLang="ru-RU"/>
          </a:p>
        </p:txBody>
      </p:sp>
      <p:sp>
        <p:nvSpPr>
          <p:cNvPr id="16" name="Rectangle 16"/>
          <p:cNvSpPr>
            <a:spLocks noGrp="1" noChangeArrowheads="1"/>
          </p:cNvSpPr>
          <p:nvPr>
            <p:ph type="sldNum" sz="quarter" idx="12"/>
          </p:nvPr>
        </p:nvSpPr>
        <p:spPr>
          <a:xfrm>
            <a:off x="9144000" y="6248400"/>
            <a:ext cx="25400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rgbClr val="1C1C1C"/>
                </a:solidFill>
              </a:defRPr>
            </a:lvl1pPr>
          </a:lstStyle>
          <a:p>
            <a:pPr fontAlgn="base">
              <a:spcBef>
                <a:spcPct val="0"/>
              </a:spcBef>
              <a:spcAft>
                <a:spcPct val="0"/>
              </a:spcAft>
            </a:pPr>
            <a:fld id="{98E846D7-E36A-4F89-A21D-915F93B47486}" type="slidenum">
              <a:rPr lang="ru-RU" altLang="ru-RU" smtClean="0"/>
            </a:fld>
            <a:endParaRPr lang="ru-RU" alt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07DC2118-6ED9-4D94-8AB2-3D828ECBF52F}" type="slidenum">
              <a:rPr lang="ru-RU" altLang="ru-RU" smtClean="0"/>
            </a:fld>
            <a:endParaRPr lang="ru-RU" altLang="ru-RU"/>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showMasterSp="0">
  <p:cSld name="Титульный слайд">
    <p:spTree>
      <p:nvGrpSpPr>
        <p:cNvPr id="1" name=""/>
        <p:cNvGrpSpPr/>
        <p:nvPr/>
      </p:nvGrpSpPr>
      <p:grpSpPr>
        <a:xfrm>
          <a:off x="0" y="0"/>
          <a:ext cx="0" cy="0"/>
          <a:chOff x="0" y="0"/>
          <a:chExt cx="0" cy="0"/>
        </a:xfrm>
      </p:grpSpPr>
      <p:grpSp>
        <p:nvGrpSpPr>
          <p:cNvPr id="4" name="Group 2"/>
          <p:cNvGrpSpPr/>
          <p:nvPr/>
        </p:nvGrpSpPr>
        <p:grpSpPr bwMode="auto">
          <a:xfrm>
            <a:off x="1" y="2438401"/>
            <a:ext cx="12012084" cy="1052513"/>
            <a:chOff x="0" y="1536"/>
            <a:chExt cx="5675" cy="663"/>
          </a:xfrm>
        </p:grpSpPr>
        <p:grpSp>
          <p:nvGrpSpPr>
            <p:cNvPr id="5" name="Group 3"/>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grpSp>
        <p:grpSp>
          <p:nvGrpSpPr>
            <p:cNvPr id="6" name="Group 6"/>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grpSp>
      <p:sp>
        <p:nvSpPr>
          <p:cNvPr id="33804" name="Rectangle 12"/>
          <p:cNvSpPr>
            <a:spLocks noGrp="1" noChangeArrowheads="1"/>
          </p:cNvSpPr>
          <p:nvPr>
            <p:ph type="ctrTitle"/>
          </p:nvPr>
        </p:nvSpPr>
        <p:spPr>
          <a:xfrm>
            <a:off x="1320800" y="1676400"/>
            <a:ext cx="10363200" cy="1462088"/>
          </a:xfrm>
        </p:spPr>
        <p:txBody>
          <a:bodyPr/>
          <a:lstStyle>
            <a:lvl1pPr>
              <a:defRPr/>
            </a:lvl1pPr>
          </a:lstStyle>
          <a:p>
            <a:pPr lvl="0"/>
            <a:r>
              <a:rPr lang="ru-RU" altLang="ru-RU" noProof="0"/>
              <a:t>Образец заголовка</a:t>
            </a:r>
            <a:endParaRPr lang="ru-RU" altLang="ru-RU" noProof="0"/>
          </a:p>
        </p:txBody>
      </p:sp>
      <p:sp>
        <p:nvSpPr>
          <p:cNvPr id="33805" name="Rectangle 13"/>
          <p:cNvSpPr>
            <a:spLocks noGrp="1" noChangeArrowheads="1"/>
          </p:cNvSpPr>
          <p:nvPr>
            <p:ph type="subTitle" idx="1"/>
          </p:nvPr>
        </p:nvSpPr>
        <p:spPr>
          <a:xfrm>
            <a:off x="1828800" y="3886200"/>
            <a:ext cx="8534400" cy="1752600"/>
          </a:xfrm>
        </p:spPr>
        <p:txBody>
          <a:bodyPr/>
          <a:lstStyle>
            <a:lvl1pPr marL="0" indent="0" algn="ctr">
              <a:buFont typeface="Wingdings" panose="05000000000000000000" pitchFamily="2" charset="2"/>
              <a:buNone/>
              <a:defRPr/>
            </a:lvl1pPr>
          </a:lstStyle>
          <a:p>
            <a:pPr lvl="0"/>
            <a:r>
              <a:rPr lang="ru-RU" altLang="ru-RU" noProof="0"/>
              <a:t>Образец подзаголовка</a:t>
            </a:r>
            <a:endParaRPr lang="ru-RU" altLang="ru-RU" noProof="0"/>
          </a:p>
        </p:txBody>
      </p:sp>
      <p:sp>
        <p:nvSpPr>
          <p:cNvPr id="14" name="Rectangle 14"/>
          <p:cNvSpPr>
            <a:spLocks noGrp="1" noChangeArrowheads="1"/>
          </p:cNvSpPr>
          <p:nvPr>
            <p:ph type="dt" sz="half" idx="10"/>
          </p:nvPr>
        </p:nvSpPr>
        <p:spPr>
          <a:xfrm>
            <a:off x="1320800" y="6248400"/>
            <a:ext cx="25400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solidFill>
                  <a:srgbClr val="1C1C1C"/>
                </a:solidFill>
              </a:defRPr>
            </a:lvl1pPr>
          </a:lstStyle>
          <a:p>
            <a:pPr fontAlgn="base">
              <a:spcBef>
                <a:spcPct val="0"/>
              </a:spcBef>
              <a:spcAft>
                <a:spcPct val="0"/>
              </a:spcAft>
              <a:defRPr/>
            </a:pPr>
            <a:endParaRPr lang="ru-RU" altLang="ru-RU"/>
          </a:p>
        </p:txBody>
      </p:sp>
      <p:sp>
        <p:nvSpPr>
          <p:cNvPr id="15" name="Rectangle 15"/>
          <p:cNvSpPr>
            <a:spLocks noGrp="1" noChangeArrowheads="1"/>
          </p:cNvSpPr>
          <p:nvPr>
            <p:ph type="ftr" sz="quarter" idx="11"/>
          </p:nvPr>
        </p:nvSpPr>
        <p:spPr>
          <a:xfrm>
            <a:off x="4572000" y="6248400"/>
            <a:ext cx="38608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solidFill>
                  <a:srgbClr val="1C1C1C"/>
                </a:solidFill>
              </a:defRPr>
            </a:lvl1pPr>
          </a:lstStyle>
          <a:p>
            <a:pPr fontAlgn="base">
              <a:spcBef>
                <a:spcPct val="0"/>
              </a:spcBef>
              <a:spcAft>
                <a:spcPct val="0"/>
              </a:spcAft>
              <a:defRPr/>
            </a:pPr>
            <a:endParaRPr lang="ru-RU" altLang="ru-RU"/>
          </a:p>
        </p:txBody>
      </p:sp>
      <p:sp>
        <p:nvSpPr>
          <p:cNvPr id="16" name="Rectangle 16"/>
          <p:cNvSpPr>
            <a:spLocks noGrp="1" noChangeArrowheads="1"/>
          </p:cNvSpPr>
          <p:nvPr>
            <p:ph type="sldNum" sz="quarter" idx="12"/>
          </p:nvPr>
        </p:nvSpPr>
        <p:spPr>
          <a:xfrm>
            <a:off x="9144000" y="6248400"/>
            <a:ext cx="25400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rgbClr val="1C1C1C"/>
                </a:solidFill>
              </a:defRPr>
            </a:lvl1pPr>
          </a:lstStyle>
          <a:p>
            <a:pPr fontAlgn="base">
              <a:spcBef>
                <a:spcPct val="0"/>
              </a:spcBef>
              <a:spcAft>
                <a:spcPct val="0"/>
              </a:spcAft>
            </a:pPr>
            <a:fld id="{98E846D7-E36A-4F89-A21D-915F93B47486}" type="slidenum">
              <a:rPr lang="ru-RU" altLang="ru-RU" smtClean="0"/>
            </a:fld>
            <a:endParaRPr lang="ru-RU" altLang="ru-RU"/>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Объект 2"/>
          <p:cNvSpPr>
            <a:spLocks noGrp="1"/>
          </p:cNvSpPr>
          <p:nvPr>
            <p:ph idx="1"/>
          </p:nvPr>
        </p:nvSpPr>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031581AD-2B83-42FE-B8B1-BBE428AA59B0}" type="slidenum">
              <a:rPr lang="ru-RU" altLang="ru-RU" smtClean="0"/>
            </a:fld>
            <a:endParaRPr lang="ru-RU" altLang="ru-RU"/>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lstStyle>
            <a:lvl1pPr>
              <a:defRPr sz="6000"/>
            </a:lvl1pPr>
          </a:lstStyle>
          <a:p>
            <a:r>
              <a:rPr lang="ru-RU"/>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a:t>Образец текста</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D4262578-03C0-4048-A2E5-05EBD79FD8B2}" type="slidenum">
              <a:rPr lang="ru-RU" altLang="ru-RU" smtClean="0"/>
            </a:fld>
            <a:endParaRPr lang="ru-RU" altLang="ru-RU"/>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Объект 2"/>
          <p:cNvSpPr>
            <a:spLocks noGrp="1"/>
          </p:cNvSpPr>
          <p:nvPr>
            <p:ph sz="half" idx="1"/>
          </p:nvPr>
        </p:nvSpPr>
        <p:spPr>
          <a:xfrm>
            <a:off x="1576917" y="2017713"/>
            <a:ext cx="5080000" cy="4114800"/>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Объект 3"/>
          <p:cNvSpPr>
            <a:spLocks noGrp="1"/>
          </p:cNvSpPr>
          <p:nvPr>
            <p:ph sz="half" idx="2"/>
          </p:nvPr>
        </p:nvSpPr>
        <p:spPr>
          <a:xfrm>
            <a:off x="6860117" y="2017713"/>
            <a:ext cx="5080000" cy="4114800"/>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Дата 4"/>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ижний колонтитул 5"/>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7" name="Номер слайда 6"/>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34218694-359D-4F7C-8626-3933FA3CEA1B}" type="slidenum">
              <a:rPr lang="ru-RU" altLang="ru-RU" smtClean="0"/>
            </a:fld>
            <a:endParaRPr lang="ru-RU" altLang="ru-RU"/>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4" name="Объект 3"/>
          <p:cNvSpPr>
            <a:spLocks noGrp="1"/>
          </p:cNvSpPr>
          <p:nvPr>
            <p:ph sz="half" idx="2"/>
          </p:nvPr>
        </p:nvSpPr>
        <p:spPr>
          <a:xfrm>
            <a:off x="840318" y="2505075"/>
            <a:ext cx="5158316" cy="368458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6" name="Объект 5"/>
          <p:cNvSpPr>
            <a:spLocks noGrp="1"/>
          </p:cNvSpPr>
          <p:nvPr>
            <p:ph sz="quarter" idx="4"/>
          </p:nvPr>
        </p:nvSpPr>
        <p:spPr>
          <a:xfrm>
            <a:off x="6172200" y="2505075"/>
            <a:ext cx="5183717" cy="368458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7" name="Дата 6"/>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8" name="Нижний колонтитул 7"/>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9" name="Номер слайда 8"/>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0BAE1AA7-AAE6-4619-81D9-193A42B03407}" type="slidenum">
              <a:rPr lang="ru-RU" altLang="ru-RU" smtClean="0"/>
            </a:fld>
            <a:endParaRPr lang="ru-RU" altLang="ru-RU"/>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Дата 2"/>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4" name="Нижний колонтитул 3"/>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омер слайда 4"/>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54FED579-6574-496F-B71E-980DCABFFCAF}" type="slidenum">
              <a:rPr lang="ru-RU" altLang="ru-RU" smtClean="0"/>
            </a:fld>
            <a:endParaRPr lang="ru-RU" altLang="ru-RU"/>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3" name="Нижний колонтитул 2"/>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4" name="Номер слайда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4C71113A-349C-470B-BB75-051B30B05E6C}" type="slidenum">
              <a:rPr lang="ru-RU" altLang="ru-RU" smtClean="0"/>
            </a:fld>
            <a:endParaRPr lang="ru-RU" altLang="ru-RU"/>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lstStyle>
            <a:lvl1pPr>
              <a:defRPr sz="3200"/>
            </a:lvl1pPr>
          </a:lstStyle>
          <a:p>
            <a:r>
              <a:rPr lang="ru-RU"/>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endParaRPr lang="ru-RU"/>
          </a:p>
        </p:txBody>
      </p:sp>
      <p:sp>
        <p:nvSpPr>
          <p:cNvPr id="5" name="Дата 4"/>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ижний колонтитул 5"/>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7" name="Номер слайда 6"/>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28445D9D-AEBD-4C26-B5AF-7CBF45A42C71}" type="slidenum">
              <a:rPr lang="ru-RU" altLang="ru-RU" smtClean="0"/>
            </a:fld>
            <a:endParaRPr lang="ru-RU" altLang="ru-RU"/>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lstStyle>
            <a:lvl1pPr>
              <a:defRPr sz="3200"/>
            </a:lvl1pPr>
          </a:lstStyle>
          <a:p>
            <a:r>
              <a:rPr lang="ru-RU"/>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endParaRPr lang="ru-RU"/>
          </a:p>
        </p:txBody>
      </p:sp>
      <p:sp>
        <p:nvSpPr>
          <p:cNvPr id="5" name="Дата 4"/>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ижний колонтитул 5"/>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7" name="Номер слайда 6"/>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A340E85A-A12B-4AAB-B2B4-7D81E059047D}" type="slidenum">
              <a:rPr lang="ru-RU" altLang="ru-RU" smtClean="0"/>
            </a:fld>
            <a:endParaRPr lang="ru-RU" altLang="ru-RU"/>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07DC2118-6ED9-4D94-8AB2-3D828ECBF52F}" type="slidenum">
              <a:rPr lang="ru-RU" altLang="ru-RU" smtClean="0"/>
            </a:fld>
            <a:endParaRPr lang="ru-RU" alt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338733" y="214313"/>
            <a:ext cx="2601384" cy="5918200"/>
          </a:xfrm>
        </p:spPr>
        <p:txBody>
          <a:bodyPr vert="eaVert"/>
          <a:lstStyle/>
          <a:p>
            <a:r>
              <a:rPr lang="ru-RU"/>
              <a:t>Образец заголовка</a:t>
            </a:r>
            <a:endParaRPr lang="ru-RU"/>
          </a:p>
        </p:txBody>
      </p:sp>
      <p:sp>
        <p:nvSpPr>
          <p:cNvPr id="3" name="Вертикальный текст 2"/>
          <p:cNvSpPr>
            <a:spLocks noGrp="1"/>
          </p:cNvSpPr>
          <p:nvPr>
            <p:ph type="body" orient="vert" idx="1"/>
          </p:nvPr>
        </p:nvSpPr>
        <p:spPr>
          <a:xfrm>
            <a:off x="1534584" y="214313"/>
            <a:ext cx="7600949" cy="5918200"/>
          </a:xfrm>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D5723261-4F7C-4D43-9962-BC16558699EA}" type="slidenum">
              <a:rPr lang="ru-RU" altLang="ru-RU" smtClean="0"/>
            </a:fld>
            <a:endParaRPr lang="ru-RU" altLang="ru-RU"/>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338733" y="214313"/>
            <a:ext cx="2601384" cy="5918200"/>
          </a:xfrm>
        </p:spPr>
        <p:txBody>
          <a:bodyPr vert="eaVert"/>
          <a:lstStyle/>
          <a:p>
            <a:r>
              <a:rPr lang="ru-RU"/>
              <a:t>Образец заголовка</a:t>
            </a:r>
            <a:endParaRPr lang="ru-RU"/>
          </a:p>
        </p:txBody>
      </p:sp>
      <p:sp>
        <p:nvSpPr>
          <p:cNvPr id="3" name="Вертикальный текст 2"/>
          <p:cNvSpPr>
            <a:spLocks noGrp="1"/>
          </p:cNvSpPr>
          <p:nvPr>
            <p:ph type="body" orient="vert" idx="1"/>
          </p:nvPr>
        </p:nvSpPr>
        <p:spPr>
          <a:xfrm>
            <a:off x="1534584" y="214313"/>
            <a:ext cx="7600949" cy="5918200"/>
          </a:xfrm>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D5723261-4F7C-4D43-9962-BC16558699EA}" type="slidenum">
              <a:rPr lang="ru-RU" altLang="ru-RU" smtClean="0"/>
            </a:fld>
            <a:endParaRPr lang="ru-RU" altLang="ru-RU"/>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showMasterSp="0">
  <p:cSld name="Титульный слайд">
    <p:spTree>
      <p:nvGrpSpPr>
        <p:cNvPr id="1" name=""/>
        <p:cNvGrpSpPr/>
        <p:nvPr/>
      </p:nvGrpSpPr>
      <p:grpSpPr>
        <a:xfrm>
          <a:off x="0" y="0"/>
          <a:ext cx="0" cy="0"/>
          <a:chOff x="0" y="0"/>
          <a:chExt cx="0" cy="0"/>
        </a:xfrm>
      </p:grpSpPr>
      <p:sp>
        <p:nvSpPr>
          <p:cNvPr id="4" name="Rectangle 7"/>
          <p:cNvSpPr/>
          <p:nvPr/>
        </p:nvSpPr>
        <p:spPr>
          <a:xfrm>
            <a:off x="1037167" y="0"/>
            <a:ext cx="100584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
        <p:nvSpPr>
          <p:cNvPr id="5" name="Rectangle 6"/>
          <p:cNvSpPr/>
          <p:nvPr/>
        </p:nvSpPr>
        <p:spPr>
          <a:xfrm>
            <a:off x="1037167" y="6172200"/>
            <a:ext cx="10058400" cy="26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
        <p:nvSpPr>
          <p:cNvPr id="2" name="Title 1"/>
          <p:cNvSpPr>
            <a:spLocks noGrp="1"/>
          </p:cNvSpPr>
          <p:nvPr>
            <p:ph type="ctrTitle"/>
          </p:nvPr>
        </p:nvSpPr>
        <p:spPr>
          <a:xfrm>
            <a:off x="1016000" y="3200400"/>
            <a:ext cx="10058400" cy="1524000"/>
          </a:xfrm>
        </p:spPr>
        <p:txBody>
          <a:bodyPr>
            <a:noAutofit/>
          </a:bodyPr>
          <a:lstStyle>
            <a:lvl1pPr>
              <a:defRPr sz="8000"/>
            </a:lvl1pPr>
          </a:lstStyle>
          <a:p>
            <a:r>
              <a:rPr lang="ru-RU" smtClean="0"/>
              <a:t>Образец заголовка</a:t>
            </a:r>
            <a:endParaRPr lang="en-US" dirty="0"/>
          </a:p>
        </p:txBody>
      </p:sp>
      <p:sp>
        <p:nvSpPr>
          <p:cNvPr id="3" name="Subtitle 2"/>
          <p:cNvSpPr>
            <a:spLocks noGrp="1"/>
          </p:cNvSpPr>
          <p:nvPr>
            <p:ph type="subTitle" idx="1"/>
          </p:nvPr>
        </p:nvSpPr>
        <p:spPr>
          <a:xfrm>
            <a:off x="1016000" y="4724400"/>
            <a:ext cx="9144000" cy="990600"/>
          </a:xfrm>
        </p:spPr>
        <p:txBody>
          <a:bodyPr anchor="t">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6" name="Date Placeholder 3"/>
          <p:cNvSpPr>
            <a:spLocks noGrp="1"/>
          </p:cNvSpPr>
          <p:nvPr>
            <p:ph type="dt" sz="half" idx="10"/>
          </p:nvPr>
        </p:nvSpPr>
        <p:spPr/>
        <p:txBody>
          <a:bodyPr/>
          <a:lstStyle>
            <a:lvl1pPr>
              <a:defRPr/>
            </a:lvl1pPr>
          </a:lstStyle>
          <a:p>
            <a:pPr>
              <a:defRPr/>
            </a:pPr>
            <a:fld id="{09FC5334-C21B-4E47-A489-E7513DAA4C24}"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7"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8"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29C175C8-898B-4E11-8CE4-A5B75B17108B}"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0541BACC-0815-45DA-B8CF-B22263CDA68D}"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281B12E1-3556-4471-A758-243FDB6869BF}"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showMasterSp="0">
  <p:cSld name="Заголовок раздела">
    <p:spTree>
      <p:nvGrpSpPr>
        <p:cNvPr id="1" name=""/>
        <p:cNvGrpSpPr/>
        <p:nvPr/>
      </p:nvGrpSpPr>
      <p:grpSpPr>
        <a:xfrm>
          <a:off x="0" y="0"/>
          <a:ext cx="0" cy="0"/>
          <a:chOff x="0" y="0"/>
          <a:chExt cx="0" cy="0"/>
        </a:xfrm>
      </p:grpSpPr>
      <p:sp>
        <p:nvSpPr>
          <p:cNvPr id="4" name="Rectangle 6"/>
          <p:cNvSpPr/>
          <p:nvPr/>
        </p:nvSpPr>
        <p:spPr>
          <a:xfrm>
            <a:off x="1037167" y="0"/>
            <a:ext cx="100584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
        <p:nvSpPr>
          <p:cNvPr id="5" name="Rectangle 7"/>
          <p:cNvSpPr/>
          <p:nvPr/>
        </p:nvSpPr>
        <p:spPr>
          <a:xfrm>
            <a:off x="1037167" y="6172200"/>
            <a:ext cx="10058400" cy="26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
        <p:nvSpPr>
          <p:cNvPr id="2" name="Title 1"/>
          <p:cNvSpPr>
            <a:spLocks noGrp="1"/>
          </p:cNvSpPr>
          <p:nvPr>
            <p:ph type="title"/>
          </p:nvPr>
        </p:nvSpPr>
        <p:spPr>
          <a:xfrm>
            <a:off x="1016000" y="3276600"/>
            <a:ext cx="10058400" cy="1676400"/>
          </a:xfrm>
        </p:spPr>
        <p:txBody>
          <a:bodyPr/>
          <a:lstStyle>
            <a:lvl1pPr algn="l">
              <a:defRPr sz="54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1016000" y="4953000"/>
            <a:ext cx="9144000" cy="914400"/>
          </a:xfrm>
        </p:spPr>
        <p:txBody>
          <a:bodyPr anchor="t">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endParaRPr lang="ru-RU" smtClean="0"/>
          </a:p>
        </p:txBody>
      </p:sp>
      <p:sp>
        <p:nvSpPr>
          <p:cNvPr id="6" name="Date Placeholder 3"/>
          <p:cNvSpPr>
            <a:spLocks noGrp="1"/>
          </p:cNvSpPr>
          <p:nvPr>
            <p:ph type="dt" sz="half" idx="10"/>
          </p:nvPr>
        </p:nvSpPr>
        <p:spPr/>
        <p:txBody>
          <a:bodyPr/>
          <a:lstStyle>
            <a:lvl1pPr>
              <a:defRPr/>
            </a:lvl1pPr>
          </a:lstStyle>
          <a:p>
            <a:pPr>
              <a:defRPr/>
            </a:pPr>
            <a:fld id="{31C4A1D7-1728-4BE1-8DE6-D0C22696775D}"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7"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8"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A1ECD3C8-43D9-4109-B9E0-21C9C1A352DB}"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1016000" y="609601"/>
            <a:ext cx="48768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Content Placeholder 3"/>
          <p:cNvSpPr>
            <a:spLocks noGrp="1"/>
          </p:cNvSpPr>
          <p:nvPr>
            <p:ph sz="half" idx="2"/>
          </p:nvPr>
        </p:nvSpPr>
        <p:spPr>
          <a:xfrm>
            <a:off x="6197600" y="609601"/>
            <a:ext cx="48768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5" name="Date Placeholder 3"/>
          <p:cNvSpPr>
            <a:spLocks noGrp="1"/>
          </p:cNvSpPr>
          <p:nvPr>
            <p:ph type="dt" sz="half" idx="10"/>
          </p:nvPr>
        </p:nvSpPr>
        <p:spPr/>
        <p:txBody>
          <a:bodyPr/>
          <a:lstStyle>
            <a:lvl1pPr>
              <a:defRPr/>
            </a:lvl1pPr>
          </a:lstStyle>
          <a:p>
            <a:pPr>
              <a:defRPr/>
            </a:pPr>
            <a:fld id="{D3508890-9BBF-4FE3-BE9C-631DFB38857C}"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7"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4FA5F1DE-BB90-4B5E-ABCF-AD4AEB35C54C}"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cxnSp>
        <p:nvCxnSpPr>
          <p:cNvPr id="7" name="Straight Connector 10"/>
          <p:cNvCxnSpPr/>
          <p:nvPr/>
        </p:nvCxnSpPr>
        <p:spPr>
          <a:xfrm>
            <a:off x="1011767" y="1249364"/>
            <a:ext cx="4876800"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12"/>
          <p:cNvCxnSpPr/>
          <p:nvPr/>
        </p:nvCxnSpPr>
        <p:spPr>
          <a:xfrm>
            <a:off x="6193367" y="1249364"/>
            <a:ext cx="4876800" cy="1587"/>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11936" y="609600"/>
            <a:ext cx="48768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4" name="Content Placeholder 3"/>
          <p:cNvSpPr>
            <a:spLocks noGrp="1"/>
          </p:cNvSpPr>
          <p:nvPr>
            <p:ph sz="half" idx="2"/>
          </p:nvPr>
        </p:nvSpPr>
        <p:spPr>
          <a:xfrm>
            <a:off x="1011936" y="1329264"/>
            <a:ext cx="4876800" cy="30480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5" name="Text Placeholder 4"/>
          <p:cNvSpPr>
            <a:spLocks noGrp="1"/>
          </p:cNvSpPr>
          <p:nvPr>
            <p:ph type="body" sz="quarter" idx="3"/>
          </p:nvPr>
        </p:nvSpPr>
        <p:spPr>
          <a:xfrm>
            <a:off x="6193536" y="609600"/>
            <a:ext cx="48768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6" name="Content Placeholder 5"/>
          <p:cNvSpPr>
            <a:spLocks noGrp="1"/>
          </p:cNvSpPr>
          <p:nvPr>
            <p:ph sz="quarter" idx="4"/>
          </p:nvPr>
        </p:nvSpPr>
        <p:spPr>
          <a:xfrm>
            <a:off x="6193536" y="1329264"/>
            <a:ext cx="4876800" cy="30480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9" name="Date Placeholder 6"/>
          <p:cNvSpPr>
            <a:spLocks noGrp="1"/>
          </p:cNvSpPr>
          <p:nvPr>
            <p:ph type="dt" sz="half" idx="10"/>
          </p:nvPr>
        </p:nvSpPr>
        <p:spPr/>
        <p:txBody>
          <a:bodyPr/>
          <a:lstStyle>
            <a:lvl1pPr>
              <a:defRPr/>
            </a:lvl1pPr>
          </a:lstStyle>
          <a:p>
            <a:pPr>
              <a:defRPr/>
            </a:pPr>
            <a:fld id="{ABD16AAD-E1E3-4B0B-A131-D5CE26F60647}"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10" name="Footer Placeholder 7"/>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11" name="Slide Number Placeholder 8"/>
          <p:cNvSpPr>
            <a:spLocks noGrp="1"/>
          </p:cNvSpPr>
          <p:nvPr>
            <p:ph type="sldNum" sz="quarter" idx="12"/>
          </p:nvPr>
        </p:nvSpPr>
        <p:spPr/>
        <p:txBody>
          <a:bodyPr/>
          <a:lstStyle>
            <a:lvl1pPr>
              <a:defRPr/>
            </a:lvl1pPr>
          </a:lstStyle>
          <a:p>
            <a:pPr fontAlgn="base">
              <a:spcBef>
                <a:spcPct val="0"/>
              </a:spcBef>
              <a:spcAft>
                <a:spcPct val="0"/>
              </a:spcAft>
              <a:defRPr/>
            </a:pPr>
            <a:fld id="{F9DF593F-3D3C-4885-9038-72A28C180280}"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7A6E5B1F-C909-45BE-B0EC-557E276FF23E}"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5"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341947CF-42D4-4B1F-B443-AA7EB1A3EE18}"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E883387-DF3F-417A-9E1A-D8F393CBFB24}"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3"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4"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C8305473-A891-47A7-840E-F25349C43624}"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cxnSp>
        <p:nvCxnSpPr>
          <p:cNvPr id="5" name="Straight Connector 9"/>
          <p:cNvCxnSpPr/>
          <p:nvPr/>
        </p:nvCxnSpPr>
        <p:spPr>
          <a:xfrm rot="5400000">
            <a:off x="2871259" y="2515130"/>
            <a:ext cx="3810000" cy="2117"/>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16000" y="4572000"/>
            <a:ext cx="9046464" cy="1600200"/>
          </a:xfrm>
        </p:spPr>
        <p:txBody>
          <a:bodyPr>
            <a:normAutofit/>
          </a:bodyPr>
          <a:lstStyle>
            <a:lvl1pPr algn="l">
              <a:defRPr sz="5400" b="0"/>
            </a:lvl1pPr>
          </a:lstStyle>
          <a:p>
            <a:r>
              <a:rPr lang="ru-RU" smtClean="0"/>
              <a:t>Образец заголовка</a:t>
            </a:r>
            <a:endParaRPr lang="en-US"/>
          </a:p>
        </p:txBody>
      </p:sp>
      <p:sp>
        <p:nvSpPr>
          <p:cNvPr id="3" name="Content Placeholder 2"/>
          <p:cNvSpPr>
            <a:spLocks noGrp="1"/>
          </p:cNvSpPr>
          <p:nvPr>
            <p:ph idx="1"/>
          </p:nvPr>
        </p:nvSpPr>
        <p:spPr>
          <a:xfrm>
            <a:off x="4947821" y="457201"/>
            <a:ext cx="6126579"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Text Placeholder 3"/>
          <p:cNvSpPr>
            <a:spLocks noGrp="1"/>
          </p:cNvSpPr>
          <p:nvPr>
            <p:ph type="body" sz="half" idx="2"/>
          </p:nvPr>
        </p:nvSpPr>
        <p:spPr>
          <a:xfrm>
            <a:off x="1016002" y="457200"/>
            <a:ext cx="3564876"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6" name="Date Placeholder 4"/>
          <p:cNvSpPr>
            <a:spLocks noGrp="1"/>
          </p:cNvSpPr>
          <p:nvPr>
            <p:ph type="dt" sz="half" idx="10"/>
          </p:nvPr>
        </p:nvSpPr>
        <p:spPr/>
        <p:txBody>
          <a:bodyPr/>
          <a:lstStyle>
            <a:lvl1pPr>
              <a:defRPr/>
            </a:lvl1pPr>
          </a:lstStyle>
          <a:p>
            <a:pPr>
              <a:defRPr/>
            </a:pPr>
            <a:fld id="{11953658-C499-41E2-8B14-A6464AF9F3AF}"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7" name="Footer Placeholder 5"/>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8" name="Slide Number Placeholder 6"/>
          <p:cNvSpPr>
            <a:spLocks noGrp="1"/>
          </p:cNvSpPr>
          <p:nvPr>
            <p:ph type="sldNum" sz="quarter" idx="12"/>
          </p:nvPr>
        </p:nvSpPr>
        <p:spPr/>
        <p:txBody>
          <a:bodyPr/>
          <a:lstStyle>
            <a:lvl1pPr>
              <a:defRPr/>
            </a:lvl1pPr>
          </a:lstStyle>
          <a:p>
            <a:pPr fontAlgn="base">
              <a:spcBef>
                <a:spcPct val="0"/>
              </a:spcBef>
              <a:spcAft>
                <a:spcPct val="0"/>
              </a:spcAft>
              <a:defRPr/>
            </a:pPr>
            <a:fld id="{30D3D941-A83D-43FB-95DB-DB5CD58448A1}"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11936" y="4572000"/>
            <a:ext cx="9046464" cy="1600200"/>
          </a:xfrm>
        </p:spPr>
        <p:txBody>
          <a:bodyPr>
            <a:normAutofit/>
          </a:bodyPr>
          <a:lstStyle>
            <a:lvl1pPr algn="l">
              <a:defRPr sz="5400" b="0"/>
            </a:lvl1pPr>
          </a:lstStyle>
          <a:p>
            <a:r>
              <a:rPr lang="ru-RU" smtClean="0"/>
              <a:t>Образец заголовка</a:t>
            </a:r>
            <a:endParaRPr lang="en-US" dirty="0"/>
          </a:p>
        </p:txBody>
      </p:sp>
      <p:sp>
        <p:nvSpPr>
          <p:cNvPr id="3" name="Picture Placeholder 2"/>
          <p:cNvSpPr>
            <a:spLocks noGrp="1"/>
          </p:cNvSpPr>
          <p:nvPr>
            <p:ph type="pic" idx="1"/>
          </p:nvPr>
        </p:nvSpPr>
        <p:spPr>
          <a:xfrm>
            <a:off x="1036320" y="457200"/>
            <a:ext cx="10058400" cy="2895600"/>
          </a:xfrm>
          <a:ln w="6350">
            <a:solidFill>
              <a:schemeClr val="tx2"/>
            </a:solidFill>
          </a:ln>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a:p>
        </p:txBody>
      </p:sp>
      <p:sp>
        <p:nvSpPr>
          <p:cNvPr id="4" name="Text Placeholder 3"/>
          <p:cNvSpPr>
            <a:spLocks noGrp="1"/>
          </p:cNvSpPr>
          <p:nvPr>
            <p:ph type="body" sz="half" idx="2"/>
          </p:nvPr>
        </p:nvSpPr>
        <p:spPr>
          <a:xfrm>
            <a:off x="1133856" y="3505200"/>
            <a:ext cx="9855200" cy="804862"/>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5" name="Date Placeholder 3"/>
          <p:cNvSpPr>
            <a:spLocks noGrp="1"/>
          </p:cNvSpPr>
          <p:nvPr>
            <p:ph type="dt" sz="half" idx="10"/>
          </p:nvPr>
        </p:nvSpPr>
        <p:spPr/>
        <p:txBody>
          <a:bodyPr/>
          <a:lstStyle>
            <a:lvl1pPr>
              <a:defRPr/>
            </a:lvl1pPr>
          </a:lstStyle>
          <a:p>
            <a:pPr>
              <a:defRPr/>
            </a:pPr>
            <a:fld id="{F886CCEE-5595-434F-8408-F1E492F11A77}"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7"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7D88B591-2809-4174-A66D-EA67534507D2}"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showMasterSp="0">
  <p:cSld name="Титульный слайд">
    <p:spTree>
      <p:nvGrpSpPr>
        <p:cNvPr id="1" name=""/>
        <p:cNvGrpSpPr/>
        <p:nvPr/>
      </p:nvGrpSpPr>
      <p:grpSpPr>
        <a:xfrm>
          <a:off x="0" y="0"/>
          <a:ext cx="0" cy="0"/>
          <a:chOff x="0" y="0"/>
          <a:chExt cx="0" cy="0"/>
        </a:xfrm>
      </p:grpSpPr>
      <p:grpSp>
        <p:nvGrpSpPr>
          <p:cNvPr id="4" name="Group 2"/>
          <p:cNvGrpSpPr/>
          <p:nvPr/>
        </p:nvGrpSpPr>
        <p:grpSpPr bwMode="auto">
          <a:xfrm>
            <a:off x="1" y="2438401"/>
            <a:ext cx="12012084" cy="1052513"/>
            <a:chOff x="0" y="1536"/>
            <a:chExt cx="5675" cy="663"/>
          </a:xfrm>
        </p:grpSpPr>
        <p:grpSp>
          <p:nvGrpSpPr>
            <p:cNvPr id="5" name="Group 3"/>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grpSp>
        <p:grpSp>
          <p:nvGrpSpPr>
            <p:cNvPr id="6" name="Group 6"/>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grpSp>
      <p:sp>
        <p:nvSpPr>
          <p:cNvPr id="33804" name="Rectangle 12"/>
          <p:cNvSpPr>
            <a:spLocks noGrp="1" noChangeArrowheads="1"/>
          </p:cNvSpPr>
          <p:nvPr>
            <p:ph type="ctrTitle"/>
          </p:nvPr>
        </p:nvSpPr>
        <p:spPr>
          <a:xfrm>
            <a:off x="1320800" y="1676400"/>
            <a:ext cx="10363200" cy="1462088"/>
          </a:xfrm>
        </p:spPr>
        <p:txBody>
          <a:bodyPr/>
          <a:lstStyle>
            <a:lvl1pPr>
              <a:defRPr/>
            </a:lvl1pPr>
          </a:lstStyle>
          <a:p>
            <a:pPr lvl="0"/>
            <a:r>
              <a:rPr lang="ru-RU" altLang="ru-RU" noProof="0"/>
              <a:t>Образец заголовка</a:t>
            </a:r>
            <a:endParaRPr lang="ru-RU" altLang="ru-RU" noProof="0"/>
          </a:p>
        </p:txBody>
      </p:sp>
      <p:sp>
        <p:nvSpPr>
          <p:cNvPr id="33805" name="Rectangle 13"/>
          <p:cNvSpPr>
            <a:spLocks noGrp="1" noChangeArrowheads="1"/>
          </p:cNvSpPr>
          <p:nvPr>
            <p:ph type="subTitle" idx="1"/>
          </p:nvPr>
        </p:nvSpPr>
        <p:spPr>
          <a:xfrm>
            <a:off x="1828800" y="3886200"/>
            <a:ext cx="8534400" cy="1752600"/>
          </a:xfrm>
        </p:spPr>
        <p:txBody>
          <a:bodyPr/>
          <a:lstStyle>
            <a:lvl1pPr marL="0" indent="0" algn="ctr">
              <a:buFont typeface="Wingdings" panose="05000000000000000000" pitchFamily="2" charset="2"/>
              <a:buNone/>
              <a:defRPr/>
            </a:lvl1pPr>
          </a:lstStyle>
          <a:p>
            <a:pPr lvl="0"/>
            <a:r>
              <a:rPr lang="ru-RU" altLang="ru-RU" noProof="0"/>
              <a:t>Образец подзаголовка</a:t>
            </a:r>
            <a:endParaRPr lang="ru-RU" altLang="ru-RU" noProof="0"/>
          </a:p>
        </p:txBody>
      </p:sp>
      <p:sp>
        <p:nvSpPr>
          <p:cNvPr id="14" name="Rectangle 14"/>
          <p:cNvSpPr>
            <a:spLocks noGrp="1" noChangeArrowheads="1"/>
          </p:cNvSpPr>
          <p:nvPr>
            <p:ph type="dt" sz="half" idx="10"/>
          </p:nvPr>
        </p:nvSpPr>
        <p:spPr>
          <a:xfrm>
            <a:off x="1320800" y="6248400"/>
            <a:ext cx="25400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solidFill>
                  <a:srgbClr val="1C1C1C"/>
                </a:solidFill>
              </a:defRPr>
            </a:lvl1pPr>
          </a:lstStyle>
          <a:p>
            <a:pPr fontAlgn="base">
              <a:spcBef>
                <a:spcPct val="0"/>
              </a:spcBef>
              <a:spcAft>
                <a:spcPct val="0"/>
              </a:spcAft>
              <a:defRPr/>
            </a:pPr>
            <a:endParaRPr lang="ru-RU" altLang="ru-RU"/>
          </a:p>
        </p:txBody>
      </p:sp>
      <p:sp>
        <p:nvSpPr>
          <p:cNvPr id="15" name="Rectangle 15"/>
          <p:cNvSpPr>
            <a:spLocks noGrp="1" noChangeArrowheads="1"/>
          </p:cNvSpPr>
          <p:nvPr>
            <p:ph type="ftr" sz="quarter" idx="11"/>
          </p:nvPr>
        </p:nvSpPr>
        <p:spPr>
          <a:xfrm>
            <a:off x="4572000" y="6248400"/>
            <a:ext cx="38608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solidFill>
                  <a:srgbClr val="1C1C1C"/>
                </a:solidFill>
              </a:defRPr>
            </a:lvl1pPr>
          </a:lstStyle>
          <a:p>
            <a:pPr fontAlgn="base">
              <a:spcBef>
                <a:spcPct val="0"/>
              </a:spcBef>
              <a:spcAft>
                <a:spcPct val="0"/>
              </a:spcAft>
              <a:defRPr/>
            </a:pPr>
            <a:endParaRPr lang="ru-RU" altLang="ru-RU"/>
          </a:p>
        </p:txBody>
      </p:sp>
      <p:sp>
        <p:nvSpPr>
          <p:cNvPr id="16" name="Rectangle 16"/>
          <p:cNvSpPr>
            <a:spLocks noGrp="1" noChangeArrowheads="1"/>
          </p:cNvSpPr>
          <p:nvPr>
            <p:ph type="sldNum" sz="quarter" idx="12"/>
          </p:nvPr>
        </p:nvSpPr>
        <p:spPr>
          <a:xfrm>
            <a:off x="9144000" y="6248400"/>
            <a:ext cx="25400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rgbClr val="1C1C1C"/>
                </a:solidFill>
              </a:defRPr>
            </a:lvl1pPr>
          </a:lstStyle>
          <a:p>
            <a:pPr fontAlgn="base">
              <a:spcBef>
                <a:spcPct val="0"/>
              </a:spcBef>
              <a:spcAft>
                <a:spcPct val="0"/>
              </a:spcAft>
            </a:pPr>
            <a:fld id="{98E846D7-E36A-4F89-A21D-915F93B47486}" type="slidenum">
              <a:rPr lang="ru-RU" altLang="ru-RU" smtClean="0"/>
            </a:fld>
            <a:endParaRPr lang="ru-RU" altLang="ru-RU"/>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19200" y="685800"/>
            <a:ext cx="9652000" cy="3886200"/>
          </a:xfrm>
        </p:spPr>
        <p:txBody>
          <a:bodyPr vert="eaVert" ancho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41AB5AED-254E-4EBA-898F-A0E59036D441}"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D09088C0-191A-443E-AC6D-B77E138A7EBB}"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16000" y="685802"/>
            <a:ext cx="2438400" cy="5410199"/>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3454400" y="685801"/>
            <a:ext cx="7620000" cy="4876800"/>
          </a:xfrm>
        </p:spPr>
        <p:txBody>
          <a:bodyPr vert="eaVert" ancho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F2C7FD65-2E51-45A6-8D40-8F15824BBC1C}"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804C7EBD-EB4E-4322-96D7-9BADA3898714}"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showMasterSp="0">
  <p:cSld name="Титульный слайд">
    <p:spTree>
      <p:nvGrpSpPr>
        <p:cNvPr id="1" name=""/>
        <p:cNvGrpSpPr/>
        <p:nvPr/>
      </p:nvGrpSpPr>
      <p:grpSpPr>
        <a:xfrm>
          <a:off x="0" y="0"/>
          <a:ext cx="0" cy="0"/>
          <a:chOff x="0" y="0"/>
          <a:chExt cx="0" cy="0"/>
        </a:xfrm>
      </p:grpSpPr>
      <p:sp>
        <p:nvSpPr>
          <p:cNvPr id="4" name="Rectangle 7"/>
          <p:cNvSpPr/>
          <p:nvPr/>
        </p:nvSpPr>
        <p:spPr>
          <a:xfrm>
            <a:off x="1037167" y="0"/>
            <a:ext cx="100584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
        <p:nvSpPr>
          <p:cNvPr id="5" name="Rectangle 6"/>
          <p:cNvSpPr/>
          <p:nvPr/>
        </p:nvSpPr>
        <p:spPr>
          <a:xfrm>
            <a:off x="1037167" y="6172200"/>
            <a:ext cx="10058400" cy="26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
        <p:nvSpPr>
          <p:cNvPr id="2" name="Title 1"/>
          <p:cNvSpPr>
            <a:spLocks noGrp="1"/>
          </p:cNvSpPr>
          <p:nvPr>
            <p:ph type="ctrTitle"/>
          </p:nvPr>
        </p:nvSpPr>
        <p:spPr>
          <a:xfrm>
            <a:off x="1016000" y="3200400"/>
            <a:ext cx="10058400" cy="1524000"/>
          </a:xfrm>
        </p:spPr>
        <p:txBody>
          <a:bodyPr>
            <a:noAutofit/>
          </a:bodyPr>
          <a:lstStyle>
            <a:lvl1pPr>
              <a:defRPr sz="8000"/>
            </a:lvl1pPr>
          </a:lstStyle>
          <a:p>
            <a:r>
              <a:rPr lang="ru-RU" smtClean="0"/>
              <a:t>Образец заголовка</a:t>
            </a:r>
            <a:endParaRPr lang="en-US" dirty="0"/>
          </a:p>
        </p:txBody>
      </p:sp>
      <p:sp>
        <p:nvSpPr>
          <p:cNvPr id="3" name="Subtitle 2"/>
          <p:cNvSpPr>
            <a:spLocks noGrp="1"/>
          </p:cNvSpPr>
          <p:nvPr>
            <p:ph type="subTitle" idx="1"/>
          </p:nvPr>
        </p:nvSpPr>
        <p:spPr>
          <a:xfrm>
            <a:off x="1016000" y="4724400"/>
            <a:ext cx="9144000" cy="990600"/>
          </a:xfrm>
        </p:spPr>
        <p:txBody>
          <a:bodyPr anchor="t">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6" name="Date Placeholder 3"/>
          <p:cNvSpPr>
            <a:spLocks noGrp="1"/>
          </p:cNvSpPr>
          <p:nvPr>
            <p:ph type="dt" sz="half" idx="10"/>
          </p:nvPr>
        </p:nvSpPr>
        <p:spPr/>
        <p:txBody>
          <a:bodyPr/>
          <a:lstStyle>
            <a:lvl1pPr>
              <a:defRPr/>
            </a:lvl1pPr>
          </a:lstStyle>
          <a:p>
            <a:pPr>
              <a:defRPr/>
            </a:pPr>
            <a:fld id="{09FC5334-C21B-4E47-A489-E7513DAA4C24}"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7"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8"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29C175C8-898B-4E11-8CE4-A5B75B17108B}"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0541BACC-0815-45DA-B8CF-B22263CDA68D}"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281B12E1-3556-4471-A758-243FDB6869BF}"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showMasterSp="0">
  <p:cSld name="Заголовок раздела">
    <p:spTree>
      <p:nvGrpSpPr>
        <p:cNvPr id="1" name=""/>
        <p:cNvGrpSpPr/>
        <p:nvPr/>
      </p:nvGrpSpPr>
      <p:grpSpPr>
        <a:xfrm>
          <a:off x="0" y="0"/>
          <a:ext cx="0" cy="0"/>
          <a:chOff x="0" y="0"/>
          <a:chExt cx="0" cy="0"/>
        </a:xfrm>
      </p:grpSpPr>
      <p:sp>
        <p:nvSpPr>
          <p:cNvPr id="4" name="Rectangle 6"/>
          <p:cNvSpPr/>
          <p:nvPr/>
        </p:nvSpPr>
        <p:spPr>
          <a:xfrm>
            <a:off x="1037167" y="0"/>
            <a:ext cx="100584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
        <p:nvSpPr>
          <p:cNvPr id="5" name="Rectangle 7"/>
          <p:cNvSpPr/>
          <p:nvPr/>
        </p:nvSpPr>
        <p:spPr>
          <a:xfrm>
            <a:off x="1037167" y="6172200"/>
            <a:ext cx="10058400" cy="26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
        <p:nvSpPr>
          <p:cNvPr id="2" name="Title 1"/>
          <p:cNvSpPr>
            <a:spLocks noGrp="1"/>
          </p:cNvSpPr>
          <p:nvPr>
            <p:ph type="title"/>
          </p:nvPr>
        </p:nvSpPr>
        <p:spPr>
          <a:xfrm>
            <a:off x="1016000" y="3276600"/>
            <a:ext cx="10058400" cy="1676400"/>
          </a:xfrm>
        </p:spPr>
        <p:txBody>
          <a:bodyPr/>
          <a:lstStyle>
            <a:lvl1pPr algn="l">
              <a:defRPr sz="54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1016000" y="4953000"/>
            <a:ext cx="9144000" cy="914400"/>
          </a:xfrm>
        </p:spPr>
        <p:txBody>
          <a:bodyPr anchor="t">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endParaRPr lang="ru-RU" smtClean="0"/>
          </a:p>
        </p:txBody>
      </p:sp>
      <p:sp>
        <p:nvSpPr>
          <p:cNvPr id="6" name="Date Placeholder 3"/>
          <p:cNvSpPr>
            <a:spLocks noGrp="1"/>
          </p:cNvSpPr>
          <p:nvPr>
            <p:ph type="dt" sz="half" idx="10"/>
          </p:nvPr>
        </p:nvSpPr>
        <p:spPr/>
        <p:txBody>
          <a:bodyPr/>
          <a:lstStyle>
            <a:lvl1pPr>
              <a:defRPr/>
            </a:lvl1pPr>
          </a:lstStyle>
          <a:p>
            <a:pPr>
              <a:defRPr/>
            </a:pPr>
            <a:fld id="{31C4A1D7-1728-4BE1-8DE6-D0C22696775D}"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7"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8"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A1ECD3C8-43D9-4109-B9E0-21C9C1A352DB}"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1016000" y="609601"/>
            <a:ext cx="48768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Content Placeholder 3"/>
          <p:cNvSpPr>
            <a:spLocks noGrp="1"/>
          </p:cNvSpPr>
          <p:nvPr>
            <p:ph sz="half" idx="2"/>
          </p:nvPr>
        </p:nvSpPr>
        <p:spPr>
          <a:xfrm>
            <a:off x="6197600" y="609601"/>
            <a:ext cx="48768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5" name="Date Placeholder 3"/>
          <p:cNvSpPr>
            <a:spLocks noGrp="1"/>
          </p:cNvSpPr>
          <p:nvPr>
            <p:ph type="dt" sz="half" idx="10"/>
          </p:nvPr>
        </p:nvSpPr>
        <p:spPr/>
        <p:txBody>
          <a:bodyPr/>
          <a:lstStyle>
            <a:lvl1pPr>
              <a:defRPr/>
            </a:lvl1pPr>
          </a:lstStyle>
          <a:p>
            <a:pPr>
              <a:defRPr/>
            </a:pPr>
            <a:fld id="{D3508890-9BBF-4FE3-BE9C-631DFB38857C}"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7"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4FA5F1DE-BB90-4B5E-ABCF-AD4AEB35C54C}"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cxnSp>
        <p:nvCxnSpPr>
          <p:cNvPr id="7" name="Straight Connector 10"/>
          <p:cNvCxnSpPr/>
          <p:nvPr/>
        </p:nvCxnSpPr>
        <p:spPr>
          <a:xfrm>
            <a:off x="1011767" y="1249364"/>
            <a:ext cx="4876800"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12"/>
          <p:cNvCxnSpPr/>
          <p:nvPr/>
        </p:nvCxnSpPr>
        <p:spPr>
          <a:xfrm>
            <a:off x="6193367" y="1249364"/>
            <a:ext cx="4876800" cy="1587"/>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11936" y="609600"/>
            <a:ext cx="48768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4" name="Content Placeholder 3"/>
          <p:cNvSpPr>
            <a:spLocks noGrp="1"/>
          </p:cNvSpPr>
          <p:nvPr>
            <p:ph sz="half" idx="2"/>
          </p:nvPr>
        </p:nvSpPr>
        <p:spPr>
          <a:xfrm>
            <a:off x="1011936" y="1329264"/>
            <a:ext cx="4876800" cy="30480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5" name="Text Placeholder 4"/>
          <p:cNvSpPr>
            <a:spLocks noGrp="1"/>
          </p:cNvSpPr>
          <p:nvPr>
            <p:ph type="body" sz="quarter" idx="3"/>
          </p:nvPr>
        </p:nvSpPr>
        <p:spPr>
          <a:xfrm>
            <a:off x="6193536" y="609600"/>
            <a:ext cx="48768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6" name="Content Placeholder 5"/>
          <p:cNvSpPr>
            <a:spLocks noGrp="1"/>
          </p:cNvSpPr>
          <p:nvPr>
            <p:ph sz="quarter" idx="4"/>
          </p:nvPr>
        </p:nvSpPr>
        <p:spPr>
          <a:xfrm>
            <a:off x="6193536" y="1329264"/>
            <a:ext cx="4876800" cy="30480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9" name="Date Placeholder 6"/>
          <p:cNvSpPr>
            <a:spLocks noGrp="1"/>
          </p:cNvSpPr>
          <p:nvPr>
            <p:ph type="dt" sz="half" idx="10"/>
          </p:nvPr>
        </p:nvSpPr>
        <p:spPr/>
        <p:txBody>
          <a:bodyPr/>
          <a:lstStyle>
            <a:lvl1pPr>
              <a:defRPr/>
            </a:lvl1pPr>
          </a:lstStyle>
          <a:p>
            <a:pPr>
              <a:defRPr/>
            </a:pPr>
            <a:fld id="{ABD16AAD-E1E3-4B0B-A131-D5CE26F60647}"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10" name="Footer Placeholder 7"/>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11" name="Slide Number Placeholder 8"/>
          <p:cNvSpPr>
            <a:spLocks noGrp="1"/>
          </p:cNvSpPr>
          <p:nvPr>
            <p:ph type="sldNum" sz="quarter" idx="12"/>
          </p:nvPr>
        </p:nvSpPr>
        <p:spPr/>
        <p:txBody>
          <a:bodyPr/>
          <a:lstStyle>
            <a:lvl1pPr>
              <a:defRPr/>
            </a:lvl1pPr>
          </a:lstStyle>
          <a:p>
            <a:pPr fontAlgn="base">
              <a:spcBef>
                <a:spcPct val="0"/>
              </a:spcBef>
              <a:spcAft>
                <a:spcPct val="0"/>
              </a:spcAft>
              <a:defRPr/>
            </a:pPr>
            <a:fld id="{F9DF593F-3D3C-4885-9038-72A28C180280}"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7A6E5B1F-C909-45BE-B0EC-557E276FF23E}"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5"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341947CF-42D4-4B1F-B443-AA7EB1A3EE18}"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E883387-DF3F-417A-9E1A-D8F393CBFB24}"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3"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4"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C8305473-A891-47A7-840E-F25349C43624}"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cxnSp>
        <p:nvCxnSpPr>
          <p:cNvPr id="5" name="Straight Connector 9"/>
          <p:cNvCxnSpPr/>
          <p:nvPr/>
        </p:nvCxnSpPr>
        <p:spPr>
          <a:xfrm rot="5400000">
            <a:off x="2871259" y="2515130"/>
            <a:ext cx="3810000" cy="2117"/>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16000" y="4572000"/>
            <a:ext cx="9046464" cy="1600200"/>
          </a:xfrm>
        </p:spPr>
        <p:txBody>
          <a:bodyPr>
            <a:normAutofit/>
          </a:bodyPr>
          <a:lstStyle>
            <a:lvl1pPr algn="l">
              <a:defRPr sz="5400" b="0"/>
            </a:lvl1pPr>
          </a:lstStyle>
          <a:p>
            <a:r>
              <a:rPr lang="ru-RU" smtClean="0"/>
              <a:t>Образец заголовка</a:t>
            </a:r>
            <a:endParaRPr lang="en-US"/>
          </a:p>
        </p:txBody>
      </p:sp>
      <p:sp>
        <p:nvSpPr>
          <p:cNvPr id="3" name="Content Placeholder 2"/>
          <p:cNvSpPr>
            <a:spLocks noGrp="1"/>
          </p:cNvSpPr>
          <p:nvPr>
            <p:ph idx="1"/>
          </p:nvPr>
        </p:nvSpPr>
        <p:spPr>
          <a:xfrm>
            <a:off x="4947821" y="457201"/>
            <a:ext cx="6126579"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Text Placeholder 3"/>
          <p:cNvSpPr>
            <a:spLocks noGrp="1"/>
          </p:cNvSpPr>
          <p:nvPr>
            <p:ph type="body" sz="half" idx="2"/>
          </p:nvPr>
        </p:nvSpPr>
        <p:spPr>
          <a:xfrm>
            <a:off x="1016002" y="457200"/>
            <a:ext cx="3564876"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6" name="Date Placeholder 4"/>
          <p:cNvSpPr>
            <a:spLocks noGrp="1"/>
          </p:cNvSpPr>
          <p:nvPr>
            <p:ph type="dt" sz="half" idx="10"/>
          </p:nvPr>
        </p:nvSpPr>
        <p:spPr/>
        <p:txBody>
          <a:bodyPr/>
          <a:lstStyle>
            <a:lvl1pPr>
              <a:defRPr/>
            </a:lvl1pPr>
          </a:lstStyle>
          <a:p>
            <a:pPr>
              <a:defRPr/>
            </a:pPr>
            <a:fld id="{11953658-C499-41E2-8B14-A6464AF9F3AF}"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7" name="Footer Placeholder 5"/>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8" name="Slide Number Placeholder 6"/>
          <p:cNvSpPr>
            <a:spLocks noGrp="1"/>
          </p:cNvSpPr>
          <p:nvPr>
            <p:ph type="sldNum" sz="quarter" idx="12"/>
          </p:nvPr>
        </p:nvSpPr>
        <p:spPr/>
        <p:txBody>
          <a:bodyPr/>
          <a:lstStyle>
            <a:lvl1pPr>
              <a:defRPr/>
            </a:lvl1pPr>
          </a:lstStyle>
          <a:p>
            <a:pPr fontAlgn="base">
              <a:spcBef>
                <a:spcPct val="0"/>
              </a:spcBef>
              <a:spcAft>
                <a:spcPct val="0"/>
              </a:spcAft>
              <a:defRPr/>
            </a:pPr>
            <a:fld id="{30D3D941-A83D-43FB-95DB-DB5CD58448A1}"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Объект 2"/>
          <p:cNvSpPr>
            <a:spLocks noGrp="1"/>
          </p:cNvSpPr>
          <p:nvPr>
            <p:ph idx="1"/>
          </p:nvPr>
        </p:nvSpPr>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031581AD-2B83-42FE-B8B1-BBE428AA59B0}" type="slidenum">
              <a:rPr lang="ru-RU" altLang="ru-RU" smtClean="0"/>
            </a:fld>
            <a:endParaRPr lang="ru-RU" altLang="ru-RU"/>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11936" y="4572000"/>
            <a:ext cx="9046464" cy="1600200"/>
          </a:xfrm>
        </p:spPr>
        <p:txBody>
          <a:bodyPr>
            <a:normAutofit/>
          </a:bodyPr>
          <a:lstStyle>
            <a:lvl1pPr algn="l">
              <a:defRPr sz="5400" b="0"/>
            </a:lvl1pPr>
          </a:lstStyle>
          <a:p>
            <a:r>
              <a:rPr lang="ru-RU" smtClean="0"/>
              <a:t>Образец заголовка</a:t>
            </a:r>
            <a:endParaRPr lang="en-US" dirty="0"/>
          </a:p>
        </p:txBody>
      </p:sp>
      <p:sp>
        <p:nvSpPr>
          <p:cNvPr id="3" name="Picture Placeholder 2"/>
          <p:cNvSpPr>
            <a:spLocks noGrp="1"/>
          </p:cNvSpPr>
          <p:nvPr>
            <p:ph type="pic" idx="1"/>
          </p:nvPr>
        </p:nvSpPr>
        <p:spPr>
          <a:xfrm>
            <a:off x="1036320" y="457200"/>
            <a:ext cx="10058400" cy="2895600"/>
          </a:xfrm>
          <a:ln w="6350">
            <a:solidFill>
              <a:schemeClr val="tx2"/>
            </a:solidFill>
          </a:ln>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a:p>
        </p:txBody>
      </p:sp>
      <p:sp>
        <p:nvSpPr>
          <p:cNvPr id="4" name="Text Placeholder 3"/>
          <p:cNvSpPr>
            <a:spLocks noGrp="1"/>
          </p:cNvSpPr>
          <p:nvPr>
            <p:ph type="body" sz="half" idx="2"/>
          </p:nvPr>
        </p:nvSpPr>
        <p:spPr>
          <a:xfrm>
            <a:off x="1133856" y="3505200"/>
            <a:ext cx="9855200" cy="804862"/>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5" name="Date Placeholder 3"/>
          <p:cNvSpPr>
            <a:spLocks noGrp="1"/>
          </p:cNvSpPr>
          <p:nvPr>
            <p:ph type="dt" sz="half" idx="10"/>
          </p:nvPr>
        </p:nvSpPr>
        <p:spPr/>
        <p:txBody>
          <a:bodyPr/>
          <a:lstStyle>
            <a:lvl1pPr>
              <a:defRPr/>
            </a:lvl1pPr>
          </a:lstStyle>
          <a:p>
            <a:pPr>
              <a:defRPr/>
            </a:pPr>
            <a:fld id="{F886CCEE-5595-434F-8408-F1E492F11A77}"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7"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7D88B591-2809-4174-A66D-EA67534507D2}"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19200" y="685800"/>
            <a:ext cx="9652000" cy="3886200"/>
          </a:xfrm>
        </p:spPr>
        <p:txBody>
          <a:bodyPr vert="eaVert" ancho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41AB5AED-254E-4EBA-898F-A0E59036D441}"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D09088C0-191A-443E-AC6D-B77E138A7EBB}"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16000" y="685802"/>
            <a:ext cx="2438400" cy="5410199"/>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3454400" y="685801"/>
            <a:ext cx="7620000" cy="4876800"/>
          </a:xfrm>
        </p:spPr>
        <p:txBody>
          <a:bodyPr vert="eaVert" ancho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F2C7FD65-2E51-45A6-8D40-8F15824BBC1C}"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804C7EBD-EB4E-4322-96D7-9BADA3898714}"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showMasterSp="0">
  <p:cSld name="Титульный слайд">
    <p:spTree>
      <p:nvGrpSpPr>
        <p:cNvPr id="1" name=""/>
        <p:cNvGrpSpPr/>
        <p:nvPr/>
      </p:nvGrpSpPr>
      <p:grpSpPr>
        <a:xfrm>
          <a:off x="0" y="0"/>
          <a:ext cx="0" cy="0"/>
          <a:chOff x="0" y="0"/>
          <a:chExt cx="0" cy="0"/>
        </a:xfrm>
      </p:grpSpPr>
      <p:sp>
        <p:nvSpPr>
          <p:cNvPr id="4" name="Rectangle 7"/>
          <p:cNvSpPr/>
          <p:nvPr/>
        </p:nvSpPr>
        <p:spPr>
          <a:xfrm>
            <a:off x="1037167" y="0"/>
            <a:ext cx="100584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
        <p:nvSpPr>
          <p:cNvPr id="5" name="Rectangle 6"/>
          <p:cNvSpPr/>
          <p:nvPr/>
        </p:nvSpPr>
        <p:spPr>
          <a:xfrm>
            <a:off x="1037167" y="6172200"/>
            <a:ext cx="10058400" cy="26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
        <p:nvSpPr>
          <p:cNvPr id="2" name="Title 1"/>
          <p:cNvSpPr>
            <a:spLocks noGrp="1"/>
          </p:cNvSpPr>
          <p:nvPr>
            <p:ph type="ctrTitle"/>
          </p:nvPr>
        </p:nvSpPr>
        <p:spPr>
          <a:xfrm>
            <a:off x="1016000" y="3200400"/>
            <a:ext cx="10058400" cy="1524000"/>
          </a:xfrm>
        </p:spPr>
        <p:txBody>
          <a:bodyPr>
            <a:noAutofit/>
          </a:bodyPr>
          <a:lstStyle>
            <a:lvl1pPr>
              <a:defRPr sz="8000"/>
            </a:lvl1pPr>
          </a:lstStyle>
          <a:p>
            <a:r>
              <a:rPr lang="ru-RU" smtClean="0"/>
              <a:t>Образец заголовка</a:t>
            </a:r>
            <a:endParaRPr lang="en-US" dirty="0"/>
          </a:p>
        </p:txBody>
      </p:sp>
      <p:sp>
        <p:nvSpPr>
          <p:cNvPr id="3" name="Subtitle 2"/>
          <p:cNvSpPr>
            <a:spLocks noGrp="1"/>
          </p:cNvSpPr>
          <p:nvPr>
            <p:ph type="subTitle" idx="1"/>
          </p:nvPr>
        </p:nvSpPr>
        <p:spPr>
          <a:xfrm>
            <a:off x="1016000" y="4724400"/>
            <a:ext cx="9144000" cy="990600"/>
          </a:xfrm>
        </p:spPr>
        <p:txBody>
          <a:bodyPr anchor="t">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6" name="Date Placeholder 3"/>
          <p:cNvSpPr>
            <a:spLocks noGrp="1"/>
          </p:cNvSpPr>
          <p:nvPr>
            <p:ph type="dt" sz="half" idx="10"/>
          </p:nvPr>
        </p:nvSpPr>
        <p:spPr/>
        <p:txBody>
          <a:bodyPr/>
          <a:lstStyle>
            <a:lvl1pPr>
              <a:defRPr/>
            </a:lvl1pPr>
          </a:lstStyle>
          <a:p>
            <a:pPr>
              <a:defRPr/>
            </a:pPr>
            <a:fld id="{09FC5334-C21B-4E47-A489-E7513DAA4C24}"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7"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8"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29C175C8-898B-4E11-8CE4-A5B75B17108B}"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0541BACC-0815-45DA-B8CF-B22263CDA68D}"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281B12E1-3556-4471-A758-243FDB6869BF}"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showMasterSp="0">
  <p:cSld name="Заголовок раздела">
    <p:spTree>
      <p:nvGrpSpPr>
        <p:cNvPr id="1" name=""/>
        <p:cNvGrpSpPr/>
        <p:nvPr/>
      </p:nvGrpSpPr>
      <p:grpSpPr>
        <a:xfrm>
          <a:off x="0" y="0"/>
          <a:ext cx="0" cy="0"/>
          <a:chOff x="0" y="0"/>
          <a:chExt cx="0" cy="0"/>
        </a:xfrm>
      </p:grpSpPr>
      <p:sp>
        <p:nvSpPr>
          <p:cNvPr id="4" name="Rectangle 6"/>
          <p:cNvSpPr/>
          <p:nvPr/>
        </p:nvSpPr>
        <p:spPr>
          <a:xfrm>
            <a:off x="1037167" y="0"/>
            <a:ext cx="100584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
        <p:nvSpPr>
          <p:cNvPr id="5" name="Rectangle 7"/>
          <p:cNvSpPr/>
          <p:nvPr/>
        </p:nvSpPr>
        <p:spPr>
          <a:xfrm>
            <a:off x="1037167" y="6172200"/>
            <a:ext cx="10058400" cy="26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
        <p:nvSpPr>
          <p:cNvPr id="2" name="Title 1"/>
          <p:cNvSpPr>
            <a:spLocks noGrp="1"/>
          </p:cNvSpPr>
          <p:nvPr>
            <p:ph type="title"/>
          </p:nvPr>
        </p:nvSpPr>
        <p:spPr>
          <a:xfrm>
            <a:off x="1016000" y="3276600"/>
            <a:ext cx="10058400" cy="1676400"/>
          </a:xfrm>
        </p:spPr>
        <p:txBody>
          <a:bodyPr/>
          <a:lstStyle>
            <a:lvl1pPr algn="l">
              <a:defRPr sz="54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1016000" y="4953000"/>
            <a:ext cx="9144000" cy="914400"/>
          </a:xfrm>
        </p:spPr>
        <p:txBody>
          <a:bodyPr anchor="t">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endParaRPr lang="ru-RU" smtClean="0"/>
          </a:p>
        </p:txBody>
      </p:sp>
      <p:sp>
        <p:nvSpPr>
          <p:cNvPr id="6" name="Date Placeholder 3"/>
          <p:cNvSpPr>
            <a:spLocks noGrp="1"/>
          </p:cNvSpPr>
          <p:nvPr>
            <p:ph type="dt" sz="half" idx="10"/>
          </p:nvPr>
        </p:nvSpPr>
        <p:spPr/>
        <p:txBody>
          <a:bodyPr/>
          <a:lstStyle>
            <a:lvl1pPr>
              <a:defRPr/>
            </a:lvl1pPr>
          </a:lstStyle>
          <a:p>
            <a:pPr>
              <a:defRPr/>
            </a:pPr>
            <a:fld id="{31C4A1D7-1728-4BE1-8DE6-D0C22696775D}"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7"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8"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A1ECD3C8-43D9-4109-B9E0-21C9C1A352DB}"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1016000" y="609601"/>
            <a:ext cx="48768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Content Placeholder 3"/>
          <p:cNvSpPr>
            <a:spLocks noGrp="1"/>
          </p:cNvSpPr>
          <p:nvPr>
            <p:ph sz="half" idx="2"/>
          </p:nvPr>
        </p:nvSpPr>
        <p:spPr>
          <a:xfrm>
            <a:off x="6197600" y="609601"/>
            <a:ext cx="48768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5" name="Date Placeholder 3"/>
          <p:cNvSpPr>
            <a:spLocks noGrp="1"/>
          </p:cNvSpPr>
          <p:nvPr>
            <p:ph type="dt" sz="half" idx="10"/>
          </p:nvPr>
        </p:nvSpPr>
        <p:spPr/>
        <p:txBody>
          <a:bodyPr/>
          <a:lstStyle>
            <a:lvl1pPr>
              <a:defRPr/>
            </a:lvl1pPr>
          </a:lstStyle>
          <a:p>
            <a:pPr>
              <a:defRPr/>
            </a:pPr>
            <a:fld id="{D3508890-9BBF-4FE3-BE9C-631DFB38857C}"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7"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4FA5F1DE-BB90-4B5E-ABCF-AD4AEB35C54C}"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cxnSp>
        <p:nvCxnSpPr>
          <p:cNvPr id="7" name="Straight Connector 10"/>
          <p:cNvCxnSpPr/>
          <p:nvPr/>
        </p:nvCxnSpPr>
        <p:spPr>
          <a:xfrm>
            <a:off x="1011767" y="1249364"/>
            <a:ext cx="4876800"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12"/>
          <p:cNvCxnSpPr/>
          <p:nvPr/>
        </p:nvCxnSpPr>
        <p:spPr>
          <a:xfrm>
            <a:off x="6193367" y="1249364"/>
            <a:ext cx="4876800" cy="1587"/>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11936" y="609600"/>
            <a:ext cx="48768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4" name="Content Placeholder 3"/>
          <p:cNvSpPr>
            <a:spLocks noGrp="1"/>
          </p:cNvSpPr>
          <p:nvPr>
            <p:ph sz="half" idx="2"/>
          </p:nvPr>
        </p:nvSpPr>
        <p:spPr>
          <a:xfrm>
            <a:off x="1011936" y="1329264"/>
            <a:ext cx="4876800" cy="30480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5" name="Text Placeholder 4"/>
          <p:cNvSpPr>
            <a:spLocks noGrp="1"/>
          </p:cNvSpPr>
          <p:nvPr>
            <p:ph type="body" sz="quarter" idx="3"/>
          </p:nvPr>
        </p:nvSpPr>
        <p:spPr>
          <a:xfrm>
            <a:off x="6193536" y="609600"/>
            <a:ext cx="48768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6" name="Content Placeholder 5"/>
          <p:cNvSpPr>
            <a:spLocks noGrp="1"/>
          </p:cNvSpPr>
          <p:nvPr>
            <p:ph sz="quarter" idx="4"/>
          </p:nvPr>
        </p:nvSpPr>
        <p:spPr>
          <a:xfrm>
            <a:off x="6193536" y="1329264"/>
            <a:ext cx="4876800" cy="30480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9" name="Date Placeholder 6"/>
          <p:cNvSpPr>
            <a:spLocks noGrp="1"/>
          </p:cNvSpPr>
          <p:nvPr>
            <p:ph type="dt" sz="half" idx="10"/>
          </p:nvPr>
        </p:nvSpPr>
        <p:spPr/>
        <p:txBody>
          <a:bodyPr/>
          <a:lstStyle>
            <a:lvl1pPr>
              <a:defRPr/>
            </a:lvl1pPr>
          </a:lstStyle>
          <a:p>
            <a:pPr>
              <a:defRPr/>
            </a:pPr>
            <a:fld id="{ABD16AAD-E1E3-4B0B-A131-D5CE26F60647}"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10" name="Footer Placeholder 7"/>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11" name="Slide Number Placeholder 8"/>
          <p:cNvSpPr>
            <a:spLocks noGrp="1"/>
          </p:cNvSpPr>
          <p:nvPr>
            <p:ph type="sldNum" sz="quarter" idx="12"/>
          </p:nvPr>
        </p:nvSpPr>
        <p:spPr/>
        <p:txBody>
          <a:bodyPr/>
          <a:lstStyle>
            <a:lvl1pPr>
              <a:defRPr/>
            </a:lvl1pPr>
          </a:lstStyle>
          <a:p>
            <a:pPr fontAlgn="base">
              <a:spcBef>
                <a:spcPct val="0"/>
              </a:spcBef>
              <a:spcAft>
                <a:spcPct val="0"/>
              </a:spcAft>
              <a:defRPr/>
            </a:pPr>
            <a:fld id="{F9DF593F-3D3C-4885-9038-72A28C180280}"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7A6E5B1F-C909-45BE-B0EC-557E276FF23E}"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5"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341947CF-42D4-4B1F-B443-AA7EB1A3EE18}"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E883387-DF3F-417A-9E1A-D8F393CBFB24}"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3"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4"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C8305473-A891-47A7-840E-F25349C43624}"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lstStyle>
            <a:lvl1pPr>
              <a:defRPr sz="6000"/>
            </a:lvl1pPr>
          </a:lstStyle>
          <a:p>
            <a:r>
              <a:rPr lang="ru-RU"/>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a:t>Образец текста</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D4262578-03C0-4048-A2E5-05EBD79FD8B2}" type="slidenum">
              <a:rPr lang="ru-RU" altLang="ru-RU" smtClean="0"/>
            </a:fld>
            <a:endParaRPr lang="ru-RU" altLang="ru-RU"/>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cxnSp>
        <p:nvCxnSpPr>
          <p:cNvPr id="5" name="Straight Connector 9"/>
          <p:cNvCxnSpPr/>
          <p:nvPr/>
        </p:nvCxnSpPr>
        <p:spPr>
          <a:xfrm rot="5400000">
            <a:off x="2871259" y="2515130"/>
            <a:ext cx="3810000" cy="2117"/>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16000" y="4572000"/>
            <a:ext cx="9046464" cy="1600200"/>
          </a:xfrm>
        </p:spPr>
        <p:txBody>
          <a:bodyPr>
            <a:normAutofit/>
          </a:bodyPr>
          <a:lstStyle>
            <a:lvl1pPr algn="l">
              <a:defRPr sz="5400" b="0"/>
            </a:lvl1pPr>
          </a:lstStyle>
          <a:p>
            <a:r>
              <a:rPr lang="ru-RU" smtClean="0"/>
              <a:t>Образец заголовка</a:t>
            </a:r>
            <a:endParaRPr lang="en-US"/>
          </a:p>
        </p:txBody>
      </p:sp>
      <p:sp>
        <p:nvSpPr>
          <p:cNvPr id="3" name="Content Placeholder 2"/>
          <p:cNvSpPr>
            <a:spLocks noGrp="1"/>
          </p:cNvSpPr>
          <p:nvPr>
            <p:ph idx="1"/>
          </p:nvPr>
        </p:nvSpPr>
        <p:spPr>
          <a:xfrm>
            <a:off x="4947821" y="457201"/>
            <a:ext cx="6126579"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Text Placeholder 3"/>
          <p:cNvSpPr>
            <a:spLocks noGrp="1"/>
          </p:cNvSpPr>
          <p:nvPr>
            <p:ph type="body" sz="half" idx="2"/>
          </p:nvPr>
        </p:nvSpPr>
        <p:spPr>
          <a:xfrm>
            <a:off x="1016002" y="457200"/>
            <a:ext cx="3564876"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6" name="Date Placeholder 4"/>
          <p:cNvSpPr>
            <a:spLocks noGrp="1"/>
          </p:cNvSpPr>
          <p:nvPr>
            <p:ph type="dt" sz="half" idx="10"/>
          </p:nvPr>
        </p:nvSpPr>
        <p:spPr/>
        <p:txBody>
          <a:bodyPr/>
          <a:lstStyle>
            <a:lvl1pPr>
              <a:defRPr/>
            </a:lvl1pPr>
          </a:lstStyle>
          <a:p>
            <a:pPr>
              <a:defRPr/>
            </a:pPr>
            <a:fld id="{11953658-C499-41E2-8B14-A6464AF9F3AF}"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7" name="Footer Placeholder 5"/>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8" name="Slide Number Placeholder 6"/>
          <p:cNvSpPr>
            <a:spLocks noGrp="1"/>
          </p:cNvSpPr>
          <p:nvPr>
            <p:ph type="sldNum" sz="quarter" idx="12"/>
          </p:nvPr>
        </p:nvSpPr>
        <p:spPr/>
        <p:txBody>
          <a:bodyPr/>
          <a:lstStyle>
            <a:lvl1pPr>
              <a:defRPr/>
            </a:lvl1pPr>
          </a:lstStyle>
          <a:p>
            <a:pPr fontAlgn="base">
              <a:spcBef>
                <a:spcPct val="0"/>
              </a:spcBef>
              <a:spcAft>
                <a:spcPct val="0"/>
              </a:spcAft>
              <a:defRPr/>
            </a:pPr>
            <a:fld id="{30D3D941-A83D-43FB-95DB-DB5CD58448A1}"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11936" y="4572000"/>
            <a:ext cx="9046464" cy="1600200"/>
          </a:xfrm>
        </p:spPr>
        <p:txBody>
          <a:bodyPr>
            <a:normAutofit/>
          </a:bodyPr>
          <a:lstStyle>
            <a:lvl1pPr algn="l">
              <a:defRPr sz="5400" b="0"/>
            </a:lvl1pPr>
          </a:lstStyle>
          <a:p>
            <a:r>
              <a:rPr lang="ru-RU" smtClean="0"/>
              <a:t>Образец заголовка</a:t>
            </a:r>
            <a:endParaRPr lang="en-US" dirty="0"/>
          </a:p>
        </p:txBody>
      </p:sp>
      <p:sp>
        <p:nvSpPr>
          <p:cNvPr id="3" name="Picture Placeholder 2"/>
          <p:cNvSpPr>
            <a:spLocks noGrp="1"/>
          </p:cNvSpPr>
          <p:nvPr>
            <p:ph type="pic" idx="1"/>
          </p:nvPr>
        </p:nvSpPr>
        <p:spPr>
          <a:xfrm>
            <a:off x="1036320" y="457200"/>
            <a:ext cx="10058400" cy="2895600"/>
          </a:xfrm>
          <a:ln w="6350">
            <a:solidFill>
              <a:schemeClr val="tx2"/>
            </a:solidFill>
          </a:ln>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a:p>
        </p:txBody>
      </p:sp>
      <p:sp>
        <p:nvSpPr>
          <p:cNvPr id="4" name="Text Placeholder 3"/>
          <p:cNvSpPr>
            <a:spLocks noGrp="1"/>
          </p:cNvSpPr>
          <p:nvPr>
            <p:ph type="body" sz="half" idx="2"/>
          </p:nvPr>
        </p:nvSpPr>
        <p:spPr>
          <a:xfrm>
            <a:off x="1133856" y="3505200"/>
            <a:ext cx="9855200" cy="804862"/>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5" name="Date Placeholder 3"/>
          <p:cNvSpPr>
            <a:spLocks noGrp="1"/>
          </p:cNvSpPr>
          <p:nvPr>
            <p:ph type="dt" sz="half" idx="10"/>
          </p:nvPr>
        </p:nvSpPr>
        <p:spPr/>
        <p:txBody>
          <a:bodyPr/>
          <a:lstStyle>
            <a:lvl1pPr>
              <a:defRPr/>
            </a:lvl1pPr>
          </a:lstStyle>
          <a:p>
            <a:pPr>
              <a:defRPr/>
            </a:pPr>
            <a:fld id="{F886CCEE-5595-434F-8408-F1E492F11A77}"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7"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7D88B591-2809-4174-A66D-EA67534507D2}"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19200" y="685800"/>
            <a:ext cx="9652000" cy="3886200"/>
          </a:xfrm>
        </p:spPr>
        <p:txBody>
          <a:bodyPr vert="eaVert" ancho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41AB5AED-254E-4EBA-898F-A0E59036D441}"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D09088C0-191A-443E-AC6D-B77E138A7EBB}"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16000" y="685802"/>
            <a:ext cx="2438400" cy="5410199"/>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3454400" y="685801"/>
            <a:ext cx="7620000" cy="4876800"/>
          </a:xfrm>
        </p:spPr>
        <p:txBody>
          <a:bodyPr vert="eaVert" ancho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F2C7FD65-2E51-45A6-8D40-8F15824BBC1C}"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804C7EBD-EB4E-4322-96D7-9BADA3898714}"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showMasterSp="0">
  <p:cSld name="Титульный слайд">
    <p:spTree>
      <p:nvGrpSpPr>
        <p:cNvPr id="1" name=""/>
        <p:cNvGrpSpPr/>
        <p:nvPr/>
      </p:nvGrpSpPr>
      <p:grpSpPr>
        <a:xfrm>
          <a:off x="0" y="0"/>
          <a:ext cx="0" cy="0"/>
          <a:chOff x="0" y="0"/>
          <a:chExt cx="0" cy="0"/>
        </a:xfrm>
      </p:grpSpPr>
      <p:sp>
        <p:nvSpPr>
          <p:cNvPr id="4" name="Rectangle 7"/>
          <p:cNvSpPr/>
          <p:nvPr/>
        </p:nvSpPr>
        <p:spPr>
          <a:xfrm>
            <a:off x="1037167" y="0"/>
            <a:ext cx="100584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
        <p:nvSpPr>
          <p:cNvPr id="5" name="Rectangle 6"/>
          <p:cNvSpPr/>
          <p:nvPr/>
        </p:nvSpPr>
        <p:spPr>
          <a:xfrm>
            <a:off x="1037167" y="6172200"/>
            <a:ext cx="10058400" cy="26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
        <p:nvSpPr>
          <p:cNvPr id="2" name="Title 1"/>
          <p:cNvSpPr>
            <a:spLocks noGrp="1"/>
          </p:cNvSpPr>
          <p:nvPr>
            <p:ph type="ctrTitle"/>
          </p:nvPr>
        </p:nvSpPr>
        <p:spPr>
          <a:xfrm>
            <a:off x="1016000" y="3200400"/>
            <a:ext cx="10058400" cy="1524000"/>
          </a:xfrm>
        </p:spPr>
        <p:txBody>
          <a:bodyPr>
            <a:noAutofit/>
          </a:bodyPr>
          <a:lstStyle>
            <a:lvl1pPr>
              <a:defRPr sz="8000"/>
            </a:lvl1pPr>
          </a:lstStyle>
          <a:p>
            <a:r>
              <a:rPr lang="ru-RU" smtClean="0"/>
              <a:t>Образец заголовка</a:t>
            </a:r>
            <a:endParaRPr lang="en-US" dirty="0"/>
          </a:p>
        </p:txBody>
      </p:sp>
      <p:sp>
        <p:nvSpPr>
          <p:cNvPr id="3" name="Subtitle 2"/>
          <p:cNvSpPr>
            <a:spLocks noGrp="1"/>
          </p:cNvSpPr>
          <p:nvPr>
            <p:ph type="subTitle" idx="1"/>
          </p:nvPr>
        </p:nvSpPr>
        <p:spPr>
          <a:xfrm>
            <a:off x="1016000" y="4724400"/>
            <a:ext cx="9144000" cy="990600"/>
          </a:xfrm>
        </p:spPr>
        <p:txBody>
          <a:bodyPr anchor="t">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6" name="Date Placeholder 3"/>
          <p:cNvSpPr>
            <a:spLocks noGrp="1"/>
          </p:cNvSpPr>
          <p:nvPr>
            <p:ph type="dt" sz="half" idx="10"/>
          </p:nvPr>
        </p:nvSpPr>
        <p:spPr/>
        <p:txBody>
          <a:bodyPr/>
          <a:lstStyle>
            <a:lvl1pPr>
              <a:defRPr/>
            </a:lvl1pPr>
          </a:lstStyle>
          <a:p>
            <a:pPr>
              <a:defRPr/>
            </a:pPr>
            <a:fld id="{09FC5334-C21B-4E47-A489-E7513DAA4C24}"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7"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8"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29C175C8-898B-4E11-8CE4-A5B75B17108B}"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0541BACC-0815-45DA-B8CF-B22263CDA68D}"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281B12E1-3556-4471-A758-243FDB6869BF}"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showMasterSp="0">
  <p:cSld name="Заголовок раздела">
    <p:spTree>
      <p:nvGrpSpPr>
        <p:cNvPr id="1" name=""/>
        <p:cNvGrpSpPr/>
        <p:nvPr/>
      </p:nvGrpSpPr>
      <p:grpSpPr>
        <a:xfrm>
          <a:off x="0" y="0"/>
          <a:ext cx="0" cy="0"/>
          <a:chOff x="0" y="0"/>
          <a:chExt cx="0" cy="0"/>
        </a:xfrm>
      </p:grpSpPr>
      <p:sp>
        <p:nvSpPr>
          <p:cNvPr id="4" name="Rectangle 6"/>
          <p:cNvSpPr/>
          <p:nvPr/>
        </p:nvSpPr>
        <p:spPr>
          <a:xfrm>
            <a:off x="1037167" y="0"/>
            <a:ext cx="100584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
        <p:nvSpPr>
          <p:cNvPr id="5" name="Rectangle 7"/>
          <p:cNvSpPr/>
          <p:nvPr/>
        </p:nvSpPr>
        <p:spPr>
          <a:xfrm>
            <a:off x="1037167" y="6172200"/>
            <a:ext cx="10058400" cy="26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
        <p:nvSpPr>
          <p:cNvPr id="2" name="Title 1"/>
          <p:cNvSpPr>
            <a:spLocks noGrp="1"/>
          </p:cNvSpPr>
          <p:nvPr>
            <p:ph type="title"/>
          </p:nvPr>
        </p:nvSpPr>
        <p:spPr>
          <a:xfrm>
            <a:off x="1016000" y="3276600"/>
            <a:ext cx="10058400" cy="1676400"/>
          </a:xfrm>
        </p:spPr>
        <p:txBody>
          <a:bodyPr/>
          <a:lstStyle>
            <a:lvl1pPr algn="l">
              <a:defRPr sz="54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1016000" y="4953000"/>
            <a:ext cx="9144000" cy="914400"/>
          </a:xfrm>
        </p:spPr>
        <p:txBody>
          <a:bodyPr anchor="t">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endParaRPr lang="ru-RU" smtClean="0"/>
          </a:p>
        </p:txBody>
      </p:sp>
      <p:sp>
        <p:nvSpPr>
          <p:cNvPr id="6" name="Date Placeholder 3"/>
          <p:cNvSpPr>
            <a:spLocks noGrp="1"/>
          </p:cNvSpPr>
          <p:nvPr>
            <p:ph type="dt" sz="half" idx="10"/>
          </p:nvPr>
        </p:nvSpPr>
        <p:spPr/>
        <p:txBody>
          <a:bodyPr/>
          <a:lstStyle>
            <a:lvl1pPr>
              <a:defRPr/>
            </a:lvl1pPr>
          </a:lstStyle>
          <a:p>
            <a:pPr>
              <a:defRPr/>
            </a:pPr>
            <a:fld id="{31C4A1D7-1728-4BE1-8DE6-D0C22696775D}"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7"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8"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A1ECD3C8-43D9-4109-B9E0-21C9C1A352DB}"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1016000" y="609601"/>
            <a:ext cx="48768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Content Placeholder 3"/>
          <p:cNvSpPr>
            <a:spLocks noGrp="1"/>
          </p:cNvSpPr>
          <p:nvPr>
            <p:ph sz="half" idx="2"/>
          </p:nvPr>
        </p:nvSpPr>
        <p:spPr>
          <a:xfrm>
            <a:off x="6197600" y="609601"/>
            <a:ext cx="48768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5" name="Date Placeholder 3"/>
          <p:cNvSpPr>
            <a:spLocks noGrp="1"/>
          </p:cNvSpPr>
          <p:nvPr>
            <p:ph type="dt" sz="half" idx="10"/>
          </p:nvPr>
        </p:nvSpPr>
        <p:spPr/>
        <p:txBody>
          <a:bodyPr/>
          <a:lstStyle>
            <a:lvl1pPr>
              <a:defRPr/>
            </a:lvl1pPr>
          </a:lstStyle>
          <a:p>
            <a:pPr>
              <a:defRPr/>
            </a:pPr>
            <a:fld id="{D3508890-9BBF-4FE3-BE9C-631DFB38857C}"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7"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4FA5F1DE-BB90-4B5E-ABCF-AD4AEB35C54C}"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cxnSp>
        <p:nvCxnSpPr>
          <p:cNvPr id="7" name="Straight Connector 10"/>
          <p:cNvCxnSpPr/>
          <p:nvPr/>
        </p:nvCxnSpPr>
        <p:spPr>
          <a:xfrm>
            <a:off x="1011767" y="1249364"/>
            <a:ext cx="4876800"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12"/>
          <p:cNvCxnSpPr/>
          <p:nvPr/>
        </p:nvCxnSpPr>
        <p:spPr>
          <a:xfrm>
            <a:off x="6193367" y="1249364"/>
            <a:ext cx="4876800" cy="1587"/>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11936" y="609600"/>
            <a:ext cx="48768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4" name="Content Placeholder 3"/>
          <p:cNvSpPr>
            <a:spLocks noGrp="1"/>
          </p:cNvSpPr>
          <p:nvPr>
            <p:ph sz="half" idx="2"/>
          </p:nvPr>
        </p:nvSpPr>
        <p:spPr>
          <a:xfrm>
            <a:off x="1011936" y="1329264"/>
            <a:ext cx="4876800" cy="30480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5" name="Text Placeholder 4"/>
          <p:cNvSpPr>
            <a:spLocks noGrp="1"/>
          </p:cNvSpPr>
          <p:nvPr>
            <p:ph type="body" sz="quarter" idx="3"/>
          </p:nvPr>
        </p:nvSpPr>
        <p:spPr>
          <a:xfrm>
            <a:off x="6193536" y="609600"/>
            <a:ext cx="48768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6" name="Content Placeholder 5"/>
          <p:cNvSpPr>
            <a:spLocks noGrp="1"/>
          </p:cNvSpPr>
          <p:nvPr>
            <p:ph sz="quarter" idx="4"/>
          </p:nvPr>
        </p:nvSpPr>
        <p:spPr>
          <a:xfrm>
            <a:off x="6193536" y="1329264"/>
            <a:ext cx="4876800" cy="30480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9" name="Date Placeholder 6"/>
          <p:cNvSpPr>
            <a:spLocks noGrp="1"/>
          </p:cNvSpPr>
          <p:nvPr>
            <p:ph type="dt" sz="half" idx="10"/>
          </p:nvPr>
        </p:nvSpPr>
        <p:spPr/>
        <p:txBody>
          <a:bodyPr/>
          <a:lstStyle>
            <a:lvl1pPr>
              <a:defRPr/>
            </a:lvl1pPr>
          </a:lstStyle>
          <a:p>
            <a:pPr>
              <a:defRPr/>
            </a:pPr>
            <a:fld id="{ABD16AAD-E1E3-4B0B-A131-D5CE26F60647}"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10" name="Footer Placeholder 7"/>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11" name="Slide Number Placeholder 8"/>
          <p:cNvSpPr>
            <a:spLocks noGrp="1"/>
          </p:cNvSpPr>
          <p:nvPr>
            <p:ph type="sldNum" sz="quarter" idx="12"/>
          </p:nvPr>
        </p:nvSpPr>
        <p:spPr/>
        <p:txBody>
          <a:bodyPr/>
          <a:lstStyle>
            <a:lvl1pPr>
              <a:defRPr/>
            </a:lvl1pPr>
          </a:lstStyle>
          <a:p>
            <a:pPr fontAlgn="base">
              <a:spcBef>
                <a:spcPct val="0"/>
              </a:spcBef>
              <a:spcAft>
                <a:spcPct val="0"/>
              </a:spcAft>
              <a:defRPr/>
            </a:pPr>
            <a:fld id="{F9DF593F-3D3C-4885-9038-72A28C180280}"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7A6E5B1F-C909-45BE-B0EC-557E276FF23E}"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5"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341947CF-42D4-4B1F-B443-AA7EB1A3EE18}"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Объект 2"/>
          <p:cNvSpPr>
            <a:spLocks noGrp="1"/>
          </p:cNvSpPr>
          <p:nvPr>
            <p:ph sz="half" idx="1"/>
          </p:nvPr>
        </p:nvSpPr>
        <p:spPr>
          <a:xfrm>
            <a:off x="1576917" y="2017713"/>
            <a:ext cx="5080000" cy="4114800"/>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Объект 3"/>
          <p:cNvSpPr>
            <a:spLocks noGrp="1"/>
          </p:cNvSpPr>
          <p:nvPr>
            <p:ph sz="half" idx="2"/>
          </p:nvPr>
        </p:nvSpPr>
        <p:spPr>
          <a:xfrm>
            <a:off x="6860117" y="2017713"/>
            <a:ext cx="5080000" cy="4114800"/>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Дата 4"/>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ижний колонтитул 5"/>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7" name="Номер слайда 6"/>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34218694-359D-4F7C-8626-3933FA3CEA1B}" type="slidenum">
              <a:rPr lang="ru-RU" altLang="ru-RU" smtClean="0"/>
            </a:fld>
            <a:endParaRPr lang="ru-RU" altLang="ru-RU"/>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E883387-DF3F-417A-9E1A-D8F393CBFB24}"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3"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4"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C8305473-A891-47A7-840E-F25349C43624}"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cxnSp>
        <p:nvCxnSpPr>
          <p:cNvPr id="5" name="Straight Connector 9"/>
          <p:cNvCxnSpPr/>
          <p:nvPr/>
        </p:nvCxnSpPr>
        <p:spPr>
          <a:xfrm rot="5400000">
            <a:off x="2871259" y="2515130"/>
            <a:ext cx="3810000" cy="2117"/>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16000" y="4572000"/>
            <a:ext cx="9046464" cy="1600200"/>
          </a:xfrm>
        </p:spPr>
        <p:txBody>
          <a:bodyPr>
            <a:normAutofit/>
          </a:bodyPr>
          <a:lstStyle>
            <a:lvl1pPr algn="l">
              <a:defRPr sz="5400" b="0"/>
            </a:lvl1pPr>
          </a:lstStyle>
          <a:p>
            <a:r>
              <a:rPr lang="ru-RU" smtClean="0"/>
              <a:t>Образец заголовка</a:t>
            </a:r>
            <a:endParaRPr lang="en-US"/>
          </a:p>
        </p:txBody>
      </p:sp>
      <p:sp>
        <p:nvSpPr>
          <p:cNvPr id="3" name="Content Placeholder 2"/>
          <p:cNvSpPr>
            <a:spLocks noGrp="1"/>
          </p:cNvSpPr>
          <p:nvPr>
            <p:ph idx="1"/>
          </p:nvPr>
        </p:nvSpPr>
        <p:spPr>
          <a:xfrm>
            <a:off x="4947821" y="457201"/>
            <a:ext cx="6126579"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Text Placeholder 3"/>
          <p:cNvSpPr>
            <a:spLocks noGrp="1"/>
          </p:cNvSpPr>
          <p:nvPr>
            <p:ph type="body" sz="half" idx="2"/>
          </p:nvPr>
        </p:nvSpPr>
        <p:spPr>
          <a:xfrm>
            <a:off x="1016002" y="457200"/>
            <a:ext cx="3564876"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6" name="Date Placeholder 4"/>
          <p:cNvSpPr>
            <a:spLocks noGrp="1"/>
          </p:cNvSpPr>
          <p:nvPr>
            <p:ph type="dt" sz="half" idx="10"/>
          </p:nvPr>
        </p:nvSpPr>
        <p:spPr/>
        <p:txBody>
          <a:bodyPr/>
          <a:lstStyle>
            <a:lvl1pPr>
              <a:defRPr/>
            </a:lvl1pPr>
          </a:lstStyle>
          <a:p>
            <a:pPr>
              <a:defRPr/>
            </a:pPr>
            <a:fld id="{11953658-C499-41E2-8B14-A6464AF9F3AF}"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7" name="Footer Placeholder 5"/>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8" name="Slide Number Placeholder 6"/>
          <p:cNvSpPr>
            <a:spLocks noGrp="1"/>
          </p:cNvSpPr>
          <p:nvPr>
            <p:ph type="sldNum" sz="quarter" idx="12"/>
          </p:nvPr>
        </p:nvSpPr>
        <p:spPr/>
        <p:txBody>
          <a:bodyPr/>
          <a:lstStyle>
            <a:lvl1pPr>
              <a:defRPr/>
            </a:lvl1pPr>
          </a:lstStyle>
          <a:p>
            <a:pPr fontAlgn="base">
              <a:spcBef>
                <a:spcPct val="0"/>
              </a:spcBef>
              <a:spcAft>
                <a:spcPct val="0"/>
              </a:spcAft>
              <a:defRPr/>
            </a:pPr>
            <a:fld id="{30D3D941-A83D-43FB-95DB-DB5CD58448A1}"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11936" y="4572000"/>
            <a:ext cx="9046464" cy="1600200"/>
          </a:xfrm>
        </p:spPr>
        <p:txBody>
          <a:bodyPr>
            <a:normAutofit/>
          </a:bodyPr>
          <a:lstStyle>
            <a:lvl1pPr algn="l">
              <a:defRPr sz="5400" b="0"/>
            </a:lvl1pPr>
          </a:lstStyle>
          <a:p>
            <a:r>
              <a:rPr lang="ru-RU" smtClean="0"/>
              <a:t>Образец заголовка</a:t>
            </a:r>
            <a:endParaRPr lang="en-US" dirty="0"/>
          </a:p>
        </p:txBody>
      </p:sp>
      <p:sp>
        <p:nvSpPr>
          <p:cNvPr id="3" name="Picture Placeholder 2"/>
          <p:cNvSpPr>
            <a:spLocks noGrp="1"/>
          </p:cNvSpPr>
          <p:nvPr>
            <p:ph type="pic" idx="1"/>
          </p:nvPr>
        </p:nvSpPr>
        <p:spPr>
          <a:xfrm>
            <a:off x="1036320" y="457200"/>
            <a:ext cx="10058400" cy="2895600"/>
          </a:xfrm>
          <a:ln w="6350">
            <a:solidFill>
              <a:schemeClr val="tx2"/>
            </a:solidFill>
          </a:ln>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a:p>
        </p:txBody>
      </p:sp>
      <p:sp>
        <p:nvSpPr>
          <p:cNvPr id="4" name="Text Placeholder 3"/>
          <p:cNvSpPr>
            <a:spLocks noGrp="1"/>
          </p:cNvSpPr>
          <p:nvPr>
            <p:ph type="body" sz="half" idx="2"/>
          </p:nvPr>
        </p:nvSpPr>
        <p:spPr>
          <a:xfrm>
            <a:off x="1133856" y="3505200"/>
            <a:ext cx="9855200" cy="804862"/>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5" name="Date Placeholder 3"/>
          <p:cNvSpPr>
            <a:spLocks noGrp="1"/>
          </p:cNvSpPr>
          <p:nvPr>
            <p:ph type="dt" sz="half" idx="10"/>
          </p:nvPr>
        </p:nvSpPr>
        <p:spPr/>
        <p:txBody>
          <a:bodyPr/>
          <a:lstStyle>
            <a:lvl1pPr>
              <a:defRPr/>
            </a:lvl1pPr>
          </a:lstStyle>
          <a:p>
            <a:pPr>
              <a:defRPr/>
            </a:pPr>
            <a:fld id="{F886CCEE-5595-434F-8408-F1E492F11A77}"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7"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7D88B591-2809-4174-A66D-EA67534507D2}"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19200" y="685800"/>
            <a:ext cx="9652000" cy="3886200"/>
          </a:xfrm>
        </p:spPr>
        <p:txBody>
          <a:bodyPr vert="eaVert" ancho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41AB5AED-254E-4EBA-898F-A0E59036D441}"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D09088C0-191A-443E-AC6D-B77E138A7EBB}"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16000" y="685802"/>
            <a:ext cx="2438400" cy="5410199"/>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3454400" y="685801"/>
            <a:ext cx="7620000" cy="4876800"/>
          </a:xfrm>
        </p:spPr>
        <p:txBody>
          <a:bodyPr vert="eaVert" ancho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F2C7FD65-2E51-45A6-8D40-8F15824BBC1C}"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804C7EBD-EB4E-4322-96D7-9BADA3898714}"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showMasterSp="0">
  <p:cSld name="Титульный слайд">
    <p:spTree>
      <p:nvGrpSpPr>
        <p:cNvPr id="1" name=""/>
        <p:cNvGrpSpPr/>
        <p:nvPr/>
      </p:nvGrpSpPr>
      <p:grpSpPr>
        <a:xfrm>
          <a:off x="0" y="0"/>
          <a:ext cx="0" cy="0"/>
          <a:chOff x="0" y="0"/>
          <a:chExt cx="0" cy="0"/>
        </a:xfrm>
      </p:grpSpPr>
      <p:sp>
        <p:nvSpPr>
          <p:cNvPr id="4" name="Rectangle 7"/>
          <p:cNvSpPr/>
          <p:nvPr/>
        </p:nvSpPr>
        <p:spPr>
          <a:xfrm>
            <a:off x="1037167" y="0"/>
            <a:ext cx="100584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
        <p:nvSpPr>
          <p:cNvPr id="5" name="Rectangle 6"/>
          <p:cNvSpPr/>
          <p:nvPr/>
        </p:nvSpPr>
        <p:spPr>
          <a:xfrm>
            <a:off x="1037167" y="6172200"/>
            <a:ext cx="10058400" cy="26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
        <p:nvSpPr>
          <p:cNvPr id="2" name="Title 1"/>
          <p:cNvSpPr>
            <a:spLocks noGrp="1"/>
          </p:cNvSpPr>
          <p:nvPr>
            <p:ph type="ctrTitle"/>
          </p:nvPr>
        </p:nvSpPr>
        <p:spPr>
          <a:xfrm>
            <a:off x="1016000" y="3200400"/>
            <a:ext cx="10058400" cy="1524000"/>
          </a:xfrm>
        </p:spPr>
        <p:txBody>
          <a:bodyPr>
            <a:noAutofit/>
          </a:bodyPr>
          <a:lstStyle>
            <a:lvl1pPr>
              <a:defRPr sz="8000"/>
            </a:lvl1pPr>
          </a:lstStyle>
          <a:p>
            <a:r>
              <a:rPr lang="ru-RU" smtClean="0"/>
              <a:t>Образец заголовка</a:t>
            </a:r>
            <a:endParaRPr lang="en-US" dirty="0"/>
          </a:p>
        </p:txBody>
      </p:sp>
      <p:sp>
        <p:nvSpPr>
          <p:cNvPr id="3" name="Subtitle 2"/>
          <p:cNvSpPr>
            <a:spLocks noGrp="1"/>
          </p:cNvSpPr>
          <p:nvPr>
            <p:ph type="subTitle" idx="1"/>
          </p:nvPr>
        </p:nvSpPr>
        <p:spPr>
          <a:xfrm>
            <a:off x="1016000" y="4724400"/>
            <a:ext cx="9144000" cy="990600"/>
          </a:xfrm>
        </p:spPr>
        <p:txBody>
          <a:bodyPr anchor="t">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6" name="Date Placeholder 3"/>
          <p:cNvSpPr>
            <a:spLocks noGrp="1"/>
          </p:cNvSpPr>
          <p:nvPr>
            <p:ph type="dt" sz="half" idx="10"/>
          </p:nvPr>
        </p:nvSpPr>
        <p:spPr/>
        <p:txBody>
          <a:bodyPr/>
          <a:lstStyle>
            <a:lvl1pPr>
              <a:defRPr/>
            </a:lvl1pPr>
          </a:lstStyle>
          <a:p>
            <a:pPr>
              <a:defRPr/>
            </a:pPr>
            <a:fld id="{09FC5334-C21B-4E47-A489-E7513DAA4C24}"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7"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8"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29C175C8-898B-4E11-8CE4-A5B75B17108B}"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0541BACC-0815-45DA-B8CF-B22263CDA68D}"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281B12E1-3556-4471-A758-243FDB6869BF}"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showMasterSp="0">
  <p:cSld name="Заголовок раздела">
    <p:spTree>
      <p:nvGrpSpPr>
        <p:cNvPr id="1" name=""/>
        <p:cNvGrpSpPr/>
        <p:nvPr/>
      </p:nvGrpSpPr>
      <p:grpSpPr>
        <a:xfrm>
          <a:off x="0" y="0"/>
          <a:ext cx="0" cy="0"/>
          <a:chOff x="0" y="0"/>
          <a:chExt cx="0" cy="0"/>
        </a:xfrm>
      </p:grpSpPr>
      <p:sp>
        <p:nvSpPr>
          <p:cNvPr id="4" name="Rectangle 6"/>
          <p:cNvSpPr/>
          <p:nvPr/>
        </p:nvSpPr>
        <p:spPr>
          <a:xfrm>
            <a:off x="1037167" y="0"/>
            <a:ext cx="100584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
        <p:nvSpPr>
          <p:cNvPr id="5" name="Rectangle 7"/>
          <p:cNvSpPr/>
          <p:nvPr/>
        </p:nvSpPr>
        <p:spPr>
          <a:xfrm>
            <a:off x="1037167" y="6172200"/>
            <a:ext cx="10058400" cy="26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
        <p:nvSpPr>
          <p:cNvPr id="2" name="Title 1"/>
          <p:cNvSpPr>
            <a:spLocks noGrp="1"/>
          </p:cNvSpPr>
          <p:nvPr>
            <p:ph type="title"/>
          </p:nvPr>
        </p:nvSpPr>
        <p:spPr>
          <a:xfrm>
            <a:off x="1016000" y="3276600"/>
            <a:ext cx="10058400" cy="1676400"/>
          </a:xfrm>
        </p:spPr>
        <p:txBody>
          <a:bodyPr/>
          <a:lstStyle>
            <a:lvl1pPr algn="l">
              <a:defRPr sz="54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1016000" y="4953000"/>
            <a:ext cx="9144000" cy="914400"/>
          </a:xfrm>
        </p:spPr>
        <p:txBody>
          <a:bodyPr anchor="t">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endParaRPr lang="ru-RU" smtClean="0"/>
          </a:p>
        </p:txBody>
      </p:sp>
      <p:sp>
        <p:nvSpPr>
          <p:cNvPr id="6" name="Date Placeholder 3"/>
          <p:cNvSpPr>
            <a:spLocks noGrp="1"/>
          </p:cNvSpPr>
          <p:nvPr>
            <p:ph type="dt" sz="half" idx="10"/>
          </p:nvPr>
        </p:nvSpPr>
        <p:spPr/>
        <p:txBody>
          <a:bodyPr/>
          <a:lstStyle>
            <a:lvl1pPr>
              <a:defRPr/>
            </a:lvl1pPr>
          </a:lstStyle>
          <a:p>
            <a:pPr>
              <a:defRPr/>
            </a:pPr>
            <a:fld id="{31C4A1D7-1728-4BE1-8DE6-D0C22696775D}"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7"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8"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A1ECD3C8-43D9-4109-B9E0-21C9C1A352DB}"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1016000" y="609601"/>
            <a:ext cx="48768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Content Placeholder 3"/>
          <p:cNvSpPr>
            <a:spLocks noGrp="1"/>
          </p:cNvSpPr>
          <p:nvPr>
            <p:ph sz="half" idx="2"/>
          </p:nvPr>
        </p:nvSpPr>
        <p:spPr>
          <a:xfrm>
            <a:off x="6197600" y="609601"/>
            <a:ext cx="48768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5" name="Date Placeholder 3"/>
          <p:cNvSpPr>
            <a:spLocks noGrp="1"/>
          </p:cNvSpPr>
          <p:nvPr>
            <p:ph type="dt" sz="half" idx="10"/>
          </p:nvPr>
        </p:nvSpPr>
        <p:spPr/>
        <p:txBody>
          <a:bodyPr/>
          <a:lstStyle>
            <a:lvl1pPr>
              <a:defRPr/>
            </a:lvl1pPr>
          </a:lstStyle>
          <a:p>
            <a:pPr>
              <a:defRPr/>
            </a:pPr>
            <a:fld id="{D3508890-9BBF-4FE3-BE9C-631DFB38857C}"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7"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4FA5F1DE-BB90-4B5E-ABCF-AD4AEB35C54C}"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cxnSp>
        <p:nvCxnSpPr>
          <p:cNvPr id="7" name="Straight Connector 10"/>
          <p:cNvCxnSpPr/>
          <p:nvPr/>
        </p:nvCxnSpPr>
        <p:spPr>
          <a:xfrm>
            <a:off x="1011767" y="1249364"/>
            <a:ext cx="4876800"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12"/>
          <p:cNvCxnSpPr/>
          <p:nvPr/>
        </p:nvCxnSpPr>
        <p:spPr>
          <a:xfrm>
            <a:off x="6193367" y="1249364"/>
            <a:ext cx="4876800" cy="1587"/>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11936" y="609600"/>
            <a:ext cx="48768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4" name="Content Placeholder 3"/>
          <p:cNvSpPr>
            <a:spLocks noGrp="1"/>
          </p:cNvSpPr>
          <p:nvPr>
            <p:ph sz="half" idx="2"/>
          </p:nvPr>
        </p:nvSpPr>
        <p:spPr>
          <a:xfrm>
            <a:off x="1011936" y="1329264"/>
            <a:ext cx="4876800" cy="30480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5" name="Text Placeholder 4"/>
          <p:cNvSpPr>
            <a:spLocks noGrp="1"/>
          </p:cNvSpPr>
          <p:nvPr>
            <p:ph type="body" sz="quarter" idx="3"/>
          </p:nvPr>
        </p:nvSpPr>
        <p:spPr>
          <a:xfrm>
            <a:off x="6193536" y="609600"/>
            <a:ext cx="48768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6" name="Content Placeholder 5"/>
          <p:cNvSpPr>
            <a:spLocks noGrp="1"/>
          </p:cNvSpPr>
          <p:nvPr>
            <p:ph sz="quarter" idx="4"/>
          </p:nvPr>
        </p:nvSpPr>
        <p:spPr>
          <a:xfrm>
            <a:off x="6193536" y="1329264"/>
            <a:ext cx="4876800" cy="30480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9" name="Date Placeholder 6"/>
          <p:cNvSpPr>
            <a:spLocks noGrp="1"/>
          </p:cNvSpPr>
          <p:nvPr>
            <p:ph type="dt" sz="half" idx="10"/>
          </p:nvPr>
        </p:nvSpPr>
        <p:spPr/>
        <p:txBody>
          <a:bodyPr/>
          <a:lstStyle>
            <a:lvl1pPr>
              <a:defRPr/>
            </a:lvl1pPr>
          </a:lstStyle>
          <a:p>
            <a:pPr>
              <a:defRPr/>
            </a:pPr>
            <a:fld id="{ABD16AAD-E1E3-4B0B-A131-D5CE26F60647}"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10" name="Footer Placeholder 7"/>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11" name="Slide Number Placeholder 8"/>
          <p:cNvSpPr>
            <a:spLocks noGrp="1"/>
          </p:cNvSpPr>
          <p:nvPr>
            <p:ph type="sldNum" sz="quarter" idx="12"/>
          </p:nvPr>
        </p:nvSpPr>
        <p:spPr/>
        <p:txBody>
          <a:bodyPr/>
          <a:lstStyle>
            <a:lvl1pPr>
              <a:defRPr/>
            </a:lvl1pPr>
          </a:lstStyle>
          <a:p>
            <a:pPr fontAlgn="base">
              <a:spcBef>
                <a:spcPct val="0"/>
              </a:spcBef>
              <a:spcAft>
                <a:spcPct val="0"/>
              </a:spcAft>
              <a:defRPr/>
            </a:pPr>
            <a:fld id="{F9DF593F-3D3C-4885-9038-72A28C180280}"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4" name="Объект 3"/>
          <p:cNvSpPr>
            <a:spLocks noGrp="1"/>
          </p:cNvSpPr>
          <p:nvPr>
            <p:ph sz="half" idx="2"/>
          </p:nvPr>
        </p:nvSpPr>
        <p:spPr>
          <a:xfrm>
            <a:off x="840318" y="2505075"/>
            <a:ext cx="5158316" cy="368458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6" name="Объект 5"/>
          <p:cNvSpPr>
            <a:spLocks noGrp="1"/>
          </p:cNvSpPr>
          <p:nvPr>
            <p:ph sz="quarter" idx="4"/>
          </p:nvPr>
        </p:nvSpPr>
        <p:spPr>
          <a:xfrm>
            <a:off x="6172200" y="2505075"/>
            <a:ext cx="5183717" cy="368458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7" name="Дата 6"/>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8" name="Нижний колонтитул 7"/>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9" name="Номер слайда 8"/>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0BAE1AA7-AAE6-4619-81D9-193A42B03407}" type="slidenum">
              <a:rPr lang="ru-RU" altLang="ru-RU" smtClean="0"/>
            </a:fld>
            <a:endParaRPr lang="ru-RU" altLang="ru-RU"/>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7A6E5B1F-C909-45BE-B0EC-557E276FF23E}"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5"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341947CF-42D4-4B1F-B443-AA7EB1A3EE18}"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E883387-DF3F-417A-9E1A-D8F393CBFB24}"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3"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4"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C8305473-A891-47A7-840E-F25349C43624}"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cxnSp>
        <p:nvCxnSpPr>
          <p:cNvPr id="5" name="Straight Connector 9"/>
          <p:cNvCxnSpPr/>
          <p:nvPr/>
        </p:nvCxnSpPr>
        <p:spPr>
          <a:xfrm rot="5400000">
            <a:off x="2871259" y="2515130"/>
            <a:ext cx="3810000" cy="2117"/>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16000" y="4572000"/>
            <a:ext cx="9046464" cy="1600200"/>
          </a:xfrm>
        </p:spPr>
        <p:txBody>
          <a:bodyPr>
            <a:normAutofit/>
          </a:bodyPr>
          <a:lstStyle>
            <a:lvl1pPr algn="l">
              <a:defRPr sz="5400" b="0"/>
            </a:lvl1pPr>
          </a:lstStyle>
          <a:p>
            <a:r>
              <a:rPr lang="ru-RU" smtClean="0"/>
              <a:t>Образец заголовка</a:t>
            </a:r>
            <a:endParaRPr lang="en-US"/>
          </a:p>
        </p:txBody>
      </p:sp>
      <p:sp>
        <p:nvSpPr>
          <p:cNvPr id="3" name="Content Placeholder 2"/>
          <p:cNvSpPr>
            <a:spLocks noGrp="1"/>
          </p:cNvSpPr>
          <p:nvPr>
            <p:ph idx="1"/>
          </p:nvPr>
        </p:nvSpPr>
        <p:spPr>
          <a:xfrm>
            <a:off x="4947821" y="457201"/>
            <a:ext cx="6126579"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Text Placeholder 3"/>
          <p:cNvSpPr>
            <a:spLocks noGrp="1"/>
          </p:cNvSpPr>
          <p:nvPr>
            <p:ph type="body" sz="half" idx="2"/>
          </p:nvPr>
        </p:nvSpPr>
        <p:spPr>
          <a:xfrm>
            <a:off x="1016002" y="457200"/>
            <a:ext cx="3564876"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6" name="Date Placeholder 4"/>
          <p:cNvSpPr>
            <a:spLocks noGrp="1"/>
          </p:cNvSpPr>
          <p:nvPr>
            <p:ph type="dt" sz="half" idx="10"/>
          </p:nvPr>
        </p:nvSpPr>
        <p:spPr/>
        <p:txBody>
          <a:bodyPr/>
          <a:lstStyle>
            <a:lvl1pPr>
              <a:defRPr/>
            </a:lvl1pPr>
          </a:lstStyle>
          <a:p>
            <a:pPr>
              <a:defRPr/>
            </a:pPr>
            <a:fld id="{11953658-C499-41E2-8B14-A6464AF9F3AF}"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7" name="Footer Placeholder 5"/>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8" name="Slide Number Placeholder 6"/>
          <p:cNvSpPr>
            <a:spLocks noGrp="1"/>
          </p:cNvSpPr>
          <p:nvPr>
            <p:ph type="sldNum" sz="quarter" idx="12"/>
          </p:nvPr>
        </p:nvSpPr>
        <p:spPr/>
        <p:txBody>
          <a:bodyPr/>
          <a:lstStyle>
            <a:lvl1pPr>
              <a:defRPr/>
            </a:lvl1pPr>
          </a:lstStyle>
          <a:p>
            <a:pPr fontAlgn="base">
              <a:spcBef>
                <a:spcPct val="0"/>
              </a:spcBef>
              <a:spcAft>
                <a:spcPct val="0"/>
              </a:spcAft>
              <a:defRPr/>
            </a:pPr>
            <a:fld id="{30D3D941-A83D-43FB-95DB-DB5CD58448A1}"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11936" y="4572000"/>
            <a:ext cx="9046464" cy="1600200"/>
          </a:xfrm>
        </p:spPr>
        <p:txBody>
          <a:bodyPr>
            <a:normAutofit/>
          </a:bodyPr>
          <a:lstStyle>
            <a:lvl1pPr algn="l">
              <a:defRPr sz="5400" b="0"/>
            </a:lvl1pPr>
          </a:lstStyle>
          <a:p>
            <a:r>
              <a:rPr lang="ru-RU" smtClean="0"/>
              <a:t>Образец заголовка</a:t>
            </a:r>
            <a:endParaRPr lang="en-US" dirty="0"/>
          </a:p>
        </p:txBody>
      </p:sp>
      <p:sp>
        <p:nvSpPr>
          <p:cNvPr id="3" name="Picture Placeholder 2"/>
          <p:cNvSpPr>
            <a:spLocks noGrp="1"/>
          </p:cNvSpPr>
          <p:nvPr>
            <p:ph type="pic" idx="1"/>
          </p:nvPr>
        </p:nvSpPr>
        <p:spPr>
          <a:xfrm>
            <a:off x="1036320" y="457200"/>
            <a:ext cx="10058400" cy="2895600"/>
          </a:xfrm>
          <a:ln w="6350">
            <a:solidFill>
              <a:schemeClr val="tx2"/>
            </a:solidFill>
          </a:ln>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a:p>
        </p:txBody>
      </p:sp>
      <p:sp>
        <p:nvSpPr>
          <p:cNvPr id="4" name="Text Placeholder 3"/>
          <p:cNvSpPr>
            <a:spLocks noGrp="1"/>
          </p:cNvSpPr>
          <p:nvPr>
            <p:ph type="body" sz="half" idx="2"/>
          </p:nvPr>
        </p:nvSpPr>
        <p:spPr>
          <a:xfrm>
            <a:off x="1133856" y="3505200"/>
            <a:ext cx="9855200" cy="804862"/>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5" name="Date Placeholder 3"/>
          <p:cNvSpPr>
            <a:spLocks noGrp="1"/>
          </p:cNvSpPr>
          <p:nvPr>
            <p:ph type="dt" sz="half" idx="10"/>
          </p:nvPr>
        </p:nvSpPr>
        <p:spPr/>
        <p:txBody>
          <a:bodyPr/>
          <a:lstStyle>
            <a:lvl1pPr>
              <a:defRPr/>
            </a:lvl1pPr>
          </a:lstStyle>
          <a:p>
            <a:pPr>
              <a:defRPr/>
            </a:pPr>
            <a:fld id="{F886CCEE-5595-434F-8408-F1E492F11A77}"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7"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7D88B591-2809-4174-A66D-EA67534507D2}"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19200" y="685800"/>
            <a:ext cx="9652000" cy="3886200"/>
          </a:xfrm>
        </p:spPr>
        <p:txBody>
          <a:bodyPr vert="eaVert" ancho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41AB5AED-254E-4EBA-898F-A0E59036D441}"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D09088C0-191A-443E-AC6D-B77E138A7EBB}"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16000" y="685802"/>
            <a:ext cx="2438400" cy="5410199"/>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3454400" y="685801"/>
            <a:ext cx="7620000" cy="4876800"/>
          </a:xfrm>
        </p:spPr>
        <p:txBody>
          <a:bodyPr vert="eaVert" ancho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F2C7FD65-2E51-45A6-8D40-8F15824BBC1C}"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804C7EBD-EB4E-4322-96D7-9BADA3898714}"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showMasterSp="0">
  <p:cSld name="Титульный слайд">
    <p:spTree>
      <p:nvGrpSpPr>
        <p:cNvPr id="1" name=""/>
        <p:cNvGrpSpPr/>
        <p:nvPr/>
      </p:nvGrpSpPr>
      <p:grpSpPr>
        <a:xfrm>
          <a:off x="0" y="0"/>
          <a:ext cx="0" cy="0"/>
          <a:chOff x="0" y="0"/>
          <a:chExt cx="0" cy="0"/>
        </a:xfrm>
      </p:grpSpPr>
      <p:sp>
        <p:nvSpPr>
          <p:cNvPr id="4" name="Rectangle 7"/>
          <p:cNvSpPr/>
          <p:nvPr/>
        </p:nvSpPr>
        <p:spPr>
          <a:xfrm>
            <a:off x="1037167" y="0"/>
            <a:ext cx="100584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
        <p:nvSpPr>
          <p:cNvPr id="5" name="Rectangle 6"/>
          <p:cNvSpPr/>
          <p:nvPr/>
        </p:nvSpPr>
        <p:spPr>
          <a:xfrm>
            <a:off x="1037167" y="6172200"/>
            <a:ext cx="10058400" cy="26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
        <p:nvSpPr>
          <p:cNvPr id="2" name="Title 1"/>
          <p:cNvSpPr>
            <a:spLocks noGrp="1"/>
          </p:cNvSpPr>
          <p:nvPr>
            <p:ph type="ctrTitle"/>
          </p:nvPr>
        </p:nvSpPr>
        <p:spPr>
          <a:xfrm>
            <a:off x="1016000" y="3200400"/>
            <a:ext cx="10058400" cy="1524000"/>
          </a:xfrm>
        </p:spPr>
        <p:txBody>
          <a:bodyPr>
            <a:noAutofit/>
          </a:bodyPr>
          <a:lstStyle>
            <a:lvl1pPr>
              <a:defRPr sz="8000"/>
            </a:lvl1pPr>
          </a:lstStyle>
          <a:p>
            <a:r>
              <a:rPr lang="ru-RU" smtClean="0"/>
              <a:t>Образец заголовка</a:t>
            </a:r>
            <a:endParaRPr lang="en-US" dirty="0"/>
          </a:p>
        </p:txBody>
      </p:sp>
      <p:sp>
        <p:nvSpPr>
          <p:cNvPr id="3" name="Subtitle 2"/>
          <p:cNvSpPr>
            <a:spLocks noGrp="1"/>
          </p:cNvSpPr>
          <p:nvPr>
            <p:ph type="subTitle" idx="1"/>
          </p:nvPr>
        </p:nvSpPr>
        <p:spPr>
          <a:xfrm>
            <a:off x="1016000" y="4724400"/>
            <a:ext cx="9144000" cy="990600"/>
          </a:xfrm>
        </p:spPr>
        <p:txBody>
          <a:bodyPr anchor="t">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6" name="Date Placeholder 3"/>
          <p:cNvSpPr>
            <a:spLocks noGrp="1"/>
          </p:cNvSpPr>
          <p:nvPr>
            <p:ph type="dt" sz="half" idx="10"/>
          </p:nvPr>
        </p:nvSpPr>
        <p:spPr/>
        <p:txBody>
          <a:bodyPr/>
          <a:lstStyle>
            <a:lvl1pPr>
              <a:defRPr/>
            </a:lvl1pPr>
          </a:lstStyle>
          <a:p>
            <a:pPr>
              <a:defRPr/>
            </a:pPr>
            <a:fld id="{09FC5334-C21B-4E47-A489-E7513DAA4C24}"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7"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8"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29C175C8-898B-4E11-8CE4-A5B75B17108B}"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0541BACC-0815-45DA-B8CF-B22263CDA68D}"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281B12E1-3556-4471-A758-243FDB6869BF}"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showMasterSp="0">
  <p:cSld name="Заголовок раздела">
    <p:spTree>
      <p:nvGrpSpPr>
        <p:cNvPr id="1" name=""/>
        <p:cNvGrpSpPr/>
        <p:nvPr/>
      </p:nvGrpSpPr>
      <p:grpSpPr>
        <a:xfrm>
          <a:off x="0" y="0"/>
          <a:ext cx="0" cy="0"/>
          <a:chOff x="0" y="0"/>
          <a:chExt cx="0" cy="0"/>
        </a:xfrm>
      </p:grpSpPr>
      <p:sp>
        <p:nvSpPr>
          <p:cNvPr id="4" name="Rectangle 6"/>
          <p:cNvSpPr/>
          <p:nvPr/>
        </p:nvSpPr>
        <p:spPr>
          <a:xfrm>
            <a:off x="1037167" y="0"/>
            <a:ext cx="100584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
        <p:nvSpPr>
          <p:cNvPr id="5" name="Rectangle 7"/>
          <p:cNvSpPr/>
          <p:nvPr/>
        </p:nvSpPr>
        <p:spPr>
          <a:xfrm>
            <a:off x="1037167" y="6172200"/>
            <a:ext cx="10058400" cy="26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
        <p:nvSpPr>
          <p:cNvPr id="2" name="Title 1"/>
          <p:cNvSpPr>
            <a:spLocks noGrp="1"/>
          </p:cNvSpPr>
          <p:nvPr>
            <p:ph type="title"/>
          </p:nvPr>
        </p:nvSpPr>
        <p:spPr>
          <a:xfrm>
            <a:off x="1016000" y="3276600"/>
            <a:ext cx="10058400" cy="1676400"/>
          </a:xfrm>
        </p:spPr>
        <p:txBody>
          <a:bodyPr/>
          <a:lstStyle>
            <a:lvl1pPr algn="l">
              <a:defRPr sz="54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1016000" y="4953000"/>
            <a:ext cx="9144000" cy="914400"/>
          </a:xfrm>
        </p:spPr>
        <p:txBody>
          <a:bodyPr anchor="t">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endParaRPr lang="ru-RU" smtClean="0"/>
          </a:p>
        </p:txBody>
      </p:sp>
      <p:sp>
        <p:nvSpPr>
          <p:cNvPr id="6" name="Date Placeholder 3"/>
          <p:cNvSpPr>
            <a:spLocks noGrp="1"/>
          </p:cNvSpPr>
          <p:nvPr>
            <p:ph type="dt" sz="half" idx="10"/>
          </p:nvPr>
        </p:nvSpPr>
        <p:spPr/>
        <p:txBody>
          <a:bodyPr/>
          <a:lstStyle>
            <a:lvl1pPr>
              <a:defRPr/>
            </a:lvl1pPr>
          </a:lstStyle>
          <a:p>
            <a:pPr>
              <a:defRPr/>
            </a:pPr>
            <a:fld id="{31C4A1D7-1728-4BE1-8DE6-D0C22696775D}"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7"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8"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A1ECD3C8-43D9-4109-B9E0-21C9C1A352DB}"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1016000" y="609601"/>
            <a:ext cx="48768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Content Placeholder 3"/>
          <p:cNvSpPr>
            <a:spLocks noGrp="1"/>
          </p:cNvSpPr>
          <p:nvPr>
            <p:ph sz="half" idx="2"/>
          </p:nvPr>
        </p:nvSpPr>
        <p:spPr>
          <a:xfrm>
            <a:off x="6197600" y="609601"/>
            <a:ext cx="48768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5" name="Date Placeholder 3"/>
          <p:cNvSpPr>
            <a:spLocks noGrp="1"/>
          </p:cNvSpPr>
          <p:nvPr>
            <p:ph type="dt" sz="half" idx="10"/>
          </p:nvPr>
        </p:nvSpPr>
        <p:spPr/>
        <p:txBody>
          <a:bodyPr/>
          <a:lstStyle>
            <a:lvl1pPr>
              <a:defRPr/>
            </a:lvl1pPr>
          </a:lstStyle>
          <a:p>
            <a:pPr>
              <a:defRPr/>
            </a:pPr>
            <a:fld id="{D3508890-9BBF-4FE3-BE9C-631DFB38857C}"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7"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4FA5F1DE-BB90-4B5E-ABCF-AD4AEB35C54C}"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Дата 2"/>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4" name="Нижний колонтитул 3"/>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омер слайда 4"/>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54FED579-6574-496F-B71E-980DCABFFCAF}" type="slidenum">
              <a:rPr lang="ru-RU" altLang="ru-RU" smtClean="0"/>
            </a:fld>
            <a:endParaRPr lang="ru-RU" altLang="ru-RU"/>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cxnSp>
        <p:nvCxnSpPr>
          <p:cNvPr id="7" name="Straight Connector 10"/>
          <p:cNvCxnSpPr/>
          <p:nvPr/>
        </p:nvCxnSpPr>
        <p:spPr>
          <a:xfrm>
            <a:off x="1011767" y="1249364"/>
            <a:ext cx="4876800"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12"/>
          <p:cNvCxnSpPr/>
          <p:nvPr/>
        </p:nvCxnSpPr>
        <p:spPr>
          <a:xfrm>
            <a:off x="6193367" y="1249364"/>
            <a:ext cx="4876800" cy="1587"/>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11936" y="609600"/>
            <a:ext cx="48768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4" name="Content Placeholder 3"/>
          <p:cNvSpPr>
            <a:spLocks noGrp="1"/>
          </p:cNvSpPr>
          <p:nvPr>
            <p:ph sz="half" idx="2"/>
          </p:nvPr>
        </p:nvSpPr>
        <p:spPr>
          <a:xfrm>
            <a:off x="1011936" y="1329264"/>
            <a:ext cx="4876800" cy="30480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5" name="Text Placeholder 4"/>
          <p:cNvSpPr>
            <a:spLocks noGrp="1"/>
          </p:cNvSpPr>
          <p:nvPr>
            <p:ph type="body" sz="quarter" idx="3"/>
          </p:nvPr>
        </p:nvSpPr>
        <p:spPr>
          <a:xfrm>
            <a:off x="6193536" y="609600"/>
            <a:ext cx="48768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6" name="Content Placeholder 5"/>
          <p:cNvSpPr>
            <a:spLocks noGrp="1"/>
          </p:cNvSpPr>
          <p:nvPr>
            <p:ph sz="quarter" idx="4"/>
          </p:nvPr>
        </p:nvSpPr>
        <p:spPr>
          <a:xfrm>
            <a:off x="6193536" y="1329264"/>
            <a:ext cx="4876800" cy="30480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9" name="Date Placeholder 6"/>
          <p:cNvSpPr>
            <a:spLocks noGrp="1"/>
          </p:cNvSpPr>
          <p:nvPr>
            <p:ph type="dt" sz="half" idx="10"/>
          </p:nvPr>
        </p:nvSpPr>
        <p:spPr/>
        <p:txBody>
          <a:bodyPr/>
          <a:lstStyle>
            <a:lvl1pPr>
              <a:defRPr/>
            </a:lvl1pPr>
          </a:lstStyle>
          <a:p>
            <a:pPr>
              <a:defRPr/>
            </a:pPr>
            <a:fld id="{ABD16AAD-E1E3-4B0B-A131-D5CE26F60647}"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10" name="Footer Placeholder 7"/>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11" name="Slide Number Placeholder 8"/>
          <p:cNvSpPr>
            <a:spLocks noGrp="1"/>
          </p:cNvSpPr>
          <p:nvPr>
            <p:ph type="sldNum" sz="quarter" idx="12"/>
          </p:nvPr>
        </p:nvSpPr>
        <p:spPr/>
        <p:txBody>
          <a:bodyPr/>
          <a:lstStyle>
            <a:lvl1pPr>
              <a:defRPr/>
            </a:lvl1pPr>
          </a:lstStyle>
          <a:p>
            <a:pPr fontAlgn="base">
              <a:spcBef>
                <a:spcPct val="0"/>
              </a:spcBef>
              <a:spcAft>
                <a:spcPct val="0"/>
              </a:spcAft>
              <a:defRPr/>
            </a:pPr>
            <a:fld id="{F9DF593F-3D3C-4885-9038-72A28C180280}"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7A6E5B1F-C909-45BE-B0EC-557E276FF23E}"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5"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341947CF-42D4-4B1F-B443-AA7EB1A3EE18}"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E883387-DF3F-417A-9E1A-D8F393CBFB24}"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3"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4"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C8305473-A891-47A7-840E-F25349C43624}"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cxnSp>
        <p:nvCxnSpPr>
          <p:cNvPr id="5" name="Straight Connector 9"/>
          <p:cNvCxnSpPr/>
          <p:nvPr/>
        </p:nvCxnSpPr>
        <p:spPr>
          <a:xfrm rot="5400000">
            <a:off x="2871259" y="2515130"/>
            <a:ext cx="3810000" cy="2117"/>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16000" y="4572000"/>
            <a:ext cx="9046464" cy="1600200"/>
          </a:xfrm>
        </p:spPr>
        <p:txBody>
          <a:bodyPr>
            <a:normAutofit/>
          </a:bodyPr>
          <a:lstStyle>
            <a:lvl1pPr algn="l">
              <a:defRPr sz="5400" b="0"/>
            </a:lvl1pPr>
          </a:lstStyle>
          <a:p>
            <a:r>
              <a:rPr lang="ru-RU" smtClean="0"/>
              <a:t>Образец заголовка</a:t>
            </a:r>
            <a:endParaRPr lang="en-US"/>
          </a:p>
        </p:txBody>
      </p:sp>
      <p:sp>
        <p:nvSpPr>
          <p:cNvPr id="3" name="Content Placeholder 2"/>
          <p:cNvSpPr>
            <a:spLocks noGrp="1"/>
          </p:cNvSpPr>
          <p:nvPr>
            <p:ph idx="1"/>
          </p:nvPr>
        </p:nvSpPr>
        <p:spPr>
          <a:xfrm>
            <a:off x="4947821" y="457201"/>
            <a:ext cx="6126579"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Text Placeholder 3"/>
          <p:cNvSpPr>
            <a:spLocks noGrp="1"/>
          </p:cNvSpPr>
          <p:nvPr>
            <p:ph type="body" sz="half" idx="2"/>
          </p:nvPr>
        </p:nvSpPr>
        <p:spPr>
          <a:xfrm>
            <a:off x="1016002" y="457200"/>
            <a:ext cx="3564876"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6" name="Date Placeholder 4"/>
          <p:cNvSpPr>
            <a:spLocks noGrp="1"/>
          </p:cNvSpPr>
          <p:nvPr>
            <p:ph type="dt" sz="half" idx="10"/>
          </p:nvPr>
        </p:nvSpPr>
        <p:spPr/>
        <p:txBody>
          <a:bodyPr/>
          <a:lstStyle>
            <a:lvl1pPr>
              <a:defRPr/>
            </a:lvl1pPr>
          </a:lstStyle>
          <a:p>
            <a:pPr>
              <a:defRPr/>
            </a:pPr>
            <a:fld id="{11953658-C499-41E2-8B14-A6464AF9F3AF}"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7" name="Footer Placeholder 5"/>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8" name="Slide Number Placeholder 6"/>
          <p:cNvSpPr>
            <a:spLocks noGrp="1"/>
          </p:cNvSpPr>
          <p:nvPr>
            <p:ph type="sldNum" sz="quarter" idx="12"/>
          </p:nvPr>
        </p:nvSpPr>
        <p:spPr/>
        <p:txBody>
          <a:bodyPr/>
          <a:lstStyle>
            <a:lvl1pPr>
              <a:defRPr/>
            </a:lvl1pPr>
          </a:lstStyle>
          <a:p>
            <a:pPr fontAlgn="base">
              <a:spcBef>
                <a:spcPct val="0"/>
              </a:spcBef>
              <a:spcAft>
                <a:spcPct val="0"/>
              </a:spcAft>
              <a:defRPr/>
            </a:pPr>
            <a:fld id="{30D3D941-A83D-43FB-95DB-DB5CD58448A1}"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11936" y="4572000"/>
            <a:ext cx="9046464" cy="1600200"/>
          </a:xfrm>
        </p:spPr>
        <p:txBody>
          <a:bodyPr>
            <a:normAutofit/>
          </a:bodyPr>
          <a:lstStyle>
            <a:lvl1pPr algn="l">
              <a:defRPr sz="5400" b="0"/>
            </a:lvl1pPr>
          </a:lstStyle>
          <a:p>
            <a:r>
              <a:rPr lang="ru-RU" smtClean="0"/>
              <a:t>Образец заголовка</a:t>
            </a:r>
            <a:endParaRPr lang="en-US" dirty="0"/>
          </a:p>
        </p:txBody>
      </p:sp>
      <p:sp>
        <p:nvSpPr>
          <p:cNvPr id="3" name="Picture Placeholder 2"/>
          <p:cNvSpPr>
            <a:spLocks noGrp="1"/>
          </p:cNvSpPr>
          <p:nvPr>
            <p:ph type="pic" idx="1"/>
          </p:nvPr>
        </p:nvSpPr>
        <p:spPr>
          <a:xfrm>
            <a:off x="1036320" y="457200"/>
            <a:ext cx="10058400" cy="2895600"/>
          </a:xfrm>
          <a:ln w="6350">
            <a:solidFill>
              <a:schemeClr val="tx2"/>
            </a:solidFill>
          </a:ln>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a:p>
        </p:txBody>
      </p:sp>
      <p:sp>
        <p:nvSpPr>
          <p:cNvPr id="4" name="Text Placeholder 3"/>
          <p:cNvSpPr>
            <a:spLocks noGrp="1"/>
          </p:cNvSpPr>
          <p:nvPr>
            <p:ph type="body" sz="half" idx="2"/>
          </p:nvPr>
        </p:nvSpPr>
        <p:spPr>
          <a:xfrm>
            <a:off x="1133856" y="3505200"/>
            <a:ext cx="9855200" cy="804862"/>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5" name="Date Placeholder 3"/>
          <p:cNvSpPr>
            <a:spLocks noGrp="1"/>
          </p:cNvSpPr>
          <p:nvPr>
            <p:ph type="dt" sz="half" idx="10"/>
          </p:nvPr>
        </p:nvSpPr>
        <p:spPr/>
        <p:txBody>
          <a:bodyPr/>
          <a:lstStyle>
            <a:lvl1pPr>
              <a:defRPr/>
            </a:lvl1pPr>
          </a:lstStyle>
          <a:p>
            <a:pPr>
              <a:defRPr/>
            </a:pPr>
            <a:fld id="{F886CCEE-5595-434F-8408-F1E492F11A77}"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7"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7D88B591-2809-4174-A66D-EA67534507D2}"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19200" y="685800"/>
            <a:ext cx="9652000" cy="3886200"/>
          </a:xfrm>
        </p:spPr>
        <p:txBody>
          <a:bodyPr vert="eaVert" ancho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41AB5AED-254E-4EBA-898F-A0E59036D441}"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D09088C0-191A-443E-AC6D-B77E138A7EBB}"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16000" y="685802"/>
            <a:ext cx="2438400" cy="5410199"/>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3454400" y="685801"/>
            <a:ext cx="7620000" cy="4876800"/>
          </a:xfrm>
        </p:spPr>
        <p:txBody>
          <a:bodyPr vert="eaVert" ancho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F2C7FD65-2E51-45A6-8D40-8F15824BBC1C}"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ru-RU">
              <a:solidFill>
                <a:srgbClr val="5A6378">
                  <a:lumMod val="90000"/>
                  <a:lumOff val="10000"/>
                </a:srgbClr>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804C7EBD-EB4E-4322-96D7-9BADA3898714}" type="slidenum">
              <a:rPr lang="ru-RU" altLang="ru-RU" smtClean="0">
                <a:cs typeface="Arial" panose="020B0604020202020204" pitchFamily="34" charset="0"/>
              </a:rPr>
            </a:fld>
            <a:endParaRPr lang="ru-RU" altLang="ru-RU">
              <a:cs typeface="Arial" panose="020B0604020202020204" pitchFamily="34" charset="0"/>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showMasterSp="0">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12192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2" name="Rectangle 11"/>
          <p:cNvSpPr/>
          <p:nvPr/>
        </p:nvSpPr>
        <p:spPr>
          <a:xfrm>
            <a:off x="0" y="0"/>
            <a:ext cx="12192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3" name="Rectangle 12"/>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4" name="Oval 13"/>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 name="Subtitle 2"/>
          <p:cNvSpPr>
            <a:spLocks noGrp="1"/>
          </p:cNvSpPr>
          <p:nvPr>
            <p:ph type="subTitle" idx="1"/>
          </p:nvPr>
        </p:nvSpPr>
        <p:spPr>
          <a:xfrm>
            <a:off x="1965060" y="5052546"/>
            <a:ext cx="7516013"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60B4CDA7-85FA-4F32-A57D-66B45D67E07A}" type="datetimeFigureOut">
              <a:rPr lang="en-US" smtClean="0">
                <a:solidFill>
                  <a:prstClr val="black">
                    <a:lumMod val="50000"/>
                    <a:lumOff val="50000"/>
                  </a:prstClr>
                </a:solidFill>
              </a:rPr>
            </a:fld>
            <a:endParaRPr lang="en-US">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D3CD7D78-BDAC-4E96-A995-EB7867668D69}" type="slidenum">
              <a:rPr lang="en-US" smtClean="0">
                <a:solidFill>
                  <a:prstClr val="black">
                    <a:lumMod val="50000"/>
                    <a:lumOff val="50000"/>
                  </a:prstClr>
                </a:solidFill>
              </a:rPr>
            </a:fld>
            <a:endParaRPr lang="en-US">
              <a:solidFill>
                <a:prstClr val="black">
                  <a:lumMod val="50000"/>
                  <a:lumOff val="50000"/>
                </a:prstClr>
              </a:solidFill>
            </a:endParaRPr>
          </a:p>
        </p:txBody>
      </p:sp>
      <p:sp>
        <p:nvSpPr>
          <p:cNvPr id="2" name="Title 1"/>
          <p:cNvSpPr>
            <a:spLocks noGrp="1"/>
          </p:cNvSpPr>
          <p:nvPr>
            <p:ph type="ctrTitle"/>
          </p:nvPr>
        </p:nvSpPr>
        <p:spPr>
          <a:xfrm>
            <a:off x="1090109" y="3132290"/>
            <a:ext cx="9567135"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ransition spd="slow">
    <p:newsflash/>
  </p:transition>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0B4CDA7-85FA-4F32-A57D-66B45D67E07A}" type="datetimeFigureOut">
              <a:rPr lang="en-US" smtClean="0">
                <a:solidFill>
                  <a:prstClr val="black">
                    <a:lumMod val="50000"/>
                    <a:lumOff val="50000"/>
                  </a:prstClr>
                </a:solidFill>
              </a:rPr>
            </a:fld>
            <a:endParaRPr lang="en-US">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D3CD7D78-BDAC-4E96-A995-EB7867668D69}" type="slidenum">
              <a:rPr lang="en-US" smtClean="0">
                <a:solidFill>
                  <a:prstClr val="black">
                    <a:lumMod val="50000"/>
                    <a:lumOff val="50000"/>
                  </a:prstClr>
                </a:solidFill>
              </a:rPr>
            </a:fld>
            <a:endParaRPr lang="en-US">
              <a:solidFill>
                <a:prstClr val="black">
                  <a:lumMod val="50000"/>
                  <a:lumOff val="50000"/>
                </a:prstClr>
              </a:solidFill>
            </a:endParaRPr>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524000" y="731520"/>
            <a:ext cx="8534400" cy="3474720"/>
          </a:xfrm>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Tree>
  </p:cSld>
  <p:clrMapOvr>
    <a:masterClrMapping/>
  </p:clrMapOvr>
  <p:transition spd="slow">
    <p:newsflash/>
  </p:transition>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8" name="Rectangle 7"/>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9" name="Rectangle 8"/>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Oval 9"/>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itle 1"/>
          <p:cNvSpPr>
            <a:spLocks noGrp="1"/>
          </p:cNvSpPr>
          <p:nvPr>
            <p:ph type="title"/>
          </p:nvPr>
        </p:nvSpPr>
        <p:spPr>
          <a:xfrm>
            <a:off x="2710927" y="2172648"/>
            <a:ext cx="7955555"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696584" y="4607511"/>
            <a:ext cx="7960659"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endParaRPr lang="ru-RU" smtClean="0"/>
          </a:p>
        </p:txBody>
      </p:sp>
      <p:sp>
        <p:nvSpPr>
          <p:cNvPr id="4" name="Date Placeholder 3"/>
          <p:cNvSpPr>
            <a:spLocks noGrp="1"/>
          </p:cNvSpPr>
          <p:nvPr>
            <p:ph type="dt" sz="half" idx="10"/>
          </p:nvPr>
        </p:nvSpPr>
        <p:spPr/>
        <p:txBody>
          <a:bodyPr/>
          <a:lstStyle/>
          <a:p>
            <a:fld id="{60B4CDA7-85FA-4F32-A57D-66B45D67E07A}" type="datetimeFigureOut">
              <a:rPr lang="en-US" smtClean="0">
                <a:solidFill>
                  <a:prstClr val="black">
                    <a:lumMod val="50000"/>
                    <a:lumOff val="50000"/>
                  </a:prstClr>
                </a:solidFill>
              </a:rPr>
            </a:fld>
            <a:endParaRPr lang="en-US">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D3CD7D78-BDAC-4E96-A995-EB7867668D69}" type="slidenum">
              <a:rPr lang="en-US" smtClean="0">
                <a:solidFill>
                  <a:prstClr val="black">
                    <a:lumMod val="50000"/>
                    <a:lumOff val="50000"/>
                  </a:prstClr>
                </a:solidFill>
              </a:rPr>
            </a:fld>
            <a:endParaRPr lang="en-US">
              <a:solidFill>
                <a:prstClr val="black">
                  <a:lumMod val="50000"/>
                  <a:lumOff val="50000"/>
                </a:prstClr>
              </a:solidFill>
            </a:endParaRPr>
          </a:p>
        </p:txBody>
      </p:sp>
    </p:spTree>
  </p:cSld>
  <p:clrMapOvr>
    <a:masterClrMapping/>
  </p:clrMapOvr>
  <p:transition spd="slow">
    <p:newsflash/>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3" name="Нижний колонтитул 2"/>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4" name="Номер слайда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4C71113A-349C-470B-BB75-051B30B05E6C}" type="slidenum">
              <a:rPr lang="ru-RU" altLang="ru-RU" smtClean="0"/>
            </a:fld>
            <a:endParaRPr lang="ru-RU" altLang="ru-RU"/>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0B4CDA7-85FA-4F32-A57D-66B45D67E07A}" type="datetimeFigureOut">
              <a:rPr lang="en-US" smtClean="0">
                <a:solidFill>
                  <a:prstClr val="black">
                    <a:lumMod val="50000"/>
                    <a:lumOff val="50000"/>
                  </a:prstClr>
                </a:solidFill>
              </a:rPr>
            </a:fld>
            <a:endParaRPr lang="en-US">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US">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D3CD7D78-BDAC-4E96-A995-EB7867668D69}" type="slidenum">
              <a:rPr lang="en-US" smtClean="0">
                <a:solidFill>
                  <a:prstClr val="black">
                    <a:lumMod val="50000"/>
                    <a:lumOff val="50000"/>
                  </a:prstClr>
                </a:solidFill>
              </a:rPr>
            </a:fld>
            <a:endParaRPr lang="en-US">
              <a:solidFill>
                <a:prstClr val="black">
                  <a:lumMod val="50000"/>
                  <a:lumOff val="50000"/>
                </a:prstClr>
              </a:solidFill>
            </a:endParaRPr>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523999" y="731519"/>
            <a:ext cx="4462272" cy="3474720"/>
          </a:xfrm>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11" name="Content Placeholder 10"/>
          <p:cNvSpPr>
            <a:spLocks noGrp="1"/>
          </p:cNvSpPr>
          <p:nvPr>
            <p:ph sz="quarter" idx="14"/>
          </p:nvPr>
        </p:nvSpPr>
        <p:spPr>
          <a:xfrm>
            <a:off x="6193536" y="731520"/>
            <a:ext cx="4462272" cy="3474720"/>
          </a:xfrm>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Tree>
  </p:cSld>
  <p:clrMapOvr>
    <a:masterClrMapping/>
  </p:clrMapOvr>
  <p:transition spd="slow">
    <p:newsflash/>
  </p:transition>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0" y="731520"/>
            <a:ext cx="4462272"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4" name="Content Placeholder 3"/>
          <p:cNvSpPr>
            <a:spLocks noGrp="1"/>
          </p:cNvSpPr>
          <p:nvPr>
            <p:ph sz="half" idx="2"/>
          </p:nvPr>
        </p:nvSpPr>
        <p:spPr>
          <a:xfrm>
            <a:off x="1541929" y="1400327"/>
            <a:ext cx="4462272"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5" name="Text Placeholder 4"/>
          <p:cNvSpPr>
            <a:spLocks noGrp="1"/>
          </p:cNvSpPr>
          <p:nvPr>
            <p:ph type="body" sz="quarter" idx="3"/>
          </p:nvPr>
        </p:nvSpPr>
        <p:spPr>
          <a:xfrm>
            <a:off x="6196403" y="731520"/>
            <a:ext cx="4462272"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None/>
            </a:pPr>
            <a:r>
              <a:rPr lang="ru-RU" smtClean="0"/>
              <a:t>Образец текста</a:t>
            </a:r>
            <a:endParaRPr lang="ru-RU" smtClean="0"/>
          </a:p>
        </p:txBody>
      </p:sp>
      <p:sp>
        <p:nvSpPr>
          <p:cNvPr id="6" name="Content Placeholder 5"/>
          <p:cNvSpPr>
            <a:spLocks noGrp="1"/>
          </p:cNvSpPr>
          <p:nvPr>
            <p:ph sz="quarter" idx="4"/>
          </p:nvPr>
        </p:nvSpPr>
        <p:spPr>
          <a:xfrm>
            <a:off x="6193367" y="1399032"/>
            <a:ext cx="4462272"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60B4CDA7-85FA-4F32-A57D-66B45D67E07A}" type="datetimeFigureOut">
              <a:rPr lang="en-US" smtClean="0">
                <a:solidFill>
                  <a:prstClr val="black">
                    <a:lumMod val="50000"/>
                    <a:lumOff val="50000"/>
                  </a:prstClr>
                </a:solidFill>
              </a:rPr>
            </a:fld>
            <a:endParaRPr lang="en-US">
              <a:solidFill>
                <a:prstClr val="black">
                  <a:lumMod val="50000"/>
                  <a:lumOff val="50000"/>
                </a:prstClr>
              </a:solidFill>
            </a:endParaRPr>
          </a:p>
        </p:txBody>
      </p:sp>
      <p:sp>
        <p:nvSpPr>
          <p:cNvPr id="8" name="Footer Placeholder 7"/>
          <p:cNvSpPr>
            <a:spLocks noGrp="1"/>
          </p:cNvSpPr>
          <p:nvPr>
            <p:ph type="ftr" sz="quarter" idx="11"/>
          </p:nvPr>
        </p:nvSpPr>
        <p:spPr/>
        <p:txBody>
          <a:bodyPr/>
          <a:lstStyle/>
          <a:p>
            <a:endParaRPr lang="en-US">
              <a:solidFill>
                <a:prstClr val="black">
                  <a:lumMod val="50000"/>
                  <a:lumOff val="50000"/>
                </a:prstClr>
              </a:solidFill>
            </a:endParaRPr>
          </a:p>
        </p:txBody>
      </p:sp>
      <p:sp>
        <p:nvSpPr>
          <p:cNvPr id="9" name="Slide Number Placeholder 8"/>
          <p:cNvSpPr>
            <a:spLocks noGrp="1"/>
          </p:cNvSpPr>
          <p:nvPr>
            <p:ph type="sldNum" sz="quarter" idx="12"/>
          </p:nvPr>
        </p:nvSpPr>
        <p:spPr/>
        <p:txBody>
          <a:bodyPr/>
          <a:lstStyle/>
          <a:p>
            <a:fld id="{D3CD7D78-BDAC-4E96-A995-EB7867668D69}" type="slidenum">
              <a:rPr lang="en-US" smtClean="0">
                <a:solidFill>
                  <a:prstClr val="black">
                    <a:lumMod val="50000"/>
                    <a:lumOff val="50000"/>
                  </a:prstClr>
                </a:solidFill>
              </a:rPr>
            </a:fld>
            <a:endParaRPr lang="en-US">
              <a:solidFill>
                <a:prstClr val="black">
                  <a:lumMod val="50000"/>
                  <a:lumOff val="50000"/>
                </a:prstClr>
              </a:solidFill>
            </a:endParaRPr>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ransition spd="slow">
    <p:newsflash/>
  </p:transition>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60B4CDA7-85FA-4F32-A57D-66B45D67E07A}" type="datetimeFigureOut">
              <a:rPr lang="en-US" smtClean="0">
                <a:solidFill>
                  <a:prstClr val="black">
                    <a:lumMod val="50000"/>
                    <a:lumOff val="50000"/>
                  </a:prstClr>
                </a:solidFill>
              </a:rPr>
            </a:fld>
            <a:endParaRPr lang="en-US">
              <a:solidFill>
                <a:prstClr val="black">
                  <a:lumMod val="50000"/>
                  <a:lumOff val="50000"/>
                </a:prstClr>
              </a:solidFill>
            </a:endParaRPr>
          </a:p>
        </p:txBody>
      </p:sp>
      <p:sp>
        <p:nvSpPr>
          <p:cNvPr id="4" name="Footer Placeholder 3"/>
          <p:cNvSpPr>
            <a:spLocks noGrp="1"/>
          </p:cNvSpPr>
          <p:nvPr>
            <p:ph type="ftr" sz="quarter" idx="11"/>
          </p:nvPr>
        </p:nvSpPr>
        <p:spPr/>
        <p:txBody>
          <a:bodyPr/>
          <a:lstStyle/>
          <a:p>
            <a:endParaRPr lang="en-US">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D3CD7D78-BDAC-4E96-A995-EB7867668D69}" type="slidenum">
              <a:rPr lang="en-US" smtClean="0">
                <a:solidFill>
                  <a:prstClr val="black">
                    <a:lumMod val="50000"/>
                    <a:lumOff val="50000"/>
                  </a:prstClr>
                </a:solidFill>
              </a:rPr>
            </a:fld>
            <a:endParaRPr lang="en-US">
              <a:solidFill>
                <a:prstClr val="black">
                  <a:lumMod val="50000"/>
                  <a:lumOff val="50000"/>
                </a:prstClr>
              </a:solidFill>
            </a:endParaRPr>
          </a:p>
        </p:txBody>
      </p:sp>
    </p:spTree>
  </p:cSld>
  <p:clrMapOvr>
    <a:masterClrMapping/>
  </p:clrMapOvr>
  <p:transition spd="slow">
    <p:newsflash/>
  </p:transition>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B4CDA7-85FA-4F32-A57D-66B45D67E07A}" type="datetimeFigureOut">
              <a:rPr lang="en-US" smtClean="0">
                <a:solidFill>
                  <a:prstClr val="black">
                    <a:lumMod val="50000"/>
                    <a:lumOff val="50000"/>
                  </a:prstClr>
                </a:solidFill>
              </a:rPr>
            </a:fld>
            <a:endParaRPr lang="en-US">
              <a:solidFill>
                <a:prstClr val="black">
                  <a:lumMod val="50000"/>
                  <a:lumOff val="50000"/>
                </a:prstClr>
              </a:solidFill>
            </a:endParaRPr>
          </a:p>
        </p:txBody>
      </p:sp>
      <p:sp>
        <p:nvSpPr>
          <p:cNvPr id="3" name="Footer Placeholder 2"/>
          <p:cNvSpPr>
            <a:spLocks noGrp="1"/>
          </p:cNvSpPr>
          <p:nvPr>
            <p:ph type="ftr" sz="quarter" idx="11"/>
          </p:nvPr>
        </p:nvSpPr>
        <p:spPr/>
        <p:txBody>
          <a:bodyPr/>
          <a:lstStyle/>
          <a:p>
            <a:endParaRPr lang="en-US">
              <a:solidFill>
                <a:prstClr val="black">
                  <a:lumMod val="50000"/>
                  <a:lumOff val="50000"/>
                </a:prstClr>
              </a:solidFill>
            </a:endParaRPr>
          </a:p>
        </p:txBody>
      </p:sp>
      <p:sp>
        <p:nvSpPr>
          <p:cNvPr id="4" name="Slide Number Placeholder 3"/>
          <p:cNvSpPr>
            <a:spLocks noGrp="1"/>
          </p:cNvSpPr>
          <p:nvPr>
            <p:ph type="sldNum" sz="quarter" idx="12"/>
          </p:nvPr>
        </p:nvSpPr>
        <p:spPr/>
        <p:txBody>
          <a:bodyPr/>
          <a:lstStyle/>
          <a:p>
            <a:fld id="{D3CD7D78-BDAC-4E96-A995-EB7867668D69}" type="slidenum">
              <a:rPr lang="en-US" smtClean="0">
                <a:solidFill>
                  <a:prstClr val="black">
                    <a:lumMod val="50000"/>
                    <a:lumOff val="50000"/>
                  </a:prstClr>
                </a:solidFill>
              </a:rPr>
            </a:fld>
            <a:endParaRPr lang="en-US">
              <a:solidFill>
                <a:prstClr val="black">
                  <a:lumMod val="50000"/>
                  <a:lumOff val="50000"/>
                </a:prstClr>
              </a:solidFill>
            </a:endParaRPr>
          </a:p>
        </p:txBody>
      </p:sp>
    </p:spTree>
  </p:cSld>
  <p:clrMapOvr>
    <a:masterClrMapping/>
  </p:clrMapOvr>
  <p:transition spd="slow">
    <p:newsflash/>
  </p:transition>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18794" y="2209801"/>
            <a:ext cx="4848113"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6124688" y="731520"/>
            <a:ext cx="5356113"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Text Placeholder 3"/>
          <p:cNvSpPr>
            <a:spLocks noGrp="1"/>
          </p:cNvSpPr>
          <p:nvPr>
            <p:ph type="body" sz="half" idx="2"/>
          </p:nvPr>
        </p:nvSpPr>
        <p:spPr>
          <a:xfrm>
            <a:off x="1434354" y="3497802"/>
            <a:ext cx="4518213"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5" name="Date Placeholder 4"/>
          <p:cNvSpPr>
            <a:spLocks noGrp="1"/>
          </p:cNvSpPr>
          <p:nvPr>
            <p:ph type="dt" sz="half" idx="10"/>
          </p:nvPr>
        </p:nvSpPr>
        <p:spPr/>
        <p:txBody>
          <a:bodyPr/>
          <a:lstStyle/>
          <a:p>
            <a:fld id="{60B4CDA7-85FA-4F32-A57D-66B45D67E07A}" type="datetimeFigureOut">
              <a:rPr lang="en-US" smtClean="0">
                <a:solidFill>
                  <a:prstClr val="black">
                    <a:lumMod val="50000"/>
                    <a:lumOff val="50000"/>
                  </a:prstClr>
                </a:solidFill>
              </a:rPr>
            </a:fld>
            <a:endParaRPr lang="en-US">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US">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D3CD7D78-BDAC-4E96-A995-EB7867668D69}" type="slidenum">
              <a:rPr lang="en-US" smtClean="0">
                <a:solidFill>
                  <a:prstClr val="black">
                    <a:lumMod val="50000"/>
                    <a:lumOff val="50000"/>
                  </a:prstClr>
                </a:solidFill>
              </a:rPr>
            </a:fld>
            <a:endParaRPr lang="en-US">
              <a:solidFill>
                <a:prstClr val="black">
                  <a:lumMod val="50000"/>
                  <a:lumOff val="50000"/>
                </a:prstClr>
              </a:solidFill>
            </a:endParaRPr>
          </a:p>
        </p:txBody>
      </p:sp>
    </p:spTree>
  </p:cSld>
  <p:clrMapOvr>
    <a:masterClrMapping/>
  </p:clrMapOvr>
  <p:transition spd="slow">
    <p:newsflash/>
  </p:transition>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showMasterSp="0">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9" name="Rectangle 8"/>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Rectangle 9"/>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1" name="Oval 10"/>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 name="Picture Placeholder 2"/>
          <p:cNvSpPr>
            <a:spLocks noGrp="1"/>
          </p:cNvSpPr>
          <p:nvPr>
            <p:ph type="pic" idx="1"/>
          </p:nvPr>
        </p:nvSpPr>
        <p:spPr>
          <a:xfrm>
            <a:off x="5966900" y="1143000"/>
            <a:ext cx="54864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170516" y="1010486"/>
            <a:ext cx="4925485" cy="2163020"/>
          </a:xfrm>
        </p:spPr>
        <p:txBody>
          <a:bodyPr anchor="b"/>
          <a:lstStyle>
            <a:lvl1pPr marL="182880" indent="-182880">
              <a:buFont typeface="Georgia" panose="02040502050405020303"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5" name="Date Placeholder 4"/>
          <p:cNvSpPr>
            <a:spLocks noGrp="1"/>
          </p:cNvSpPr>
          <p:nvPr>
            <p:ph type="dt" sz="half" idx="10"/>
          </p:nvPr>
        </p:nvSpPr>
        <p:spPr/>
        <p:txBody>
          <a:bodyPr/>
          <a:lstStyle/>
          <a:p>
            <a:fld id="{60B4CDA7-85FA-4F32-A57D-66B45D67E07A}" type="datetimeFigureOut">
              <a:rPr lang="en-US" smtClean="0">
                <a:solidFill>
                  <a:prstClr val="black">
                    <a:lumMod val="50000"/>
                    <a:lumOff val="50000"/>
                  </a:prstClr>
                </a:solidFill>
              </a:rPr>
            </a:fld>
            <a:endParaRPr lang="en-US">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US">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D3CD7D78-BDAC-4E96-A995-EB7867668D69}" type="slidenum">
              <a:rPr lang="en-US" smtClean="0">
                <a:solidFill>
                  <a:prstClr val="black">
                    <a:lumMod val="50000"/>
                    <a:lumOff val="50000"/>
                  </a:prstClr>
                </a:solidFill>
              </a:rPr>
            </a:fld>
            <a:endParaRPr lang="en-US">
              <a:solidFill>
                <a:prstClr val="black">
                  <a:lumMod val="50000"/>
                  <a:lumOff val="50000"/>
                </a:prstClr>
              </a:solidFill>
            </a:endParaRPr>
          </a:p>
        </p:txBody>
      </p:sp>
      <p:sp>
        <p:nvSpPr>
          <p:cNvPr id="2" name="Title 1"/>
          <p:cNvSpPr>
            <a:spLocks noGrp="1"/>
          </p:cNvSpPr>
          <p:nvPr>
            <p:ph type="title"/>
          </p:nvPr>
        </p:nvSpPr>
        <p:spPr>
          <a:xfrm>
            <a:off x="969691" y="4464421"/>
            <a:ext cx="8511384"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ransition spd="slow">
    <p:newsflash/>
  </p:transition>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2540000" y="731519"/>
            <a:ext cx="8534400" cy="3474720"/>
          </a:xfrm>
        </p:spPr>
        <p:txBody>
          <a:bodyPr vert="eaVe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4" name="Date Placeholder 3"/>
          <p:cNvSpPr>
            <a:spLocks noGrp="1"/>
          </p:cNvSpPr>
          <p:nvPr>
            <p:ph type="dt" sz="half" idx="10"/>
          </p:nvPr>
        </p:nvSpPr>
        <p:spPr/>
        <p:txBody>
          <a:bodyPr/>
          <a:lstStyle/>
          <a:p>
            <a:fld id="{60B4CDA7-85FA-4F32-A57D-66B45D67E07A}" type="datetimeFigureOut">
              <a:rPr lang="en-US" smtClean="0">
                <a:solidFill>
                  <a:prstClr val="black">
                    <a:lumMod val="50000"/>
                    <a:lumOff val="50000"/>
                  </a:prstClr>
                </a:solidFill>
              </a:rPr>
            </a:fld>
            <a:endParaRPr lang="en-US">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D3CD7D78-BDAC-4E96-A995-EB7867668D69}" type="slidenum">
              <a:rPr lang="en-US" smtClean="0">
                <a:solidFill>
                  <a:prstClr val="black">
                    <a:lumMod val="50000"/>
                    <a:lumOff val="50000"/>
                  </a:prstClr>
                </a:solidFill>
              </a:rPr>
            </a:fld>
            <a:endParaRPr lang="en-US">
              <a:solidFill>
                <a:prstClr val="black">
                  <a:lumMod val="50000"/>
                  <a:lumOff val="50000"/>
                </a:prstClr>
              </a:solidFill>
            </a:endParaRPr>
          </a:p>
        </p:txBody>
      </p:sp>
    </p:spTree>
  </p:cSld>
  <p:clrMapOvr>
    <a:masterClrMapping/>
  </p:clrMapOvr>
  <p:transition spd="slow">
    <p:newsflash/>
  </p:transition>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8344" y="376518"/>
            <a:ext cx="27432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4432151" y="731520"/>
            <a:ext cx="6439049" cy="4894729"/>
          </a:xfrm>
        </p:spPr>
        <p:txBody>
          <a:bodyPr vert="eaVe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0B4CDA7-85FA-4F32-A57D-66B45D67E07A}" type="datetimeFigureOut">
              <a:rPr lang="en-US" smtClean="0">
                <a:solidFill>
                  <a:prstClr val="black">
                    <a:lumMod val="50000"/>
                    <a:lumOff val="50000"/>
                  </a:prstClr>
                </a:solidFill>
              </a:rPr>
            </a:fld>
            <a:endParaRPr lang="en-US">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D3CD7D78-BDAC-4E96-A995-EB7867668D69}" type="slidenum">
              <a:rPr lang="en-US" smtClean="0">
                <a:solidFill>
                  <a:prstClr val="black">
                    <a:lumMod val="50000"/>
                    <a:lumOff val="50000"/>
                  </a:prstClr>
                </a:solidFill>
              </a:rPr>
            </a:fld>
            <a:endParaRPr lang="en-US">
              <a:solidFill>
                <a:prstClr val="black">
                  <a:lumMod val="50000"/>
                  <a:lumOff val="50000"/>
                </a:prstClr>
              </a:solidFill>
            </a:endParaRPr>
          </a:p>
        </p:txBody>
      </p:sp>
    </p:spTree>
  </p:cSld>
  <p:clrMapOvr>
    <a:masterClrMapping/>
  </p:clrMapOvr>
  <p:transition spd="slow">
    <p:newsflash/>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lstStyle>
            <a:lvl1pPr>
              <a:defRPr sz="3200"/>
            </a:lvl1pPr>
          </a:lstStyle>
          <a:p>
            <a:r>
              <a:rPr lang="ru-RU"/>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endParaRPr lang="ru-RU"/>
          </a:p>
        </p:txBody>
      </p:sp>
      <p:sp>
        <p:nvSpPr>
          <p:cNvPr id="5" name="Дата 4"/>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ижний колонтитул 5"/>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7" name="Номер слайда 6"/>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28445D9D-AEBD-4C26-B5AF-7CBF45A42C71}" type="slidenum">
              <a:rPr lang="ru-RU" altLang="ru-RU" smtClean="0"/>
            </a:fld>
            <a:endParaRPr lang="ru-RU" alt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Объект 2"/>
          <p:cNvSpPr>
            <a:spLocks noGrp="1"/>
          </p:cNvSpPr>
          <p:nvPr>
            <p:ph idx="1"/>
          </p:nvPr>
        </p:nvSpPr>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031581AD-2B83-42FE-B8B1-BBE428AA59B0}" type="slidenum">
              <a:rPr lang="ru-RU" altLang="ru-RU" smtClean="0"/>
            </a:fld>
            <a:endParaRPr lang="ru-RU" alt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lstStyle>
            <a:lvl1pPr>
              <a:defRPr sz="3200"/>
            </a:lvl1pPr>
          </a:lstStyle>
          <a:p>
            <a:r>
              <a:rPr lang="ru-RU"/>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endParaRPr lang="ru-RU"/>
          </a:p>
        </p:txBody>
      </p:sp>
      <p:sp>
        <p:nvSpPr>
          <p:cNvPr id="5" name="Дата 4"/>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ижний колонтитул 5"/>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7" name="Номер слайда 6"/>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A340E85A-A12B-4AAB-B2B4-7D81E059047D}" type="slidenum">
              <a:rPr lang="ru-RU" altLang="ru-RU" smtClean="0"/>
            </a:fld>
            <a:endParaRPr lang="ru-RU" altLang="ru-RU"/>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07DC2118-6ED9-4D94-8AB2-3D828ECBF52F}" type="slidenum">
              <a:rPr lang="ru-RU" altLang="ru-RU" smtClean="0"/>
            </a:fld>
            <a:endParaRPr lang="ru-RU" alt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338733" y="214313"/>
            <a:ext cx="2601384" cy="5918200"/>
          </a:xfrm>
        </p:spPr>
        <p:txBody>
          <a:bodyPr vert="eaVert"/>
          <a:lstStyle/>
          <a:p>
            <a:r>
              <a:rPr lang="ru-RU"/>
              <a:t>Образец заголовка</a:t>
            </a:r>
            <a:endParaRPr lang="ru-RU"/>
          </a:p>
        </p:txBody>
      </p:sp>
      <p:sp>
        <p:nvSpPr>
          <p:cNvPr id="3" name="Вертикальный текст 2"/>
          <p:cNvSpPr>
            <a:spLocks noGrp="1"/>
          </p:cNvSpPr>
          <p:nvPr>
            <p:ph type="body" orient="vert" idx="1"/>
          </p:nvPr>
        </p:nvSpPr>
        <p:spPr>
          <a:xfrm>
            <a:off x="1534584" y="214313"/>
            <a:ext cx="7600949" cy="5918200"/>
          </a:xfrm>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D5723261-4F7C-4D43-9962-BC16558699EA}" type="slidenum">
              <a:rPr lang="ru-RU" altLang="ru-RU" smtClean="0"/>
            </a:fld>
            <a:endParaRPr lang="ru-RU" altLang="ru-RU"/>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showMasterSp="0">
  <p:cSld name="Титульный слайд">
    <p:spTree>
      <p:nvGrpSpPr>
        <p:cNvPr id="1" name=""/>
        <p:cNvGrpSpPr/>
        <p:nvPr/>
      </p:nvGrpSpPr>
      <p:grpSpPr>
        <a:xfrm>
          <a:off x="0" y="0"/>
          <a:ext cx="0" cy="0"/>
          <a:chOff x="0" y="0"/>
          <a:chExt cx="0" cy="0"/>
        </a:xfrm>
      </p:grpSpPr>
      <p:grpSp>
        <p:nvGrpSpPr>
          <p:cNvPr id="4" name="Group 2"/>
          <p:cNvGrpSpPr/>
          <p:nvPr/>
        </p:nvGrpSpPr>
        <p:grpSpPr bwMode="auto">
          <a:xfrm>
            <a:off x="1" y="2438401"/>
            <a:ext cx="12012084" cy="1052513"/>
            <a:chOff x="0" y="1536"/>
            <a:chExt cx="5675" cy="663"/>
          </a:xfrm>
        </p:grpSpPr>
        <p:grpSp>
          <p:nvGrpSpPr>
            <p:cNvPr id="5" name="Group 3"/>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grpSp>
        <p:grpSp>
          <p:nvGrpSpPr>
            <p:cNvPr id="6" name="Group 6"/>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grpSp>
      <p:sp>
        <p:nvSpPr>
          <p:cNvPr id="33804" name="Rectangle 12"/>
          <p:cNvSpPr>
            <a:spLocks noGrp="1" noChangeArrowheads="1"/>
          </p:cNvSpPr>
          <p:nvPr>
            <p:ph type="ctrTitle"/>
          </p:nvPr>
        </p:nvSpPr>
        <p:spPr>
          <a:xfrm>
            <a:off x="1320800" y="1676400"/>
            <a:ext cx="10363200" cy="1462088"/>
          </a:xfrm>
        </p:spPr>
        <p:txBody>
          <a:bodyPr/>
          <a:lstStyle>
            <a:lvl1pPr>
              <a:defRPr/>
            </a:lvl1pPr>
          </a:lstStyle>
          <a:p>
            <a:pPr lvl="0"/>
            <a:r>
              <a:rPr lang="ru-RU" altLang="ru-RU" noProof="0"/>
              <a:t>Образец заголовка</a:t>
            </a:r>
            <a:endParaRPr lang="ru-RU" altLang="ru-RU" noProof="0"/>
          </a:p>
        </p:txBody>
      </p:sp>
      <p:sp>
        <p:nvSpPr>
          <p:cNvPr id="33805" name="Rectangle 13"/>
          <p:cNvSpPr>
            <a:spLocks noGrp="1" noChangeArrowheads="1"/>
          </p:cNvSpPr>
          <p:nvPr>
            <p:ph type="subTitle" idx="1"/>
          </p:nvPr>
        </p:nvSpPr>
        <p:spPr>
          <a:xfrm>
            <a:off x="1828800" y="3886200"/>
            <a:ext cx="8534400" cy="1752600"/>
          </a:xfrm>
        </p:spPr>
        <p:txBody>
          <a:bodyPr/>
          <a:lstStyle>
            <a:lvl1pPr marL="0" indent="0" algn="ctr">
              <a:buFont typeface="Wingdings" panose="05000000000000000000" pitchFamily="2" charset="2"/>
              <a:buNone/>
              <a:defRPr/>
            </a:lvl1pPr>
          </a:lstStyle>
          <a:p>
            <a:pPr lvl="0"/>
            <a:r>
              <a:rPr lang="ru-RU" altLang="ru-RU" noProof="0"/>
              <a:t>Образец подзаголовка</a:t>
            </a:r>
            <a:endParaRPr lang="ru-RU" altLang="ru-RU" noProof="0"/>
          </a:p>
        </p:txBody>
      </p:sp>
      <p:sp>
        <p:nvSpPr>
          <p:cNvPr id="14" name="Rectangle 14"/>
          <p:cNvSpPr>
            <a:spLocks noGrp="1" noChangeArrowheads="1"/>
          </p:cNvSpPr>
          <p:nvPr>
            <p:ph type="dt" sz="half" idx="10"/>
          </p:nvPr>
        </p:nvSpPr>
        <p:spPr>
          <a:xfrm>
            <a:off x="1320800" y="6248400"/>
            <a:ext cx="25400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solidFill>
                  <a:srgbClr val="1C1C1C"/>
                </a:solidFill>
              </a:defRPr>
            </a:lvl1pPr>
          </a:lstStyle>
          <a:p>
            <a:pPr fontAlgn="base">
              <a:spcBef>
                <a:spcPct val="0"/>
              </a:spcBef>
              <a:spcAft>
                <a:spcPct val="0"/>
              </a:spcAft>
              <a:defRPr/>
            </a:pPr>
            <a:endParaRPr lang="ru-RU" altLang="ru-RU"/>
          </a:p>
        </p:txBody>
      </p:sp>
      <p:sp>
        <p:nvSpPr>
          <p:cNvPr id="15" name="Rectangle 15"/>
          <p:cNvSpPr>
            <a:spLocks noGrp="1" noChangeArrowheads="1"/>
          </p:cNvSpPr>
          <p:nvPr>
            <p:ph type="ftr" sz="quarter" idx="11"/>
          </p:nvPr>
        </p:nvSpPr>
        <p:spPr>
          <a:xfrm>
            <a:off x="4572000" y="6248400"/>
            <a:ext cx="38608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solidFill>
                  <a:srgbClr val="1C1C1C"/>
                </a:solidFill>
              </a:defRPr>
            </a:lvl1pPr>
          </a:lstStyle>
          <a:p>
            <a:pPr fontAlgn="base">
              <a:spcBef>
                <a:spcPct val="0"/>
              </a:spcBef>
              <a:spcAft>
                <a:spcPct val="0"/>
              </a:spcAft>
              <a:defRPr/>
            </a:pPr>
            <a:endParaRPr lang="ru-RU" altLang="ru-RU"/>
          </a:p>
        </p:txBody>
      </p:sp>
      <p:sp>
        <p:nvSpPr>
          <p:cNvPr id="16" name="Rectangle 16"/>
          <p:cNvSpPr>
            <a:spLocks noGrp="1" noChangeArrowheads="1"/>
          </p:cNvSpPr>
          <p:nvPr>
            <p:ph type="sldNum" sz="quarter" idx="12"/>
          </p:nvPr>
        </p:nvSpPr>
        <p:spPr>
          <a:xfrm>
            <a:off x="9144000" y="6248400"/>
            <a:ext cx="25400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rgbClr val="1C1C1C"/>
                </a:solidFill>
              </a:defRPr>
            </a:lvl1pPr>
          </a:lstStyle>
          <a:p>
            <a:pPr fontAlgn="base">
              <a:spcBef>
                <a:spcPct val="0"/>
              </a:spcBef>
              <a:spcAft>
                <a:spcPct val="0"/>
              </a:spcAft>
            </a:pPr>
            <a:fld id="{98E846D7-E36A-4F89-A21D-915F93B47486}" type="slidenum">
              <a:rPr lang="ru-RU" altLang="ru-RU" smtClean="0"/>
            </a:fld>
            <a:endParaRPr lang="ru-RU" altLang="ru-RU"/>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Объект 2"/>
          <p:cNvSpPr>
            <a:spLocks noGrp="1"/>
          </p:cNvSpPr>
          <p:nvPr>
            <p:ph idx="1"/>
          </p:nvPr>
        </p:nvSpPr>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031581AD-2B83-42FE-B8B1-BBE428AA59B0}" type="slidenum">
              <a:rPr lang="ru-RU" altLang="ru-RU" smtClean="0"/>
            </a:fld>
            <a:endParaRPr lang="ru-RU" altLang="ru-RU"/>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lstStyle>
            <a:lvl1pPr>
              <a:defRPr sz="6000"/>
            </a:lvl1pPr>
          </a:lstStyle>
          <a:p>
            <a:r>
              <a:rPr lang="ru-RU"/>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a:t>Образец текста</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D4262578-03C0-4048-A2E5-05EBD79FD8B2}" type="slidenum">
              <a:rPr lang="ru-RU" altLang="ru-RU" smtClean="0"/>
            </a:fld>
            <a:endParaRPr lang="ru-RU" altLang="ru-RU"/>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Объект 2"/>
          <p:cNvSpPr>
            <a:spLocks noGrp="1"/>
          </p:cNvSpPr>
          <p:nvPr>
            <p:ph sz="half" idx="1"/>
          </p:nvPr>
        </p:nvSpPr>
        <p:spPr>
          <a:xfrm>
            <a:off x="1576917" y="2017713"/>
            <a:ext cx="5080000" cy="4114800"/>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Объект 3"/>
          <p:cNvSpPr>
            <a:spLocks noGrp="1"/>
          </p:cNvSpPr>
          <p:nvPr>
            <p:ph sz="half" idx="2"/>
          </p:nvPr>
        </p:nvSpPr>
        <p:spPr>
          <a:xfrm>
            <a:off x="6860117" y="2017713"/>
            <a:ext cx="5080000" cy="4114800"/>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Дата 4"/>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ижний колонтитул 5"/>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7" name="Номер слайда 6"/>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34218694-359D-4F7C-8626-3933FA3CEA1B}" type="slidenum">
              <a:rPr lang="ru-RU" altLang="ru-RU" smtClean="0"/>
            </a:fld>
            <a:endParaRPr lang="ru-RU" altLang="ru-RU"/>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4" name="Объект 3"/>
          <p:cNvSpPr>
            <a:spLocks noGrp="1"/>
          </p:cNvSpPr>
          <p:nvPr>
            <p:ph sz="half" idx="2"/>
          </p:nvPr>
        </p:nvSpPr>
        <p:spPr>
          <a:xfrm>
            <a:off x="840318" y="2505075"/>
            <a:ext cx="5158316" cy="368458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6" name="Объект 5"/>
          <p:cNvSpPr>
            <a:spLocks noGrp="1"/>
          </p:cNvSpPr>
          <p:nvPr>
            <p:ph sz="quarter" idx="4"/>
          </p:nvPr>
        </p:nvSpPr>
        <p:spPr>
          <a:xfrm>
            <a:off x="6172200" y="2505075"/>
            <a:ext cx="5183717" cy="368458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7" name="Дата 6"/>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8" name="Нижний колонтитул 7"/>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9" name="Номер слайда 8"/>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0BAE1AA7-AAE6-4619-81D9-193A42B03407}" type="slidenum">
              <a:rPr lang="ru-RU" altLang="ru-RU" smtClean="0"/>
            </a:fld>
            <a:endParaRPr lang="ru-RU" altLang="ru-RU"/>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Дата 2"/>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4" name="Нижний колонтитул 3"/>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омер слайда 4"/>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54FED579-6574-496F-B71E-980DCABFFCAF}" type="slidenum">
              <a:rPr lang="ru-RU" altLang="ru-RU" smtClean="0"/>
            </a:fld>
            <a:endParaRPr lang="ru-RU" altLang="ru-RU"/>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3" name="Нижний колонтитул 2"/>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4" name="Номер слайда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4C71113A-349C-470B-BB75-051B30B05E6C}" type="slidenum">
              <a:rPr lang="ru-RU" altLang="ru-RU" smtClean="0"/>
            </a:fld>
            <a:endParaRPr lang="ru-RU" alt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lstStyle>
            <a:lvl1pPr>
              <a:defRPr sz="6000"/>
            </a:lvl1pPr>
          </a:lstStyle>
          <a:p>
            <a:r>
              <a:rPr lang="ru-RU"/>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a:t>Образец текста</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D4262578-03C0-4048-A2E5-05EBD79FD8B2}" type="slidenum">
              <a:rPr lang="ru-RU" altLang="ru-RU" smtClean="0"/>
            </a:fld>
            <a:endParaRPr lang="ru-RU" altLang="ru-RU"/>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lstStyle>
            <a:lvl1pPr>
              <a:defRPr sz="3200"/>
            </a:lvl1pPr>
          </a:lstStyle>
          <a:p>
            <a:r>
              <a:rPr lang="ru-RU"/>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endParaRPr lang="ru-RU"/>
          </a:p>
        </p:txBody>
      </p:sp>
      <p:sp>
        <p:nvSpPr>
          <p:cNvPr id="5" name="Дата 4"/>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ижний колонтитул 5"/>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7" name="Номер слайда 6"/>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28445D9D-AEBD-4C26-B5AF-7CBF45A42C71}" type="slidenum">
              <a:rPr lang="ru-RU" altLang="ru-RU" smtClean="0"/>
            </a:fld>
            <a:endParaRPr lang="ru-RU" altLang="ru-RU"/>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lstStyle>
            <a:lvl1pPr>
              <a:defRPr sz="3200"/>
            </a:lvl1pPr>
          </a:lstStyle>
          <a:p>
            <a:r>
              <a:rPr lang="ru-RU"/>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endParaRPr lang="ru-RU"/>
          </a:p>
        </p:txBody>
      </p:sp>
      <p:sp>
        <p:nvSpPr>
          <p:cNvPr id="5" name="Дата 4"/>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ижний колонтитул 5"/>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7" name="Номер слайда 6"/>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A340E85A-A12B-4AAB-B2B4-7D81E059047D}" type="slidenum">
              <a:rPr lang="ru-RU" altLang="ru-RU" smtClean="0"/>
            </a:fld>
            <a:endParaRPr lang="ru-RU" altLang="ru-RU"/>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07DC2118-6ED9-4D94-8AB2-3D828ECBF52F}" type="slidenum">
              <a:rPr lang="ru-RU" altLang="ru-RU" smtClean="0"/>
            </a:fld>
            <a:endParaRPr lang="ru-RU" altLang="ru-RU"/>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338733" y="214313"/>
            <a:ext cx="2601384" cy="5918200"/>
          </a:xfrm>
        </p:spPr>
        <p:txBody>
          <a:bodyPr vert="eaVert"/>
          <a:lstStyle/>
          <a:p>
            <a:r>
              <a:rPr lang="ru-RU"/>
              <a:t>Образец заголовка</a:t>
            </a:r>
            <a:endParaRPr lang="ru-RU"/>
          </a:p>
        </p:txBody>
      </p:sp>
      <p:sp>
        <p:nvSpPr>
          <p:cNvPr id="3" name="Вертикальный текст 2"/>
          <p:cNvSpPr>
            <a:spLocks noGrp="1"/>
          </p:cNvSpPr>
          <p:nvPr>
            <p:ph type="body" orient="vert" idx="1"/>
          </p:nvPr>
        </p:nvSpPr>
        <p:spPr>
          <a:xfrm>
            <a:off x="1534584" y="214313"/>
            <a:ext cx="7600949" cy="5918200"/>
          </a:xfrm>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D5723261-4F7C-4D43-9962-BC16558699EA}" type="slidenum">
              <a:rPr lang="ru-RU" altLang="ru-RU" smtClean="0"/>
            </a:fld>
            <a:endParaRPr lang="ru-RU" altLang="ru-RU"/>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showMasterSp="0">
  <p:cSld name="Титульный слайд">
    <p:spTree>
      <p:nvGrpSpPr>
        <p:cNvPr id="1" name=""/>
        <p:cNvGrpSpPr/>
        <p:nvPr/>
      </p:nvGrpSpPr>
      <p:grpSpPr>
        <a:xfrm>
          <a:off x="0" y="0"/>
          <a:ext cx="0" cy="0"/>
          <a:chOff x="0" y="0"/>
          <a:chExt cx="0" cy="0"/>
        </a:xfrm>
      </p:grpSpPr>
      <p:grpSp>
        <p:nvGrpSpPr>
          <p:cNvPr id="4" name="Group 2"/>
          <p:cNvGrpSpPr/>
          <p:nvPr/>
        </p:nvGrpSpPr>
        <p:grpSpPr bwMode="auto">
          <a:xfrm>
            <a:off x="1" y="2438401"/>
            <a:ext cx="12012084" cy="1052513"/>
            <a:chOff x="0" y="1536"/>
            <a:chExt cx="5675" cy="663"/>
          </a:xfrm>
        </p:grpSpPr>
        <p:grpSp>
          <p:nvGrpSpPr>
            <p:cNvPr id="5" name="Group 3"/>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grpSp>
        <p:grpSp>
          <p:nvGrpSpPr>
            <p:cNvPr id="6" name="Group 6"/>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grpSp>
      <p:sp>
        <p:nvSpPr>
          <p:cNvPr id="33804" name="Rectangle 12"/>
          <p:cNvSpPr>
            <a:spLocks noGrp="1" noChangeArrowheads="1"/>
          </p:cNvSpPr>
          <p:nvPr>
            <p:ph type="ctrTitle"/>
          </p:nvPr>
        </p:nvSpPr>
        <p:spPr>
          <a:xfrm>
            <a:off x="1320800" y="1676400"/>
            <a:ext cx="10363200" cy="1462088"/>
          </a:xfrm>
        </p:spPr>
        <p:txBody>
          <a:bodyPr/>
          <a:lstStyle>
            <a:lvl1pPr>
              <a:defRPr/>
            </a:lvl1pPr>
          </a:lstStyle>
          <a:p>
            <a:pPr lvl="0"/>
            <a:r>
              <a:rPr lang="ru-RU" altLang="ru-RU" noProof="0"/>
              <a:t>Образец заголовка</a:t>
            </a:r>
            <a:endParaRPr lang="ru-RU" altLang="ru-RU" noProof="0"/>
          </a:p>
        </p:txBody>
      </p:sp>
      <p:sp>
        <p:nvSpPr>
          <p:cNvPr id="33805" name="Rectangle 13"/>
          <p:cNvSpPr>
            <a:spLocks noGrp="1" noChangeArrowheads="1"/>
          </p:cNvSpPr>
          <p:nvPr>
            <p:ph type="subTitle" idx="1"/>
          </p:nvPr>
        </p:nvSpPr>
        <p:spPr>
          <a:xfrm>
            <a:off x="1828800" y="3886200"/>
            <a:ext cx="8534400" cy="1752600"/>
          </a:xfrm>
        </p:spPr>
        <p:txBody>
          <a:bodyPr/>
          <a:lstStyle>
            <a:lvl1pPr marL="0" indent="0" algn="ctr">
              <a:buFont typeface="Wingdings" panose="05000000000000000000" pitchFamily="2" charset="2"/>
              <a:buNone/>
              <a:defRPr/>
            </a:lvl1pPr>
          </a:lstStyle>
          <a:p>
            <a:pPr lvl="0"/>
            <a:r>
              <a:rPr lang="ru-RU" altLang="ru-RU" noProof="0"/>
              <a:t>Образец подзаголовка</a:t>
            </a:r>
            <a:endParaRPr lang="ru-RU" altLang="ru-RU" noProof="0"/>
          </a:p>
        </p:txBody>
      </p:sp>
      <p:sp>
        <p:nvSpPr>
          <p:cNvPr id="14" name="Rectangle 14"/>
          <p:cNvSpPr>
            <a:spLocks noGrp="1" noChangeArrowheads="1"/>
          </p:cNvSpPr>
          <p:nvPr>
            <p:ph type="dt" sz="half" idx="10"/>
          </p:nvPr>
        </p:nvSpPr>
        <p:spPr>
          <a:xfrm>
            <a:off x="1320800" y="6248400"/>
            <a:ext cx="25400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solidFill>
                  <a:srgbClr val="1C1C1C"/>
                </a:solidFill>
              </a:defRPr>
            </a:lvl1pPr>
          </a:lstStyle>
          <a:p>
            <a:pPr fontAlgn="base">
              <a:spcBef>
                <a:spcPct val="0"/>
              </a:spcBef>
              <a:spcAft>
                <a:spcPct val="0"/>
              </a:spcAft>
              <a:defRPr/>
            </a:pPr>
            <a:endParaRPr lang="ru-RU" altLang="ru-RU"/>
          </a:p>
        </p:txBody>
      </p:sp>
      <p:sp>
        <p:nvSpPr>
          <p:cNvPr id="15" name="Rectangle 15"/>
          <p:cNvSpPr>
            <a:spLocks noGrp="1" noChangeArrowheads="1"/>
          </p:cNvSpPr>
          <p:nvPr>
            <p:ph type="ftr" sz="quarter" idx="11"/>
          </p:nvPr>
        </p:nvSpPr>
        <p:spPr>
          <a:xfrm>
            <a:off x="4572000" y="6248400"/>
            <a:ext cx="38608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solidFill>
                  <a:srgbClr val="1C1C1C"/>
                </a:solidFill>
              </a:defRPr>
            </a:lvl1pPr>
          </a:lstStyle>
          <a:p>
            <a:pPr fontAlgn="base">
              <a:spcBef>
                <a:spcPct val="0"/>
              </a:spcBef>
              <a:spcAft>
                <a:spcPct val="0"/>
              </a:spcAft>
              <a:defRPr/>
            </a:pPr>
            <a:endParaRPr lang="ru-RU" altLang="ru-RU"/>
          </a:p>
        </p:txBody>
      </p:sp>
      <p:sp>
        <p:nvSpPr>
          <p:cNvPr id="16" name="Rectangle 16"/>
          <p:cNvSpPr>
            <a:spLocks noGrp="1" noChangeArrowheads="1"/>
          </p:cNvSpPr>
          <p:nvPr>
            <p:ph type="sldNum" sz="quarter" idx="12"/>
          </p:nvPr>
        </p:nvSpPr>
        <p:spPr>
          <a:xfrm>
            <a:off x="9144000" y="6248400"/>
            <a:ext cx="25400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rgbClr val="1C1C1C"/>
                </a:solidFill>
              </a:defRPr>
            </a:lvl1pPr>
          </a:lstStyle>
          <a:p>
            <a:pPr fontAlgn="base">
              <a:spcBef>
                <a:spcPct val="0"/>
              </a:spcBef>
              <a:spcAft>
                <a:spcPct val="0"/>
              </a:spcAft>
            </a:pPr>
            <a:fld id="{98E846D7-E36A-4F89-A21D-915F93B47486}" type="slidenum">
              <a:rPr lang="ru-RU" altLang="ru-RU" smtClean="0"/>
            </a:fld>
            <a:endParaRPr lang="ru-RU" altLang="ru-RU"/>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Объект 2"/>
          <p:cNvSpPr>
            <a:spLocks noGrp="1"/>
          </p:cNvSpPr>
          <p:nvPr>
            <p:ph idx="1"/>
          </p:nvPr>
        </p:nvSpPr>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031581AD-2B83-42FE-B8B1-BBE428AA59B0}" type="slidenum">
              <a:rPr lang="ru-RU" altLang="ru-RU" smtClean="0"/>
            </a:fld>
            <a:endParaRPr lang="ru-RU" altLang="ru-RU"/>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lstStyle>
            <a:lvl1pPr>
              <a:defRPr sz="6000"/>
            </a:lvl1pPr>
          </a:lstStyle>
          <a:p>
            <a:r>
              <a:rPr lang="ru-RU"/>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a:t>Образец текста</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D4262578-03C0-4048-A2E5-05EBD79FD8B2}" type="slidenum">
              <a:rPr lang="ru-RU" altLang="ru-RU" smtClean="0"/>
            </a:fld>
            <a:endParaRPr lang="ru-RU" altLang="ru-RU"/>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Объект 2"/>
          <p:cNvSpPr>
            <a:spLocks noGrp="1"/>
          </p:cNvSpPr>
          <p:nvPr>
            <p:ph sz="half" idx="1"/>
          </p:nvPr>
        </p:nvSpPr>
        <p:spPr>
          <a:xfrm>
            <a:off x="1576917" y="2017713"/>
            <a:ext cx="5080000" cy="4114800"/>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Объект 3"/>
          <p:cNvSpPr>
            <a:spLocks noGrp="1"/>
          </p:cNvSpPr>
          <p:nvPr>
            <p:ph sz="half" idx="2"/>
          </p:nvPr>
        </p:nvSpPr>
        <p:spPr>
          <a:xfrm>
            <a:off x="6860117" y="2017713"/>
            <a:ext cx="5080000" cy="4114800"/>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Дата 4"/>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ижний колонтитул 5"/>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7" name="Номер слайда 6"/>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34218694-359D-4F7C-8626-3933FA3CEA1B}" type="slidenum">
              <a:rPr lang="ru-RU" altLang="ru-RU" smtClean="0"/>
            </a:fld>
            <a:endParaRPr lang="ru-RU" altLang="ru-RU"/>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4" name="Объект 3"/>
          <p:cNvSpPr>
            <a:spLocks noGrp="1"/>
          </p:cNvSpPr>
          <p:nvPr>
            <p:ph sz="half" idx="2"/>
          </p:nvPr>
        </p:nvSpPr>
        <p:spPr>
          <a:xfrm>
            <a:off x="840318" y="2505075"/>
            <a:ext cx="5158316" cy="368458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6" name="Объект 5"/>
          <p:cNvSpPr>
            <a:spLocks noGrp="1"/>
          </p:cNvSpPr>
          <p:nvPr>
            <p:ph sz="quarter" idx="4"/>
          </p:nvPr>
        </p:nvSpPr>
        <p:spPr>
          <a:xfrm>
            <a:off x="6172200" y="2505075"/>
            <a:ext cx="5183717" cy="368458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7" name="Дата 6"/>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8" name="Нижний колонтитул 7"/>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9" name="Номер слайда 8"/>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0BAE1AA7-AAE6-4619-81D9-193A42B03407}" type="slidenum">
              <a:rPr lang="ru-RU" altLang="ru-RU" smtClean="0"/>
            </a:fld>
            <a:endParaRPr lang="ru-RU" altLang="ru-RU"/>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Дата 2"/>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4" name="Нижний колонтитул 3"/>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омер слайда 4"/>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54FED579-6574-496F-B71E-980DCABFFCAF}" type="slidenum">
              <a:rPr lang="ru-RU" altLang="ru-RU" smtClean="0"/>
            </a:fld>
            <a:endParaRPr lang="ru-RU" alt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Объект 2"/>
          <p:cNvSpPr>
            <a:spLocks noGrp="1"/>
          </p:cNvSpPr>
          <p:nvPr>
            <p:ph sz="half" idx="1"/>
          </p:nvPr>
        </p:nvSpPr>
        <p:spPr>
          <a:xfrm>
            <a:off x="1576917" y="2017713"/>
            <a:ext cx="5080000" cy="4114800"/>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Объект 3"/>
          <p:cNvSpPr>
            <a:spLocks noGrp="1"/>
          </p:cNvSpPr>
          <p:nvPr>
            <p:ph sz="half" idx="2"/>
          </p:nvPr>
        </p:nvSpPr>
        <p:spPr>
          <a:xfrm>
            <a:off x="6860117" y="2017713"/>
            <a:ext cx="5080000" cy="4114800"/>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Дата 4"/>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ижний колонтитул 5"/>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7" name="Номер слайда 6"/>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34218694-359D-4F7C-8626-3933FA3CEA1B}" type="slidenum">
              <a:rPr lang="ru-RU" altLang="ru-RU" smtClean="0"/>
            </a:fld>
            <a:endParaRPr lang="ru-RU" altLang="ru-RU"/>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3" name="Нижний колонтитул 2"/>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4" name="Номер слайда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4C71113A-349C-470B-BB75-051B30B05E6C}" type="slidenum">
              <a:rPr lang="ru-RU" altLang="ru-RU" smtClean="0"/>
            </a:fld>
            <a:endParaRPr lang="ru-RU" altLang="ru-RU"/>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lstStyle>
            <a:lvl1pPr>
              <a:defRPr sz="3200"/>
            </a:lvl1pPr>
          </a:lstStyle>
          <a:p>
            <a:r>
              <a:rPr lang="ru-RU"/>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endParaRPr lang="ru-RU"/>
          </a:p>
        </p:txBody>
      </p:sp>
      <p:sp>
        <p:nvSpPr>
          <p:cNvPr id="5" name="Дата 4"/>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ижний колонтитул 5"/>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7" name="Номер слайда 6"/>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28445D9D-AEBD-4C26-B5AF-7CBF45A42C71}" type="slidenum">
              <a:rPr lang="ru-RU" altLang="ru-RU" smtClean="0"/>
            </a:fld>
            <a:endParaRPr lang="ru-RU" altLang="ru-RU"/>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lstStyle>
            <a:lvl1pPr>
              <a:defRPr sz="3200"/>
            </a:lvl1pPr>
          </a:lstStyle>
          <a:p>
            <a:r>
              <a:rPr lang="ru-RU"/>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endParaRPr lang="ru-RU"/>
          </a:p>
        </p:txBody>
      </p:sp>
      <p:sp>
        <p:nvSpPr>
          <p:cNvPr id="5" name="Дата 4"/>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ижний колонтитул 5"/>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7" name="Номер слайда 6"/>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A340E85A-A12B-4AAB-B2B4-7D81E059047D}" type="slidenum">
              <a:rPr lang="ru-RU" altLang="ru-RU" smtClean="0"/>
            </a:fld>
            <a:endParaRPr lang="ru-RU" altLang="ru-RU"/>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07DC2118-6ED9-4D94-8AB2-3D828ECBF52F}" type="slidenum">
              <a:rPr lang="ru-RU" altLang="ru-RU" smtClean="0"/>
            </a:fld>
            <a:endParaRPr lang="ru-RU" altLang="ru-RU"/>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338733" y="214313"/>
            <a:ext cx="2601384" cy="5918200"/>
          </a:xfrm>
        </p:spPr>
        <p:txBody>
          <a:bodyPr vert="eaVert"/>
          <a:lstStyle/>
          <a:p>
            <a:r>
              <a:rPr lang="ru-RU"/>
              <a:t>Образец заголовка</a:t>
            </a:r>
            <a:endParaRPr lang="ru-RU"/>
          </a:p>
        </p:txBody>
      </p:sp>
      <p:sp>
        <p:nvSpPr>
          <p:cNvPr id="3" name="Вертикальный текст 2"/>
          <p:cNvSpPr>
            <a:spLocks noGrp="1"/>
          </p:cNvSpPr>
          <p:nvPr>
            <p:ph type="body" orient="vert" idx="1"/>
          </p:nvPr>
        </p:nvSpPr>
        <p:spPr>
          <a:xfrm>
            <a:off x="1534584" y="214313"/>
            <a:ext cx="7600949" cy="5918200"/>
          </a:xfrm>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D5723261-4F7C-4D43-9962-BC16558699EA}" type="slidenum">
              <a:rPr lang="ru-RU" altLang="ru-RU" smtClean="0"/>
            </a:fld>
            <a:endParaRPr lang="ru-RU" altLang="ru-RU"/>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showMasterSp="0">
  <p:cSld name="Титульный слайд">
    <p:spTree>
      <p:nvGrpSpPr>
        <p:cNvPr id="1" name=""/>
        <p:cNvGrpSpPr/>
        <p:nvPr/>
      </p:nvGrpSpPr>
      <p:grpSpPr>
        <a:xfrm>
          <a:off x="0" y="0"/>
          <a:ext cx="0" cy="0"/>
          <a:chOff x="0" y="0"/>
          <a:chExt cx="0" cy="0"/>
        </a:xfrm>
      </p:grpSpPr>
      <p:grpSp>
        <p:nvGrpSpPr>
          <p:cNvPr id="4" name="Group 2"/>
          <p:cNvGrpSpPr/>
          <p:nvPr/>
        </p:nvGrpSpPr>
        <p:grpSpPr bwMode="auto">
          <a:xfrm>
            <a:off x="1" y="2438401"/>
            <a:ext cx="12012084" cy="1052513"/>
            <a:chOff x="0" y="1536"/>
            <a:chExt cx="5675" cy="663"/>
          </a:xfrm>
        </p:grpSpPr>
        <p:grpSp>
          <p:nvGrpSpPr>
            <p:cNvPr id="5" name="Group 3"/>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grpSp>
        <p:grpSp>
          <p:nvGrpSpPr>
            <p:cNvPr id="6" name="Group 6"/>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grpSp>
      <p:sp>
        <p:nvSpPr>
          <p:cNvPr id="33804" name="Rectangle 12"/>
          <p:cNvSpPr>
            <a:spLocks noGrp="1" noChangeArrowheads="1"/>
          </p:cNvSpPr>
          <p:nvPr>
            <p:ph type="ctrTitle"/>
          </p:nvPr>
        </p:nvSpPr>
        <p:spPr>
          <a:xfrm>
            <a:off x="1320800" y="1676400"/>
            <a:ext cx="10363200" cy="1462088"/>
          </a:xfrm>
        </p:spPr>
        <p:txBody>
          <a:bodyPr/>
          <a:lstStyle>
            <a:lvl1pPr>
              <a:defRPr/>
            </a:lvl1pPr>
          </a:lstStyle>
          <a:p>
            <a:pPr lvl="0"/>
            <a:r>
              <a:rPr lang="ru-RU" altLang="ru-RU" noProof="0"/>
              <a:t>Образец заголовка</a:t>
            </a:r>
            <a:endParaRPr lang="ru-RU" altLang="ru-RU" noProof="0"/>
          </a:p>
        </p:txBody>
      </p:sp>
      <p:sp>
        <p:nvSpPr>
          <p:cNvPr id="33805" name="Rectangle 13"/>
          <p:cNvSpPr>
            <a:spLocks noGrp="1" noChangeArrowheads="1"/>
          </p:cNvSpPr>
          <p:nvPr>
            <p:ph type="subTitle" idx="1"/>
          </p:nvPr>
        </p:nvSpPr>
        <p:spPr>
          <a:xfrm>
            <a:off x="1828800" y="3886200"/>
            <a:ext cx="8534400" cy="1752600"/>
          </a:xfrm>
        </p:spPr>
        <p:txBody>
          <a:bodyPr/>
          <a:lstStyle>
            <a:lvl1pPr marL="0" indent="0" algn="ctr">
              <a:buFont typeface="Wingdings" panose="05000000000000000000" pitchFamily="2" charset="2"/>
              <a:buNone/>
              <a:defRPr/>
            </a:lvl1pPr>
          </a:lstStyle>
          <a:p>
            <a:pPr lvl="0"/>
            <a:r>
              <a:rPr lang="ru-RU" altLang="ru-RU" noProof="0"/>
              <a:t>Образец подзаголовка</a:t>
            </a:r>
            <a:endParaRPr lang="ru-RU" altLang="ru-RU" noProof="0"/>
          </a:p>
        </p:txBody>
      </p:sp>
      <p:sp>
        <p:nvSpPr>
          <p:cNvPr id="14" name="Rectangle 14"/>
          <p:cNvSpPr>
            <a:spLocks noGrp="1" noChangeArrowheads="1"/>
          </p:cNvSpPr>
          <p:nvPr>
            <p:ph type="dt" sz="half" idx="10"/>
          </p:nvPr>
        </p:nvSpPr>
        <p:spPr>
          <a:xfrm>
            <a:off x="1320800" y="6248400"/>
            <a:ext cx="25400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solidFill>
                  <a:srgbClr val="1C1C1C"/>
                </a:solidFill>
              </a:defRPr>
            </a:lvl1pPr>
          </a:lstStyle>
          <a:p>
            <a:pPr fontAlgn="base">
              <a:spcBef>
                <a:spcPct val="0"/>
              </a:spcBef>
              <a:spcAft>
                <a:spcPct val="0"/>
              </a:spcAft>
              <a:defRPr/>
            </a:pPr>
            <a:endParaRPr lang="ru-RU" altLang="ru-RU"/>
          </a:p>
        </p:txBody>
      </p:sp>
      <p:sp>
        <p:nvSpPr>
          <p:cNvPr id="15" name="Rectangle 15"/>
          <p:cNvSpPr>
            <a:spLocks noGrp="1" noChangeArrowheads="1"/>
          </p:cNvSpPr>
          <p:nvPr>
            <p:ph type="ftr" sz="quarter" idx="11"/>
          </p:nvPr>
        </p:nvSpPr>
        <p:spPr>
          <a:xfrm>
            <a:off x="4572000" y="6248400"/>
            <a:ext cx="38608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solidFill>
                  <a:srgbClr val="1C1C1C"/>
                </a:solidFill>
              </a:defRPr>
            </a:lvl1pPr>
          </a:lstStyle>
          <a:p>
            <a:pPr fontAlgn="base">
              <a:spcBef>
                <a:spcPct val="0"/>
              </a:spcBef>
              <a:spcAft>
                <a:spcPct val="0"/>
              </a:spcAft>
              <a:defRPr/>
            </a:pPr>
            <a:endParaRPr lang="ru-RU" altLang="ru-RU"/>
          </a:p>
        </p:txBody>
      </p:sp>
      <p:sp>
        <p:nvSpPr>
          <p:cNvPr id="16" name="Rectangle 16"/>
          <p:cNvSpPr>
            <a:spLocks noGrp="1" noChangeArrowheads="1"/>
          </p:cNvSpPr>
          <p:nvPr>
            <p:ph type="sldNum" sz="quarter" idx="12"/>
          </p:nvPr>
        </p:nvSpPr>
        <p:spPr>
          <a:xfrm>
            <a:off x="9144000" y="6248400"/>
            <a:ext cx="25400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rgbClr val="1C1C1C"/>
                </a:solidFill>
              </a:defRPr>
            </a:lvl1pPr>
          </a:lstStyle>
          <a:p>
            <a:pPr fontAlgn="base">
              <a:spcBef>
                <a:spcPct val="0"/>
              </a:spcBef>
              <a:spcAft>
                <a:spcPct val="0"/>
              </a:spcAft>
            </a:pPr>
            <a:fld id="{98E846D7-E36A-4F89-A21D-915F93B47486}" type="slidenum">
              <a:rPr lang="ru-RU" altLang="ru-RU" smtClean="0"/>
            </a:fld>
            <a:endParaRPr lang="ru-RU" altLang="ru-RU"/>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Объект 2"/>
          <p:cNvSpPr>
            <a:spLocks noGrp="1"/>
          </p:cNvSpPr>
          <p:nvPr>
            <p:ph idx="1"/>
          </p:nvPr>
        </p:nvSpPr>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031581AD-2B83-42FE-B8B1-BBE428AA59B0}" type="slidenum">
              <a:rPr lang="ru-RU" altLang="ru-RU" smtClean="0"/>
            </a:fld>
            <a:endParaRPr lang="ru-RU" altLang="ru-RU"/>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lstStyle>
            <a:lvl1pPr>
              <a:defRPr sz="6000"/>
            </a:lvl1pPr>
          </a:lstStyle>
          <a:p>
            <a:r>
              <a:rPr lang="ru-RU"/>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a:t>Образец текста</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D4262578-03C0-4048-A2E5-05EBD79FD8B2}" type="slidenum">
              <a:rPr lang="ru-RU" altLang="ru-RU" smtClean="0"/>
            </a:fld>
            <a:endParaRPr lang="ru-RU" altLang="ru-RU"/>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Объект 2"/>
          <p:cNvSpPr>
            <a:spLocks noGrp="1"/>
          </p:cNvSpPr>
          <p:nvPr>
            <p:ph sz="half" idx="1"/>
          </p:nvPr>
        </p:nvSpPr>
        <p:spPr>
          <a:xfrm>
            <a:off x="1576917" y="2017713"/>
            <a:ext cx="5080000" cy="4114800"/>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Объект 3"/>
          <p:cNvSpPr>
            <a:spLocks noGrp="1"/>
          </p:cNvSpPr>
          <p:nvPr>
            <p:ph sz="half" idx="2"/>
          </p:nvPr>
        </p:nvSpPr>
        <p:spPr>
          <a:xfrm>
            <a:off x="6860117" y="2017713"/>
            <a:ext cx="5080000" cy="4114800"/>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Дата 4"/>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ижний колонтитул 5"/>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7" name="Номер слайда 6"/>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34218694-359D-4F7C-8626-3933FA3CEA1B}" type="slidenum">
              <a:rPr lang="ru-RU" altLang="ru-RU" smtClean="0"/>
            </a:fld>
            <a:endParaRPr lang="ru-RU" altLang="ru-RU"/>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4" name="Объект 3"/>
          <p:cNvSpPr>
            <a:spLocks noGrp="1"/>
          </p:cNvSpPr>
          <p:nvPr>
            <p:ph sz="half" idx="2"/>
          </p:nvPr>
        </p:nvSpPr>
        <p:spPr>
          <a:xfrm>
            <a:off x="840318" y="2505075"/>
            <a:ext cx="5158316" cy="368458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6" name="Объект 5"/>
          <p:cNvSpPr>
            <a:spLocks noGrp="1"/>
          </p:cNvSpPr>
          <p:nvPr>
            <p:ph sz="quarter" idx="4"/>
          </p:nvPr>
        </p:nvSpPr>
        <p:spPr>
          <a:xfrm>
            <a:off x="6172200" y="2505075"/>
            <a:ext cx="5183717" cy="368458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7" name="Дата 6"/>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8" name="Нижний колонтитул 7"/>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9" name="Номер слайда 8"/>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0BAE1AA7-AAE6-4619-81D9-193A42B03407}" type="slidenum">
              <a:rPr lang="ru-RU" altLang="ru-RU" smtClean="0"/>
            </a:fld>
            <a:endParaRPr lang="ru-RU" alt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4" name="Объект 3"/>
          <p:cNvSpPr>
            <a:spLocks noGrp="1"/>
          </p:cNvSpPr>
          <p:nvPr>
            <p:ph sz="half" idx="2"/>
          </p:nvPr>
        </p:nvSpPr>
        <p:spPr>
          <a:xfrm>
            <a:off x="840318" y="2505075"/>
            <a:ext cx="5158316" cy="368458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6" name="Объект 5"/>
          <p:cNvSpPr>
            <a:spLocks noGrp="1"/>
          </p:cNvSpPr>
          <p:nvPr>
            <p:ph sz="quarter" idx="4"/>
          </p:nvPr>
        </p:nvSpPr>
        <p:spPr>
          <a:xfrm>
            <a:off x="6172200" y="2505075"/>
            <a:ext cx="5183717" cy="368458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7" name="Дата 6"/>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8" name="Нижний колонтитул 7"/>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9" name="Номер слайда 8"/>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0BAE1AA7-AAE6-4619-81D9-193A42B03407}" type="slidenum">
              <a:rPr lang="ru-RU" altLang="ru-RU" smtClean="0"/>
            </a:fld>
            <a:endParaRPr lang="ru-RU" altLang="ru-RU"/>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Дата 2"/>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4" name="Нижний колонтитул 3"/>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омер слайда 4"/>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54FED579-6574-496F-B71E-980DCABFFCAF}" type="slidenum">
              <a:rPr lang="ru-RU" altLang="ru-RU" smtClean="0"/>
            </a:fld>
            <a:endParaRPr lang="ru-RU" altLang="ru-RU"/>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3" name="Нижний колонтитул 2"/>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4" name="Номер слайда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4C71113A-349C-470B-BB75-051B30B05E6C}" type="slidenum">
              <a:rPr lang="ru-RU" altLang="ru-RU" smtClean="0"/>
            </a:fld>
            <a:endParaRPr lang="ru-RU" altLang="ru-RU"/>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lstStyle>
            <a:lvl1pPr>
              <a:defRPr sz="3200"/>
            </a:lvl1pPr>
          </a:lstStyle>
          <a:p>
            <a:r>
              <a:rPr lang="ru-RU"/>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endParaRPr lang="ru-RU"/>
          </a:p>
        </p:txBody>
      </p:sp>
      <p:sp>
        <p:nvSpPr>
          <p:cNvPr id="5" name="Дата 4"/>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ижний колонтитул 5"/>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7" name="Номер слайда 6"/>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28445D9D-AEBD-4C26-B5AF-7CBF45A42C71}" type="slidenum">
              <a:rPr lang="ru-RU" altLang="ru-RU" smtClean="0"/>
            </a:fld>
            <a:endParaRPr lang="ru-RU" altLang="ru-RU"/>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lstStyle>
            <a:lvl1pPr>
              <a:defRPr sz="3200"/>
            </a:lvl1pPr>
          </a:lstStyle>
          <a:p>
            <a:r>
              <a:rPr lang="ru-RU"/>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endParaRPr lang="ru-RU"/>
          </a:p>
        </p:txBody>
      </p:sp>
      <p:sp>
        <p:nvSpPr>
          <p:cNvPr id="5" name="Дата 4"/>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ижний колонтитул 5"/>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7" name="Номер слайда 6"/>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A340E85A-A12B-4AAB-B2B4-7D81E059047D}" type="slidenum">
              <a:rPr lang="ru-RU" altLang="ru-RU" smtClean="0"/>
            </a:fld>
            <a:endParaRPr lang="ru-RU" altLang="ru-RU"/>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07DC2118-6ED9-4D94-8AB2-3D828ECBF52F}" type="slidenum">
              <a:rPr lang="ru-RU" altLang="ru-RU" smtClean="0"/>
            </a:fld>
            <a:endParaRPr lang="ru-RU" altLang="ru-RU"/>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338733" y="214313"/>
            <a:ext cx="2601384" cy="5918200"/>
          </a:xfrm>
        </p:spPr>
        <p:txBody>
          <a:bodyPr vert="eaVert"/>
          <a:lstStyle/>
          <a:p>
            <a:r>
              <a:rPr lang="ru-RU"/>
              <a:t>Образец заголовка</a:t>
            </a:r>
            <a:endParaRPr lang="ru-RU"/>
          </a:p>
        </p:txBody>
      </p:sp>
      <p:sp>
        <p:nvSpPr>
          <p:cNvPr id="3" name="Вертикальный текст 2"/>
          <p:cNvSpPr>
            <a:spLocks noGrp="1"/>
          </p:cNvSpPr>
          <p:nvPr>
            <p:ph type="body" orient="vert" idx="1"/>
          </p:nvPr>
        </p:nvSpPr>
        <p:spPr>
          <a:xfrm>
            <a:off x="1534584" y="214313"/>
            <a:ext cx="7600949" cy="5918200"/>
          </a:xfrm>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D5723261-4F7C-4D43-9962-BC16558699EA}" type="slidenum">
              <a:rPr lang="ru-RU" altLang="ru-RU" smtClean="0"/>
            </a:fld>
            <a:endParaRPr lang="ru-RU" altLang="ru-RU"/>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showMasterSp="0">
  <p:cSld name="Титульный слайд">
    <p:spTree>
      <p:nvGrpSpPr>
        <p:cNvPr id="1" name=""/>
        <p:cNvGrpSpPr/>
        <p:nvPr/>
      </p:nvGrpSpPr>
      <p:grpSpPr>
        <a:xfrm>
          <a:off x="0" y="0"/>
          <a:ext cx="0" cy="0"/>
          <a:chOff x="0" y="0"/>
          <a:chExt cx="0" cy="0"/>
        </a:xfrm>
      </p:grpSpPr>
      <p:grpSp>
        <p:nvGrpSpPr>
          <p:cNvPr id="4" name="Group 2"/>
          <p:cNvGrpSpPr/>
          <p:nvPr/>
        </p:nvGrpSpPr>
        <p:grpSpPr bwMode="auto">
          <a:xfrm>
            <a:off x="1" y="2438401"/>
            <a:ext cx="12012084" cy="1052513"/>
            <a:chOff x="0" y="1536"/>
            <a:chExt cx="5675" cy="663"/>
          </a:xfrm>
        </p:grpSpPr>
        <p:grpSp>
          <p:nvGrpSpPr>
            <p:cNvPr id="5" name="Group 3"/>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grpSp>
        <p:grpSp>
          <p:nvGrpSpPr>
            <p:cNvPr id="6" name="Group 6"/>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grpSp>
      <p:sp>
        <p:nvSpPr>
          <p:cNvPr id="33804" name="Rectangle 12"/>
          <p:cNvSpPr>
            <a:spLocks noGrp="1" noChangeArrowheads="1"/>
          </p:cNvSpPr>
          <p:nvPr>
            <p:ph type="ctrTitle"/>
          </p:nvPr>
        </p:nvSpPr>
        <p:spPr>
          <a:xfrm>
            <a:off x="1320800" y="1676400"/>
            <a:ext cx="10363200" cy="1462088"/>
          </a:xfrm>
        </p:spPr>
        <p:txBody>
          <a:bodyPr/>
          <a:lstStyle>
            <a:lvl1pPr>
              <a:defRPr/>
            </a:lvl1pPr>
          </a:lstStyle>
          <a:p>
            <a:pPr lvl="0"/>
            <a:r>
              <a:rPr lang="ru-RU" altLang="ru-RU" noProof="0"/>
              <a:t>Образец заголовка</a:t>
            </a:r>
            <a:endParaRPr lang="ru-RU" altLang="ru-RU" noProof="0"/>
          </a:p>
        </p:txBody>
      </p:sp>
      <p:sp>
        <p:nvSpPr>
          <p:cNvPr id="33805" name="Rectangle 13"/>
          <p:cNvSpPr>
            <a:spLocks noGrp="1" noChangeArrowheads="1"/>
          </p:cNvSpPr>
          <p:nvPr>
            <p:ph type="subTitle" idx="1"/>
          </p:nvPr>
        </p:nvSpPr>
        <p:spPr>
          <a:xfrm>
            <a:off x="1828800" y="3886200"/>
            <a:ext cx="8534400" cy="1752600"/>
          </a:xfrm>
        </p:spPr>
        <p:txBody>
          <a:bodyPr/>
          <a:lstStyle>
            <a:lvl1pPr marL="0" indent="0" algn="ctr">
              <a:buFont typeface="Wingdings" panose="05000000000000000000" pitchFamily="2" charset="2"/>
              <a:buNone/>
              <a:defRPr/>
            </a:lvl1pPr>
          </a:lstStyle>
          <a:p>
            <a:pPr lvl="0"/>
            <a:r>
              <a:rPr lang="ru-RU" altLang="ru-RU" noProof="0"/>
              <a:t>Образец подзаголовка</a:t>
            </a:r>
            <a:endParaRPr lang="ru-RU" altLang="ru-RU" noProof="0"/>
          </a:p>
        </p:txBody>
      </p:sp>
      <p:sp>
        <p:nvSpPr>
          <p:cNvPr id="14" name="Rectangle 14"/>
          <p:cNvSpPr>
            <a:spLocks noGrp="1" noChangeArrowheads="1"/>
          </p:cNvSpPr>
          <p:nvPr>
            <p:ph type="dt" sz="half" idx="10"/>
          </p:nvPr>
        </p:nvSpPr>
        <p:spPr>
          <a:xfrm>
            <a:off x="1320800" y="6248400"/>
            <a:ext cx="25400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solidFill>
                  <a:srgbClr val="1C1C1C"/>
                </a:solidFill>
              </a:defRPr>
            </a:lvl1pPr>
          </a:lstStyle>
          <a:p>
            <a:pPr fontAlgn="base">
              <a:spcBef>
                <a:spcPct val="0"/>
              </a:spcBef>
              <a:spcAft>
                <a:spcPct val="0"/>
              </a:spcAft>
              <a:defRPr/>
            </a:pPr>
            <a:endParaRPr lang="ru-RU" altLang="ru-RU"/>
          </a:p>
        </p:txBody>
      </p:sp>
      <p:sp>
        <p:nvSpPr>
          <p:cNvPr id="15" name="Rectangle 15"/>
          <p:cNvSpPr>
            <a:spLocks noGrp="1" noChangeArrowheads="1"/>
          </p:cNvSpPr>
          <p:nvPr>
            <p:ph type="ftr" sz="quarter" idx="11"/>
          </p:nvPr>
        </p:nvSpPr>
        <p:spPr>
          <a:xfrm>
            <a:off x="4572000" y="6248400"/>
            <a:ext cx="38608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solidFill>
                  <a:srgbClr val="1C1C1C"/>
                </a:solidFill>
              </a:defRPr>
            </a:lvl1pPr>
          </a:lstStyle>
          <a:p>
            <a:pPr fontAlgn="base">
              <a:spcBef>
                <a:spcPct val="0"/>
              </a:spcBef>
              <a:spcAft>
                <a:spcPct val="0"/>
              </a:spcAft>
              <a:defRPr/>
            </a:pPr>
            <a:endParaRPr lang="ru-RU" altLang="ru-RU"/>
          </a:p>
        </p:txBody>
      </p:sp>
      <p:sp>
        <p:nvSpPr>
          <p:cNvPr id="16" name="Rectangle 16"/>
          <p:cNvSpPr>
            <a:spLocks noGrp="1" noChangeArrowheads="1"/>
          </p:cNvSpPr>
          <p:nvPr>
            <p:ph type="sldNum" sz="quarter" idx="12"/>
          </p:nvPr>
        </p:nvSpPr>
        <p:spPr>
          <a:xfrm>
            <a:off x="9144000" y="6248400"/>
            <a:ext cx="25400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rgbClr val="1C1C1C"/>
                </a:solidFill>
              </a:defRPr>
            </a:lvl1pPr>
          </a:lstStyle>
          <a:p>
            <a:pPr fontAlgn="base">
              <a:spcBef>
                <a:spcPct val="0"/>
              </a:spcBef>
              <a:spcAft>
                <a:spcPct val="0"/>
              </a:spcAft>
            </a:pPr>
            <a:fld id="{98E846D7-E36A-4F89-A21D-915F93B47486}" type="slidenum">
              <a:rPr lang="ru-RU" altLang="ru-RU" smtClean="0"/>
            </a:fld>
            <a:endParaRPr lang="ru-RU" altLang="ru-RU"/>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Объект 2"/>
          <p:cNvSpPr>
            <a:spLocks noGrp="1"/>
          </p:cNvSpPr>
          <p:nvPr>
            <p:ph idx="1"/>
          </p:nvPr>
        </p:nvSpPr>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031581AD-2B83-42FE-B8B1-BBE428AA59B0}" type="slidenum">
              <a:rPr lang="ru-RU" altLang="ru-RU" smtClean="0"/>
            </a:fld>
            <a:endParaRPr lang="ru-RU" altLang="ru-RU"/>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lstStyle>
            <a:lvl1pPr>
              <a:defRPr sz="6000"/>
            </a:lvl1pPr>
          </a:lstStyle>
          <a:p>
            <a:r>
              <a:rPr lang="ru-RU"/>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a:t>Образец текста</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D4262578-03C0-4048-A2E5-05EBD79FD8B2}" type="slidenum">
              <a:rPr lang="ru-RU" altLang="ru-RU" smtClean="0"/>
            </a:fld>
            <a:endParaRPr lang="ru-RU" altLang="ru-RU"/>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Объект 2"/>
          <p:cNvSpPr>
            <a:spLocks noGrp="1"/>
          </p:cNvSpPr>
          <p:nvPr>
            <p:ph sz="half" idx="1"/>
          </p:nvPr>
        </p:nvSpPr>
        <p:spPr>
          <a:xfrm>
            <a:off x="1576917" y="2017713"/>
            <a:ext cx="5080000" cy="4114800"/>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Объект 3"/>
          <p:cNvSpPr>
            <a:spLocks noGrp="1"/>
          </p:cNvSpPr>
          <p:nvPr>
            <p:ph sz="half" idx="2"/>
          </p:nvPr>
        </p:nvSpPr>
        <p:spPr>
          <a:xfrm>
            <a:off x="6860117" y="2017713"/>
            <a:ext cx="5080000" cy="4114800"/>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Дата 4"/>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ижний колонтитул 5"/>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7" name="Номер слайда 6"/>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34218694-359D-4F7C-8626-3933FA3CEA1B}" type="slidenum">
              <a:rPr lang="ru-RU" altLang="ru-RU" smtClean="0"/>
            </a:fld>
            <a:endParaRPr lang="ru-RU" alt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Дата 2"/>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4" name="Нижний колонтитул 3"/>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омер слайда 4"/>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54FED579-6574-496F-B71E-980DCABFFCAF}" type="slidenum">
              <a:rPr lang="ru-RU" altLang="ru-RU" smtClean="0"/>
            </a:fld>
            <a:endParaRPr lang="ru-RU" altLang="ru-RU"/>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4" name="Объект 3"/>
          <p:cNvSpPr>
            <a:spLocks noGrp="1"/>
          </p:cNvSpPr>
          <p:nvPr>
            <p:ph sz="half" idx="2"/>
          </p:nvPr>
        </p:nvSpPr>
        <p:spPr>
          <a:xfrm>
            <a:off x="840318" y="2505075"/>
            <a:ext cx="5158316" cy="368458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6" name="Объект 5"/>
          <p:cNvSpPr>
            <a:spLocks noGrp="1"/>
          </p:cNvSpPr>
          <p:nvPr>
            <p:ph sz="quarter" idx="4"/>
          </p:nvPr>
        </p:nvSpPr>
        <p:spPr>
          <a:xfrm>
            <a:off x="6172200" y="2505075"/>
            <a:ext cx="5183717" cy="368458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7" name="Дата 6"/>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8" name="Нижний колонтитул 7"/>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9" name="Номер слайда 8"/>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0BAE1AA7-AAE6-4619-81D9-193A42B03407}" type="slidenum">
              <a:rPr lang="ru-RU" altLang="ru-RU" smtClean="0"/>
            </a:fld>
            <a:endParaRPr lang="ru-RU" altLang="ru-RU"/>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Дата 2"/>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4" name="Нижний колонтитул 3"/>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омер слайда 4"/>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54FED579-6574-496F-B71E-980DCABFFCAF}" type="slidenum">
              <a:rPr lang="ru-RU" altLang="ru-RU" smtClean="0"/>
            </a:fld>
            <a:endParaRPr lang="ru-RU" altLang="ru-RU"/>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3" name="Нижний колонтитул 2"/>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4" name="Номер слайда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4C71113A-349C-470B-BB75-051B30B05E6C}" type="slidenum">
              <a:rPr lang="ru-RU" altLang="ru-RU" smtClean="0"/>
            </a:fld>
            <a:endParaRPr lang="ru-RU" altLang="ru-RU"/>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lstStyle>
            <a:lvl1pPr>
              <a:defRPr sz="3200"/>
            </a:lvl1pPr>
          </a:lstStyle>
          <a:p>
            <a:r>
              <a:rPr lang="ru-RU"/>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endParaRPr lang="ru-RU"/>
          </a:p>
        </p:txBody>
      </p:sp>
      <p:sp>
        <p:nvSpPr>
          <p:cNvPr id="5" name="Дата 4"/>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ижний колонтитул 5"/>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7" name="Номер слайда 6"/>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28445D9D-AEBD-4C26-B5AF-7CBF45A42C71}" type="slidenum">
              <a:rPr lang="ru-RU" altLang="ru-RU" smtClean="0"/>
            </a:fld>
            <a:endParaRPr lang="ru-RU" altLang="ru-RU"/>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lstStyle>
            <a:lvl1pPr>
              <a:defRPr sz="3200"/>
            </a:lvl1pPr>
          </a:lstStyle>
          <a:p>
            <a:r>
              <a:rPr lang="ru-RU"/>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endParaRPr lang="ru-RU"/>
          </a:p>
        </p:txBody>
      </p:sp>
      <p:sp>
        <p:nvSpPr>
          <p:cNvPr id="5" name="Дата 4"/>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ижний колонтитул 5"/>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7" name="Номер слайда 6"/>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A340E85A-A12B-4AAB-B2B4-7D81E059047D}" type="slidenum">
              <a:rPr lang="ru-RU" altLang="ru-RU" smtClean="0"/>
            </a:fld>
            <a:endParaRPr lang="ru-RU" altLang="ru-RU"/>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07DC2118-6ED9-4D94-8AB2-3D828ECBF52F}" type="slidenum">
              <a:rPr lang="ru-RU" altLang="ru-RU" smtClean="0"/>
            </a:fld>
            <a:endParaRPr lang="ru-RU" altLang="ru-RU"/>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338733" y="214313"/>
            <a:ext cx="2601384" cy="5918200"/>
          </a:xfrm>
        </p:spPr>
        <p:txBody>
          <a:bodyPr vert="eaVert"/>
          <a:lstStyle/>
          <a:p>
            <a:r>
              <a:rPr lang="ru-RU"/>
              <a:t>Образец заголовка</a:t>
            </a:r>
            <a:endParaRPr lang="ru-RU"/>
          </a:p>
        </p:txBody>
      </p:sp>
      <p:sp>
        <p:nvSpPr>
          <p:cNvPr id="3" name="Вертикальный текст 2"/>
          <p:cNvSpPr>
            <a:spLocks noGrp="1"/>
          </p:cNvSpPr>
          <p:nvPr>
            <p:ph type="body" orient="vert" idx="1"/>
          </p:nvPr>
        </p:nvSpPr>
        <p:spPr>
          <a:xfrm>
            <a:off x="1534584" y="214313"/>
            <a:ext cx="7600949" cy="5918200"/>
          </a:xfrm>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D5723261-4F7C-4D43-9962-BC16558699EA}" type="slidenum">
              <a:rPr lang="ru-RU" altLang="ru-RU" smtClean="0"/>
            </a:fld>
            <a:endParaRPr lang="ru-RU" altLang="ru-RU"/>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showMasterSp="0">
  <p:cSld name="Титульный слайд">
    <p:spTree>
      <p:nvGrpSpPr>
        <p:cNvPr id="1" name=""/>
        <p:cNvGrpSpPr/>
        <p:nvPr/>
      </p:nvGrpSpPr>
      <p:grpSpPr>
        <a:xfrm>
          <a:off x="0" y="0"/>
          <a:ext cx="0" cy="0"/>
          <a:chOff x="0" y="0"/>
          <a:chExt cx="0" cy="0"/>
        </a:xfrm>
      </p:grpSpPr>
      <p:grpSp>
        <p:nvGrpSpPr>
          <p:cNvPr id="4" name="Group 2"/>
          <p:cNvGrpSpPr/>
          <p:nvPr/>
        </p:nvGrpSpPr>
        <p:grpSpPr bwMode="auto">
          <a:xfrm>
            <a:off x="1" y="2438401"/>
            <a:ext cx="12012084" cy="1052513"/>
            <a:chOff x="0" y="1536"/>
            <a:chExt cx="5675" cy="663"/>
          </a:xfrm>
        </p:grpSpPr>
        <p:grpSp>
          <p:nvGrpSpPr>
            <p:cNvPr id="5" name="Group 3"/>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grpSp>
        <p:grpSp>
          <p:nvGrpSpPr>
            <p:cNvPr id="6" name="Group 6"/>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grpSp>
      <p:sp>
        <p:nvSpPr>
          <p:cNvPr id="33804" name="Rectangle 12"/>
          <p:cNvSpPr>
            <a:spLocks noGrp="1" noChangeArrowheads="1"/>
          </p:cNvSpPr>
          <p:nvPr>
            <p:ph type="ctrTitle"/>
          </p:nvPr>
        </p:nvSpPr>
        <p:spPr>
          <a:xfrm>
            <a:off x="1320800" y="1676400"/>
            <a:ext cx="10363200" cy="1462088"/>
          </a:xfrm>
        </p:spPr>
        <p:txBody>
          <a:bodyPr/>
          <a:lstStyle>
            <a:lvl1pPr>
              <a:defRPr/>
            </a:lvl1pPr>
          </a:lstStyle>
          <a:p>
            <a:pPr lvl="0"/>
            <a:r>
              <a:rPr lang="ru-RU" altLang="ru-RU" noProof="0"/>
              <a:t>Образец заголовка</a:t>
            </a:r>
            <a:endParaRPr lang="ru-RU" altLang="ru-RU" noProof="0"/>
          </a:p>
        </p:txBody>
      </p:sp>
      <p:sp>
        <p:nvSpPr>
          <p:cNvPr id="33805" name="Rectangle 13"/>
          <p:cNvSpPr>
            <a:spLocks noGrp="1" noChangeArrowheads="1"/>
          </p:cNvSpPr>
          <p:nvPr>
            <p:ph type="subTitle" idx="1"/>
          </p:nvPr>
        </p:nvSpPr>
        <p:spPr>
          <a:xfrm>
            <a:off x="1828800" y="3886200"/>
            <a:ext cx="8534400" cy="1752600"/>
          </a:xfrm>
        </p:spPr>
        <p:txBody>
          <a:bodyPr/>
          <a:lstStyle>
            <a:lvl1pPr marL="0" indent="0" algn="ctr">
              <a:buFont typeface="Wingdings" panose="05000000000000000000" pitchFamily="2" charset="2"/>
              <a:buNone/>
              <a:defRPr/>
            </a:lvl1pPr>
          </a:lstStyle>
          <a:p>
            <a:pPr lvl="0"/>
            <a:r>
              <a:rPr lang="ru-RU" altLang="ru-RU" noProof="0"/>
              <a:t>Образец подзаголовка</a:t>
            </a:r>
            <a:endParaRPr lang="ru-RU" altLang="ru-RU" noProof="0"/>
          </a:p>
        </p:txBody>
      </p:sp>
      <p:sp>
        <p:nvSpPr>
          <p:cNvPr id="14" name="Rectangle 14"/>
          <p:cNvSpPr>
            <a:spLocks noGrp="1" noChangeArrowheads="1"/>
          </p:cNvSpPr>
          <p:nvPr>
            <p:ph type="dt" sz="half" idx="10"/>
          </p:nvPr>
        </p:nvSpPr>
        <p:spPr>
          <a:xfrm>
            <a:off x="1320800" y="6248400"/>
            <a:ext cx="25400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solidFill>
                  <a:srgbClr val="1C1C1C"/>
                </a:solidFill>
              </a:defRPr>
            </a:lvl1pPr>
          </a:lstStyle>
          <a:p>
            <a:pPr fontAlgn="base">
              <a:spcBef>
                <a:spcPct val="0"/>
              </a:spcBef>
              <a:spcAft>
                <a:spcPct val="0"/>
              </a:spcAft>
              <a:defRPr/>
            </a:pPr>
            <a:endParaRPr lang="ru-RU" altLang="ru-RU"/>
          </a:p>
        </p:txBody>
      </p:sp>
      <p:sp>
        <p:nvSpPr>
          <p:cNvPr id="15" name="Rectangle 15"/>
          <p:cNvSpPr>
            <a:spLocks noGrp="1" noChangeArrowheads="1"/>
          </p:cNvSpPr>
          <p:nvPr>
            <p:ph type="ftr" sz="quarter" idx="11"/>
          </p:nvPr>
        </p:nvSpPr>
        <p:spPr>
          <a:xfrm>
            <a:off x="4572000" y="6248400"/>
            <a:ext cx="38608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solidFill>
                  <a:srgbClr val="1C1C1C"/>
                </a:solidFill>
              </a:defRPr>
            </a:lvl1pPr>
          </a:lstStyle>
          <a:p>
            <a:pPr fontAlgn="base">
              <a:spcBef>
                <a:spcPct val="0"/>
              </a:spcBef>
              <a:spcAft>
                <a:spcPct val="0"/>
              </a:spcAft>
              <a:defRPr/>
            </a:pPr>
            <a:endParaRPr lang="ru-RU" altLang="ru-RU"/>
          </a:p>
        </p:txBody>
      </p:sp>
      <p:sp>
        <p:nvSpPr>
          <p:cNvPr id="16" name="Rectangle 16"/>
          <p:cNvSpPr>
            <a:spLocks noGrp="1" noChangeArrowheads="1"/>
          </p:cNvSpPr>
          <p:nvPr>
            <p:ph type="sldNum" sz="quarter" idx="12"/>
          </p:nvPr>
        </p:nvSpPr>
        <p:spPr>
          <a:xfrm>
            <a:off x="9144000" y="6248400"/>
            <a:ext cx="25400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rgbClr val="1C1C1C"/>
                </a:solidFill>
              </a:defRPr>
            </a:lvl1pPr>
          </a:lstStyle>
          <a:p>
            <a:pPr fontAlgn="base">
              <a:spcBef>
                <a:spcPct val="0"/>
              </a:spcBef>
              <a:spcAft>
                <a:spcPct val="0"/>
              </a:spcAft>
            </a:pPr>
            <a:fld id="{98E846D7-E36A-4F89-A21D-915F93B47486}" type="slidenum">
              <a:rPr lang="ru-RU" altLang="ru-RU" smtClean="0"/>
            </a:fld>
            <a:endParaRPr lang="ru-RU" altLang="ru-RU"/>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Объект 2"/>
          <p:cNvSpPr>
            <a:spLocks noGrp="1"/>
          </p:cNvSpPr>
          <p:nvPr>
            <p:ph idx="1"/>
          </p:nvPr>
        </p:nvSpPr>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031581AD-2B83-42FE-B8B1-BBE428AA59B0}" type="slidenum">
              <a:rPr lang="ru-RU" altLang="ru-RU" smtClean="0"/>
            </a:fld>
            <a:endParaRPr lang="ru-RU" altLang="ru-RU"/>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lstStyle>
            <a:lvl1pPr>
              <a:defRPr sz="6000"/>
            </a:lvl1pPr>
          </a:lstStyle>
          <a:p>
            <a:r>
              <a:rPr lang="ru-RU"/>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a:t>Образец текста</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D4262578-03C0-4048-A2E5-05EBD79FD8B2}" type="slidenum">
              <a:rPr lang="ru-RU" altLang="ru-RU" smtClean="0"/>
            </a:fld>
            <a:endParaRPr lang="ru-RU" alt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3" name="Нижний колонтитул 2"/>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4" name="Номер слайда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4C71113A-349C-470B-BB75-051B30B05E6C}" type="slidenum">
              <a:rPr lang="ru-RU" altLang="ru-RU" smtClean="0"/>
            </a:fld>
            <a:endParaRPr lang="ru-RU" altLang="ru-RU"/>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Объект 2"/>
          <p:cNvSpPr>
            <a:spLocks noGrp="1"/>
          </p:cNvSpPr>
          <p:nvPr>
            <p:ph sz="half" idx="1"/>
          </p:nvPr>
        </p:nvSpPr>
        <p:spPr>
          <a:xfrm>
            <a:off x="1576917" y="2017713"/>
            <a:ext cx="5080000" cy="4114800"/>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Объект 3"/>
          <p:cNvSpPr>
            <a:spLocks noGrp="1"/>
          </p:cNvSpPr>
          <p:nvPr>
            <p:ph sz="half" idx="2"/>
          </p:nvPr>
        </p:nvSpPr>
        <p:spPr>
          <a:xfrm>
            <a:off x="6860117" y="2017713"/>
            <a:ext cx="5080000" cy="4114800"/>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Дата 4"/>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ижний колонтитул 5"/>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7" name="Номер слайда 6"/>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34218694-359D-4F7C-8626-3933FA3CEA1B}" type="slidenum">
              <a:rPr lang="ru-RU" altLang="ru-RU" smtClean="0"/>
            </a:fld>
            <a:endParaRPr lang="ru-RU" altLang="ru-RU"/>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4" name="Объект 3"/>
          <p:cNvSpPr>
            <a:spLocks noGrp="1"/>
          </p:cNvSpPr>
          <p:nvPr>
            <p:ph sz="half" idx="2"/>
          </p:nvPr>
        </p:nvSpPr>
        <p:spPr>
          <a:xfrm>
            <a:off x="840318" y="2505075"/>
            <a:ext cx="5158316" cy="368458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6" name="Объект 5"/>
          <p:cNvSpPr>
            <a:spLocks noGrp="1"/>
          </p:cNvSpPr>
          <p:nvPr>
            <p:ph sz="quarter" idx="4"/>
          </p:nvPr>
        </p:nvSpPr>
        <p:spPr>
          <a:xfrm>
            <a:off x="6172200" y="2505075"/>
            <a:ext cx="5183717" cy="368458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7" name="Дата 6"/>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8" name="Нижний колонтитул 7"/>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9" name="Номер слайда 8"/>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0BAE1AA7-AAE6-4619-81D9-193A42B03407}" type="slidenum">
              <a:rPr lang="ru-RU" altLang="ru-RU" smtClean="0"/>
            </a:fld>
            <a:endParaRPr lang="ru-RU" altLang="ru-RU"/>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Дата 2"/>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4" name="Нижний колонтитул 3"/>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омер слайда 4"/>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54FED579-6574-496F-B71E-980DCABFFCAF}" type="slidenum">
              <a:rPr lang="ru-RU" altLang="ru-RU" smtClean="0"/>
            </a:fld>
            <a:endParaRPr lang="ru-RU" altLang="ru-RU"/>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3" name="Нижний колонтитул 2"/>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4" name="Номер слайда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4C71113A-349C-470B-BB75-051B30B05E6C}" type="slidenum">
              <a:rPr lang="ru-RU" altLang="ru-RU" smtClean="0"/>
            </a:fld>
            <a:endParaRPr lang="ru-RU" altLang="ru-RU"/>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lstStyle>
            <a:lvl1pPr>
              <a:defRPr sz="3200"/>
            </a:lvl1pPr>
          </a:lstStyle>
          <a:p>
            <a:r>
              <a:rPr lang="ru-RU"/>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endParaRPr lang="ru-RU"/>
          </a:p>
        </p:txBody>
      </p:sp>
      <p:sp>
        <p:nvSpPr>
          <p:cNvPr id="5" name="Дата 4"/>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ижний колонтитул 5"/>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7" name="Номер слайда 6"/>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28445D9D-AEBD-4C26-B5AF-7CBF45A42C71}" type="slidenum">
              <a:rPr lang="ru-RU" altLang="ru-RU" smtClean="0"/>
            </a:fld>
            <a:endParaRPr lang="ru-RU" altLang="ru-RU"/>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lstStyle>
            <a:lvl1pPr>
              <a:defRPr sz="3200"/>
            </a:lvl1pPr>
          </a:lstStyle>
          <a:p>
            <a:r>
              <a:rPr lang="ru-RU"/>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endParaRPr lang="ru-RU"/>
          </a:p>
        </p:txBody>
      </p:sp>
      <p:sp>
        <p:nvSpPr>
          <p:cNvPr id="5" name="Дата 4"/>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ижний колонтитул 5"/>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7" name="Номер слайда 6"/>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A340E85A-A12B-4AAB-B2B4-7D81E059047D}" type="slidenum">
              <a:rPr lang="ru-RU" altLang="ru-RU" smtClean="0"/>
            </a:fld>
            <a:endParaRPr lang="ru-RU" altLang="ru-RU"/>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07DC2118-6ED9-4D94-8AB2-3D828ECBF52F}" type="slidenum">
              <a:rPr lang="ru-RU" altLang="ru-RU" smtClean="0"/>
            </a:fld>
            <a:endParaRPr lang="ru-RU" altLang="ru-RU"/>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338733" y="214313"/>
            <a:ext cx="2601384" cy="5918200"/>
          </a:xfrm>
        </p:spPr>
        <p:txBody>
          <a:bodyPr vert="eaVert"/>
          <a:lstStyle/>
          <a:p>
            <a:r>
              <a:rPr lang="ru-RU"/>
              <a:t>Образец заголовка</a:t>
            </a:r>
            <a:endParaRPr lang="ru-RU"/>
          </a:p>
        </p:txBody>
      </p:sp>
      <p:sp>
        <p:nvSpPr>
          <p:cNvPr id="3" name="Вертикальный текст 2"/>
          <p:cNvSpPr>
            <a:spLocks noGrp="1"/>
          </p:cNvSpPr>
          <p:nvPr>
            <p:ph type="body" orient="vert" idx="1"/>
          </p:nvPr>
        </p:nvSpPr>
        <p:spPr>
          <a:xfrm>
            <a:off x="1534584" y="214313"/>
            <a:ext cx="7600949" cy="5918200"/>
          </a:xfrm>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D5723261-4F7C-4D43-9962-BC16558699EA}" type="slidenum">
              <a:rPr lang="ru-RU" altLang="ru-RU" smtClean="0"/>
            </a:fld>
            <a:endParaRPr lang="ru-RU" altLang="ru-RU"/>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showMasterSp="0">
  <p:cSld name="Титульный слайд">
    <p:spTree>
      <p:nvGrpSpPr>
        <p:cNvPr id="1" name=""/>
        <p:cNvGrpSpPr/>
        <p:nvPr/>
      </p:nvGrpSpPr>
      <p:grpSpPr>
        <a:xfrm>
          <a:off x="0" y="0"/>
          <a:ext cx="0" cy="0"/>
          <a:chOff x="0" y="0"/>
          <a:chExt cx="0" cy="0"/>
        </a:xfrm>
      </p:grpSpPr>
      <p:grpSp>
        <p:nvGrpSpPr>
          <p:cNvPr id="4" name="Group 2"/>
          <p:cNvGrpSpPr/>
          <p:nvPr/>
        </p:nvGrpSpPr>
        <p:grpSpPr bwMode="auto">
          <a:xfrm>
            <a:off x="1" y="2438401"/>
            <a:ext cx="12012084" cy="1052513"/>
            <a:chOff x="0" y="1536"/>
            <a:chExt cx="5675" cy="663"/>
          </a:xfrm>
        </p:grpSpPr>
        <p:grpSp>
          <p:nvGrpSpPr>
            <p:cNvPr id="5" name="Group 3"/>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grpSp>
        <p:grpSp>
          <p:nvGrpSpPr>
            <p:cNvPr id="6" name="Group 6"/>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grpSp>
      <p:sp>
        <p:nvSpPr>
          <p:cNvPr id="33804" name="Rectangle 12"/>
          <p:cNvSpPr>
            <a:spLocks noGrp="1" noChangeArrowheads="1"/>
          </p:cNvSpPr>
          <p:nvPr>
            <p:ph type="ctrTitle"/>
          </p:nvPr>
        </p:nvSpPr>
        <p:spPr>
          <a:xfrm>
            <a:off x="1320800" y="1676400"/>
            <a:ext cx="10363200" cy="1462088"/>
          </a:xfrm>
        </p:spPr>
        <p:txBody>
          <a:bodyPr/>
          <a:lstStyle>
            <a:lvl1pPr>
              <a:defRPr/>
            </a:lvl1pPr>
          </a:lstStyle>
          <a:p>
            <a:pPr lvl="0"/>
            <a:r>
              <a:rPr lang="ru-RU" altLang="ru-RU" noProof="0"/>
              <a:t>Образец заголовка</a:t>
            </a:r>
            <a:endParaRPr lang="ru-RU" altLang="ru-RU" noProof="0"/>
          </a:p>
        </p:txBody>
      </p:sp>
      <p:sp>
        <p:nvSpPr>
          <p:cNvPr id="33805" name="Rectangle 13"/>
          <p:cNvSpPr>
            <a:spLocks noGrp="1" noChangeArrowheads="1"/>
          </p:cNvSpPr>
          <p:nvPr>
            <p:ph type="subTitle" idx="1"/>
          </p:nvPr>
        </p:nvSpPr>
        <p:spPr>
          <a:xfrm>
            <a:off x="1828800" y="3886200"/>
            <a:ext cx="8534400" cy="1752600"/>
          </a:xfrm>
        </p:spPr>
        <p:txBody>
          <a:bodyPr/>
          <a:lstStyle>
            <a:lvl1pPr marL="0" indent="0" algn="ctr">
              <a:buFont typeface="Wingdings" panose="05000000000000000000" pitchFamily="2" charset="2"/>
              <a:buNone/>
              <a:defRPr/>
            </a:lvl1pPr>
          </a:lstStyle>
          <a:p>
            <a:pPr lvl="0"/>
            <a:r>
              <a:rPr lang="ru-RU" altLang="ru-RU" noProof="0"/>
              <a:t>Образец подзаголовка</a:t>
            </a:r>
            <a:endParaRPr lang="ru-RU" altLang="ru-RU" noProof="0"/>
          </a:p>
        </p:txBody>
      </p:sp>
      <p:sp>
        <p:nvSpPr>
          <p:cNvPr id="14" name="Rectangle 14"/>
          <p:cNvSpPr>
            <a:spLocks noGrp="1" noChangeArrowheads="1"/>
          </p:cNvSpPr>
          <p:nvPr>
            <p:ph type="dt" sz="half" idx="10"/>
          </p:nvPr>
        </p:nvSpPr>
        <p:spPr>
          <a:xfrm>
            <a:off x="1320800" y="6248400"/>
            <a:ext cx="25400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solidFill>
                  <a:srgbClr val="1C1C1C"/>
                </a:solidFill>
              </a:defRPr>
            </a:lvl1pPr>
          </a:lstStyle>
          <a:p>
            <a:pPr fontAlgn="base">
              <a:spcBef>
                <a:spcPct val="0"/>
              </a:spcBef>
              <a:spcAft>
                <a:spcPct val="0"/>
              </a:spcAft>
              <a:defRPr/>
            </a:pPr>
            <a:endParaRPr lang="ru-RU" altLang="ru-RU"/>
          </a:p>
        </p:txBody>
      </p:sp>
      <p:sp>
        <p:nvSpPr>
          <p:cNvPr id="15" name="Rectangle 15"/>
          <p:cNvSpPr>
            <a:spLocks noGrp="1" noChangeArrowheads="1"/>
          </p:cNvSpPr>
          <p:nvPr>
            <p:ph type="ftr" sz="quarter" idx="11"/>
          </p:nvPr>
        </p:nvSpPr>
        <p:spPr>
          <a:xfrm>
            <a:off x="4572000" y="6248400"/>
            <a:ext cx="38608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solidFill>
                  <a:srgbClr val="1C1C1C"/>
                </a:solidFill>
              </a:defRPr>
            </a:lvl1pPr>
          </a:lstStyle>
          <a:p>
            <a:pPr fontAlgn="base">
              <a:spcBef>
                <a:spcPct val="0"/>
              </a:spcBef>
              <a:spcAft>
                <a:spcPct val="0"/>
              </a:spcAft>
              <a:defRPr/>
            </a:pPr>
            <a:endParaRPr lang="ru-RU" altLang="ru-RU"/>
          </a:p>
        </p:txBody>
      </p:sp>
      <p:sp>
        <p:nvSpPr>
          <p:cNvPr id="16" name="Rectangle 16"/>
          <p:cNvSpPr>
            <a:spLocks noGrp="1" noChangeArrowheads="1"/>
          </p:cNvSpPr>
          <p:nvPr>
            <p:ph type="sldNum" sz="quarter" idx="12"/>
          </p:nvPr>
        </p:nvSpPr>
        <p:spPr>
          <a:xfrm>
            <a:off x="9144000" y="6248400"/>
            <a:ext cx="25400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rgbClr val="1C1C1C"/>
                </a:solidFill>
              </a:defRPr>
            </a:lvl1pPr>
          </a:lstStyle>
          <a:p>
            <a:pPr fontAlgn="base">
              <a:spcBef>
                <a:spcPct val="0"/>
              </a:spcBef>
              <a:spcAft>
                <a:spcPct val="0"/>
              </a:spcAft>
            </a:pPr>
            <a:fld id="{98E846D7-E36A-4F89-A21D-915F93B47486}" type="slidenum">
              <a:rPr lang="ru-RU" altLang="ru-RU" smtClean="0"/>
            </a:fld>
            <a:endParaRPr lang="ru-RU" altLang="ru-RU"/>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Объект 2"/>
          <p:cNvSpPr>
            <a:spLocks noGrp="1"/>
          </p:cNvSpPr>
          <p:nvPr>
            <p:ph idx="1"/>
          </p:nvPr>
        </p:nvSpPr>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031581AD-2B83-42FE-B8B1-BBE428AA59B0}" type="slidenum">
              <a:rPr lang="ru-RU" altLang="ru-RU" smtClean="0"/>
            </a:fld>
            <a:endParaRPr lang="ru-RU" alt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lstStyle>
            <a:lvl1pPr>
              <a:defRPr sz="3200"/>
            </a:lvl1pPr>
          </a:lstStyle>
          <a:p>
            <a:r>
              <a:rPr lang="ru-RU"/>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endParaRPr lang="ru-RU"/>
          </a:p>
        </p:txBody>
      </p:sp>
      <p:sp>
        <p:nvSpPr>
          <p:cNvPr id="5" name="Дата 4"/>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ижний колонтитул 5"/>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7" name="Номер слайда 6"/>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28445D9D-AEBD-4C26-B5AF-7CBF45A42C71}" type="slidenum">
              <a:rPr lang="ru-RU" altLang="ru-RU" smtClean="0"/>
            </a:fld>
            <a:endParaRPr lang="ru-RU" altLang="ru-RU"/>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lstStyle>
            <a:lvl1pPr>
              <a:defRPr sz="6000"/>
            </a:lvl1pPr>
          </a:lstStyle>
          <a:p>
            <a:r>
              <a:rPr lang="ru-RU"/>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a:t>Образец текста</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D4262578-03C0-4048-A2E5-05EBD79FD8B2}" type="slidenum">
              <a:rPr lang="ru-RU" altLang="ru-RU" smtClean="0"/>
            </a:fld>
            <a:endParaRPr lang="ru-RU" altLang="ru-RU"/>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Объект 2"/>
          <p:cNvSpPr>
            <a:spLocks noGrp="1"/>
          </p:cNvSpPr>
          <p:nvPr>
            <p:ph sz="half" idx="1"/>
          </p:nvPr>
        </p:nvSpPr>
        <p:spPr>
          <a:xfrm>
            <a:off x="1576917" y="2017713"/>
            <a:ext cx="5080000" cy="4114800"/>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Объект 3"/>
          <p:cNvSpPr>
            <a:spLocks noGrp="1"/>
          </p:cNvSpPr>
          <p:nvPr>
            <p:ph sz="half" idx="2"/>
          </p:nvPr>
        </p:nvSpPr>
        <p:spPr>
          <a:xfrm>
            <a:off x="6860117" y="2017713"/>
            <a:ext cx="5080000" cy="4114800"/>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Дата 4"/>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ижний колонтитул 5"/>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7" name="Номер слайда 6"/>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34218694-359D-4F7C-8626-3933FA3CEA1B}" type="slidenum">
              <a:rPr lang="ru-RU" altLang="ru-RU" smtClean="0"/>
            </a:fld>
            <a:endParaRPr lang="ru-RU" altLang="ru-RU"/>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4" name="Объект 3"/>
          <p:cNvSpPr>
            <a:spLocks noGrp="1"/>
          </p:cNvSpPr>
          <p:nvPr>
            <p:ph sz="half" idx="2"/>
          </p:nvPr>
        </p:nvSpPr>
        <p:spPr>
          <a:xfrm>
            <a:off x="840318" y="2505075"/>
            <a:ext cx="5158316" cy="368458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6" name="Объект 5"/>
          <p:cNvSpPr>
            <a:spLocks noGrp="1"/>
          </p:cNvSpPr>
          <p:nvPr>
            <p:ph sz="quarter" idx="4"/>
          </p:nvPr>
        </p:nvSpPr>
        <p:spPr>
          <a:xfrm>
            <a:off x="6172200" y="2505075"/>
            <a:ext cx="5183717" cy="368458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7" name="Дата 6"/>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8" name="Нижний колонтитул 7"/>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9" name="Номер слайда 8"/>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0BAE1AA7-AAE6-4619-81D9-193A42B03407}" type="slidenum">
              <a:rPr lang="ru-RU" altLang="ru-RU" smtClean="0"/>
            </a:fld>
            <a:endParaRPr lang="ru-RU" altLang="ru-RU"/>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Дата 2"/>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4" name="Нижний колонтитул 3"/>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омер слайда 4"/>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54FED579-6574-496F-B71E-980DCABFFCAF}" type="slidenum">
              <a:rPr lang="ru-RU" altLang="ru-RU" smtClean="0"/>
            </a:fld>
            <a:endParaRPr lang="ru-RU" altLang="ru-RU"/>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3" name="Нижний колонтитул 2"/>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4" name="Номер слайда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4C71113A-349C-470B-BB75-051B30B05E6C}" type="slidenum">
              <a:rPr lang="ru-RU" altLang="ru-RU" smtClean="0"/>
            </a:fld>
            <a:endParaRPr lang="ru-RU" altLang="ru-RU"/>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lstStyle>
            <a:lvl1pPr>
              <a:defRPr sz="3200"/>
            </a:lvl1pPr>
          </a:lstStyle>
          <a:p>
            <a:r>
              <a:rPr lang="ru-RU"/>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endParaRPr lang="ru-RU"/>
          </a:p>
        </p:txBody>
      </p:sp>
      <p:sp>
        <p:nvSpPr>
          <p:cNvPr id="5" name="Дата 4"/>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ижний колонтитул 5"/>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7" name="Номер слайда 6"/>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28445D9D-AEBD-4C26-B5AF-7CBF45A42C71}" type="slidenum">
              <a:rPr lang="ru-RU" altLang="ru-RU" smtClean="0"/>
            </a:fld>
            <a:endParaRPr lang="ru-RU" altLang="ru-RU"/>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lstStyle>
            <a:lvl1pPr>
              <a:defRPr sz="3200"/>
            </a:lvl1pPr>
          </a:lstStyle>
          <a:p>
            <a:r>
              <a:rPr lang="ru-RU"/>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endParaRPr lang="ru-RU"/>
          </a:p>
        </p:txBody>
      </p:sp>
      <p:sp>
        <p:nvSpPr>
          <p:cNvPr id="5" name="Дата 4"/>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ижний колонтитул 5"/>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7" name="Номер слайда 6"/>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A340E85A-A12B-4AAB-B2B4-7D81E059047D}" type="slidenum">
              <a:rPr lang="ru-RU" altLang="ru-RU" smtClean="0"/>
            </a:fld>
            <a:endParaRPr lang="ru-RU" altLang="ru-RU"/>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07DC2118-6ED9-4D94-8AB2-3D828ECBF52F}" type="slidenum">
              <a:rPr lang="ru-RU" altLang="ru-RU" smtClean="0"/>
            </a:fld>
            <a:endParaRPr lang="ru-RU" altLang="ru-RU"/>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338733" y="214313"/>
            <a:ext cx="2601384" cy="5918200"/>
          </a:xfrm>
        </p:spPr>
        <p:txBody>
          <a:bodyPr vert="eaVert"/>
          <a:lstStyle/>
          <a:p>
            <a:r>
              <a:rPr lang="ru-RU"/>
              <a:t>Образец заголовка</a:t>
            </a:r>
            <a:endParaRPr lang="ru-RU"/>
          </a:p>
        </p:txBody>
      </p:sp>
      <p:sp>
        <p:nvSpPr>
          <p:cNvPr id="3" name="Вертикальный текст 2"/>
          <p:cNvSpPr>
            <a:spLocks noGrp="1"/>
          </p:cNvSpPr>
          <p:nvPr>
            <p:ph type="body" orient="vert" idx="1"/>
          </p:nvPr>
        </p:nvSpPr>
        <p:spPr>
          <a:xfrm>
            <a:off x="1534584" y="214313"/>
            <a:ext cx="7600949" cy="5918200"/>
          </a:xfrm>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D5723261-4F7C-4D43-9962-BC16558699EA}" type="slidenum">
              <a:rPr lang="ru-RU" altLang="ru-RU" smtClean="0"/>
            </a:fld>
            <a:endParaRPr lang="ru-RU" altLang="ru-RU"/>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showMasterSp="0">
  <p:cSld name="Титульный слайд">
    <p:spTree>
      <p:nvGrpSpPr>
        <p:cNvPr id="1" name=""/>
        <p:cNvGrpSpPr/>
        <p:nvPr/>
      </p:nvGrpSpPr>
      <p:grpSpPr>
        <a:xfrm>
          <a:off x="0" y="0"/>
          <a:ext cx="0" cy="0"/>
          <a:chOff x="0" y="0"/>
          <a:chExt cx="0" cy="0"/>
        </a:xfrm>
      </p:grpSpPr>
      <p:grpSp>
        <p:nvGrpSpPr>
          <p:cNvPr id="4" name="Group 2"/>
          <p:cNvGrpSpPr/>
          <p:nvPr/>
        </p:nvGrpSpPr>
        <p:grpSpPr bwMode="auto">
          <a:xfrm>
            <a:off x="1" y="2438401"/>
            <a:ext cx="12012084" cy="1052513"/>
            <a:chOff x="0" y="1536"/>
            <a:chExt cx="5675" cy="663"/>
          </a:xfrm>
        </p:grpSpPr>
        <p:grpSp>
          <p:nvGrpSpPr>
            <p:cNvPr id="5" name="Group 3"/>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grpSp>
        <p:grpSp>
          <p:nvGrpSpPr>
            <p:cNvPr id="6" name="Group 6"/>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grpSp>
      <p:sp>
        <p:nvSpPr>
          <p:cNvPr id="33804" name="Rectangle 12"/>
          <p:cNvSpPr>
            <a:spLocks noGrp="1" noChangeArrowheads="1"/>
          </p:cNvSpPr>
          <p:nvPr>
            <p:ph type="ctrTitle"/>
          </p:nvPr>
        </p:nvSpPr>
        <p:spPr>
          <a:xfrm>
            <a:off x="1320800" y="1676400"/>
            <a:ext cx="10363200" cy="1462088"/>
          </a:xfrm>
        </p:spPr>
        <p:txBody>
          <a:bodyPr/>
          <a:lstStyle>
            <a:lvl1pPr>
              <a:defRPr/>
            </a:lvl1pPr>
          </a:lstStyle>
          <a:p>
            <a:pPr lvl="0"/>
            <a:r>
              <a:rPr lang="ru-RU" altLang="ru-RU" noProof="0"/>
              <a:t>Образец заголовка</a:t>
            </a:r>
            <a:endParaRPr lang="ru-RU" altLang="ru-RU" noProof="0"/>
          </a:p>
        </p:txBody>
      </p:sp>
      <p:sp>
        <p:nvSpPr>
          <p:cNvPr id="33805" name="Rectangle 13"/>
          <p:cNvSpPr>
            <a:spLocks noGrp="1" noChangeArrowheads="1"/>
          </p:cNvSpPr>
          <p:nvPr>
            <p:ph type="subTitle" idx="1"/>
          </p:nvPr>
        </p:nvSpPr>
        <p:spPr>
          <a:xfrm>
            <a:off x="1828800" y="3886200"/>
            <a:ext cx="8534400" cy="1752600"/>
          </a:xfrm>
        </p:spPr>
        <p:txBody>
          <a:bodyPr/>
          <a:lstStyle>
            <a:lvl1pPr marL="0" indent="0" algn="ctr">
              <a:buFont typeface="Wingdings" panose="05000000000000000000" pitchFamily="2" charset="2"/>
              <a:buNone/>
              <a:defRPr/>
            </a:lvl1pPr>
          </a:lstStyle>
          <a:p>
            <a:pPr lvl="0"/>
            <a:r>
              <a:rPr lang="ru-RU" altLang="ru-RU" noProof="0"/>
              <a:t>Образец подзаголовка</a:t>
            </a:r>
            <a:endParaRPr lang="ru-RU" altLang="ru-RU" noProof="0"/>
          </a:p>
        </p:txBody>
      </p:sp>
      <p:sp>
        <p:nvSpPr>
          <p:cNvPr id="14" name="Rectangle 14"/>
          <p:cNvSpPr>
            <a:spLocks noGrp="1" noChangeArrowheads="1"/>
          </p:cNvSpPr>
          <p:nvPr>
            <p:ph type="dt" sz="half" idx="10"/>
          </p:nvPr>
        </p:nvSpPr>
        <p:spPr>
          <a:xfrm>
            <a:off x="1320800" y="6248400"/>
            <a:ext cx="25400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solidFill>
                  <a:srgbClr val="1C1C1C"/>
                </a:solidFill>
              </a:defRPr>
            </a:lvl1pPr>
          </a:lstStyle>
          <a:p>
            <a:pPr fontAlgn="base">
              <a:spcBef>
                <a:spcPct val="0"/>
              </a:spcBef>
              <a:spcAft>
                <a:spcPct val="0"/>
              </a:spcAft>
              <a:defRPr/>
            </a:pPr>
            <a:endParaRPr lang="ru-RU" altLang="ru-RU"/>
          </a:p>
        </p:txBody>
      </p:sp>
      <p:sp>
        <p:nvSpPr>
          <p:cNvPr id="15" name="Rectangle 15"/>
          <p:cNvSpPr>
            <a:spLocks noGrp="1" noChangeArrowheads="1"/>
          </p:cNvSpPr>
          <p:nvPr>
            <p:ph type="ftr" sz="quarter" idx="11"/>
          </p:nvPr>
        </p:nvSpPr>
        <p:spPr>
          <a:xfrm>
            <a:off x="4572000" y="6248400"/>
            <a:ext cx="38608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solidFill>
                  <a:srgbClr val="1C1C1C"/>
                </a:solidFill>
              </a:defRPr>
            </a:lvl1pPr>
          </a:lstStyle>
          <a:p>
            <a:pPr fontAlgn="base">
              <a:spcBef>
                <a:spcPct val="0"/>
              </a:spcBef>
              <a:spcAft>
                <a:spcPct val="0"/>
              </a:spcAft>
              <a:defRPr/>
            </a:pPr>
            <a:endParaRPr lang="ru-RU" altLang="ru-RU"/>
          </a:p>
        </p:txBody>
      </p:sp>
      <p:sp>
        <p:nvSpPr>
          <p:cNvPr id="16" name="Rectangle 16"/>
          <p:cNvSpPr>
            <a:spLocks noGrp="1" noChangeArrowheads="1"/>
          </p:cNvSpPr>
          <p:nvPr>
            <p:ph type="sldNum" sz="quarter" idx="12"/>
          </p:nvPr>
        </p:nvSpPr>
        <p:spPr>
          <a:xfrm>
            <a:off x="9144000" y="6248400"/>
            <a:ext cx="25400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rgbClr val="1C1C1C"/>
                </a:solidFill>
              </a:defRPr>
            </a:lvl1pPr>
          </a:lstStyle>
          <a:p>
            <a:pPr fontAlgn="base">
              <a:spcBef>
                <a:spcPct val="0"/>
              </a:spcBef>
              <a:spcAft>
                <a:spcPct val="0"/>
              </a:spcAft>
            </a:pPr>
            <a:fld id="{98E846D7-E36A-4F89-A21D-915F93B47486}" type="slidenum">
              <a:rPr lang="ru-RU" altLang="ru-RU" smtClean="0"/>
            </a:fld>
            <a:endParaRPr lang="ru-RU" alt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lstStyle>
            <a:lvl1pPr>
              <a:defRPr sz="3200"/>
            </a:lvl1pPr>
          </a:lstStyle>
          <a:p>
            <a:r>
              <a:rPr lang="ru-RU"/>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endParaRPr lang="ru-RU"/>
          </a:p>
        </p:txBody>
      </p:sp>
      <p:sp>
        <p:nvSpPr>
          <p:cNvPr id="5" name="Дата 4"/>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ижний колонтитул 5"/>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7" name="Номер слайда 6"/>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A340E85A-A12B-4AAB-B2B4-7D81E059047D}" type="slidenum">
              <a:rPr lang="ru-RU" altLang="ru-RU" smtClean="0"/>
            </a:fld>
            <a:endParaRPr lang="ru-RU" altLang="ru-RU"/>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Объект 2"/>
          <p:cNvSpPr>
            <a:spLocks noGrp="1"/>
          </p:cNvSpPr>
          <p:nvPr>
            <p:ph idx="1"/>
          </p:nvPr>
        </p:nvSpPr>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031581AD-2B83-42FE-B8B1-BBE428AA59B0}" type="slidenum">
              <a:rPr lang="ru-RU" altLang="ru-RU" smtClean="0"/>
            </a:fld>
            <a:endParaRPr lang="ru-RU" altLang="ru-RU"/>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lstStyle>
            <a:lvl1pPr>
              <a:defRPr sz="6000"/>
            </a:lvl1pPr>
          </a:lstStyle>
          <a:p>
            <a:r>
              <a:rPr lang="ru-RU"/>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a:t>Образец текста</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D4262578-03C0-4048-A2E5-05EBD79FD8B2}" type="slidenum">
              <a:rPr lang="ru-RU" altLang="ru-RU" smtClean="0"/>
            </a:fld>
            <a:endParaRPr lang="ru-RU" altLang="ru-RU"/>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Объект 2"/>
          <p:cNvSpPr>
            <a:spLocks noGrp="1"/>
          </p:cNvSpPr>
          <p:nvPr>
            <p:ph sz="half" idx="1"/>
          </p:nvPr>
        </p:nvSpPr>
        <p:spPr>
          <a:xfrm>
            <a:off x="1576917" y="2017713"/>
            <a:ext cx="5080000" cy="4114800"/>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Объект 3"/>
          <p:cNvSpPr>
            <a:spLocks noGrp="1"/>
          </p:cNvSpPr>
          <p:nvPr>
            <p:ph sz="half" idx="2"/>
          </p:nvPr>
        </p:nvSpPr>
        <p:spPr>
          <a:xfrm>
            <a:off x="6860117" y="2017713"/>
            <a:ext cx="5080000" cy="4114800"/>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Дата 4"/>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ижний колонтитул 5"/>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7" name="Номер слайда 6"/>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34218694-359D-4F7C-8626-3933FA3CEA1B}" type="slidenum">
              <a:rPr lang="ru-RU" altLang="ru-RU" smtClean="0"/>
            </a:fld>
            <a:endParaRPr lang="ru-RU" altLang="ru-RU"/>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4" name="Объект 3"/>
          <p:cNvSpPr>
            <a:spLocks noGrp="1"/>
          </p:cNvSpPr>
          <p:nvPr>
            <p:ph sz="half" idx="2"/>
          </p:nvPr>
        </p:nvSpPr>
        <p:spPr>
          <a:xfrm>
            <a:off x="840318" y="2505075"/>
            <a:ext cx="5158316" cy="368458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6" name="Объект 5"/>
          <p:cNvSpPr>
            <a:spLocks noGrp="1"/>
          </p:cNvSpPr>
          <p:nvPr>
            <p:ph sz="quarter" idx="4"/>
          </p:nvPr>
        </p:nvSpPr>
        <p:spPr>
          <a:xfrm>
            <a:off x="6172200" y="2505075"/>
            <a:ext cx="5183717" cy="368458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7" name="Дата 6"/>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8" name="Нижний колонтитул 7"/>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9" name="Номер слайда 8"/>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0BAE1AA7-AAE6-4619-81D9-193A42B03407}" type="slidenum">
              <a:rPr lang="ru-RU" altLang="ru-RU" smtClean="0"/>
            </a:fld>
            <a:endParaRPr lang="ru-RU" altLang="ru-RU"/>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Дата 2"/>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4" name="Нижний колонтитул 3"/>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омер слайда 4"/>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54FED579-6574-496F-B71E-980DCABFFCAF}" type="slidenum">
              <a:rPr lang="ru-RU" altLang="ru-RU" smtClean="0"/>
            </a:fld>
            <a:endParaRPr lang="ru-RU" altLang="ru-RU"/>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3" name="Нижний колонтитул 2"/>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4" name="Номер слайда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4C71113A-349C-470B-BB75-051B30B05E6C}" type="slidenum">
              <a:rPr lang="ru-RU" altLang="ru-RU" smtClean="0"/>
            </a:fld>
            <a:endParaRPr lang="ru-RU" altLang="ru-RU"/>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lstStyle>
            <a:lvl1pPr>
              <a:defRPr sz="3200"/>
            </a:lvl1pPr>
          </a:lstStyle>
          <a:p>
            <a:r>
              <a:rPr lang="ru-RU"/>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endParaRPr lang="ru-RU"/>
          </a:p>
        </p:txBody>
      </p:sp>
      <p:sp>
        <p:nvSpPr>
          <p:cNvPr id="5" name="Дата 4"/>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ижний колонтитул 5"/>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7" name="Номер слайда 6"/>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28445D9D-AEBD-4C26-B5AF-7CBF45A42C71}" type="slidenum">
              <a:rPr lang="ru-RU" altLang="ru-RU" smtClean="0"/>
            </a:fld>
            <a:endParaRPr lang="ru-RU" altLang="ru-RU"/>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lstStyle>
            <a:lvl1pPr>
              <a:defRPr sz="3200"/>
            </a:lvl1pPr>
          </a:lstStyle>
          <a:p>
            <a:r>
              <a:rPr lang="ru-RU"/>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endParaRPr lang="ru-RU"/>
          </a:p>
        </p:txBody>
      </p:sp>
      <p:sp>
        <p:nvSpPr>
          <p:cNvPr id="5" name="Дата 4"/>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ижний колонтитул 5"/>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7" name="Номер слайда 6"/>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A340E85A-A12B-4AAB-B2B4-7D81E059047D}" type="slidenum">
              <a:rPr lang="ru-RU" altLang="ru-RU" smtClean="0"/>
            </a:fld>
            <a:endParaRPr lang="ru-RU" altLang="ru-RU"/>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07DC2118-6ED9-4D94-8AB2-3D828ECBF52F}" type="slidenum">
              <a:rPr lang="ru-RU" altLang="ru-RU" smtClean="0"/>
            </a:fld>
            <a:endParaRPr lang="ru-RU" altLang="ru-RU"/>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338733" y="214313"/>
            <a:ext cx="2601384" cy="5918200"/>
          </a:xfrm>
        </p:spPr>
        <p:txBody>
          <a:bodyPr vert="eaVert"/>
          <a:lstStyle/>
          <a:p>
            <a:r>
              <a:rPr lang="ru-RU"/>
              <a:t>Образец заголовка</a:t>
            </a:r>
            <a:endParaRPr lang="ru-RU"/>
          </a:p>
        </p:txBody>
      </p:sp>
      <p:sp>
        <p:nvSpPr>
          <p:cNvPr id="3" name="Вертикальный текст 2"/>
          <p:cNvSpPr>
            <a:spLocks noGrp="1"/>
          </p:cNvSpPr>
          <p:nvPr>
            <p:ph type="body" orient="vert" idx="1"/>
          </p:nvPr>
        </p:nvSpPr>
        <p:spPr>
          <a:xfrm>
            <a:off x="1534584" y="214313"/>
            <a:ext cx="7600949" cy="5918200"/>
          </a:xfrm>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5" name="Нижний колонтитул 4"/>
          <p:cNvSpPr>
            <a:spLocks noGrp="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mtClean="0"/>
            </a:lvl1pPr>
          </a:lstStyle>
          <a:p>
            <a:pPr fontAlgn="base">
              <a:spcBef>
                <a:spcPct val="0"/>
              </a:spcBef>
              <a:spcAft>
                <a:spcPct val="0"/>
              </a:spcAft>
              <a:defRPr/>
            </a:pPr>
            <a:endParaRPr lang="ru-RU" altLang="ru-RU"/>
          </a:p>
        </p:txBody>
      </p:sp>
      <p:sp>
        <p:nvSpPr>
          <p:cNvPr id="6" name="Номер слайда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lvl1pPr>
          </a:lstStyle>
          <a:p>
            <a:pPr fontAlgn="base">
              <a:spcBef>
                <a:spcPct val="0"/>
              </a:spcBef>
              <a:spcAft>
                <a:spcPct val="0"/>
              </a:spcAft>
            </a:pPr>
            <a:fld id="{D5723261-4F7C-4D43-9962-BC16558699EA}" type="slidenum">
              <a:rPr lang="ru-RU" altLang="ru-RU" smtClean="0"/>
            </a:fld>
            <a:endParaRPr lang="ru-RU" altLang="ru-RU"/>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9" Type="http://schemas.openxmlformats.org/officeDocument/2006/relationships/slideLayout" Target="../slideLayouts/slideLayout108.xml"/><Relationship Id="rId8" Type="http://schemas.openxmlformats.org/officeDocument/2006/relationships/slideLayout" Target="../slideLayouts/slideLayout107.xml"/><Relationship Id="rId7" Type="http://schemas.openxmlformats.org/officeDocument/2006/relationships/slideLayout" Target="../slideLayouts/slideLayout106.xml"/><Relationship Id="rId6" Type="http://schemas.openxmlformats.org/officeDocument/2006/relationships/slideLayout" Target="../slideLayouts/slideLayout105.xml"/><Relationship Id="rId5" Type="http://schemas.openxmlformats.org/officeDocument/2006/relationships/slideLayout" Target="../slideLayouts/slideLayout104.xml"/><Relationship Id="rId4" Type="http://schemas.openxmlformats.org/officeDocument/2006/relationships/slideLayout" Target="../slideLayouts/slideLayout103.xml"/><Relationship Id="rId3" Type="http://schemas.openxmlformats.org/officeDocument/2006/relationships/slideLayout" Target="../slideLayouts/slideLayout102.xml"/><Relationship Id="rId2" Type="http://schemas.openxmlformats.org/officeDocument/2006/relationships/slideLayout" Target="../slideLayouts/slideLayout101.xml"/><Relationship Id="rId12" Type="http://schemas.openxmlformats.org/officeDocument/2006/relationships/theme" Target="../theme/theme10.xml"/><Relationship Id="rId11" Type="http://schemas.openxmlformats.org/officeDocument/2006/relationships/slideLayout" Target="../slideLayouts/slideLayout110.xml"/><Relationship Id="rId10" Type="http://schemas.openxmlformats.org/officeDocument/2006/relationships/slideLayout" Target="../slideLayouts/slideLayout109.xml"/><Relationship Id="rId1" Type="http://schemas.openxmlformats.org/officeDocument/2006/relationships/slideLayout" Target="../slideLayouts/slideLayout100.xml"/></Relationships>
</file>

<file path=ppt/slideMasters/_rels/slideMaster11.xml.rels><?xml version="1.0" encoding="UTF-8" standalone="yes"?>
<Relationships xmlns="http://schemas.openxmlformats.org/package/2006/relationships"><Relationship Id="rId9" Type="http://schemas.openxmlformats.org/officeDocument/2006/relationships/slideLayout" Target="../slideLayouts/slideLayout119.xml"/><Relationship Id="rId8" Type="http://schemas.openxmlformats.org/officeDocument/2006/relationships/slideLayout" Target="../slideLayouts/slideLayout118.xml"/><Relationship Id="rId7" Type="http://schemas.openxmlformats.org/officeDocument/2006/relationships/slideLayout" Target="../slideLayouts/slideLayout117.xml"/><Relationship Id="rId6" Type="http://schemas.openxmlformats.org/officeDocument/2006/relationships/slideLayout" Target="../slideLayouts/slideLayout116.xml"/><Relationship Id="rId5" Type="http://schemas.openxmlformats.org/officeDocument/2006/relationships/slideLayout" Target="../slideLayouts/slideLayout115.xml"/><Relationship Id="rId4" Type="http://schemas.openxmlformats.org/officeDocument/2006/relationships/slideLayout" Target="../slideLayouts/slideLayout114.xml"/><Relationship Id="rId3" Type="http://schemas.openxmlformats.org/officeDocument/2006/relationships/slideLayout" Target="../slideLayouts/slideLayout113.xml"/><Relationship Id="rId2" Type="http://schemas.openxmlformats.org/officeDocument/2006/relationships/slideLayout" Target="../slideLayouts/slideLayout112.xml"/><Relationship Id="rId13" Type="http://schemas.openxmlformats.org/officeDocument/2006/relationships/theme" Target="../theme/theme11.xml"/><Relationship Id="rId12" Type="http://schemas.openxmlformats.org/officeDocument/2006/relationships/image" Target="../media/image1.jpeg"/><Relationship Id="rId11" Type="http://schemas.openxmlformats.org/officeDocument/2006/relationships/slideLayout" Target="../slideLayouts/slideLayout121.xml"/><Relationship Id="rId10" Type="http://schemas.openxmlformats.org/officeDocument/2006/relationships/slideLayout" Target="../slideLayouts/slideLayout120.xml"/><Relationship Id="rId1" Type="http://schemas.openxmlformats.org/officeDocument/2006/relationships/slideLayout" Target="../slideLayouts/slideLayout111.xml"/></Relationships>
</file>

<file path=ppt/slideMasters/_rels/slideMaster12.xml.rels><?xml version="1.0" encoding="UTF-8" standalone="yes"?>
<Relationships xmlns="http://schemas.openxmlformats.org/package/2006/relationships"><Relationship Id="rId9" Type="http://schemas.openxmlformats.org/officeDocument/2006/relationships/slideLayout" Target="../slideLayouts/slideLayout130.xml"/><Relationship Id="rId8" Type="http://schemas.openxmlformats.org/officeDocument/2006/relationships/slideLayout" Target="../slideLayouts/slideLayout129.xml"/><Relationship Id="rId7" Type="http://schemas.openxmlformats.org/officeDocument/2006/relationships/slideLayout" Target="../slideLayouts/slideLayout128.xml"/><Relationship Id="rId6" Type="http://schemas.openxmlformats.org/officeDocument/2006/relationships/slideLayout" Target="../slideLayouts/slideLayout127.xml"/><Relationship Id="rId5" Type="http://schemas.openxmlformats.org/officeDocument/2006/relationships/slideLayout" Target="../slideLayouts/slideLayout126.xml"/><Relationship Id="rId4" Type="http://schemas.openxmlformats.org/officeDocument/2006/relationships/slideLayout" Target="../slideLayouts/slideLayout125.xml"/><Relationship Id="rId3" Type="http://schemas.openxmlformats.org/officeDocument/2006/relationships/slideLayout" Target="../slideLayouts/slideLayout124.xml"/><Relationship Id="rId2" Type="http://schemas.openxmlformats.org/officeDocument/2006/relationships/slideLayout" Target="../slideLayouts/slideLayout123.xml"/><Relationship Id="rId13" Type="http://schemas.openxmlformats.org/officeDocument/2006/relationships/theme" Target="../theme/theme12.xml"/><Relationship Id="rId12" Type="http://schemas.openxmlformats.org/officeDocument/2006/relationships/image" Target="../media/image1.jpeg"/><Relationship Id="rId11" Type="http://schemas.openxmlformats.org/officeDocument/2006/relationships/slideLayout" Target="../slideLayouts/slideLayout132.xml"/><Relationship Id="rId10" Type="http://schemas.openxmlformats.org/officeDocument/2006/relationships/slideLayout" Target="../slideLayouts/slideLayout131.xml"/><Relationship Id="rId1" Type="http://schemas.openxmlformats.org/officeDocument/2006/relationships/slideLayout" Target="../slideLayouts/slideLayout122.xml"/></Relationships>
</file>

<file path=ppt/slideMasters/_rels/slideMaster13.xml.rels><?xml version="1.0" encoding="UTF-8" standalone="yes"?>
<Relationships xmlns="http://schemas.openxmlformats.org/package/2006/relationships"><Relationship Id="rId9" Type="http://schemas.openxmlformats.org/officeDocument/2006/relationships/slideLayout" Target="../slideLayouts/slideLayout141.xml"/><Relationship Id="rId8" Type="http://schemas.openxmlformats.org/officeDocument/2006/relationships/slideLayout" Target="../slideLayouts/slideLayout140.xml"/><Relationship Id="rId7" Type="http://schemas.openxmlformats.org/officeDocument/2006/relationships/slideLayout" Target="../slideLayouts/slideLayout139.xml"/><Relationship Id="rId6" Type="http://schemas.openxmlformats.org/officeDocument/2006/relationships/slideLayout" Target="../slideLayouts/slideLayout138.xml"/><Relationship Id="rId5" Type="http://schemas.openxmlformats.org/officeDocument/2006/relationships/slideLayout" Target="../slideLayouts/slideLayout137.xml"/><Relationship Id="rId4" Type="http://schemas.openxmlformats.org/officeDocument/2006/relationships/slideLayout" Target="../slideLayouts/slideLayout136.xml"/><Relationship Id="rId3" Type="http://schemas.openxmlformats.org/officeDocument/2006/relationships/slideLayout" Target="../slideLayouts/slideLayout135.xml"/><Relationship Id="rId2" Type="http://schemas.openxmlformats.org/officeDocument/2006/relationships/slideLayout" Target="../slideLayouts/slideLayout134.xml"/><Relationship Id="rId13" Type="http://schemas.openxmlformats.org/officeDocument/2006/relationships/theme" Target="../theme/theme13.xml"/><Relationship Id="rId12" Type="http://schemas.openxmlformats.org/officeDocument/2006/relationships/image" Target="../media/image1.jpeg"/><Relationship Id="rId11" Type="http://schemas.openxmlformats.org/officeDocument/2006/relationships/slideLayout" Target="../slideLayouts/slideLayout143.xml"/><Relationship Id="rId10" Type="http://schemas.openxmlformats.org/officeDocument/2006/relationships/slideLayout" Target="../slideLayouts/slideLayout142.xml"/><Relationship Id="rId1" Type="http://schemas.openxmlformats.org/officeDocument/2006/relationships/slideLayout" Target="../slideLayouts/slideLayout133.xml"/></Relationships>
</file>

<file path=ppt/slideMasters/_rels/slideMaster14.xml.rels><?xml version="1.0" encoding="UTF-8" standalone="yes"?>
<Relationships xmlns="http://schemas.openxmlformats.org/package/2006/relationships"><Relationship Id="rId9" Type="http://schemas.openxmlformats.org/officeDocument/2006/relationships/slideLayout" Target="../slideLayouts/slideLayout152.xml"/><Relationship Id="rId8" Type="http://schemas.openxmlformats.org/officeDocument/2006/relationships/slideLayout" Target="../slideLayouts/slideLayout151.xml"/><Relationship Id="rId7" Type="http://schemas.openxmlformats.org/officeDocument/2006/relationships/slideLayout" Target="../slideLayouts/slideLayout150.xml"/><Relationship Id="rId6" Type="http://schemas.openxmlformats.org/officeDocument/2006/relationships/slideLayout" Target="../slideLayouts/slideLayout149.xml"/><Relationship Id="rId5" Type="http://schemas.openxmlformats.org/officeDocument/2006/relationships/slideLayout" Target="../slideLayouts/slideLayout148.xml"/><Relationship Id="rId4" Type="http://schemas.openxmlformats.org/officeDocument/2006/relationships/slideLayout" Target="../slideLayouts/slideLayout147.xml"/><Relationship Id="rId3" Type="http://schemas.openxmlformats.org/officeDocument/2006/relationships/slideLayout" Target="../slideLayouts/slideLayout146.xml"/><Relationship Id="rId2" Type="http://schemas.openxmlformats.org/officeDocument/2006/relationships/slideLayout" Target="../slideLayouts/slideLayout145.xml"/><Relationship Id="rId13" Type="http://schemas.openxmlformats.org/officeDocument/2006/relationships/theme" Target="../theme/theme14.xml"/><Relationship Id="rId12" Type="http://schemas.openxmlformats.org/officeDocument/2006/relationships/image" Target="../media/image1.jpeg"/><Relationship Id="rId11" Type="http://schemas.openxmlformats.org/officeDocument/2006/relationships/slideLayout" Target="../slideLayouts/slideLayout154.xml"/><Relationship Id="rId10" Type="http://schemas.openxmlformats.org/officeDocument/2006/relationships/slideLayout" Target="../slideLayouts/slideLayout153.xml"/><Relationship Id="rId1" Type="http://schemas.openxmlformats.org/officeDocument/2006/relationships/slideLayout" Target="../slideLayouts/slideLayout144.xml"/></Relationships>
</file>

<file path=ppt/slideMasters/_rels/slideMaster15.xml.rels><?xml version="1.0" encoding="UTF-8" standalone="yes"?>
<Relationships xmlns="http://schemas.openxmlformats.org/package/2006/relationships"><Relationship Id="rId9" Type="http://schemas.openxmlformats.org/officeDocument/2006/relationships/slideLayout" Target="../slideLayouts/slideLayout163.xml"/><Relationship Id="rId8" Type="http://schemas.openxmlformats.org/officeDocument/2006/relationships/slideLayout" Target="../slideLayouts/slideLayout162.xml"/><Relationship Id="rId7" Type="http://schemas.openxmlformats.org/officeDocument/2006/relationships/slideLayout" Target="../slideLayouts/slideLayout161.xml"/><Relationship Id="rId6" Type="http://schemas.openxmlformats.org/officeDocument/2006/relationships/slideLayout" Target="../slideLayouts/slideLayout160.xml"/><Relationship Id="rId5" Type="http://schemas.openxmlformats.org/officeDocument/2006/relationships/slideLayout" Target="../slideLayouts/slideLayout159.xml"/><Relationship Id="rId4" Type="http://schemas.openxmlformats.org/officeDocument/2006/relationships/slideLayout" Target="../slideLayouts/slideLayout158.xml"/><Relationship Id="rId3" Type="http://schemas.openxmlformats.org/officeDocument/2006/relationships/slideLayout" Target="../slideLayouts/slideLayout157.xml"/><Relationship Id="rId2" Type="http://schemas.openxmlformats.org/officeDocument/2006/relationships/slideLayout" Target="../slideLayouts/slideLayout156.xml"/><Relationship Id="rId13" Type="http://schemas.openxmlformats.org/officeDocument/2006/relationships/theme" Target="../theme/theme15.xml"/><Relationship Id="rId12" Type="http://schemas.openxmlformats.org/officeDocument/2006/relationships/image" Target="../media/image1.jpeg"/><Relationship Id="rId11" Type="http://schemas.openxmlformats.org/officeDocument/2006/relationships/slideLayout" Target="../slideLayouts/slideLayout165.xml"/><Relationship Id="rId10" Type="http://schemas.openxmlformats.org/officeDocument/2006/relationships/slideLayout" Target="../slideLayouts/slideLayout164.xml"/><Relationship Id="rId1" Type="http://schemas.openxmlformats.org/officeDocument/2006/relationships/slideLayout" Target="../slideLayouts/slideLayout155.xml"/></Relationships>
</file>

<file path=ppt/slideMasters/_rels/slideMaster16.xml.rels><?xml version="1.0" encoding="UTF-8" standalone="yes"?>
<Relationships xmlns="http://schemas.openxmlformats.org/package/2006/relationships"><Relationship Id="rId9" Type="http://schemas.openxmlformats.org/officeDocument/2006/relationships/slideLayout" Target="../slideLayouts/slideLayout174.xml"/><Relationship Id="rId8" Type="http://schemas.openxmlformats.org/officeDocument/2006/relationships/slideLayout" Target="../slideLayouts/slideLayout173.xml"/><Relationship Id="rId7" Type="http://schemas.openxmlformats.org/officeDocument/2006/relationships/slideLayout" Target="../slideLayouts/slideLayout172.xml"/><Relationship Id="rId6" Type="http://schemas.openxmlformats.org/officeDocument/2006/relationships/slideLayout" Target="../slideLayouts/slideLayout171.xml"/><Relationship Id="rId5" Type="http://schemas.openxmlformats.org/officeDocument/2006/relationships/slideLayout" Target="../slideLayouts/slideLayout170.xml"/><Relationship Id="rId4" Type="http://schemas.openxmlformats.org/officeDocument/2006/relationships/slideLayout" Target="../slideLayouts/slideLayout169.xml"/><Relationship Id="rId3" Type="http://schemas.openxmlformats.org/officeDocument/2006/relationships/slideLayout" Target="../slideLayouts/slideLayout168.xml"/><Relationship Id="rId2" Type="http://schemas.openxmlformats.org/officeDocument/2006/relationships/slideLayout" Target="../slideLayouts/slideLayout167.xml"/><Relationship Id="rId13" Type="http://schemas.openxmlformats.org/officeDocument/2006/relationships/theme" Target="../theme/theme16.xml"/><Relationship Id="rId12" Type="http://schemas.openxmlformats.org/officeDocument/2006/relationships/image" Target="../media/image1.jpeg"/><Relationship Id="rId11" Type="http://schemas.openxmlformats.org/officeDocument/2006/relationships/slideLayout" Target="../slideLayouts/slideLayout176.xml"/><Relationship Id="rId10" Type="http://schemas.openxmlformats.org/officeDocument/2006/relationships/slideLayout" Target="../slideLayouts/slideLayout175.xml"/><Relationship Id="rId1" Type="http://schemas.openxmlformats.org/officeDocument/2006/relationships/slideLayout" Target="../slideLayouts/slideLayout166.xml"/></Relationships>
</file>

<file path=ppt/slideMasters/_rels/slideMaster17.xml.rels><?xml version="1.0" encoding="UTF-8" standalone="yes"?>
<Relationships xmlns="http://schemas.openxmlformats.org/package/2006/relationships"><Relationship Id="rId9" Type="http://schemas.openxmlformats.org/officeDocument/2006/relationships/slideLayout" Target="../slideLayouts/slideLayout185.xml"/><Relationship Id="rId8" Type="http://schemas.openxmlformats.org/officeDocument/2006/relationships/slideLayout" Target="../slideLayouts/slideLayout184.xml"/><Relationship Id="rId7" Type="http://schemas.openxmlformats.org/officeDocument/2006/relationships/slideLayout" Target="../slideLayouts/slideLayout183.xml"/><Relationship Id="rId6" Type="http://schemas.openxmlformats.org/officeDocument/2006/relationships/slideLayout" Target="../slideLayouts/slideLayout182.xml"/><Relationship Id="rId5" Type="http://schemas.openxmlformats.org/officeDocument/2006/relationships/slideLayout" Target="../slideLayouts/slideLayout181.xml"/><Relationship Id="rId4" Type="http://schemas.openxmlformats.org/officeDocument/2006/relationships/slideLayout" Target="../slideLayouts/slideLayout180.xml"/><Relationship Id="rId3" Type="http://schemas.openxmlformats.org/officeDocument/2006/relationships/slideLayout" Target="../slideLayouts/slideLayout179.xml"/><Relationship Id="rId2" Type="http://schemas.openxmlformats.org/officeDocument/2006/relationships/slideLayout" Target="../slideLayouts/slideLayout178.xml"/><Relationship Id="rId12" Type="http://schemas.openxmlformats.org/officeDocument/2006/relationships/theme" Target="../theme/theme17.xml"/><Relationship Id="rId11" Type="http://schemas.openxmlformats.org/officeDocument/2006/relationships/slideLayout" Target="../slideLayouts/slideLayout187.xml"/><Relationship Id="rId10" Type="http://schemas.openxmlformats.org/officeDocument/2006/relationships/slideLayout" Target="../slideLayouts/slideLayout186.xml"/><Relationship Id="rId1" Type="http://schemas.openxmlformats.org/officeDocument/2006/relationships/slideLayout" Target="../slideLayouts/slideLayout177.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1.xml"/><Relationship Id="rId8" Type="http://schemas.openxmlformats.org/officeDocument/2006/relationships/slideLayout" Target="../slideLayouts/slideLayout30.xml"/><Relationship Id="rId7" Type="http://schemas.openxmlformats.org/officeDocument/2006/relationships/slideLayout" Target="../slideLayouts/slideLayout29.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3" Type="http://schemas.openxmlformats.org/officeDocument/2006/relationships/slideLayout" Target="../slideLayouts/slideLayout25.xml"/><Relationship Id="rId2" Type="http://schemas.openxmlformats.org/officeDocument/2006/relationships/slideLayout" Target="../slideLayouts/slideLayout24.xml"/><Relationship Id="rId12" Type="http://schemas.openxmlformats.org/officeDocument/2006/relationships/theme" Target="../theme/theme3.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2.xml"/><Relationship Id="rId8" Type="http://schemas.openxmlformats.org/officeDocument/2006/relationships/slideLayout" Target="../slideLayouts/slideLayout41.xml"/><Relationship Id="rId7" Type="http://schemas.openxmlformats.org/officeDocument/2006/relationships/slideLayout" Target="../slideLayouts/slideLayout40.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 Id="rId3" Type="http://schemas.openxmlformats.org/officeDocument/2006/relationships/slideLayout" Target="../slideLayouts/slideLayout36.xml"/><Relationship Id="rId2" Type="http://schemas.openxmlformats.org/officeDocument/2006/relationships/slideLayout" Target="../slideLayouts/slideLayout35.xml"/><Relationship Id="rId12" Type="http://schemas.openxmlformats.org/officeDocument/2006/relationships/theme" Target="../theme/theme4.xml"/><Relationship Id="rId11" Type="http://schemas.openxmlformats.org/officeDocument/2006/relationships/slideLayout" Target="../slideLayouts/slideLayout44.xml"/><Relationship Id="rId10" Type="http://schemas.openxmlformats.org/officeDocument/2006/relationships/slideLayout" Target="../slideLayouts/slideLayout43.xml"/><Relationship Id="rId1"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53.xml"/><Relationship Id="rId8" Type="http://schemas.openxmlformats.org/officeDocument/2006/relationships/slideLayout" Target="../slideLayouts/slideLayout52.xml"/><Relationship Id="rId7" Type="http://schemas.openxmlformats.org/officeDocument/2006/relationships/slideLayout" Target="../slideLayouts/slideLayout51.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 Id="rId3" Type="http://schemas.openxmlformats.org/officeDocument/2006/relationships/slideLayout" Target="../slideLayouts/slideLayout47.xml"/><Relationship Id="rId2" Type="http://schemas.openxmlformats.org/officeDocument/2006/relationships/slideLayout" Target="../slideLayouts/slideLayout46.xml"/><Relationship Id="rId12" Type="http://schemas.openxmlformats.org/officeDocument/2006/relationships/theme" Target="../theme/theme5.xml"/><Relationship Id="rId11" Type="http://schemas.openxmlformats.org/officeDocument/2006/relationships/slideLayout" Target="../slideLayouts/slideLayout55.xml"/><Relationship Id="rId10" Type="http://schemas.openxmlformats.org/officeDocument/2006/relationships/slideLayout" Target="../slideLayouts/slideLayout54.xml"/><Relationship Id="rId1" Type="http://schemas.openxmlformats.org/officeDocument/2006/relationships/slideLayout" Target="../slideLayouts/slideLayout45.xml"/></Relationships>
</file>

<file path=ppt/slideMasters/_rels/slideMaster6.xml.rels><?xml version="1.0" encoding="UTF-8" standalone="yes"?>
<Relationships xmlns="http://schemas.openxmlformats.org/package/2006/relationships"><Relationship Id="rId9" Type="http://schemas.openxmlformats.org/officeDocument/2006/relationships/slideLayout" Target="../slideLayouts/slideLayout64.xml"/><Relationship Id="rId8" Type="http://schemas.openxmlformats.org/officeDocument/2006/relationships/slideLayout" Target="../slideLayouts/slideLayout63.xml"/><Relationship Id="rId7" Type="http://schemas.openxmlformats.org/officeDocument/2006/relationships/slideLayout" Target="../slideLayouts/slideLayout62.xml"/><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 Id="rId3" Type="http://schemas.openxmlformats.org/officeDocument/2006/relationships/slideLayout" Target="../slideLayouts/slideLayout58.xml"/><Relationship Id="rId2" Type="http://schemas.openxmlformats.org/officeDocument/2006/relationships/slideLayout" Target="../slideLayouts/slideLayout57.xml"/><Relationship Id="rId12" Type="http://schemas.openxmlformats.org/officeDocument/2006/relationships/theme" Target="../theme/theme6.xml"/><Relationship Id="rId11" Type="http://schemas.openxmlformats.org/officeDocument/2006/relationships/slideLayout" Target="../slideLayouts/slideLayout66.xml"/><Relationship Id="rId10" Type="http://schemas.openxmlformats.org/officeDocument/2006/relationships/slideLayout" Target="../slideLayouts/slideLayout65.xml"/><Relationship Id="rId1"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9" Type="http://schemas.openxmlformats.org/officeDocument/2006/relationships/slideLayout" Target="../slideLayouts/slideLayout75.xml"/><Relationship Id="rId8" Type="http://schemas.openxmlformats.org/officeDocument/2006/relationships/slideLayout" Target="../slideLayouts/slideLayout74.xml"/><Relationship Id="rId7" Type="http://schemas.openxmlformats.org/officeDocument/2006/relationships/slideLayout" Target="../slideLayouts/slideLayout73.xml"/><Relationship Id="rId6" Type="http://schemas.openxmlformats.org/officeDocument/2006/relationships/slideLayout" Target="../slideLayouts/slideLayout72.xml"/><Relationship Id="rId5" Type="http://schemas.openxmlformats.org/officeDocument/2006/relationships/slideLayout" Target="../slideLayouts/slideLayout71.xml"/><Relationship Id="rId4" Type="http://schemas.openxmlformats.org/officeDocument/2006/relationships/slideLayout" Target="../slideLayouts/slideLayout70.xml"/><Relationship Id="rId3" Type="http://schemas.openxmlformats.org/officeDocument/2006/relationships/slideLayout" Target="../slideLayouts/slideLayout69.xml"/><Relationship Id="rId2" Type="http://schemas.openxmlformats.org/officeDocument/2006/relationships/slideLayout" Target="../slideLayouts/slideLayout68.xml"/><Relationship Id="rId12" Type="http://schemas.openxmlformats.org/officeDocument/2006/relationships/theme" Target="../theme/theme7.xml"/><Relationship Id="rId11" Type="http://schemas.openxmlformats.org/officeDocument/2006/relationships/slideLayout" Target="../slideLayouts/slideLayout77.xml"/><Relationship Id="rId10" Type="http://schemas.openxmlformats.org/officeDocument/2006/relationships/slideLayout" Target="../slideLayouts/slideLayout76.xml"/><Relationship Id="rId1" Type="http://schemas.openxmlformats.org/officeDocument/2006/relationships/slideLayout" Target="../slideLayouts/slideLayout67.xml"/></Relationships>
</file>

<file path=ppt/slideMasters/_rels/slideMaster8.xml.rels><?xml version="1.0" encoding="UTF-8" standalone="yes"?>
<Relationships xmlns="http://schemas.openxmlformats.org/package/2006/relationships"><Relationship Id="rId9" Type="http://schemas.openxmlformats.org/officeDocument/2006/relationships/slideLayout" Target="../slideLayouts/slideLayout86.xml"/><Relationship Id="rId8" Type="http://schemas.openxmlformats.org/officeDocument/2006/relationships/slideLayout" Target="../slideLayouts/slideLayout85.xml"/><Relationship Id="rId7" Type="http://schemas.openxmlformats.org/officeDocument/2006/relationships/slideLayout" Target="../slideLayouts/slideLayout84.xml"/><Relationship Id="rId6" Type="http://schemas.openxmlformats.org/officeDocument/2006/relationships/slideLayout" Target="../slideLayouts/slideLayout83.xml"/><Relationship Id="rId5" Type="http://schemas.openxmlformats.org/officeDocument/2006/relationships/slideLayout" Target="../slideLayouts/slideLayout82.xml"/><Relationship Id="rId4" Type="http://schemas.openxmlformats.org/officeDocument/2006/relationships/slideLayout" Target="../slideLayouts/slideLayout81.xml"/><Relationship Id="rId3" Type="http://schemas.openxmlformats.org/officeDocument/2006/relationships/slideLayout" Target="../slideLayouts/slideLayout80.xml"/><Relationship Id="rId2" Type="http://schemas.openxmlformats.org/officeDocument/2006/relationships/slideLayout" Target="../slideLayouts/slideLayout79.xml"/><Relationship Id="rId12" Type="http://schemas.openxmlformats.org/officeDocument/2006/relationships/theme" Target="../theme/theme8.xml"/><Relationship Id="rId11" Type="http://schemas.openxmlformats.org/officeDocument/2006/relationships/slideLayout" Target="../slideLayouts/slideLayout88.xml"/><Relationship Id="rId10" Type="http://schemas.openxmlformats.org/officeDocument/2006/relationships/slideLayout" Target="../slideLayouts/slideLayout87.xml"/><Relationship Id="rId1" Type="http://schemas.openxmlformats.org/officeDocument/2006/relationships/slideLayout" Target="../slideLayouts/slideLayout78.xml"/></Relationships>
</file>

<file path=ppt/slideMasters/_rels/slideMaster9.xml.rels><?xml version="1.0" encoding="UTF-8" standalone="yes"?>
<Relationships xmlns="http://schemas.openxmlformats.org/package/2006/relationships"><Relationship Id="rId9" Type="http://schemas.openxmlformats.org/officeDocument/2006/relationships/slideLayout" Target="../slideLayouts/slideLayout97.xml"/><Relationship Id="rId8" Type="http://schemas.openxmlformats.org/officeDocument/2006/relationships/slideLayout" Target="../slideLayouts/slideLayout96.xml"/><Relationship Id="rId7" Type="http://schemas.openxmlformats.org/officeDocument/2006/relationships/slideLayout" Target="../slideLayouts/slideLayout95.xml"/><Relationship Id="rId6" Type="http://schemas.openxmlformats.org/officeDocument/2006/relationships/slideLayout" Target="../slideLayouts/slideLayout94.xml"/><Relationship Id="rId5" Type="http://schemas.openxmlformats.org/officeDocument/2006/relationships/slideLayout" Target="../slideLayouts/slideLayout93.xml"/><Relationship Id="rId4" Type="http://schemas.openxmlformats.org/officeDocument/2006/relationships/slideLayout" Target="../slideLayouts/slideLayout92.xml"/><Relationship Id="rId3" Type="http://schemas.openxmlformats.org/officeDocument/2006/relationships/slideLayout" Target="../slideLayouts/slideLayout91.xml"/><Relationship Id="rId2" Type="http://schemas.openxmlformats.org/officeDocument/2006/relationships/slideLayout" Target="../slideLayouts/slideLayout90.xml"/><Relationship Id="rId12" Type="http://schemas.openxmlformats.org/officeDocument/2006/relationships/theme" Target="../theme/theme9.xml"/><Relationship Id="rId11" Type="http://schemas.openxmlformats.org/officeDocument/2006/relationships/slideLayout" Target="../slideLayouts/slideLayout99.xml"/><Relationship Id="rId10" Type="http://schemas.openxmlformats.org/officeDocument/2006/relationships/slideLayout" Target="../slideLayouts/slideLayout98.xml"/><Relationship Id="rId1"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170" name="Rectangle 2"/>
          <p:cNvSpPr>
            <a:spLocks noChangeArrowheads="1"/>
          </p:cNvSpPr>
          <p:nvPr/>
        </p:nvSpPr>
        <p:spPr bwMode="ltGray">
          <a:xfrm>
            <a:off x="556684" y="1098551"/>
            <a:ext cx="584200" cy="474663"/>
          </a:xfrm>
          <a:prstGeom prst="rect">
            <a:avLst/>
          </a:prstGeom>
          <a:solidFill>
            <a:schemeClr val="accent2"/>
          </a:soli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1"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2" name="Rectangle 4"/>
          <p:cNvSpPr>
            <a:spLocks noChangeArrowheads="1"/>
          </p:cNvSpPr>
          <p:nvPr/>
        </p:nvSpPr>
        <p:spPr bwMode="ltGray">
          <a:xfrm>
            <a:off x="721785" y="1520826"/>
            <a:ext cx="563033" cy="474663"/>
          </a:xfrm>
          <a:prstGeom prst="rect">
            <a:avLst/>
          </a:prstGeom>
          <a:solidFill>
            <a:schemeClr val="folHlink"/>
          </a:soli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3"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4"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5" name="Rectangle 7"/>
          <p:cNvSpPr>
            <a:spLocks noChangeArrowheads="1"/>
          </p:cNvSpPr>
          <p:nvPr/>
        </p:nvSpPr>
        <p:spPr bwMode="gray">
          <a:xfrm>
            <a:off x="1016000" y="990601"/>
            <a:ext cx="42333" cy="1052513"/>
          </a:xfrm>
          <a:prstGeom prst="rect">
            <a:avLst/>
          </a:prstGeom>
          <a:solidFill>
            <a:schemeClr val="bg2"/>
          </a:soli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6"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7" name="Rectangle 9"/>
          <p:cNvSpPr>
            <a:spLocks noGrp="1" noChangeArrowheads="1"/>
          </p:cNvSpPr>
          <p:nvPr>
            <p:ph type="title"/>
          </p:nvPr>
        </p:nvSpPr>
        <p:spPr bwMode="auto">
          <a:xfrm>
            <a:off x="1534585" y="214314"/>
            <a:ext cx="10390716" cy="1462087"/>
          </a:xfrm>
          <a:prstGeom prst="rect">
            <a:avLst/>
          </a:prstGeom>
          <a:noFill/>
          <a:ln w="9525">
            <a:noFill/>
            <a:miter lim="800000"/>
          </a:ln>
          <a:effectLst/>
        </p:spPr>
        <p:txBody>
          <a:bodyPr vert="horz" wrap="square" lIns="91440" tIns="45720" rIns="91440" bIns="45720" numCol="1" anchor="b" anchorCtr="0" compatLnSpc="1"/>
          <a:lstStyle/>
          <a:p>
            <a:pPr lvl="0"/>
            <a:r>
              <a:rPr lang="ru-RU" altLang="ru-RU"/>
              <a:t>Образец заголовка</a:t>
            </a:r>
            <a:endParaRPr lang="ru-RU" altLang="ru-RU"/>
          </a:p>
        </p:txBody>
      </p:sp>
      <p:sp>
        <p:nvSpPr>
          <p:cNvPr id="7178" name="Rectangle 10"/>
          <p:cNvSpPr>
            <a:spLocks noGrp="1" noChangeArrowheads="1"/>
          </p:cNvSpPr>
          <p:nvPr>
            <p:ph type="body" idx="1"/>
          </p:nvPr>
        </p:nvSpPr>
        <p:spPr bwMode="auto">
          <a:xfrm>
            <a:off x="1576917" y="2017713"/>
            <a:ext cx="10363200" cy="4114800"/>
          </a:xfrm>
          <a:prstGeom prst="rect">
            <a:avLst/>
          </a:prstGeom>
          <a:noFill/>
          <a:ln w="9525">
            <a:noFill/>
            <a:miter lim="800000"/>
          </a:ln>
          <a:effectLst/>
        </p:spPr>
        <p:txBody>
          <a:bodyPr vert="horz" wrap="square" lIns="91440" tIns="45720" rIns="91440" bIns="45720" numCol="1" anchor="t" anchorCtr="0" compatLnSpc="1"/>
          <a:lstStyle/>
          <a:p>
            <a:pPr lvl="0"/>
            <a:r>
              <a:rPr lang="ru-RU" altLang="ru-RU"/>
              <a:t>Образец текста</a:t>
            </a:r>
            <a:endParaRPr lang="ru-RU" altLang="ru-RU"/>
          </a:p>
          <a:p>
            <a:pPr lvl="1"/>
            <a:r>
              <a:rPr lang="ru-RU" altLang="ru-RU"/>
              <a:t>Второй уровень</a:t>
            </a:r>
            <a:endParaRPr lang="ru-RU" altLang="ru-RU"/>
          </a:p>
          <a:p>
            <a:pPr lvl="2"/>
            <a:r>
              <a:rPr lang="ru-RU" altLang="ru-RU"/>
              <a:t>Третий уровень</a:t>
            </a:r>
            <a:endParaRPr lang="ru-RU" altLang="ru-RU"/>
          </a:p>
          <a:p>
            <a:pPr lvl="3"/>
            <a:r>
              <a:rPr lang="ru-RU" altLang="ru-RU"/>
              <a:t>Четвертый уровень</a:t>
            </a:r>
            <a:endParaRPr lang="ru-RU" altLang="ru-RU"/>
          </a:p>
          <a:p>
            <a:pPr lvl="4"/>
            <a:r>
              <a:rPr lang="ru-RU" altLang="ru-RU"/>
              <a:t>Пятый уровень</a:t>
            </a:r>
            <a:endParaRPr lang="ru-RU" altLang="ru-RU"/>
          </a:p>
        </p:txBody>
      </p:sp>
      <p:sp>
        <p:nvSpPr>
          <p:cNvPr id="32779"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eaLnBrk="1" hangingPunct="1">
              <a:defRPr sz="1400" smtClean="0">
                <a:solidFill>
                  <a:srgbClr val="000000"/>
                </a:solidFill>
              </a:defRPr>
            </a:lvl1pPr>
          </a:lstStyle>
          <a:p>
            <a:pPr fontAlgn="base">
              <a:spcBef>
                <a:spcPct val="0"/>
              </a:spcBef>
              <a:spcAft>
                <a:spcPct val="0"/>
              </a:spcAft>
              <a:defRPr/>
            </a:pPr>
            <a:endParaRPr lang="ru-RU" altLang="ru-RU"/>
          </a:p>
        </p:txBody>
      </p:sp>
      <p:sp>
        <p:nvSpPr>
          <p:cNvPr id="32780"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ctr" eaLnBrk="1" hangingPunct="1">
              <a:defRPr sz="1400" smtClean="0">
                <a:solidFill>
                  <a:srgbClr val="000000"/>
                </a:solidFill>
              </a:defRPr>
            </a:lvl1pPr>
          </a:lstStyle>
          <a:p>
            <a:pPr fontAlgn="base">
              <a:spcBef>
                <a:spcPct val="0"/>
              </a:spcBef>
              <a:spcAft>
                <a:spcPct val="0"/>
              </a:spcAft>
              <a:defRPr/>
            </a:pPr>
            <a:endParaRPr lang="ru-RU" altLang="ru-RU"/>
          </a:p>
        </p:txBody>
      </p:sp>
      <p:sp>
        <p:nvSpPr>
          <p:cNvPr id="32781"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r" eaLnBrk="1" hangingPunct="1">
              <a:defRPr sz="1400">
                <a:solidFill>
                  <a:srgbClr val="000000"/>
                </a:solidFill>
              </a:defRPr>
            </a:lvl1pPr>
          </a:lstStyle>
          <a:p>
            <a:pPr fontAlgn="base">
              <a:spcBef>
                <a:spcPct val="0"/>
              </a:spcBef>
              <a:spcAft>
                <a:spcPct val="0"/>
              </a:spcAft>
            </a:pPr>
            <a:fld id="{9A64EBDD-4243-4541-9010-86BF0E663A0B}" type="slidenum">
              <a:rPr lang="ru-RU" altLang="ru-RU" smtClean="0"/>
            </a:fld>
            <a:endParaRPr lang="ru-RU" altLang="ru-RU"/>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defRPr>
      </a:lvl2pPr>
      <a:lvl3pPr algn="l" rtl="0" eaLnBrk="0" fontAlgn="base" hangingPunct="0">
        <a:spcBef>
          <a:spcPct val="0"/>
        </a:spcBef>
        <a:spcAft>
          <a:spcPct val="0"/>
        </a:spcAft>
        <a:defRPr sz="4400">
          <a:solidFill>
            <a:schemeClr val="tx2"/>
          </a:solidFill>
          <a:latin typeface="Tahoma" panose="020B0604030504040204" pitchFamily="34" charset="0"/>
        </a:defRPr>
      </a:lvl3pPr>
      <a:lvl4pPr algn="l" rtl="0" eaLnBrk="0" fontAlgn="base" hangingPunct="0">
        <a:spcBef>
          <a:spcPct val="0"/>
        </a:spcBef>
        <a:spcAft>
          <a:spcPct val="0"/>
        </a:spcAft>
        <a:defRPr sz="4400">
          <a:solidFill>
            <a:schemeClr val="tx2"/>
          </a:solidFill>
          <a:latin typeface="Tahoma" panose="020B0604030504040204" pitchFamily="34" charset="0"/>
        </a:defRPr>
      </a:lvl4pPr>
      <a:lvl5pPr algn="l" rtl="0" eaLnBrk="0" fontAlgn="base" hangingPunct="0">
        <a:spcBef>
          <a:spcPct val="0"/>
        </a:spcBef>
        <a:spcAft>
          <a:spcPct val="0"/>
        </a:spcAft>
        <a:defRPr sz="4400">
          <a:solidFill>
            <a:schemeClr val="tx2"/>
          </a:solidFill>
          <a:latin typeface="Tahoma" panose="020B0604030504040204" pitchFamily="34" charset="0"/>
        </a:defRPr>
      </a:lvl5pPr>
      <a:lvl6pPr marL="457200" algn="l" rtl="0" fontAlgn="base">
        <a:spcBef>
          <a:spcPct val="0"/>
        </a:spcBef>
        <a:spcAft>
          <a:spcPct val="0"/>
        </a:spcAft>
        <a:defRPr sz="4400">
          <a:solidFill>
            <a:schemeClr val="tx2"/>
          </a:solidFill>
          <a:latin typeface="Tahoma" panose="020B0604030504040204" pitchFamily="34" charset="0"/>
        </a:defRPr>
      </a:lvl6pPr>
      <a:lvl7pPr marL="914400" algn="l" rtl="0" fontAlgn="base">
        <a:spcBef>
          <a:spcPct val="0"/>
        </a:spcBef>
        <a:spcAft>
          <a:spcPct val="0"/>
        </a:spcAft>
        <a:defRPr sz="4400">
          <a:solidFill>
            <a:schemeClr val="tx2"/>
          </a:solidFill>
          <a:latin typeface="Tahoma" panose="020B0604030504040204" pitchFamily="34" charset="0"/>
        </a:defRPr>
      </a:lvl7pPr>
      <a:lvl8pPr marL="1371600" algn="l" rtl="0" fontAlgn="base">
        <a:spcBef>
          <a:spcPct val="0"/>
        </a:spcBef>
        <a:spcAft>
          <a:spcPct val="0"/>
        </a:spcAft>
        <a:defRPr sz="4400">
          <a:solidFill>
            <a:schemeClr val="tx2"/>
          </a:solidFill>
          <a:latin typeface="Tahoma" panose="020B0604030504040204" pitchFamily="34" charset="0"/>
        </a:defRPr>
      </a:lvl8pPr>
      <a:lvl9pPr marL="1828800" algn="l" rtl="0" fontAlgn="base">
        <a:spcBef>
          <a:spcPct val="0"/>
        </a:spcBef>
        <a:spcAft>
          <a:spcPct val="0"/>
        </a:spcAft>
        <a:defRPr sz="4400">
          <a:solidFill>
            <a:schemeClr val="tx2"/>
          </a:solidFill>
          <a:latin typeface="Tahoma" panose="020B0604030504040204"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170" name="Rectangle 2"/>
          <p:cNvSpPr>
            <a:spLocks noChangeArrowheads="1"/>
          </p:cNvSpPr>
          <p:nvPr/>
        </p:nvSpPr>
        <p:spPr bwMode="ltGray">
          <a:xfrm>
            <a:off x="556684" y="1098551"/>
            <a:ext cx="584200" cy="474663"/>
          </a:xfrm>
          <a:prstGeom prst="rect">
            <a:avLst/>
          </a:prstGeom>
          <a:solidFill>
            <a:schemeClr val="accent2"/>
          </a:soli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1"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2" name="Rectangle 4"/>
          <p:cNvSpPr>
            <a:spLocks noChangeArrowheads="1"/>
          </p:cNvSpPr>
          <p:nvPr/>
        </p:nvSpPr>
        <p:spPr bwMode="ltGray">
          <a:xfrm>
            <a:off x="721785" y="1520826"/>
            <a:ext cx="563033" cy="474663"/>
          </a:xfrm>
          <a:prstGeom prst="rect">
            <a:avLst/>
          </a:prstGeom>
          <a:solidFill>
            <a:schemeClr val="folHlink"/>
          </a:soli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3"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4"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5" name="Rectangle 7"/>
          <p:cNvSpPr>
            <a:spLocks noChangeArrowheads="1"/>
          </p:cNvSpPr>
          <p:nvPr/>
        </p:nvSpPr>
        <p:spPr bwMode="gray">
          <a:xfrm>
            <a:off x="1016000" y="990601"/>
            <a:ext cx="42333" cy="1052513"/>
          </a:xfrm>
          <a:prstGeom prst="rect">
            <a:avLst/>
          </a:prstGeom>
          <a:solidFill>
            <a:schemeClr val="bg2"/>
          </a:soli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6"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7" name="Rectangle 9"/>
          <p:cNvSpPr>
            <a:spLocks noGrp="1" noChangeArrowheads="1"/>
          </p:cNvSpPr>
          <p:nvPr>
            <p:ph type="title"/>
          </p:nvPr>
        </p:nvSpPr>
        <p:spPr bwMode="auto">
          <a:xfrm>
            <a:off x="1534585" y="214314"/>
            <a:ext cx="10390716" cy="1462087"/>
          </a:xfrm>
          <a:prstGeom prst="rect">
            <a:avLst/>
          </a:prstGeom>
          <a:noFill/>
          <a:ln w="9525">
            <a:noFill/>
            <a:miter lim="800000"/>
          </a:ln>
          <a:effectLst/>
        </p:spPr>
        <p:txBody>
          <a:bodyPr vert="horz" wrap="square" lIns="91440" tIns="45720" rIns="91440" bIns="45720" numCol="1" anchor="b" anchorCtr="0" compatLnSpc="1"/>
          <a:lstStyle/>
          <a:p>
            <a:pPr lvl="0"/>
            <a:r>
              <a:rPr lang="ru-RU" altLang="ru-RU"/>
              <a:t>Образец заголовка</a:t>
            </a:r>
            <a:endParaRPr lang="ru-RU" altLang="ru-RU"/>
          </a:p>
        </p:txBody>
      </p:sp>
      <p:sp>
        <p:nvSpPr>
          <p:cNvPr id="7178" name="Rectangle 10"/>
          <p:cNvSpPr>
            <a:spLocks noGrp="1" noChangeArrowheads="1"/>
          </p:cNvSpPr>
          <p:nvPr>
            <p:ph type="body" idx="1"/>
          </p:nvPr>
        </p:nvSpPr>
        <p:spPr bwMode="auto">
          <a:xfrm>
            <a:off x="1576917" y="2017713"/>
            <a:ext cx="10363200" cy="4114800"/>
          </a:xfrm>
          <a:prstGeom prst="rect">
            <a:avLst/>
          </a:prstGeom>
          <a:noFill/>
          <a:ln w="9525">
            <a:noFill/>
            <a:miter lim="800000"/>
          </a:ln>
          <a:effectLst/>
        </p:spPr>
        <p:txBody>
          <a:bodyPr vert="horz" wrap="square" lIns="91440" tIns="45720" rIns="91440" bIns="45720" numCol="1" anchor="t" anchorCtr="0" compatLnSpc="1"/>
          <a:lstStyle/>
          <a:p>
            <a:pPr lvl="0"/>
            <a:r>
              <a:rPr lang="ru-RU" altLang="ru-RU"/>
              <a:t>Образец текста</a:t>
            </a:r>
            <a:endParaRPr lang="ru-RU" altLang="ru-RU"/>
          </a:p>
          <a:p>
            <a:pPr lvl="1"/>
            <a:r>
              <a:rPr lang="ru-RU" altLang="ru-RU"/>
              <a:t>Второй уровень</a:t>
            </a:r>
            <a:endParaRPr lang="ru-RU" altLang="ru-RU"/>
          </a:p>
          <a:p>
            <a:pPr lvl="2"/>
            <a:r>
              <a:rPr lang="ru-RU" altLang="ru-RU"/>
              <a:t>Третий уровень</a:t>
            </a:r>
            <a:endParaRPr lang="ru-RU" altLang="ru-RU"/>
          </a:p>
          <a:p>
            <a:pPr lvl="3"/>
            <a:r>
              <a:rPr lang="ru-RU" altLang="ru-RU"/>
              <a:t>Четвертый уровень</a:t>
            </a:r>
            <a:endParaRPr lang="ru-RU" altLang="ru-RU"/>
          </a:p>
          <a:p>
            <a:pPr lvl="4"/>
            <a:r>
              <a:rPr lang="ru-RU" altLang="ru-RU"/>
              <a:t>Пятый уровень</a:t>
            </a:r>
            <a:endParaRPr lang="ru-RU" altLang="ru-RU"/>
          </a:p>
        </p:txBody>
      </p:sp>
      <p:sp>
        <p:nvSpPr>
          <p:cNvPr id="32779"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eaLnBrk="1" hangingPunct="1">
              <a:defRPr sz="1400" smtClean="0">
                <a:solidFill>
                  <a:srgbClr val="000000"/>
                </a:solidFill>
              </a:defRPr>
            </a:lvl1pPr>
          </a:lstStyle>
          <a:p>
            <a:pPr fontAlgn="base">
              <a:spcBef>
                <a:spcPct val="0"/>
              </a:spcBef>
              <a:spcAft>
                <a:spcPct val="0"/>
              </a:spcAft>
              <a:defRPr/>
            </a:pPr>
            <a:endParaRPr lang="ru-RU" altLang="ru-RU"/>
          </a:p>
        </p:txBody>
      </p:sp>
      <p:sp>
        <p:nvSpPr>
          <p:cNvPr id="32780"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ctr" eaLnBrk="1" hangingPunct="1">
              <a:defRPr sz="1400" smtClean="0">
                <a:solidFill>
                  <a:srgbClr val="000000"/>
                </a:solidFill>
              </a:defRPr>
            </a:lvl1pPr>
          </a:lstStyle>
          <a:p>
            <a:pPr fontAlgn="base">
              <a:spcBef>
                <a:spcPct val="0"/>
              </a:spcBef>
              <a:spcAft>
                <a:spcPct val="0"/>
              </a:spcAft>
              <a:defRPr/>
            </a:pPr>
            <a:endParaRPr lang="ru-RU" altLang="ru-RU"/>
          </a:p>
        </p:txBody>
      </p:sp>
      <p:sp>
        <p:nvSpPr>
          <p:cNvPr id="32781"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r" eaLnBrk="1" hangingPunct="1">
              <a:defRPr sz="1400">
                <a:solidFill>
                  <a:srgbClr val="000000"/>
                </a:solidFill>
              </a:defRPr>
            </a:lvl1pPr>
          </a:lstStyle>
          <a:p>
            <a:pPr fontAlgn="base">
              <a:spcBef>
                <a:spcPct val="0"/>
              </a:spcBef>
              <a:spcAft>
                <a:spcPct val="0"/>
              </a:spcAft>
            </a:pPr>
            <a:fld id="{9A64EBDD-4243-4541-9010-86BF0E663A0B}" type="slidenum">
              <a:rPr lang="ru-RU" altLang="ru-RU" smtClean="0"/>
            </a:fld>
            <a:endParaRPr lang="ru-RU" altLang="ru-RU"/>
          </a:p>
        </p:txBody>
      </p:sp>
    </p:spTree>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defRPr>
      </a:lvl2pPr>
      <a:lvl3pPr algn="l" rtl="0" eaLnBrk="0" fontAlgn="base" hangingPunct="0">
        <a:spcBef>
          <a:spcPct val="0"/>
        </a:spcBef>
        <a:spcAft>
          <a:spcPct val="0"/>
        </a:spcAft>
        <a:defRPr sz="4400">
          <a:solidFill>
            <a:schemeClr val="tx2"/>
          </a:solidFill>
          <a:latin typeface="Tahoma" panose="020B0604030504040204" pitchFamily="34" charset="0"/>
        </a:defRPr>
      </a:lvl3pPr>
      <a:lvl4pPr algn="l" rtl="0" eaLnBrk="0" fontAlgn="base" hangingPunct="0">
        <a:spcBef>
          <a:spcPct val="0"/>
        </a:spcBef>
        <a:spcAft>
          <a:spcPct val="0"/>
        </a:spcAft>
        <a:defRPr sz="4400">
          <a:solidFill>
            <a:schemeClr val="tx2"/>
          </a:solidFill>
          <a:latin typeface="Tahoma" panose="020B0604030504040204" pitchFamily="34" charset="0"/>
        </a:defRPr>
      </a:lvl4pPr>
      <a:lvl5pPr algn="l" rtl="0" eaLnBrk="0" fontAlgn="base" hangingPunct="0">
        <a:spcBef>
          <a:spcPct val="0"/>
        </a:spcBef>
        <a:spcAft>
          <a:spcPct val="0"/>
        </a:spcAft>
        <a:defRPr sz="4400">
          <a:solidFill>
            <a:schemeClr val="tx2"/>
          </a:solidFill>
          <a:latin typeface="Tahoma" panose="020B0604030504040204" pitchFamily="34" charset="0"/>
        </a:defRPr>
      </a:lvl5pPr>
      <a:lvl6pPr marL="457200" algn="l" rtl="0" fontAlgn="base">
        <a:spcBef>
          <a:spcPct val="0"/>
        </a:spcBef>
        <a:spcAft>
          <a:spcPct val="0"/>
        </a:spcAft>
        <a:defRPr sz="4400">
          <a:solidFill>
            <a:schemeClr val="tx2"/>
          </a:solidFill>
          <a:latin typeface="Tahoma" panose="020B0604030504040204" pitchFamily="34" charset="0"/>
        </a:defRPr>
      </a:lvl6pPr>
      <a:lvl7pPr marL="914400" algn="l" rtl="0" fontAlgn="base">
        <a:spcBef>
          <a:spcPct val="0"/>
        </a:spcBef>
        <a:spcAft>
          <a:spcPct val="0"/>
        </a:spcAft>
        <a:defRPr sz="4400">
          <a:solidFill>
            <a:schemeClr val="tx2"/>
          </a:solidFill>
          <a:latin typeface="Tahoma" panose="020B0604030504040204" pitchFamily="34" charset="0"/>
        </a:defRPr>
      </a:lvl7pPr>
      <a:lvl8pPr marL="1371600" algn="l" rtl="0" fontAlgn="base">
        <a:spcBef>
          <a:spcPct val="0"/>
        </a:spcBef>
        <a:spcAft>
          <a:spcPct val="0"/>
        </a:spcAft>
        <a:defRPr sz="4400">
          <a:solidFill>
            <a:schemeClr val="tx2"/>
          </a:solidFill>
          <a:latin typeface="Tahoma" panose="020B0604030504040204" pitchFamily="34" charset="0"/>
        </a:defRPr>
      </a:lvl8pPr>
      <a:lvl9pPr marL="1828800" algn="l" rtl="0" fontAlgn="base">
        <a:spcBef>
          <a:spcPct val="0"/>
        </a:spcBef>
        <a:spcAft>
          <a:spcPct val="0"/>
        </a:spcAft>
        <a:defRPr sz="4400">
          <a:solidFill>
            <a:schemeClr val="tx2"/>
          </a:solidFill>
          <a:latin typeface="Tahoma" panose="020B0604030504040204"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0">
          <a:blip r:embed="rId12"/>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016000" y="4572000"/>
            <a:ext cx="90424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lvl="0"/>
            <a:r>
              <a:rPr lang="ru-RU" altLang="ru-RU" smtClean="0"/>
              <a:t>Образец заголовка</a:t>
            </a:r>
            <a:endParaRPr lang="en-US" altLang="ru-RU" smtClean="0"/>
          </a:p>
        </p:txBody>
      </p:sp>
      <p:sp>
        <p:nvSpPr>
          <p:cNvPr id="1027" name="Text Placeholder 2"/>
          <p:cNvSpPr>
            <a:spLocks noGrp="1"/>
          </p:cNvSpPr>
          <p:nvPr>
            <p:ph type="body" idx="1"/>
          </p:nvPr>
        </p:nvSpPr>
        <p:spPr bwMode="auto">
          <a:xfrm>
            <a:off x="1016000" y="685800"/>
            <a:ext cx="100584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ru-RU" altLang="ru-RU" smtClean="0"/>
              <a:t>Образец текста</a:t>
            </a:r>
            <a:endParaRPr lang="ru-RU" altLang="ru-RU" smtClean="0"/>
          </a:p>
          <a:p>
            <a:pPr lvl="1"/>
            <a:r>
              <a:rPr lang="ru-RU" altLang="ru-RU" smtClean="0"/>
              <a:t>Второй уровень</a:t>
            </a:r>
            <a:endParaRPr lang="ru-RU" altLang="ru-RU" smtClean="0"/>
          </a:p>
          <a:p>
            <a:pPr lvl="2"/>
            <a:r>
              <a:rPr lang="ru-RU" altLang="ru-RU" smtClean="0"/>
              <a:t>Третий уровень</a:t>
            </a:r>
            <a:endParaRPr lang="ru-RU" altLang="ru-RU" smtClean="0"/>
          </a:p>
          <a:p>
            <a:pPr lvl="3"/>
            <a:r>
              <a:rPr lang="ru-RU" altLang="ru-RU" smtClean="0"/>
              <a:t>Четвертый уровень</a:t>
            </a:r>
            <a:endParaRPr lang="ru-RU" altLang="ru-RU" smtClean="0"/>
          </a:p>
          <a:p>
            <a:pPr lvl="4"/>
            <a:r>
              <a:rPr lang="ru-RU" altLang="ru-RU" smtClean="0"/>
              <a:t>Пятый уровень</a:t>
            </a:r>
            <a:endParaRPr lang="en-US" altLang="ru-RU" smtClean="0"/>
          </a:p>
        </p:txBody>
      </p:sp>
      <p:sp>
        <p:nvSpPr>
          <p:cNvPr id="4" name="Date Placeholder 3"/>
          <p:cNvSpPr>
            <a:spLocks noGrp="1"/>
          </p:cNvSpPr>
          <p:nvPr>
            <p:ph type="dt" sz="half" idx="2"/>
          </p:nvPr>
        </p:nvSpPr>
        <p:spPr>
          <a:xfrm>
            <a:off x="8331200" y="6208714"/>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b="1">
                <a:solidFill>
                  <a:schemeClr val="tx2">
                    <a:lumMod val="90000"/>
                    <a:lumOff val="10000"/>
                  </a:schemeClr>
                </a:solidFill>
                <a:latin typeface="+mn-lt"/>
                <a:cs typeface="+mn-cs"/>
              </a:defRPr>
            </a:lvl1pPr>
          </a:lstStyle>
          <a:p>
            <a:pPr>
              <a:defRPr/>
            </a:pPr>
            <a:fld id="{2988C9F2-0A3F-4B53-84C3-14BBBCBC0FAA}"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5" name="Footer Placeholder 4"/>
          <p:cNvSpPr>
            <a:spLocks noGrp="1"/>
          </p:cNvSpPr>
          <p:nvPr>
            <p:ph type="ftr" sz="quarter" idx="3"/>
          </p:nvPr>
        </p:nvSpPr>
        <p:spPr>
          <a:xfrm>
            <a:off x="1016001" y="6208714"/>
            <a:ext cx="6498167" cy="365125"/>
          </a:xfrm>
          <a:prstGeom prst="rect">
            <a:avLst/>
          </a:prstGeom>
        </p:spPr>
        <p:txBody>
          <a:bodyPr vert="horz" lIns="91440" tIns="45720" rIns="91440" bIns="45720" rtlCol="0" anchor="ctr"/>
          <a:lstStyle>
            <a:lvl1pPr algn="l" eaLnBrk="1" fontAlgn="auto" hangingPunct="1">
              <a:spcBef>
                <a:spcPts val="0"/>
              </a:spcBef>
              <a:spcAft>
                <a:spcPts val="0"/>
              </a:spcAft>
              <a:defRPr sz="1200" b="1">
                <a:solidFill>
                  <a:schemeClr val="tx2">
                    <a:lumMod val="90000"/>
                    <a:lumOff val="10000"/>
                  </a:schemeClr>
                </a:solidFill>
                <a:latin typeface="+mn-lt"/>
                <a:cs typeface="+mn-cs"/>
              </a:defRPr>
            </a:lvl1pPr>
          </a:lstStyle>
          <a:p>
            <a:pPr>
              <a:defRPr/>
            </a:pPr>
            <a:endParaRPr lang="ru-RU">
              <a:solidFill>
                <a:srgbClr val="5A6378">
                  <a:lumMod val="90000"/>
                  <a:lumOff val="10000"/>
                </a:srgbClr>
              </a:solidFill>
            </a:endParaRPr>
          </a:p>
        </p:txBody>
      </p:sp>
      <p:sp>
        <p:nvSpPr>
          <p:cNvPr id="6" name="Slide Number Placeholder 5"/>
          <p:cNvSpPr>
            <a:spLocks noGrp="1"/>
          </p:cNvSpPr>
          <p:nvPr>
            <p:ph type="sldNum" sz="quarter" idx="4"/>
          </p:nvPr>
        </p:nvSpPr>
        <p:spPr>
          <a:xfrm>
            <a:off x="10160000" y="5688014"/>
            <a:ext cx="1016000" cy="365125"/>
          </a:xfrm>
          <a:prstGeom prst="rect">
            <a:avLst/>
          </a:prstGeom>
        </p:spPr>
        <p:txBody>
          <a:bodyPr vert="horz" wrap="square" lIns="91440" tIns="45720" rIns="91440" bIns="45720" numCol="1" anchor="ctr" anchorCtr="0" compatLnSpc="1"/>
          <a:lstStyle>
            <a:lvl1pPr algn="r" eaLnBrk="1" hangingPunct="1">
              <a:defRPr sz="2400">
                <a:solidFill>
                  <a:srgbClr val="262626"/>
                </a:solidFill>
                <a:latin typeface="Impact" panose="020B0806030902050204" pitchFamily="34" charset="0"/>
              </a:defRPr>
            </a:lvl1pPr>
          </a:lstStyle>
          <a:p>
            <a:pPr fontAlgn="base">
              <a:spcBef>
                <a:spcPct val="0"/>
              </a:spcBef>
              <a:spcAft>
                <a:spcPct val="0"/>
              </a:spcAft>
              <a:defRPr/>
            </a:pPr>
            <a:fld id="{6D473076-3870-433E-A2ED-37E3BDF5DFD8}" type="slidenum">
              <a:rPr lang="ru-RU" altLang="ru-RU" smtClean="0">
                <a:cs typeface="Arial" panose="020B0604020202020204" pitchFamily="34" charset="0"/>
              </a:rPr>
            </a:fld>
            <a:endParaRPr lang="ru-RU" altLang="ru-RU">
              <a:cs typeface="Arial" panose="020B0604020202020204" pitchFamily="34" charset="0"/>
            </a:endParaRPr>
          </a:p>
        </p:txBody>
      </p:sp>
      <p:sp>
        <p:nvSpPr>
          <p:cNvPr id="8" name="Rectangle 7"/>
          <p:cNvSpPr/>
          <p:nvPr/>
        </p:nvSpPr>
        <p:spPr>
          <a:xfrm>
            <a:off x="1037167" y="0"/>
            <a:ext cx="100584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
        <p:nvSpPr>
          <p:cNvPr id="9" name="Rectangle 8"/>
          <p:cNvSpPr/>
          <p:nvPr/>
        </p:nvSpPr>
        <p:spPr>
          <a:xfrm>
            <a:off x="1037167" y="6172200"/>
            <a:ext cx="10058400" cy="26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0" fontAlgn="base" hangingPunct="0">
        <a:spcBef>
          <a:spcPct val="0"/>
        </a:spcBef>
        <a:spcAft>
          <a:spcPct val="0"/>
        </a:spcAft>
        <a:defRPr sz="5400" kern="1200">
          <a:solidFill>
            <a:srgbClr val="262626"/>
          </a:solidFill>
          <a:latin typeface="+mj-lt"/>
          <a:ea typeface="+mj-ea"/>
          <a:cs typeface="+mj-cs"/>
        </a:defRPr>
      </a:lvl1pPr>
      <a:lvl2pPr algn="l" rtl="0" eaLnBrk="0" fontAlgn="base" hangingPunct="0">
        <a:spcBef>
          <a:spcPct val="0"/>
        </a:spcBef>
        <a:spcAft>
          <a:spcPct val="0"/>
        </a:spcAft>
        <a:defRPr sz="5400">
          <a:solidFill>
            <a:srgbClr val="262626"/>
          </a:solidFill>
          <a:latin typeface="Impact" panose="020B0806030902050204" pitchFamily="34" charset="0"/>
        </a:defRPr>
      </a:lvl2pPr>
      <a:lvl3pPr algn="l" rtl="0" eaLnBrk="0" fontAlgn="base" hangingPunct="0">
        <a:spcBef>
          <a:spcPct val="0"/>
        </a:spcBef>
        <a:spcAft>
          <a:spcPct val="0"/>
        </a:spcAft>
        <a:defRPr sz="5400">
          <a:solidFill>
            <a:srgbClr val="262626"/>
          </a:solidFill>
          <a:latin typeface="Impact" panose="020B0806030902050204" pitchFamily="34" charset="0"/>
        </a:defRPr>
      </a:lvl3pPr>
      <a:lvl4pPr algn="l" rtl="0" eaLnBrk="0" fontAlgn="base" hangingPunct="0">
        <a:spcBef>
          <a:spcPct val="0"/>
        </a:spcBef>
        <a:spcAft>
          <a:spcPct val="0"/>
        </a:spcAft>
        <a:defRPr sz="5400">
          <a:solidFill>
            <a:srgbClr val="262626"/>
          </a:solidFill>
          <a:latin typeface="Impact" panose="020B0806030902050204" pitchFamily="34" charset="0"/>
        </a:defRPr>
      </a:lvl4pPr>
      <a:lvl5pPr algn="l" rtl="0" eaLnBrk="0" fontAlgn="base" hangingPunct="0">
        <a:spcBef>
          <a:spcPct val="0"/>
        </a:spcBef>
        <a:spcAft>
          <a:spcPct val="0"/>
        </a:spcAft>
        <a:defRPr sz="5400">
          <a:solidFill>
            <a:srgbClr val="262626"/>
          </a:solidFill>
          <a:latin typeface="Impact" panose="020B080603090205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eaLnBrk="0" fontAlgn="base" hangingPunct="0">
        <a:spcBef>
          <a:spcPct val="20000"/>
        </a:spcBef>
        <a:spcAft>
          <a:spcPct val="0"/>
        </a:spcAft>
        <a:buClr>
          <a:schemeClr val="accent1"/>
        </a:buClr>
        <a:buFont typeface="Arial" panose="020B0604020202020204" pitchFamily="34"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panose="020B0604020202020204" pitchFamily="34" charset="0"/>
        <a:buChar char="•"/>
        <a:defRPr sz="2200" kern="1200">
          <a:solidFill>
            <a:schemeClr val="tx2"/>
          </a:solidFill>
          <a:latin typeface="+mn-lt"/>
          <a:ea typeface="+mn-ea"/>
          <a:cs typeface="+mn-cs"/>
        </a:defRPr>
      </a:lvl2pPr>
      <a:lvl3pPr marL="868680" indent="-228600" algn="l" rtl="0" eaLnBrk="0" fontAlgn="base" hangingPunct="0">
        <a:spcBef>
          <a:spcPct val="20000"/>
        </a:spcBef>
        <a:spcAft>
          <a:spcPct val="0"/>
        </a:spcAft>
        <a:buClr>
          <a:schemeClr val="accent1"/>
        </a:buClr>
        <a:buFont typeface="Arial" panose="020B0604020202020204" pitchFamily="34"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panose="020B0604020202020204" pitchFamily="34" charset="0"/>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panose="020B0604020202020204" pitchFamily="34" charset="0"/>
        <a:buChar char="•"/>
        <a:defRPr sz="2000"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anose="020B0604020202020204" pitchFamily="34" charset="0"/>
        <a:buChar char="•"/>
        <a:defRPr sz="1600" kern="1200">
          <a:solidFill>
            <a:schemeClr val="tx2"/>
          </a:solidFill>
          <a:latin typeface="+mn-lt"/>
          <a:ea typeface="+mn-ea"/>
          <a:cs typeface="+mn-cs"/>
        </a:defRPr>
      </a:lvl6pPr>
      <a:lvl7pPr marL="1901825" indent="-228600" algn="l" defTabSz="914400" rtl="0" eaLnBrk="1" latinLnBrk="0" hangingPunct="1">
        <a:spcBef>
          <a:spcPct val="20000"/>
        </a:spcBef>
        <a:buClr>
          <a:schemeClr val="accent1"/>
        </a:buClr>
        <a:buFont typeface="Arial" panose="020B0604020202020204"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anose="020B0604020202020204"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anose="020B0604020202020204"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12"/>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016000" y="4572000"/>
            <a:ext cx="90424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lvl="0"/>
            <a:r>
              <a:rPr lang="ru-RU" altLang="ru-RU" smtClean="0"/>
              <a:t>Образец заголовка</a:t>
            </a:r>
            <a:endParaRPr lang="en-US" altLang="ru-RU" smtClean="0"/>
          </a:p>
        </p:txBody>
      </p:sp>
      <p:sp>
        <p:nvSpPr>
          <p:cNvPr id="1027" name="Text Placeholder 2"/>
          <p:cNvSpPr>
            <a:spLocks noGrp="1"/>
          </p:cNvSpPr>
          <p:nvPr>
            <p:ph type="body" idx="1"/>
          </p:nvPr>
        </p:nvSpPr>
        <p:spPr bwMode="auto">
          <a:xfrm>
            <a:off x="1016000" y="685800"/>
            <a:ext cx="100584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ru-RU" altLang="ru-RU" smtClean="0"/>
              <a:t>Образец текста</a:t>
            </a:r>
            <a:endParaRPr lang="ru-RU" altLang="ru-RU" smtClean="0"/>
          </a:p>
          <a:p>
            <a:pPr lvl="1"/>
            <a:r>
              <a:rPr lang="ru-RU" altLang="ru-RU" smtClean="0"/>
              <a:t>Второй уровень</a:t>
            </a:r>
            <a:endParaRPr lang="ru-RU" altLang="ru-RU" smtClean="0"/>
          </a:p>
          <a:p>
            <a:pPr lvl="2"/>
            <a:r>
              <a:rPr lang="ru-RU" altLang="ru-RU" smtClean="0"/>
              <a:t>Третий уровень</a:t>
            </a:r>
            <a:endParaRPr lang="ru-RU" altLang="ru-RU" smtClean="0"/>
          </a:p>
          <a:p>
            <a:pPr lvl="3"/>
            <a:r>
              <a:rPr lang="ru-RU" altLang="ru-RU" smtClean="0"/>
              <a:t>Четвертый уровень</a:t>
            </a:r>
            <a:endParaRPr lang="ru-RU" altLang="ru-RU" smtClean="0"/>
          </a:p>
          <a:p>
            <a:pPr lvl="4"/>
            <a:r>
              <a:rPr lang="ru-RU" altLang="ru-RU" smtClean="0"/>
              <a:t>Пятый уровень</a:t>
            </a:r>
            <a:endParaRPr lang="en-US" altLang="ru-RU" smtClean="0"/>
          </a:p>
        </p:txBody>
      </p:sp>
      <p:sp>
        <p:nvSpPr>
          <p:cNvPr id="4" name="Date Placeholder 3"/>
          <p:cNvSpPr>
            <a:spLocks noGrp="1"/>
          </p:cNvSpPr>
          <p:nvPr>
            <p:ph type="dt" sz="half" idx="2"/>
          </p:nvPr>
        </p:nvSpPr>
        <p:spPr>
          <a:xfrm>
            <a:off x="8331200" y="6208714"/>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b="1">
                <a:solidFill>
                  <a:schemeClr val="tx2">
                    <a:lumMod val="90000"/>
                    <a:lumOff val="10000"/>
                  </a:schemeClr>
                </a:solidFill>
                <a:latin typeface="+mn-lt"/>
                <a:cs typeface="+mn-cs"/>
              </a:defRPr>
            </a:lvl1pPr>
          </a:lstStyle>
          <a:p>
            <a:pPr>
              <a:defRPr/>
            </a:pPr>
            <a:fld id="{2988C9F2-0A3F-4B53-84C3-14BBBCBC0FAA}"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5" name="Footer Placeholder 4"/>
          <p:cNvSpPr>
            <a:spLocks noGrp="1"/>
          </p:cNvSpPr>
          <p:nvPr>
            <p:ph type="ftr" sz="quarter" idx="3"/>
          </p:nvPr>
        </p:nvSpPr>
        <p:spPr>
          <a:xfrm>
            <a:off x="1016001" y="6208714"/>
            <a:ext cx="6498167" cy="365125"/>
          </a:xfrm>
          <a:prstGeom prst="rect">
            <a:avLst/>
          </a:prstGeom>
        </p:spPr>
        <p:txBody>
          <a:bodyPr vert="horz" lIns="91440" tIns="45720" rIns="91440" bIns="45720" rtlCol="0" anchor="ctr"/>
          <a:lstStyle>
            <a:lvl1pPr algn="l" eaLnBrk="1" fontAlgn="auto" hangingPunct="1">
              <a:spcBef>
                <a:spcPts val="0"/>
              </a:spcBef>
              <a:spcAft>
                <a:spcPts val="0"/>
              </a:spcAft>
              <a:defRPr sz="1200" b="1">
                <a:solidFill>
                  <a:schemeClr val="tx2">
                    <a:lumMod val="90000"/>
                    <a:lumOff val="10000"/>
                  </a:schemeClr>
                </a:solidFill>
                <a:latin typeface="+mn-lt"/>
                <a:cs typeface="+mn-cs"/>
              </a:defRPr>
            </a:lvl1pPr>
          </a:lstStyle>
          <a:p>
            <a:pPr>
              <a:defRPr/>
            </a:pPr>
            <a:endParaRPr lang="ru-RU">
              <a:solidFill>
                <a:srgbClr val="5A6378">
                  <a:lumMod val="90000"/>
                  <a:lumOff val="10000"/>
                </a:srgbClr>
              </a:solidFill>
            </a:endParaRPr>
          </a:p>
        </p:txBody>
      </p:sp>
      <p:sp>
        <p:nvSpPr>
          <p:cNvPr id="6" name="Slide Number Placeholder 5"/>
          <p:cNvSpPr>
            <a:spLocks noGrp="1"/>
          </p:cNvSpPr>
          <p:nvPr>
            <p:ph type="sldNum" sz="quarter" idx="4"/>
          </p:nvPr>
        </p:nvSpPr>
        <p:spPr>
          <a:xfrm>
            <a:off x="10160000" y="5688014"/>
            <a:ext cx="1016000" cy="365125"/>
          </a:xfrm>
          <a:prstGeom prst="rect">
            <a:avLst/>
          </a:prstGeom>
        </p:spPr>
        <p:txBody>
          <a:bodyPr vert="horz" wrap="square" lIns="91440" tIns="45720" rIns="91440" bIns="45720" numCol="1" anchor="ctr" anchorCtr="0" compatLnSpc="1"/>
          <a:lstStyle>
            <a:lvl1pPr algn="r" eaLnBrk="1" hangingPunct="1">
              <a:defRPr sz="2400">
                <a:solidFill>
                  <a:srgbClr val="262626"/>
                </a:solidFill>
                <a:latin typeface="Impact" panose="020B0806030902050204" pitchFamily="34" charset="0"/>
              </a:defRPr>
            </a:lvl1pPr>
          </a:lstStyle>
          <a:p>
            <a:pPr fontAlgn="base">
              <a:spcBef>
                <a:spcPct val="0"/>
              </a:spcBef>
              <a:spcAft>
                <a:spcPct val="0"/>
              </a:spcAft>
              <a:defRPr/>
            </a:pPr>
            <a:fld id="{6D473076-3870-433E-A2ED-37E3BDF5DFD8}" type="slidenum">
              <a:rPr lang="ru-RU" altLang="ru-RU" smtClean="0">
                <a:cs typeface="Arial" panose="020B0604020202020204" pitchFamily="34" charset="0"/>
              </a:rPr>
            </a:fld>
            <a:endParaRPr lang="ru-RU" altLang="ru-RU">
              <a:cs typeface="Arial" panose="020B0604020202020204" pitchFamily="34" charset="0"/>
            </a:endParaRPr>
          </a:p>
        </p:txBody>
      </p:sp>
      <p:sp>
        <p:nvSpPr>
          <p:cNvPr id="8" name="Rectangle 7"/>
          <p:cNvSpPr/>
          <p:nvPr/>
        </p:nvSpPr>
        <p:spPr>
          <a:xfrm>
            <a:off x="1037167" y="0"/>
            <a:ext cx="100584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
        <p:nvSpPr>
          <p:cNvPr id="9" name="Rectangle 8"/>
          <p:cNvSpPr/>
          <p:nvPr/>
        </p:nvSpPr>
        <p:spPr>
          <a:xfrm>
            <a:off x="1037167" y="6172200"/>
            <a:ext cx="10058400" cy="26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5400" kern="1200">
          <a:solidFill>
            <a:srgbClr val="262626"/>
          </a:solidFill>
          <a:latin typeface="+mj-lt"/>
          <a:ea typeface="+mj-ea"/>
          <a:cs typeface="+mj-cs"/>
        </a:defRPr>
      </a:lvl1pPr>
      <a:lvl2pPr algn="l" rtl="0" eaLnBrk="0" fontAlgn="base" hangingPunct="0">
        <a:spcBef>
          <a:spcPct val="0"/>
        </a:spcBef>
        <a:spcAft>
          <a:spcPct val="0"/>
        </a:spcAft>
        <a:defRPr sz="5400">
          <a:solidFill>
            <a:srgbClr val="262626"/>
          </a:solidFill>
          <a:latin typeface="Impact" panose="020B0806030902050204" pitchFamily="34" charset="0"/>
        </a:defRPr>
      </a:lvl2pPr>
      <a:lvl3pPr algn="l" rtl="0" eaLnBrk="0" fontAlgn="base" hangingPunct="0">
        <a:spcBef>
          <a:spcPct val="0"/>
        </a:spcBef>
        <a:spcAft>
          <a:spcPct val="0"/>
        </a:spcAft>
        <a:defRPr sz="5400">
          <a:solidFill>
            <a:srgbClr val="262626"/>
          </a:solidFill>
          <a:latin typeface="Impact" panose="020B0806030902050204" pitchFamily="34" charset="0"/>
        </a:defRPr>
      </a:lvl3pPr>
      <a:lvl4pPr algn="l" rtl="0" eaLnBrk="0" fontAlgn="base" hangingPunct="0">
        <a:spcBef>
          <a:spcPct val="0"/>
        </a:spcBef>
        <a:spcAft>
          <a:spcPct val="0"/>
        </a:spcAft>
        <a:defRPr sz="5400">
          <a:solidFill>
            <a:srgbClr val="262626"/>
          </a:solidFill>
          <a:latin typeface="Impact" panose="020B0806030902050204" pitchFamily="34" charset="0"/>
        </a:defRPr>
      </a:lvl4pPr>
      <a:lvl5pPr algn="l" rtl="0" eaLnBrk="0" fontAlgn="base" hangingPunct="0">
        <a:spcBef>
          <a:spcPct val="0"/>
        </a:spcBef>
        <a:spcAft>
          <a:spcPct val="0"/>
        </a:spcAft>
        <a:defRPr sz="5400">
          <a:solidFill>
            <a:srgbClr val="262626"/>
          </a:solidFill>
          <a:latin typeface="Impact" panose="020B080603090205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eaLnBrk="0" fontAlgn="base" hangingPunct="0">
        <a:spcBef>
          <a:spcPct val="20000"/>
        </a:spcBef>
        <a:spcAft>
          <a:spcPct val="0"/>
        </a:spcAft>
        <a:buClr>
          <a:schemeClr val="accent1"/>
        </a:buClr>
        <a:buFont typeface="Arial" panose="020B0604020202020204" pitchFamily="34"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panose="020B0604020202020204" pitchFamily="34" charset="0"/>
        <a:buChar char="•"/>
        <a:defRPr sz="2200" kern="1200">
          <a:solidFill>
            <a:schemeClr val="tx2"/>
          </a:solidFill>
          <a:latin typeface="+mn-lt"/>
          <a:ea typeface="+mn-ea"/>
          <a:cs typeface="+mn-cs"/>
        </a:defRPr>
      </a:lvl2pPr>
      <a:lvl3pPr marL="868680" indent="-228600" algn="l" rtl="0" eaLnBrk="0" fontAlgn="base" hangingPunct="0">
        <a:spcBef>
          <a:spcPct val="20000"/>
        </a:spcBef>
        <a:spcAft>
          <a:spcPct val="0"/>
        </a:spcAft>
        <a:buClr>
          <a:schemeClr val="accent1"/>
        </a:buClr>
        <a:buFont typeface="Arial" panose="020B0604020202020204" pitchFamily="34"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panose="020B0604020202020204" pitchFamily="34" charset="0"/>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panose="020B0604020202020204" pitchFamily="34" charset="0"/>
        <a:buChar char="•"/>
        <a:defRPr sz="2000"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anose="020B0604020202020204" pitchFamily="34" charset="0"/>
        <a:buChar char="•"/>
        <a:defRPr sz="1600" kern="1200">
          <a:solidFill>
            <a:schemeClr val="tx2"/>
          </a:solidFill>
          <a:latin typeface="+mn-lt"/>
          <a:ea typeface="+mn-ea"/>
          <a:cs typeface="+mn-cs"/>
        </a:defRPr>
      </a:lvl6pPr>
      <a:lvl7pPr marL="1901825" indent="-228600" algn="l" defTabSz="914400" rtl="0" eaLnBrk="1" latinLnBrk="0" hangingPunct="1">
        <a:spcBef>
          <a:spcPct val="20000"/>
        </a:spcBef>
        <a:buClr>
          <a:schemeClr val="accent1"/>
        </a:buClr>
        <a:buFont typeface="Arial" panose="020B0604020202020204"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anose="020B0604020202020204"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anose="020B0604020202020204"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0">
          <a:blip r:embed="rId12"/>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016000" y="4572000"/>
            <a:ext cx="90424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lvl="0"/>
            <a:r>
              <a:rPr lang="ru-RU" altLang="ru-RU" smtClean="0"/>
              <a:t>Образец заголовка</a:t>
            </a:r>
            <a:endParaRPr lang="en-US" altLang="ru-RU" smtClean="0"/>
          </a:p>
        </p:txBody>
      </p:sp>
      <p:sp>
        <p:nvSpPr>
          <p:cNvPr id="1027" name="Text Placeholder 2"/>
          <p:cNvSpPr>
            <a:spLocks noGrp="1"/>
          </p:cNvSpPr>
          <p:nvPr>
            <p:ph type="body" idx="1"/>
          </p:nvPr>
        </p:nvSpPr>
        <p:spPr bwMode="auto">
          <a:xfrm>
            <a:off x="1016000" y="685800"/>
            <a:ext cx="100584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ru-RU" altLang="ru-RU" smtClean="0"/>
              <a:t>Образец текста</a:t>
            </a:r>
            <a:endParaRPr lang="ru-RU" altLang="ru-RU" smtClean="0"/>
          </a:p>
          <a:p>
            <a:pPr lvl="1"/>
            <a:r>
              <a:rPr lang="ru-RU" altLang="ru-RU" smtClean="0"/>
              <a:t>Второй уровень</a:t>
            </a:r>
            <a:endParaRPr lang="ru-RU" altLang="ru-RU" smtClean="0"/>
          </a:p>
          <a:p>
            <a:pPr lvl="2"/>
            <a:r>
              <a:rPr lang="ru-RU" altLang="ru-RU" smtClean="0"/>
              <a:t>Третий уровень</a:t>
            </a:r>
            <a:endParaRPr lang="ru-RU" altLang="ru-RU" smtClean="0"/>
          </a:p>
          <a:p>
            <a:pPr lvl="3"/>
            <a:r>
              <a:rPr lang="ru-RU" altLang="ru-RU" smtClean="0"/>
              <a:t>Четвертый уровень</a:t>
            </a:r>
            <a:endParaRPr lang="ru-RU" altLang="ru-RU" smtClean="0"/>
          </a:p>
          <a:p>
            <a:pPr lvl="4"/>
            <a:r>
              <a:rPr lang="ru-RU" altLang="ru-RU" smtClean="0"/>
              <a:t>Пятый уровень</a:t>
            </a:r>
            <a:endParaRPr lang="en-US" altLang="ru-RU" smtClean="0"/>
          </a:p>
        </p:txBody>
      </p:sp>
      <p:sp>
        <p:nvSpPr>
          <p:cNvPr id="4" name="Date Placeholder 3"/>
          <p:cNvSpPr>
            <a:spLocks noGrp="1"/>
          </p:cNvSpPr>
          <p:nvPr>
            <p:ph type="dt" sz="half" idx="2"/>
          </p:nvPr>
        </p:nvSpPr>
        <p:spPr>
          <a:xfrm>
            <a:off x="8331200" y="6208714"/>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b="1">
                <a:solidFill>
                  <a:schemeClr val="tx2">
                    <a:lumMod val="90000"/>
                    <a:lumOff val="10000"/>
                  </a:schemeClr>
                </a:solidFill>
                <a:latin typeface="+mn-lt"/>
                <a:cs typeface="+mn-cs"/>
              </a:defRPr>
            </a:lvl1pPr>
          </a:lstStyle>
          <a:p>
            <a:pPr>
              <a:defRPr/>
            </a:pPr>
            <a:fld id="{2988C9F2-0A3F-4B53-84C3-14BBBCBC0FAA}"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5" name="Footer Placeholder 4"/>
          <p:cNvSpPr>
            <a:spLocks noGrp="1"/>
          </p:cNvSpPr>
          <p:nvPr>
            <p:ph type="ftr" sz="quarter" idx="3"/>
          </p:nvPr>
        </p:nvSpPr>
        <p:spPr>
          <a:xfrm>
            <a:off x="1016001" y="6208714"/>
            <a:ext cx="6498167" cy="365125"/>
          </a:xfrm>
          <a:prstGeom prst="rect">
            <a:avLst/>
          </a:prstGeom>
        </p:spPr>
        <p:txBody>
          <a:bodyPr vert="horz" lIns="91440" tIns="45720" rIns="91440" bIns="45720" rtlCol="0" anchor="ctr"/>
          <a:lstStyle>
            <a:lvl1pPr algn="l" eaLnBrk="1" fontAlgn="auto" hangingPunct="1">
              <a:spcBef>
                <a:spcPts val="0"/>
              </a:spcBef>
              <a:spcAft>
                <a:spcPts val="0"/>
              </a:spcAft>
              <a:defRPr sz="1200" b="1">
                <a:solidFill>
                  <a:schemeClr val="tx2">
                    <a:lumMod val="90000"/>
                    <a:lumOff val="10000"/>
                  </a:schemeClr>
                </a:solidFill>
                <a:latin typeface="+mn-lt"/>
                <a:cs typeface="+mn-cs"/>
              </a:defRPr>
            </a:lvl1pPr>
          </a:lstStyle>
          <a:p>
            <a:pPr>
              <a:defRPr/>
            </a:pPr>
            <a:endParaRPr lang="ru-RU">
              <a:solidFill>
                <a:srgbClr val="5A6378">
                  <a:lumMod val="90000"/>
                  <a:lumOff val="10000"/>
                </a:srgbClr>
              </a:solidFill>
            </a:endParaRPr>
          </a:p>
        </p:txBody>
      </p:sp>
      <p:sp>
        <p:nvSpPr>
          <p:cNvPr id="6" name="Slide Number Placeholder 5"/>
          <p:cNvSpPr>
            <a:spLocks noGrp="1"/>
          </p:cNvSpPr>
          <p:nvPr>
            <p:ph type="sldNum" sz="quarter" idx="4"/>
          </p:nvPr>
        </p:nvSpPr>
        <p:spPr>
          <a:xfrm>
            <a:off x="10160000" y="5688014"/>
            <a:ext cx="1016000" cy="365125"/>
          </a:xfrm>
          <a:prstGeom prst="rect">
            <a:avLst/>
          </a:prstGeom>
        </p:spPr>
        <p:txBody>
          <a:bodyPr vert="horz" wrap="square" lIns="91440" tIns="45720" rIns="91440" bIns="45720" numCol="1" anchor="ctr" anchorCtr="0" compatLnSpc="1"/>
          <a:lstStyle>
            <a:lvl1pPr algn="r" eaLnBrk="1" hangingPunct="1">
              <a:defRPr sz="2400">
                <a:solidFill>
                  <a:srgbClr val="262626"/>
                </a:solidFill>
                <a:latin typeface="Impact" panose="020B0806030902050204" pitchFamily="34" charset="0"/>
              </a:defRPr>
            </a:lvl1pPr>
          </a:lstStyle>
          <a:p>
            <a:pPr fontAlgn="base">
              <a:spcBef>
                <a:spcPct val="0"/>
              </a:spcBef>
              <a:spcAft>
                <a:spcPct val="0"/>
              </a:spcAft>
              <a:defRPr/>
            </a:pPr>
            <a:fld id="{6D473076-3870-433E-A2ED-37E3BDF5DFD8}" type="slidenum">
              <a:rPr lang="ru-RU" altLang="ru-RU" smtClean="0">
                <a:cs typeface="Arial" panose="020B0604020202020204" pitchFamily="34" charset="0"/>
              </a:rPr>
            </a:fld>
            <a:endParaRPr lang="ru-RU" altLang="ru-RU">
              <a:cs typeface="Arial" panose="020B0604020202020204" pitchFamily="34" charset="0"/>
            </a:endParaRPr>
          </a:p>
        </p:txBody>
      </p:sp>
      <p:sp>
        <p:nvSpPr>
          <p:cNvPr id="8" name="Rectangle 7"/>
          <p:cNvSpPr/>
          <p:nvPr/>
        </p:nvSpPr>
        <p:spPr>
          <a:xfrm>
            <a:off x="1037167" y="0"/>
            <a:ext cx="100584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
        <p:nvSpPr>
          <p:cNvPr id="9" name="Rectangle 8"/>
          <p:cNvSpPr/>
          <p:nvPr/>
        </p:nvSpPr>
        <p:spPr>
          <a:xfrm>
            <a:off x="1037167" y="6172200"/>
            <a:ext cx="10058400" cy="26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0" fontAlgn="base" hangingPunct="0">
        <a:spcBef>
          <a:spcPct val="0"/>
        </a:spcBef>
        <a:spcAft>
          <a:spcPct val="0"/>
        </a:spcAft>
        <a:defRPr sz="5400" kern="1200">
          <a:solidFill>
            <a:srgbClr val="262626"/>
          </a:solidFill>
          <a:latin typeface="+mj-lt"/>
          <a:ea typeface="+mj-ea"/>
          <a:cs typeface="+mj-cs"/>
        </a:defRPr>
      </a:lvl1pPr>
      <a:lvl2pPr algn="l" rtl="0" eaLnBrk="0" fontAlgn="base" hangingPunct="0">
        <a:spcBef>
          <a:spcPct val="0"/>
        </a:spcBef>
        <a:spcAft>
          <a:spcPct val="0"/>
        </a:spcAft>
        <a:defRPr sz="5400">
          <a:solidFill>
            <a:srgbClr val="262626"/>
          </a:solidFill>
          <a:latin typeface="Impact" panose="020B0806030902050204" pitchFamily="34" charset="0"/>
        </a:defRPr>
      </a:lvl2pPr>
      <a:lvl3pPr algn="l" rtl="0" eaLnBrk="0" fontAlgn="base" hangingPunct="0">
        <a:spcBef>
          <a:spcPct val="0"/>
        </a:spcBef>
        <a:spcAft>
          <a:spcPct val="0"/>
        </a:spcAft>
        <a:defRPr sz="5400">
          <a:solidFill>
            <a:srgbClr val="262626"/>
          </a:solidFill>
          <a:latin typeface="Impact" panose="020B0806030902050204" pitchFamily="34" charset="0"/>
        </a:defRPr>
      </a:lvl3pPr>
      <a:lvl4pPr algn="l" rtl="0" eaLnBrk="0" fontAlgn="base" hangingPunct="0">
        <a:spcBef>
          <a:spcPct val="0"/>
        </a:spcBef>
        <a:spcAft>
          <a:spcPct val="0"/>
        </a:spcAft>
        <a:defRPr sz="5400">
          <a:solidFill>
            <a:srgbClr val="262626"/>
          </a:solidFill>
          <a:latin typeface="Impact" panose="020B0806030902050204" pitchFamily="34" charset="0"/>
        </a:defRPr>
      </a:lvl4pPr>
      <a:lvl5pPr algn="l" rtl="0" eaLnBrk="0" fontAlgn="base" hangingPunct="0">
        <a:spcBef>
          <a:spcPct val="0"/>
        </a:spcBef>
        <a:spcAft>
          <a:spcPct val="0"/>
        </a:spcAft>
        <a:defRPr sz="5400">
          <a:solidFill>
            <a:srgbClr val="262626"/>
          </a:solidFill>
          <a:latin typeface="Impact" panose="020B080603090205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eaLnBrk="0" fontAlgn="base" hangingPunct="0">
        <a:spcBef>
          <a:spcPct val="20000"/>
        </a:spcBef>
        <a:spcAft>
          <a:spcPct val="0"/>
        </a:spcAft>
        <a:buClr>
          <a:schemeClr val="accent1"/>
        </a:buClr>
        <a:buFont typeface="Arial" panose="020B0604020202020204" pitchFamily="34"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panose="020B0604020202020204" pitchFamily="34" charset="0"/>
        <a:buChar char="•"/>
        <a:defRPr sz="2200" kern="1200">
          <a:solidFill>
            <a:schemeClr val="tx2"/>
          </a:solidFill>
          <a:latin typeface="+mn-lt"/>
          <a:ea typeface="+mn-ea"/>
          <a:cs typeface="+mn-cs"/>
        </a:defRPr>
      </a:lvl2pPr>
      <a:lvl3pPr marL="868680" indent="-228600" algn="l" rtl="0" eaLnBrk="0" fontAlgn="base" hangingPunct="0">
        <a:spcBef>
          <a:spcPct val="20000"/>
        </a:spcBef>
        <a:spcAft>
          <a:spcPct val="0"/>
        </a:spcAft>
        <a:buClr>
          <a:schemeClr val="accent1"/>
        </a:buClr>
        <a:buFont typeface="Arial" panose="020B0604020202020204" pitchFamily="34"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panose="020B0604020202020204" pitchFamily="34" charset="0"/>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panose="020B0604020202020204" pitchFamily="34" charset="0"/>
        <a:buChar char="•"/>
        <a:defRPr sz="2000"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anose="020B0604020202020204" pitchFamily="34" charset="0"/>
        <a:buChar char="•"/>
        <a:defRPr sz="1600" kern="1200">
          <a:solidFill>
            <a:schemeClr val="tx2"/>
          </a:solidFill>
          <a:latin typeface="+mn-lt"/>
          <a:ea typeface="+mn-ea"/>
          <a:cs typeface="+mn-cs"/>
        </a:defRPr>
      </a:lvl6pPr>
      <a:lvl7pPr marL="1901825" indent="-228600" algn="l" defTabSz="914400" rtl="0" eaLnBrk="1" latinLnBrk="0" hangingPunct="1">
        <a:spcBef>
          <a:spcPct val="20000"/>
        </a:spcBef>
        <a:buClr>
          <a:schemeClr val="accent1"/>
        </a:buClr>
        <a:buFont typeface="Arial" panose="020B0604020202020204"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anose="020B0604020202020204"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anose="020B0604020202020204"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0">
          <a:blip r:embed="rId12"/>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016000" y="4572000"/>
            <a:ext cx="90424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lvl="0"/>
            <a:r>
              <a:rPr lang="ru-RU" altLang="ru-RU" smtClean="0"/>
              <a:t>Образец заголовка</a:t>
            </a:r>
            <a:endParaRPr lang="en-US" altLang="ru-RU" smtClean="0"/>
          </a:p>
        </p:txBody>
      </p:sp>
      <p:sp>
        <p:nvSpPr>
          <p:cNvPr id="1027" name="Text Placeholder 2"/>
          <p:cNvSpPr>
            <a:spLocks noGrp="1"/>
          </p:cNvSpPr>
          <p:nvPr>
            <p:ph type="body" idx="1"/>
          </p:nvPr>
        </p:nvSpPr>
        <p:spPr bwMode="auto">
          <a:xfrm>
            <a:off x="1016000" y="685800"/>
            <a:ext cx="100584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ru-RU" altLang="ru-RU" smtClean="0"/>
              <a:t>Образец текста</a:t>
            </a:r>
            <a:endParaRPr lang="ru-RU" altLang="ru-RU" smtClean="0"/>
          </a:p>
          <a:p>
            <a:pPr lvl="1"/>
            <a:r>
              <a:rPr lang="ru-RU" altLang="ru-RU" smtClean="0"/>
              <a:t>Второй уровень</a:t>
            </a:r>
            <a:endParaRPr lang="ru-RU" altLang="ru-RU" smtClean="0"/>
          </a:p>
          <a:p>
            <a:pPr lvl="2"/>
            <a:r>
              <a:rPr lang="ru-RU" altLang="ru-RU" smtClean="0"/>
              <a:t>Третий уровень</a:t>
            </a:r>
            <a:endParaRPr lang="ru-RU" altLang="ru-RU" smtClean="0"/>
          </a:p>
          <a:p>
            <a:pPr lvl="3"/>
            <a:r>
              <a:rPr lang="ru-RU" altLang="ru-RU" smtClean="0"/>
              <a:t>Четвертый уровень</a:t>
            </a:r>
            <a:endParaRPr lang="ru-RU" altLang="ru-RU" smtClean="0"/>
          </a:p>
          <a:p>
            <a:pPr lvl="4"/>
            <a:r>
              <a:rPr lang="ru-RU" altLang="ru-RU" smtClean="0"/>
              <a:t>Пятый уровень</a:t>
            </a:r>
            <a:endParaRPr lang="en-US" altLang="ru-RU" smtClean="0"/>
          </a:p>
        </p:txBody>
      </p:sp>
      <p:sp>
        <p:nvSpPr>
          <p:cNvPr id="4" name="Date Placeholder 3"/>
          <p:cNvSpPr>
            <a:spLocks noGrp="1"/>
          </p:cNvSpPr>
          <p:nvPr>
            <p:ph type="dt" sz="half" idx="2"/>
          </p:nvPr>
        </p:nvSpPr>
        <p:spPr>
          <a:xfrm>
            <a:off x="8331200" y="6208714"/>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b="1">
                <a:solidFill>
                  <a:schemeClr val="tx2">
                    <a:lumMod val="90000"/>
                    <a:lumOff val="10000"/>
                  </a:schemeClr>
                </a:solidFill>
                <a:latin typeface="+mn-lt"/>
                <a:cs typeface="+mn-cs"/>
              </a:defRPr>
            </a:lvl1pPr>
          </a:lstStyle>
          <a:p>
            <a:pPr>
              <a:defRPr/>
            </a:pPr>
            <a:fld id="{2988C9F2-0A3F-4B53-84C3-14BBBCBC0FAA}"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5" name="Footer Placeholder 4"/>
          <p:cNvSpPr>
            <a:spLocks noGrp="1"/>
          </p:cNvSpPr>
          <p:nvPr>
            <p:ph type="ftr" sz="quarter" idx="3"/>
          </p:nvPr>
        </p:nvSpPr>
        <p:spPr>
          <a:xfrm>
            <a:off x="1016001" y="6208714"/>
            <a:ext cx="6498167" cy="365125"/>
          </a:xfrm>
          <a:prstGeom prst="rect">
            <a:avLst/>
          </a:prstGeom>
        </p:spPr>
        <p:txBody>
          <a:bodyPr vert="horz" lIns="91440" tIns="45720" rIns="91440" bIns="45720" rtlCol="0" anchor="ctr"/>
          <a:lstStyle>
            <a:lvl1pPr algn="l" eaLnBrk="1" fontAlgn="auto" hangingPunct="1">
              <a:spcBef>
                <a:spcPts val="0"/>
              </a:spcBef>
              <a:spcAft>
                <a:spcPts val="0"/>
              </a:spcAft>
              <a:defRPr sz="1200" b="1">
                <a:solidFill>
                  <a:schemeClr val="tx2">
                    <a:lumMod val="90000"/>
                    <a:lumOff val="10000"/>
                  </a:schemeClr>
                </a:solidFill>
                <a:latin typeface="+mn-lt"/>
                <a:cs typeface="+mn-cs"/>
              </a:defRPr>
            </a:lvl1pPr>
          </a:lstStyle>
          <a:p>
            <a:pPr>
              <a:defRPr/>
            </a:pPr>
            <a:endParaRPr lang="ru-RU">
              <a:solidFill>
                <a:srgbClr val="5A6378">
                  <a:lumMod val="90000"/>
                  <a:lumOff val="10000"/>
                </a:srgbClr>
              </a:solidFill>
            </a:endParaRPr>
          </a:p>
        </p:txBody>
      </p:sp>
      <p:sp>
        <p:nvSpPr>
          <p:cNvPr id="6" name="Slide Number Placeholder 5"/>
          <p:cNvSpPr>
            <a:spLocks noGrp="1"/>
          </p:cNvSpPr>
          <p:nvPr>
            <p:ph type="sldNum" sz="quarter" idx="4"/>
          </p:nvPr>
        </p:nvSpPr>
        <p:spPr>
          <a:xfrm>
            <a:off x="10160000" y="5688014"/>
            <a:ext cx="1016000" cy="365125"/>
          </a:xfrm>
          <a:prstGeom prst="rect">
            <a:avLst/>
          </a:prstGeom>
        </p:spPr>
        <p:txBody>
          <a:bodyPr vert="horz" wrap="square" lIns="91440" tIns="45720" rIns="91440" bIns="45720" numCol="1" anchor="ctr" anchorCtr="0" compatLnSpc="1"/>
          <a:lstStyle>
            <a:lvl1pPr algn="r" eaLnBrk="1" hangingPunct="1">
              <a:defRPr sz="2400">
                <a:solidFill>
                  <a:srgbClr val="262626"/>
                </a:solidFill>
                <a:latin typeface="Impact" panose="020B0806030902050204" pitchFamily="34" charset="0"/>
              </a:defRPr>
            </a:lvl1pPr>
          </a:lstStyle>
          <a:p>
            <a:pPr fontAlgn="base">
              <a:spcBef>
                <a:spcPct val="0"/>
              </a:spcBef>
              <a:spcAft>
                <a:spcPct val="0"/>
              </a:spcAft>
              <a:defRPr/>
            </a:pPr>
            <a:fld id="{6D473076-3870-433E-A2ED-37E3BDF5DFD8}" type="slidenum">
              <a:rPr lang="ru-RU" altLang="ru-RU" smtClean="0">
                <a:cs typeface="Arial" panose="020B0604020202020204" pitchFamily="34" charset="0"/>
              </a:rPr>
            </a:fld>
            <a:endParaRPr lang="ru-RU" altLang="ru-RU">
              <a:cs typeface="Arial" panose="020B0604020202020204" pitchFamily="34" charset="0"/>
            </a:endParaRPr>
          </a:p>
        </p:txBody>
      </p:sp>
      <p:sp>
        <p:nvSpPr>
          <p:cNvPr id="8" name="Rectangle 7"/>
          <p:cNvSpPr/>
          <p:nvPr/>
        </p:nvSpPr>
        <p:spPr>
          <a:xfrm>
            <a:off x="1037167" y="0"/>
            <a:ext cx="100584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
        <p:nvSpPr>
          <p:cNvPr id="9" name="Rectangle 8"/>
          <p:cNvSpPr/>
          <p:nvPr/>
        </p:nvSpPr>
        <p:spPr>
          <a:xfrm>
            <a:off x="1037167" y="6172200"/>
            <a:ext cx="10058400" cy="26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0" fontAlgn="base" hangingPunct="0">
        <a:spcBef>
          <a:spcPct val="0"/>
        </a:spcBef>
        <a:spcAft>
          <a:spcPct val="0"/>
        </a:spcAft>
        <a:defRPr sz="5400" kern="1200">
          <a:solidFill>
            <a:srgbClr val="262626"/>
          </a:solidFill>
          <a:latin typeface="+mj-lt"/>
          <a:ea typeface="+mj-ea"/>
          <a:cs typeface="+mj-cs"/>
        </a:defRPr>
      </a:lvl1pPr>
      <a:lvl2pPr algn="l" rtl="0" eaLnBrk="0" fontAlgn="base" hangingPunct="0">
        <a:spcBef>
          <a:spcPct val="0"/>
        </a:spcBef>
        <a:spcAft>
          <a:spcPct val="0"/>
        </a:spcAft>
        <a:defRPr sz="5400">
          <a:solidFill>
            <a:srgbClr val="262626"/>
          </a:solidFill>
          <a:latin typeface="Impact" panose="020B0806030902050204" pitchFamily="34" charset="0"/>
        </a:defRPr>
      </a:lvl2pPr>
      <a:lvl3pPr algn="l" rtl="0" eaLnBrk="0" fontAlgn="base" hangingPunct="0">
        <a:spcBef>
          <a:spcPct val="0"/>
        </a:spcBef>
        <a:spcAft>
          <a:spcPct val="0"/>
        </a:spcAft>
        <a:defRPr sz="5400">
          <a:solidFill>
            <a:srgbClr val="262626"/>
          </a:solidFill>
          <a:latin typeface="Impact" panose="020B0806030902050204" pitchFamily="34" charset="0"/>
        </a:defRPr>
      </a:lvl3pPr>
      <a:lvl4pPr algn="l" rtl="0" eaLnBrk="0" fontAlgn="base" hangingPunct="0">
        <a:spcBef>
          <a:spcPct val="0"/>
        </a:spcBef>
        <a:spcAft>
          <a:spcPct val="0"/>
        </a:spcAft>
        <a:defRPr sz="5400">
          <a:solidFill>
            <a:srgbClr val="262626"/>
          </a:solidFill>
          <a:latin typeface="Impact" panose="020B0806030902050204" pitchFamily="34" charset="0"/>
        </a:defRPr>
      </a:lvl4pPr>
      <a:lvl5pPr algn="l" rtl="0" eaLnBrk="0" fontAlgn="base" hangingPunct="0">
        <a:spcBef>
          <a:spcPct val="0"/>
        </a:spcBef>
        <a:spcAft>
          <a:spcPct val="0"/>
        </a:spcAft>
        <a:defRPr sz="5400">
          <a:solidFill>
            <a:srgbClr val="262626"/>
          </a:solidFill>
          <a:latin typeface="Impact" panose="020B080603090205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eaLnBrk="0" fontAlgn="base" hangingPunct="0">
        <a:spcBef>
          <a:spcPct val="20000"/>
        </a:spcBef>
        <a:spcAft>
          <a:spcPct val="0"/>
        </a:spcAft>
        <a:buClr>
          <a:schemeClr val="accent1"/>
        </a:buClr>
        <a:buFont typeface="Arial" panose="020B0604020202020204" pitchFamily="34"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panose="020B0604020202020204" pitchFamily="34" charset="0"/>
        <a:buChar char="•"/>
        <a:defRPr sz="2200" kern="1200">
          <a:solidFill>
            <a:schemeClr val="tx2"/>
          </a:solidFill>
          <a:latin typeface="+mn-lt"/>
          <a:ea typeface="+mn-ea"/>
          <a:cs typeface="+mn-cs"/>
        </a:defRPr>
      </a:lvl2pPr>
      <a:lvl3pPr marL="868680" indent="-228600" algn="l" rtl="0" eaLnBrk="0" fontAlgn="base" hangingPunct="0">
        <a:spcBef>
          <a:spcPct val="20000"/>
        </a:spcBef>
        <a:spcAft>
          <a:spcPct val="0"/>
        </a:spcAft>
        <a:buClr>
          <a:schemeClr val="accent1"/>
        </a:buClr>
        <a:buFont typeface="Arial" panose="020B0604020202020204" pitchFamily="34"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panose="020B0604020202020204" pitchFamily="34" charset="0"/>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panose="020B0604020202020204" pitchFamily="34" charset="0"/>
        <a:buChar char="•"/>
        <a:defRPr sz="2000"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anose="020B0604020202020204" pitchFamily="34" charset="0"/>
        <a:buChar char="•"/>
        <a:defRPr sz="1600" kern="1200">
          <a:solidFill>
            <a:schemeClr val="tx2"/>
          </a:solidFill>
          <a:latin typeface="+mn-lt"/>
          <a:ea typeface="+mn-ea"/>
          <a:cs typeface="+mn-cs"/>
        </a:defRPr>
      </a:lvl6pPr>
      <a:lvl7pPr marL="1901825" indent="-228600" algn="l" defTabSz="914400" rtl="0" eaLnBrk="1" latinLnBrk="0" hangingPunct="1">
        <a:spcBef>
          <a:spcPct val="20000"/>
        </a:spcBef>
        <a:buClr>
          <a:schemeClr val="accent1"/>
        </a:buClr>
        <a:buFont typeface="Arial" panose="020B0604020202020204"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anose="020B0604020202020204"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anose="020B0604020202020204"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blipFill dpi="0" rotWithShape="0">
          <a:blip r:embed="rId12"/>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016000" y="4572000"/>
            <a:ext cx="90424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lvl="0"/>
            <a:r>
              <a:rPr lang="ru-RU" altLang="ru-RU" smtClean="0"/>
              <a:t>Образец заголовка</a:t>
            </a:r>
            <a:endParaRPr lang="en-US" altLang="ru-RU" smtClean="0"/>
          </a:p>
        </p:txBody>
      </p:sp>
      <p:sp>
        <p:nvSpPr>
          <p:cNvPr id="1027" name="Text Placeholder 2"/>
          <p:cNvSpPr>
            <a:spLocks noGrp="1"/>
          </p:cNvSpPr>
          <p:nvPr>
            <p:ph type="body" idx="1"/>
          </p:nvPr>
        </p:nvSpPr>
        <p:spPr bwMode="auto">
          <a:xfrm>
            <a:off x="1016000" y="685800"/>
            <a:ext cx="100584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ru-RU" altLang="ru-RU" smtClean="0"/>
              <a:t>Образец текста</a:t>
            </a:r>
            <a:endParaRPr lang="ru-RU" altLang="ru-RU" smtClean="0"/>
          </a:p>
          <a:p>
            <a:pPr lvl="1"/>
            <a:r>
              <a:rPr lang="ru-RU" altLang="ru-RU" smtClean="0"/>
              <a:t>Второй уровень</a:t>
            </a:r>
            <a:endParaRPr lang="ru-RU" altLang="ru-RU" smtClean="0"/>
          </a:p>
          <a:p>
            <a:pPr lvl="2"/>
            <a:r>
              <a:rPr lang="ru-RU" altLang="ru-RU" smtClean="0"/>
              <a:t>Третий уровень</a:t>
            </a:r>
            <a:endParaRPr lang="ru-RU" altLang="ru-RU" smtClean="0"/>
          </a:p>
          <a:p>
            <a:pPr lvl="3"/>
            <a:r>
              <a:rPr lang="ru-RU" altLang="ru-RU" smtClean="0"/>
              <a:t>Четвертый уровень</a:t>
            </a:r>
            <a:endParaRPr lang="ru-RU" altLang="ru-RU" smtClean="0"/>
          </a:p>
          <a:p>
            <a:pPr lvl="4"/>
            <a:r>
              <a:rPr lang="ru-RU" altLang="ru-RU" smtClean="0"/>
              <a:t>Пятый уровень</a:t>
            </a:r>
            <a:endParaRPr lang="en-US" altLang="ru-RU" smtClean="0"/>
          </a:p>
        </p:txBody>
      </p:sp>
      <p:sp>
        <p:nvSpPr>
          <p:cNvPr id="4" name="Date Placeholder 3"/>
          <p:cNvSpPr>
            <a:spLocks noGrp="1"/>
          </p:cNvSpPr>
          <p:nvPr>
            <p:ph type="dt" sz="half" idx="2"/>
          </p:nvPr>
        </p:nvSpPr>
        <p:spPr>
          <a:xfrm>
            <a:off x="8331200" y="6208714"/>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b="1">
                <a:solidFill>
                  <a:schemeClr val="tx2">
                    <a:lumMod val="90000"/>
                    <a:lumOff val="10000"/>
                  </a:schemeClr>
                </a:solidFill>
                <a:latin typeface="+mn-lt"/>
                <a:cs typeface="+mn-cs"/>
              </a:defRPr>
            </a:lvl1pPr>
          </a:lstStyle>
          <a:p>
            <a:pPr>
              <a:defRPr/>
            </a:pPr>
            <a:fld id="{2988C9F2-0A3F-4B53-84C3-14BBBCBC0FAA}"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5" name="Footer Placeholder 4"/>
          <p:cNvSpPr>
            <a:spLocks noGrp="1"/>
          </p:cNvSpPr>
          <p:nvPr>
            <p:ph type="ftr" sz="quarter" idx="3"/>
          </p:nvPr>
        </p:nvSpPr>
        <p:spPr>
          <a:xfrm>
            <a:off x="1016001" y="6208714"/>
            <a:ext cx="6498167" cy="365125"/>
          </a:xfrm>
          <a:prstGeom prst="rect">
            <a:avLst/>
          </a:prstGeom>
        </p:spPr>
        <p:txBody>
          <a:bodyPr vert="horz" lIns="91440" tIns="45720" rIns="91440" bIns="45720" rtlCol="0" anchor="ctr"/>
          <a:lstStyle>
            <a:lvl1pPr algn="l" eaLnBrk="1" fontAlgn="auto" hangingPunct="1">
              <a:spcBef>
                <a:spcPts val="0"/>
              </a:spcBef>
              <a:spcAft>
                <a:spcPts val="0"/>
              </a:spcAft>
              <a:defRPr sz="1200" b="1">
                <a:solidFill>
                  <a:schemeClr val="tx2">
                    <a:lumMod val="90000"/>
                    <a:lumOff val="10000"/>
                  </a:schemeClr>
                </a:solidFill>
                <a:latin typeface="+mn-lt"/>
                <a:cs typeface="+mn-cs"/>
              </a:defRPr>
            </a:lvl1pPr>
          </a:lstStyle>
          <a:p>
            <a:pPr>
              <a:defRPr/>
            </a:pPr>
            <a:endParaRPr lang="ru-RU">
              <a:solidFill>
                <a:srgbClr val="5A6378">
                  <a:lumMod val="90000"/>
                  <a:lumOff val="10000"/>
                </a:srgbClr>
              </a:solidFill>
            </a:endParaRPr>
          </a:p>
        </p:txBody>
      </p:sp>
      <p:sp>
        <p:nvSpPr>
          <p:cNvPr id="6" name="Slide Number Placeholder 5"/>
          <p:cNvSpPr>
            <a:spLocks noGrp="1"/>
          </p:cNvSpPr>
          <p:nvPr>
            <p:ph type="sldNum" sz="quarter" idx="4"/>
          </p:nvPr>
        </p:nvSpPr>
        <p:spPr>
          <a:xfrm>
            <a:off x="10160000" y="5688014"/>
            <a:ext cx="1016000" cy="365125"/>
          </a:xfrm>
          <a:prstGeom prst="rect">
            <a:avLst/>
          </a:prstGeom>
        </p:spPr>
        <p:txBody>
          <a:bodyPr vert="horz" wrap="square" lIns="91440" tIns="45720" rIns="91440" bIns="45720" numCol="1" anchor="ctr" anchorCtr="0" compatLnSpc="1"/>
          <a:lstStyle>
            <a:lvl1pPr algn="r" eaLnBrk="1" hangingPunct="1">
              <a:defRPr sz="2400">
                <a:solidFill>
                  <a:srgbClr val="262626"/>
                </a:solidFill>
                <a:latin typeface="Impact" panose="020B0806030902050204" pitchFamily="34" charset="0"/>
              </a:defRPr>
            </a:lvl1pPr>
          </a:lstStyle>
          <a:p>
            <a:pPr fontAlgn="base">
              <a:spcBef>
                <a:spcPct val="0"/>
              </a:spcBef>
              <a:spcAft>
                <a:spcPct val="0"/>
              </a:spcAft>
              <a:defRPr/>
            </a:pPr>
            <a:fld id="{6D473076-3870-433E-A2ED-37E3BDF5DFD8}" type="slidenum">
              <a:rPr lang="ru-RU" altLang="ru-RU" smtClean="0">
                <a:cs typeface="Arial" panose="020B0604020202020204" pitchFamily="34" charset="0"/>
              </a:rPr>
            </a:fld>
            <a:endParaRPr lang="ru-RU" altLang="ru-RU">
              <a:cs typeface="Arial" panose="020B0604020202020204" pitchFamily="34" charset="0"/>
            </a:endParaRPr>
          </a:p>
        </p:txBody>
      </p:sp>
      <p:sp>
        <p:nvSpPr>
          <p:cNvPr id="8" name="Rectangle 7"/>
          <p:cNvSpPr/>
          <p:nvPr/>
        </p:nvSpPr>
        <p:spPr>
          <a:xfrm>
            <a:off x="1037167" y="0"/>
            <a:ext cx="100584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
        <p:nvSpPr>
          <p:cNvPr id="9" name="Rectangle 8"/>
          <p:cNvSpPr/>
          <p:nvPr/>
        </p:nvSpPr>
        <p:spPr>
          <a:xfrm>
            <a:off x="1037167" y="6172200"/>
            <a:ext cx="10058400" cy="26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rtl="0" eaLnBrk="0" fontAlgn="base" hangingPunct="0">
        <a:spcBef>
          <a:spcPct val="0"/>
        </a:spcBef>
        <a:spcAft>
          <a:spcPct val="0"/>
        </a:spcAft>
        <a:defRPr sz="5400" kern="1200">
          <a:solidFill>
            <a:srgbClr val="262626"/>
          </a:solidFill>
          <a:latin typeface="+mj-lt"/>
          <a:ea typeface="+mj-ea"/>
          <a:cs typeface="+mj-cs"/>
        </a:defRPr>
      </a:lvl1pPr>
      <a:lvl2pPr algn="l" rtl="0" eaLnBrk="0" fontAlgn="base" hangingPunct="0">
        <a:spcBef>
          <a:spcPct val="0"/>
        </a:spcBef>
        <a:spcAft>
          <a:spcPct val="0"/>
        </a:spcAft>
        <a:defRPr sz="5400">
          <a:solidFill>
            <a:srgbClr val="262626"/>
          </a:solidFill>
          <a:latin typeface="Impact" panose="020B0806030902050204" pitchFamily="34" charset="0"/>
        </a:defRPr>
      </a:lvl2pPr>
      <a:lvl3pPr algn="l" rtl="0" eaLnBrk="0" fontAlgn="base" hangingPunct="0">
        <a:spcBef>
          <a:spcPct val="0"/>
        </a:spcBef>
        <a:spcAft>
          <a:spcPct val="0"/>
        </a:spcAft>
        <a:defRPr sz="5400">
          <a:solidFill>
            <a:srgbClr val="262626"/>
          </a:solidFill>
          <a:latin typeface="Impact" panose="020B0806030902050204" pitchFamily="34" charset="0"/>
        </a:defRPr>
      </a:lvl3pPr>
      <a:lvl4pPr algn="l" rtl="0" eaLnBrk="0" fontAlgn="base" hangingPunct="0">
        <a:spcBef>
          <a:spcPct val="0"/>
        </a:spcBef>
        <a:spcAft>
          <a:spcPct val="0"/>
        </a:spcAft>
        <a:defRPr sz="5400">
          <a:solidFill>
            <a:srgbClr val="262626"/>
          </a:solidFill>
          <a:latin typeface="Impact" panose="020B0806030902050204" pitchFamily="34" charset="0"/>
        </a:defRPr>
      </a:lvl4pPr>
      <a:lvl5pPr algn="l" rtl="0" eaLnBrk="0" fontAlgn="base" hangingPunct="0">
        <a:spcBef>
          <a:spcPct val="0"/>
        </a:spcBef>
        <a:spcAft>
          <a:spcPct val="0"/>
        </a:spcAft>
        <a:defRPr sz="5400">
          <a:solidFill>
            <a:srgbClr val="262626"/>
          </a:solidFill>
          <a:latin typeface="Impact" panose="020B080603090205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eaLnBrk="0" fontAlgn="base" hangingPunct="0">
        <a:spcBef>
          <a:spcPct val="20000"/>
        </a:spcBef>
        <a:spcAft>
          <a:spcPct val="0"/>
        </a:spcAft>
        <a:buClr>
          <a:schemeClr val="accent1"/>
        </a:buClr>
        <a:buFont typeface="Arial" panose="020B0604020202020204" pitchFamily="34"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panose="020B0604020202020204" pitchFamily="34" charset="0"/>
        <a:buChar char="•"/>
        <a:defRPr sz="2200" kern="1200">
          <a:solidFill>
            <a:schemeClr val="tx2"/>
          </a:solidFill>
          <a:latin typeface="+mn-lt"/>
          <a:ea typeface="+mn-ea"/>
          <a:cs typeface="+mn-cs"/>
        </a:defRPr>
      </a:lvl2pPr>
      <a:lvl3pPr marL="868680" indent="-228600" algn="l" rtl="0" eaLnBrk="0" fontAlgn="base" hangingPunct="0">
        <a:spcBef>
          <a:spcPct val="20000"/>
        </a:spcBef>
        <a:spcAft>
          <a:spcPct val="0"/>
        </a:spcAft>
        <a:buClr>
          <a:schemeClr val="accent1"/>
        </a:buClr>
        <a:buFont typeface="Arial" panose="020B0604020202020204" pitchFamily="34"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panose="020B0604020202020204" pitchFamily="34" charset="0"/>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panose="020B0604020202020204" pitchFamily="34" charset="0"/>
        <a:buChar char="•"/>
        <a:defRPr sz="2000"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anose="020B0604020202020204" pitchFamily="34" charset="0"/>
        <a:buChar char="•"/>
        <a:defRPr sz="1600" kern="1200">
          <a:solidFill>
            <a:schemeClr val="tx2"/>
          </a:solidFill>
          <a:latin typeface="+mn-lt"/>
          <a:ea typeface="+mn-ea"/>
          <a:cs typeface="+mn-cs"/>
        </a:defRPr>
      </a:lvl6pPr>
      <a:lvl7pPr marL="1901825" indent="-228600" algn="l" defTabSz="914400" rtl="0" eaLnBrk="1" latinLnBrk="0" hangingPunct="1">
        <a:spcBef>
          <a:spcPct val="20000"/>
        </a:spcBef>
        <a:buClr>
          <a:schemeClr val="accent1"/>
        </a:buClr>
        <a:buFont typeface="Arial" panose="020B0604020202020204"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anose="020B0604020202020204"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anose="020B0604020202020204"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blipFill dpi="0" rotWithShape="0">
          <a:blip r:embed="rId12"/>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016000" y="4572000"/>
            <a:ext cx="90424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lvl="0"/>
            <a:r>
              <a:rPr lang="ru-RU" altLang="ru-RU" smtClean="0"/>
              <a:t>Образец заголовка</a:t>
            </a:r>
            <a:endParaRPr lang="en-US" altLang="ru-RU" smtClean="0"/>
          </a:p>
        </p:txBody>
      </p:sp>
      <p:sp>
        <p:nvSpPr>
          <p:cNvPr id="1027" name="Text Placeholder 2"/>
          <p:cNvSpPr>
            <a:spLocks noGrp="1"/>
          </p:cNvSpPr>
          <p:nvPr>
            <p:ph type="body" idx="1"/>
          </p:nvPr>
        </p:nvSpPr>
        <p:spPr bwMode="auto">
          <a:xfrm>
            <a:off x="1016000" y="685800"/>
            <a:ext cx="100584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ru-RU" altLang="ru-RU" smtClean="0"/>
              <a:t>Образец текста</a:t>
            </a:r>
            <a:endParaRPr lang="ru-RU" altLang="ru-RU" smtClean="0"/>
          </a:p>
          <a:p>
            <a:pPr lvl="1"/>
            <a:r>
              <a:rPr lang="ru-RU" altLang="ru-RU" smtClean="0"/>
              <a:t>Второй уровень</a:t>
            </a:r>
            <a:endParaRPr lang="ru-RU" altLang="ru-RU" smtClean="0"/>
          </a:p>
          <a:p>
            <a:pPr lvl="2"/>
            <a:r>
              <a:rPr lang="ru-RU" altLang="ru-RU" smtClean="0"/>
              <a:t>Третий уровень</a:t>
            </a:r>
            <a:endParaRPr lang="ru-RU" altLang="ru-RU" smtClean="0"/>
          </a:p>
          <a:p>
            <a:pPr lvl="3"/>
            <a:r>
              <a:rPr lang="ru-RU" altLang="ru-RU" smtClean="0"/>
              <a:t>Четвертый уровень</a:t>
            </a:r>
            <a:endParaRPr lang="ru-RU" altLang="ru-RU" smtClean="0"/>
          </a:p>
          <a:p>
            <a:pPr lvl="4"/>
            <a:r>
              <a:rPr lang="ru-RU" altLang="ru-RU" smtClean="0"/>
              <a:t>Пятый уровень</a:t>
            </a:r>
            <a:endParaRPr lang="en-US" altLang="ru-RU" smtClean="0"/>
          </a:p>
        </p:txBody>
      </p:sp>
      <p:sp>
        <p:nvSpPr>
          <p:cNvPr id="4" name="Date Placeholder 3"/>
          <p:cNvSpPr>
            <a:spLocks noGrp="1"/>
          </p:cNvSpPr>
          <p:nvPr>
            <p:ph type="dt" sz="half" idx="2"/>
          </p:nvPr>
        </p:nvSpPr>
        <p:spPr>
          <a:xfrm>
            <a:off x="8331200" y="6208714"/>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b="1">
                <a:solidFill>
                  <a:schemeClr val="tx2">
                    <a:lumMod val="90000"/>
                    <a:lumOff val="10000"/>
                  </a:schemeClr>
                </a:solidFill>
                <a:latin typeface="+mn-lt"/>
                <a:cs typeface="+mn-cs"/>
              </a:defRPr>
            </a:lvl1pPr>
          </a:lstStyle>
          <a:p>
            <a:pPr>
              <a:defRPr/>
            </a:pPr>
            <a:fld id="{2988C9F2-0A3F-4B53-84C3-14BBBCBC0FAA}" type="datetimeFigureOut">
              <a:rPr lang="ru-RU" smtClean="0">
                <a:solidFill>
                  <a:srgbClr val="5A6378">
                    <a:lumMod val="90000"/>
                    <a:lumOff val="10000"/>
                  </a:srgbClr>
                </a:solidFill>
              </a:rPr>
            </a:fld>
            <a:endParaRPr lang="ru-RU">
              <a:solidFill>
                <a:srgbClr val="5A6378">
                  <a:lumMod val="90000"/>
                  <a:lumOff val="10000"/>
                </a:srgbClr>
              </a:solidFill>
            </a:endParaRPr>
          </a:p>
        </p:txBody>
      </p:sp>
      <p:sp>
        <p:nvSpPr>
          <p:cNvPr id="5" name="Footer Placeholder 4"/>
          <p:cNvSpPr>
            <a:spLocks noGrp="1"/>
          </p:cNvSpPr>
          <p:nvPr>
            <p:ph type="ftr" sz="quarter" idx="3"/>
          </p:nvPr>
        </p:nvSpPr>
        <p:spPr>
          <a:xfrm>
            <a:off x="1016001" y="6208714"/>
            <a:ext cx="6498167" cy="365125"/>
          </a:xfrm>
          <a:prstGeom prst="rect">
            <a:avLst/>
          </a:prstGeom>
        </p:spPr>
        <p:txBody>
          <a:bodyPr vert="horz" lIns="91440" tIns="45720" rIns="91440" bIns="45720" rtlCol="0" anchor="ctr"/>
          <a:lstStyle>
            <a:lvl1pPr algn="l" eaLnBrk="1" fontAlgn="auto" hangingPunct="1">
              <a:spcBef>
                <a:spcPts val="0"/>
              </a:spcBef>
              <a:spcAft>
                <a:spcPts val="0"/>
              </a:spcAft>
              <a:defRPr sz="1200" b="1">
                <a:solidFill>
                  <a:schemeClr val="tx2">
                    <a:lumMod val="90000"/>
                    <a:lumOff val="10000"/>
                  </a:schemeClr>
                </a:solidFill>
                <a:latin typeface="+mn-lt"/>
                <a:cs typeface="+mn-cs"/>
              </a:defRPr>
            </a:lvl1pPr>
          </a:lstStyle>
          <a:p>
            <a:pPr>
              <a:defRPr/>
            </a:pPr>
            <a:endParaRPr lang="ru-RU">
              <a:solidFill>
                <a:srgbClr val="5A6378">
                  <a:lumMod val="90000"/>
                  <a:lumOff val="10000"/>
                </a:srgbClr>
              </a:solidFill>
            </a:endParaRPr>
          </a:p>
        </p:txBody>
      </p:sp>
      <p:sp>
        <p:nvSpPr>
          <p:cNvPr id="6" name="Slide Number Placeholder 5"/>
          <p:cNvSpPr>
            <a:spLocks noGrp="1"/>
          </p:cNvSpPr>
          <p:nvPr>
            <p:ph type="sldNum" sz="quarter" idx="4"/>
          </p:nvPr>
        </p:nvSpPr>
        <p:spPr>
          <a:xfrm>
            <a:off x="10160000" y="5688014"/>
            <a:ext cx="1016000" cy="365125"/>
          </a:xfrm>
          <a:prstGeom prst="rect">
            <a:avLst/>
          </a:prstGeom>
        </p:spPr>
        <p:txBody>
          <a:bodyPr vert="horz" wrap="square" lIns="91440" tIns="45720" rIns="91440" bIns="45720" numCol="1" anchor="ctr" anchorCtr="0" compatLnSpc="1"/>
          <a:lstStyle>
            <a:lvl1pPr algn="r" eaLnBrk="1" hangingPunct="1">
              <a:defRPr sz="2400">
                <a:solidFill>
                  <a:srgbClr val="262626"/>
                </a:solidFill>
                <a:latin typeface="Impact" panose="020B0806030902050204" pitchFamily="34" charset="0"/>
              </a:defRPr>
            </a:lvl1pPr>
          </a:lstStyle>
          <a:p>
            <a:pPr fontAlgn="base">
              <a:spcBef>
                <a:spcPct val="0"/>
              </a:spcBef>
              <a:spcAft>
                <a:spcPct val="0"/>
              </a:spcAft>
              <a:defRPr/>
            </a:pPr>
            <a:fld id="{6D473076-3870-433E-A2ED-37E3BDF5DFD8}" type="slidenum">
              <a:rPr lang="ru-RU" altLang="ru-RU" smtClean="0">
                <a:cs typeface="Arial" panose="020B0604020202020204" pitchFamily="34" charset="0"/>
              </a:rPr>
            </a:fld>
            <a:endParaRPr lang="ru-RU" altLang="ru-RU">
              <a:cs typeface="Arial" panose="020B0604020202020204" pitchFamily="34" charset="0"/>
            </a:endParaRPr>
          </a:p>
        </p:txBody>
      </p:sp>
      <p:sp>
        <p:nvSpPr>
          <p:cNvPr id="8" name="Rectangle 7"/>
          <p:cNvSpPr/>
          <p:nvPr/>
        </p:nvSpPr>
        <p:spPr>
          <a:xfrm>
            <a:off x="1037167" y="0"/>
            <a:ext cx="100584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
        <p:nvSpPr>
          <p:cNvPr id="9" name="Rectangle 8"/>
          <p:cNvSpPr/>
          <p:nvPr/>
        </p:nvSpPr>
        <p:spPr>
          <a:xfrm>
            <a:off x="1037167" y="6172200"/>
            <a:ext cx="10058400" cy="26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mn-ea"/>
              <a:cs typeface="+mn-cs"/>
            </a:endParaRPr>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0" fontAlgn="base" hangingPunct="0">
        <a:spcBef>
          <a:spcPct val="0"/>
        </a:spcBef>
        <a:spcAft>
          <a:spcPct val="0"/>
        </a:spcAft>
        <a:defRPr sz="5400" kern="1200">
          <a:solidFill>
            <a:srgbClr val="262626"/>
          </a:solidFill>
          <a:latin typeface="+mj-lt"/>
          <a:ea typeface="+mj-ea"/>
          <a:cs typeface="+mj-cs"/>
        </a:defRPr>
      </a:lvl1pPr>
      <a:lvl2pPr algn="l" rtl="0" eaLnBrk="0" fontAlgn="base" hangingPunct="0">
        <a:spcBef>
          <a:spcPct val="0"/>
        </a:spcBef>
        <a:spcAft>
          <a:spcPct val="0"/>
        </a:spcAft>
        <a:defRPr sz="5400">
          <a:solidFill>
            <a:srgbClr val="262626"/>
          </a:solidFill>
          <a:latin typeface="Impact" panose="020B0806030902050204" pitchFamily="34" charset="0"/>
        </a:defRPr>
      </a:lvl2pPr>
      <a:lvl3pPr algn="l" rtl="0" eaLnBrk="0" fontAlgn="base" hangingPunct="0">
        <a:spcBef>
          <a:spcPct val="0"/>
        </a:spcBef>
        <a:spcAft>
          <a:spcPct val="0"/>
        </a:spcAft>
        <a:defRPr sz="5400">
          <a:solidFill>
            <a:srgbClr val="262626"/>
          </a:solidFill>
          <a:latin typeface="Impact" panose="020B0806030902050204" pitchFamily="34" charset="0"/>
        </a:defRPr>
      </a:lvl3pPr>
      <a:lvl4pPr algn="l" rtl="0" eaLnBrk="0" fontAlgn="base" hangingPunct="0">
        <a:spcBef>
          <a:spcPct val="0"/>
        </a:spcBef>
        <a:spcAft>
          <a:spcPct val="0"/>
        </a:spcAft>
        <a:defRPr sz="5400">
          <a:solidFill>
            <a:srgbClr val="262626"/>
          </a:solidFill>
          <a:latin typeface="Impact" panose="020B0806030902050204" pitchFamily="34" charset="0"/>
        </a:defRPr>
      </a:lvl4pPr>
      <a:lvl5pPr algn="l" rtl="0" eaLnBrk="0" fontAlgn="base" hangingPunct="0">
        <a:spcBef>
          <a:spcPct val="0"/>
        </a:spcBef>
        <a:spcAft>
          <a:spcPct val="0"/>
        </a:spcAft>
        <a:defRPr sz="5400">
          <a:solidFill>
            <a:srgbClr val="262626"/>
          </a:solidFill>
          <a:latin typeface="Impact" panose="020B080603090205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eaLnBrk="0" fontAlgn="base" hangingPunct="0">
        <a:spcBef>
          <a:spcPct val="20000"/>
        </a:spcBef>
        <a:spcAft>
          <a:spcPct val="0"/>
        </a:spcAft>
        <a:buClr>
          <a:schemeClr val="accent1"/>
        </a:buClr>
        <a:buFont typeface="Arial" panose="020B0604020202020204" pitchFamily="34"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panose="020B0604020202020204" pitchFamily="34" charset="0"/>
        <a:buChar char="•"/>
        <a:defRPr sz="2200" kern="1200">
          <a:solidFill>
            <a:schemeClr val="tx2"/>
          </a:solidFill>
          <a:latin typeface="+mn-lt"/>
          <a:ea typeface="+mn-ea"/>
          <a:cs typeface="+mn-cs"/>
        </a:defRPr>
      </a:lvl2pPr>
      <a:lvl3pPr marL="868680" indent="-228600" algn="l" rtl="0" eaLnBrk="0" fontAlgn="base" hangingPunct="0">
        <a:spcBef>
          <a:spcPct val="20000"/>
        </a:spcBef>
        <a:spcAft>
          <a:spcPct val="0"/>
        </a:spcAft>
        <a:buClr>
          <a:schemeClr val="accent1"/>
        </a:buClr>
        <a:buFont typeface="Arial" panose="020B0604020202020204" pitchFamily="34"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panose="020B0604020202020204" pitchFamily="34" charset="0"/>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panose="020B0604020202020204" pitchFamily="34" charset="0"/>
        <a:buChar char="•"/>
        <a:defRPr sz="2000"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anose="020B0604020202020204" pitchFamily="34" charset="0"/>
        <a:buChar char="•"/>
        <a:defRPr sz="1600" kern="1200">
          <a:solidFill>
            <a:schemeClr val="tx2"/>
          </a:solidFill>
          <a:latin typeface="+mn-lt"/>
          <a:ea typeface="+mn-ea"/>
          <a:cs typeface="+mn-cs"/>
        </a:defRPr>
      </a:lvl6pPr>
      <a:lvl7pPr marL="1901825" indent="-228600" algn="l" defTabSz="914400" rtl="0" eaLnBrk="1" latinLnBrk="0" hangingPunct="1">
        <a:spcBef>
          <a:spcPct val="20000"/>
        </a:spcBef>
        <a:buClr>
          <a:schemeClr val="accent1"/>
        </a:buClr>
        <a:buFont typeface="Arial" panose="020B0604020202020204"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anose="020B0604020202020204"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anose="020B0604020202020204"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12192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8" name="Rectangle 7"/>
          <p:cNvSpPr/>
          <p:nvPr/>
        </p:nvSpPr>
        <p:spPr>
          <a:xfrm>
            <a:off x="0" y="0"/>
            <a:ext cx="12192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9" name="Rectangle 8"/>
          <p:cNvSpPr/>
          <p:nvPr/>
        </p:nvSpPr>
        <p:spPr>
          <a:xfrm>
            <a:off x="0" y="3768304"/>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Oval 9"/>
          <p:cNvSpPr/>
          <p:nvPr/>
        </p:nvSpPr>
        <p:spPr>
          <a:xfrm>
            <a:off x="0" y="1600200"/>
            <a:ext cx="12192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itle Placeholder 1"/>
          <p:cNvSpPr>
            <a:spLocks noGrp="1"/>
          </p:cNvSpPr>
          <p:nvPr>
            <p:ph type="title"/>
          </p:nvPr>
        </p:nvSpPr>
        <p:spPr>
          <a:xfrm>
            <a:off x="2391053" y="4372168"/>
            <a:ext cx="8683348"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524000" y="732260"/>
            <a:ext cx="8534400" cy="3474720"/>
          </a:xfrm>
          <a:prstGeom prst="rect">
            <a:avLst/>
          </a:prstGeom>
        </p:spPr>
        <p:txBody>
          <a:bodyPr vert="horz" lIns="91440" tIns="45720" rIns="91440" bIns="45720" rtlCol="0">
            <a:normAutofit/>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Date Placeholder 3"/>
          <p:cNvSpPr>
            <a:spLocks noGrp="1"/>
          </p:cNvSpPr>
          <p:nvPr>
            <p:ph type="dt" sz="half" idx="2"/>
          </p:nvPr>
        </p:nvSpPr>
        <p:spPr>
          <a:xfrm>
            <a:off x="8229600" y="6172201"/>
            <a:ext cx="33528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60B4CDA7-85FA-4F32-A57D-66B45D67E07A}" type="datetimeFigureOut">
              <a:rPr lang="en-US" smtClean="0">
                <a:solidFill>
                  <a:prstClr val="black">
                    <a:lumMod val="50000"/>
                    <a:lumOff val="50000"/>
                  </a:prstClr>
                </a:solidFill>
              </a:rPr>
            </a:fld>
            <a:endParaRPr lang="en-US">
              <a:solidFill>
                <a:prstClr val="black">
                  <a:lumMod val="50000"/>
                  <a:lumOff val="50000"/>
                </a:prstClr>
              </a:solidFill>
            </a:endParaRPr>
          </a:p>
        </p:txBody>
      </p:sp>
      <p:sp>
        <p:nvSpPr>
          <p:cNvPr id="5" name="Footer Placeholder 4"/>
          <p:cNvSpPr>
            <a:spLocks noGrp="1"/>
          </p:cNvSpPr>
          <p:nvPr>
            <p:ph type="ftr" sz="quarter" idx="3"/>
          </p:nvPr>
        </p:nvSpPr>
        <p:spPr>
          <a:xfrm>
            <a:off x="609600" y="6172201"/>
            <a:ext cx="44704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a:solidFill>
                <a:prstClr val="black">
                  <a:lumMod val="50000"/>
                  <a:lumOff val="50000"/>
                </a:prstClr>
              </a:solidFill>
            </a:endParaRPr>
          </a:p>
        </p:txBody>
      </p:sp>
      <p:sp>
        <p:nvSpPr>
          <p:cNvPr id="6" name="Slide Number Placeholder 5"/>
          <p:cNvSpPr>
            <a:spLocks noGrp="1"/>
          </p:cNvSpPr>
          <p:nvPr>
            <p:ph type="sldNum" sz="quarter" idx="4"/>
          </p:nvPr>
        </p:nvSpPr>
        <p:spPr>
          <a:xfrm>
            <a:off x="5080000" y="6172201"/>
            <a:ext cx="24384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D3CD7D78-BDAC-4E96-A995-EB7867668D69}" type="slidenum">
              <a:rPr lang="en-US" smtClean="0">
                <a:solidFill>
                  <a:prstClr val="black">
                    <a:lumMod val="50000"/>
                    <a:lumOff val="50000"/>
                  </a:prstClr>
                </a:solidFill>
              </a:rPr>
            </a:fld>
            <a:endParaRPr lang="en-US">
              <a:solidFill>
                <a:prstClr val="black">
                  <a:lumMod val="50000"/>
                  <a:lumOff val="50000"/>
                </a:prstClr>
              </a:solidFill>
            </a:endParaRPr>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ransition spd="slow">
    <p:newsflash/>
  </p:transition>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anose="02040502050405020303"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1600" kern="1200">
          <a:solidFill>
            <a:schemeClr val="tx1">
              <a:lumMod val="75000"/>
              <a:lumOff val="25000"/>
            </a:schemeClr>
          </a:solidFill>
          <a:latin typeface="+mn-lt"/>
          <a:ea typeface="+mn-ea"/>
          <a:cs typeface="+mn-cs"/>
        </a:defRPr>
      </a:lvl4pPr>
      <a:lvl5pPr marL="1390015"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1400" kern="1200">
          <a:solidFill>
            <a:schemeClr val="tx1">
              <a:lumMod val="75000"/>
              <a:lumOff val="25000"/>
            </a:schemeClr>
          </a:solidFill>
          <a:latin typeface="+mn-lt"/>
          <a:ea typeface="+mn-ea"/>
          <a:cs typeface="+mn-cs"/>
        </a:defRPr>
      </a:lvl5pPr>
      <a:lvl6pPr marL="1664335"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1400" kern="1200">
          <a:solidFill>
            <a:schemeClr val="tx1">
              <a:lumMod val="75000"/>
              <a:lumOff val="25000"/>
            </a:schemeClr>
          </a:solidFill>
          <a:latin typeface="+mn-lt"/>
          <a:ea typeface="+mn-ea"/>
          <a:cs typeface="+mn-cs"/>
        </a:defRPr>
      </a:lvl8pPr>
      <a:lvl9pPr marL="2587625"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170" name="Rectangle 2"/>
          <p:cNvSpPr>
            <a:spLocks noChangeArrowheads="1"/>
          </p:cNvSpPr>
          <p:nvPr/>
        </p:nvSpPr>
        <p:spPr bwMode="ltGray">
          <a:xfrm>
            <a:off x="556684" y="1098551"/>
            <a:ext cx="584200" cy="474663"/>
          </a:xfrm>
          <a:prstGeom prst="rect">
            <a:avLst/>
          </a:prstGeom>
          <a:solidFill>
            <a:schemeClr val="accent2"/>
          </a:soli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1"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2" name="Rectangle 4"/>
          <p:cNvSpPr>
            <a:spLocks noChangeArrowheads="1"/>
          </p:cNvSpPr>
          <p:nvPr/>
        </p:nvSpPr>
        <p:spPr bwMode="ltGray">
          <a:xfrm>
            <a:off x="721785" y="1520826"/>
            <a:ext cx="563033" cy="474663"/>
          </a:xfrm>
          <a:prstGeom prst="rect">
            <a:avLst/>
          </a:prstGeom>
          <a:solidFill>
            <a:schemeClr val="folHlink"/>
          </a:soli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3"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4"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5" name="Rectangle 7"/>
          <p:cNvSpPr>
            <a:spLocks noChangeArrowheads="1"/>
          </p:cNvSpPr>
          <p:nvPr/>
        </p:nvSpPr>
        <p:spPr bwMode="gray">
          <a:xfrm>
            <a:off x="1016000" y="990601"/>
            <a:ext cx="42333" cy="1052513"/>
          </a:xfrm>
          <a:prstGeom prst="rect">
            <a:avLst/>
          </a:prstGeom>
          <a:solidFill>
            <a:schemeClr val="bg2"/>
          </a:soli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6"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7" name="Rectangle 9"/>
          <p:cNvSpPr>
            <a:spLocks noGrp="1" noChangeArrowheads="1"/>
          </p:cNvSpPr>
          <p:nvPr>
            <p:ph type="title"/>
          </p:nvPr>
        </p:nvSpPr>
        <p:spPr bwMode="auto">
          <a:xfrm>
            <a:off x="1534585" y="214314"/>
            <a:ext cx="10390716" cy="1462087"/>
          </a:xfrm>
          <a:prstGeom prst="rect">
            <a:avLst/>
          </a:prstGeom>
          <a:noFill/>
          <a:ln w="9525">
            <a:noFill/>
            <a:miter lim="800000"/>
          </a:ln>
          <a:effectLst/>
        </p:spPr>
        <p:txBody>
          <a:bodyPr vert="horz" wrap="square" lIns="91440" tIns="45720" rIns="91440" bIns="45720" numCol="1" anchor="b" anchorCtr="0" compatLnSpc="1"/>
          <a:lstStyle/>
          <a:p>
            <a:pPr lvl="0"/>
            <a:r>
              <a:rPr lang="ru-RU" altLang="ru-RU"/>
              <a:t>Образец заголовка</a:t>
            </a:r>
            <a:endParaRPr lang="ru-RU" altLang="ru-RU"/>
          </a:p>
        </p:txBody>
      </p:sp>
      <p:sp>
        <p:nvSpPr>
          <p:cNvPr id="7178" name="Rectangle 10"/>
          <p:cNvSpPr>
            <a:spLocks noGrp="1" noChangeArrowheads="1"/>
          </p:cNvSpPr>
          <p:nvPr>
            <p:ph type="body" idx="1"/>
          </p:nvPr>
        </p:nvSpPr>
        <p:spPr bwMode="auto">
          <a:xfrm>
            <a:off x="1576917" y="2017713"/>
            <a:ext cx="10363200" cy="4114800"/>
          </a:xfrm>
          <a:prstGeom prst="rect">
            <a:avLst/>
          </a:prstGeom>
          <a:noFill/>
          <a:ln w="9525">
            <a:noFill/>
            <a:miter lim="800000"/>
          </a:ln>
          <a:effectLst/>
        </p:spPr>
        <p:txBody>
          <a:bodyPr vert="horz" wrap="square" lIns="91440" tIns="45720" rIns="91440" bIns="45720" numCol="1" anchor="t" anchorCtr="0" compatLnSpc="1"/>
          <a:lstStyle/>
          <a:p>
            <a:pPr lvl="0"/>
            <a:r>
              <a:rPr lang="ru-RU" altLang="ru-RU"/>
              <a:t>Образец текста</a:t>
            </a:r>
            <a:endParaRPr lang="ru-RU" altLang="ru-RU"/>
          </a:p>
          <a:p>
            <a:pPr lvl="1"/>
            <a:r>
              <a:rPr lang="ru-RU" altLang="ru-RU"/>
              <a:t>Второй уровень</a:t>
            </a:r>
            <a:endParaRPr lang="ru-RU" altLang="ru-RU"/>
          </a:p>
          <a:p>
            <a:pPr lvl="2"/>
            <a:r>
              <a:rPr lang="ru-RU" altLang="ru-RU"/>
              <a:t>Третий уровень</a:t>
            </a:r>
            <a:endParaRPr lang="ru-RU" altLang="ru-RU"/>
          </a:p>
          <a:p>
            <a:pPr lvl="3"/>
            <a:r>
              <a:rPr lang="ru-RU" altLang="ru-RU"/>
              <a:t>Четвертый уровень</a:t>
            </a:r>
            <a:endParaRPr lang="ru-RU" altLang="ru-RU"/>
          </a:p>
          <a:p>
            <a:pPr lvl="4"/>
            <a:r>
              <a:rPr lang="ru-RU" altLang="ru-RU"/>
              <a:t>Пятый уровень</a:t>
            </a:r>
            <a:endParaRPr lang="ru-RU" altLang="ru-RU"/>
          </a:p>
        </p:txBody>
      </p:sp>
      <p:sp>
        <p:nvSpPr>
          <p:cNvPr id="32779"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eaLnBrk="1" hangingPunct="1">
              <a:defRPr sz="1400" smtClean="0">
                <a:solidFill>
                  <a:srgbClr val="000000"/>
                </a:solidFill>
              </a:defRPr>
            </a:lvl1pPr>
          </a:lstStyle>
          <a:p>
            <a:pPr fontAlgn="base">
              <a:spcBef>
                <a:spcPct val="0"/>
              </a:spcBef>
              <a:spcAft>
                <a:spcPct val="0"/>
              </a:spcAft>
              <a:defRPr/>
            </a:pPr>
            <a:endParaRPr lang="ru-RU" altLang="ru-RU"/>
          </a:p>
        </p:txBody>
      </p:sp>
      <p:sp>
        <p:nvSpPr>
          <p:cNvPr id="32780"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ctr" eaLnBrk="1" hangingPunct="1">
              <a:defRPr sz="1400" smtClean="0">
                <a:solidFill>
                  <a:srgbClr val="000000"/>
                </a:solidFill>
              </a:defRPr>
            </a:lvl1pPr>
          </a:lstStyle>
          <a:p>
            <a:pPr fontAlgn="base">
              <a:spcBef>
                <a:spcPct val="0"/>
              </a:spcBef>
              <a:spcAft>
                <a:spcPct val="0"/>
              </a:spcAft>
              <a:defRPr/>
            </a:pPr>
            <a:endParaRPr lang="ru-RU" altLang="ru-RU"/>
          </a:p>
        </p:txBody>
      </p:sp>
      <p:sp>
        <p:nvSpPr>
          <p:cNvPr id="32781"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r" eaLnBrk="1" hangingPunct="1">
              <a:defRPr sz="1400">
                <a:solidFill>
                  <a:srgbClr val="000000"/>
                </a:solidFill>
              </a:defRPr>
            </a:lvl1pPr>
          </a:lstStyle>
          <a:p>
            <a:pPr fontAlgn="base">
              <a:spcBef>
                <a:spcPct val="0"/>
              </a:spcBef>
              <a:spcAft>
                <a:spcPct val="0"/>
              </a:spcAft>
            </a:pPr>
            <a:fld id="{9A64EBDD-4243-4541-9010-86BF0E663A0B}" type="slidenum">
              <a:rPr lang="ru-RU" altLang="ru-RU" smtClean="0"/>
            </a:fld>
            <a:endParaRPr lang="ru-RU" alt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defRPr>
      </a:lvl2pPr>
      <a:lvl3pPr algn="l" rtl="0" eaLnBrk="0" fontAlgn="base" hangingPunct="0">
        <a:spcBef>
          <a:spcPct val="0"/>
        </a:spcBef>
        <a:spcAft>
          <a:spcPct val="0"/>
        </a:spcAft>
        <a:defRPr sz="4400">
          <a:solidFill>
            <a:schemeClr val="tx2"/>
          </a:solidFill>
          <a:latin typeface="Tahoma" panose="020B0604030504040204" pitchFamily="34" charset="0"/>
        </a:defRPr>
      </a:lvl3pPr>
      <a:lvl4pPr algn="l" rtl="0" eaLnBrk="0" fontAlgn="base" hangingPunct="0">
        <a:spcBef>
          <a:spcPct val="0"/>
        </a:spcBef>
        <a:spcAft>
          <a:spcPct val="0"/>
        </a:spcAft>
        <a:defRPr sz="4400">
          <a:solidFill>
            <a:schemeClr val="tx2"/>
          </a:solidFill>
          <a:latin typeface="Tahoma" panose="020B0604030504040204" pitchFamily="34" charset="0"/>
        </a:defRPr>
      </a:lvl4pPr>
      <a:lvl5pPr algn="l" rtl="0" eaLnBrk="0" fontAlgn="base" hangingPunct="0">
        <a:spcBef>
          <a:spcPct val="0"/>
        </a:spcBef>
        <a:spcAft>
          <a:spcPct val="0"/>
        </a:spcAft>
        <a:defRPr sz="4400">
          <a:solidFill>
            <a:schemeClr val="tx2"/>
          </a:solidFill>
          <a:latin typeface="Tahoma" panose="020B0604030504040204" pitchFamily="34" charset="0"/>
        </a:defRPr>
      </a:lvl5pPr>
      <a:lvl6pPr marL="457200" algn="l" rtl="0" fontAlgn="base">
        <a:spcBef>
          <a:spcPct val="0"/>
        </a:spcBef>
        <a:spcAft>
          <a:spcPct val="0"/>
        </a:spcAft>
        <a:defRPr sz="4400">
          <a:solidFill>
            <a:schemeClr val="tx2"/>
          </a:solidFill>
          <a:latin typeface="Tahoma" panose="020B0604030504040204" pitchFamily="34" charset="0"/>
        </a:defRPr>
      </a:lvl6pPr>
      <a:lvl7pPr marL="914400" algn="l" rtl="0" fontAlgn="base">
        <a:spcBef>
          <a:spcPct val="0"/>
        </a:spcBef>
        <a:spcAft>
          <a:spcPct val="0"/>
        </a:spcAft>
        <a:defRPr sz="4400">
          <a:solidFill>
            <a:schemeClr val="tx2"/>
          </a:solidFill>
          <a:latin typeface="Tahoma" panose="020B0604030504040204" pitchFamily="34" charset="0"/>
        </a:defRPr>
      </a:lvl7pPr>
      <a:lvl8pPr marL="1371600" algn="l" rtl="0" fontAlgn="base">
        <a:spcBef>
          <a:spcPct val="0"/>
        </a:spcBef>
        <a:spcAft>
          <a:spcPct val="0"/>
        </a:spcAft>
        <a:defRPr sz="4400">
          <a:solidFill>
            <a:schemeClr val="tx2"/>
          </a:solidFill>
          <a:latin typeface="Tahoma" panose="020B0604030504040204" pitchFamily="34" charset="0"/>
        </a:defRPr>
      </a:lvl8pPr>
      <a:lvl9pPr marL="1828800" algn="l" rtl="0" fontAlgn="base">
        <a:spcBef>
          <a:spcPct val="0"/>
        </a:spcBef>
        <a:spcAft>
          <a:spcPct val="0"/>
        </a:spcAft>
        <a:defRPr sz="4400">
          <a:solidFill>
            <a:schemeClr val="tx2"/>
          </a:solidFill>
          <a:latin typeface="Tahoma" panose="020B0604030504040204"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170" name="Rectangle 2"/>
          <p:cNvSpPr>
            <a:spLocks noChangeArrowheads="1"/>
          </p:cNvSpPr>
          <p:nvPr/>
        </p:nvSpPr>
        <p:spPr bwMode="ltGray">
          <a:xfrm>
            <a:off x="556684" y="1098551"/>
            <a:ext cx="584200" cy="474663"/>
          </a:xfrm>
          <a:prstGeom prst="rect">
            <a:avLst/>
          </a:prstGeom>
          <a:solidFill>
            <a:schemeClr val="accent2"/>
          </a:soli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1"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2" name="Rectangle 4"/>
          <p:cNvSpPr>
            <a:spLocks noChangeArrowheads="1"/>
          </p:cNvSpPr>
          <p:nvPr/>
        </p:nvSpPr>
        <p:spPr bwMode="ltGray">
          <a:xfrm>
            <a:off x="721785" y="1520826"/>
            <a:ext cx="563033" cy="474663"/>
          </a:xfrm>
          <a:prstGeom prst="rect">
            <a:avLst/>
          </a:prstGeom>
          <a:solidFill>
            <a:schemeClr val="folHlink"/>
          </a:soli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3"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4"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5" name="Rectangle 7"/>
          <p:cNvSpPr>
            <a:spLocks noChangeArrowheads="1"/>
          </p:cNvSpPr>
          <p:nvPr/>
        </p:nvSpPr>
        <p:spPr bwMode="gray">
          <a:xfrm>
            <a:off x="1016000" y="990601"/>
            <a:ext cx="42333" cy="1052513"/>
          </a:xfrm>
          <a:prstGeom prst="rect">
            <a:avLst/>
          </a:prstGeom>
          <a:solidFill>
            <a:schemeClr val="bg2"/>
          </a:soli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6"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7" name="Rectangle 9"/>
          <p:cNvSpPr>
            <a:spLocks noGrp="1" noChangeArrowheads="1"/>
          </p:cNvSpPr>
          <p:nvPr>
            <p:ph type="title"/>
          </p:nvPr>
        </p:nvSpPr>
        <p:spPr bwMode="auto">
          <a:xfrm>
            <a:off x="1534585" y="214314"/>
            <a:ext cx="10390716" cy="1462087"/>
          </a:xfrm>
          <a:prstGeom prst="rect">
            <a:avLst/>
          </a:prstGeom>
          <a:noFill/>
          <a:ln w="9525">
            <a:noFill/>
            <a:miter lim="800000"/>
          </a:ln>
          <a:effectLst/>
        </p:spPr>
        <p:txBody>
          <a:bodyPr vert="horz" wrap="square" lIns="91440" tIns="45720" rIns="91440" bIns="45720" numCol="1" anchor="b" anchorCtr="0" compatLnSpc="1"/>
          <a:lstStyle/>
          <a:p>
            <a:pPr lvl="0"/>
            <a:r>
              <a:rPr lang="ru-RU" altLang="ru-RU"/>
              <a:t>Образец заголовка</a:t>
            </a:r>
            <a:endParaRPr lang="ru-RU" altLang="ru-RU"/>
          </a:p>
        </p:txBody>
      </p:sp>
      <p:sp>
        <p:nvSpPr>
          <p:cNvPr id="7178" name="Rectangle 10"/>
          <p:cNvSpPr>
            <a:spLocks noGrp="1" noChangeArrowheads="1"/>
          </p:cNvSpPr>
          <p:nvPr>
            <p:ph type="body" idx="1"/>
          </p:nvPr>
        </p:nvSpPr>
        <p:spPr bwMode="auto">
          <a:xfrm>
            <a:off x="1576917" y="2017713"/>
            <a:ext cx="10363200" cy="4114800"/>
          </a:xfrm>
          <a:prstGeom prst="rect">
            <a:avLst/>
          </a:prstGeom>
          <a:noFill/>
          <a:ln w="9525">
            <a:noFill/>
            <a:miter lim="800000"/>
          </a:ln>
          <a:effectLst/>
        </p:spPr>
        <p:txBody>
          <a:bodyPr vert="horz" wrap="square" lIns="91440" tIns="45720" rIns="91440" bIns="45720" numCol="1" anchor="t" anchorCtr="0" compatLnSpc="1"/>
          <a:lstStyle/>
          <a:p>
            <a:pPr lvl="0"/>
            <a:r>
              <a:rPr lang="ru-RU" altLang="ru-RU"/>
              <a:t>Образец текста</a:t>
            </a:r>
            <a:endParaRPr lang="ru-RU" altLang="ru-RU"/>
          </a:p>
          <a:p>
            <a:pPr lvl="1"/>
            <a:r>
              <a:rPr lang="ru-RU" altLang="ru-RU"/>
              <a:t>Второй уровень</a:t>
            </a:r>
            <a:endParaRPr lang="ru-RU" altLang="ru-RU"/>
          </a:p>
          <a:p>
            <a:pPr lvl="2"/>
            <a:r>
              <a:rPr lang="ru-RU" altLang="ru-RU"/>
              <a:t>Третий уровень</a:t>
            </a:r>
            <a:endParaRPr lang="ru-RU" altLang="ru-RU"/>
          </a:p>
          <a:p>
            <a:pPr lvl="3"/>
            <a:r>
              <a:rPr lang="ru-RU" altLang="ru-RU"/>
              <a:t>Четвертый уровень</a:t>
            </a:r>
            <a:endParaRPr lang="ru-RU" altLang="ru-RU"/>
          </a:p>
          <a:p>
            <a:pPr lvl="4"/>
            <a:r>
              <a:rPr lang="ru-RU" altLang="ru-RU"/>
              <a:t>Пятый уровень</a:t>
            </a:r>
            <a:endParaRPr lang="ru-RU" altLang="ru-RU"/>
          </a:p>
        </p:txBody>
      </p:sp>
      <p:sp>
        <p:nvSpPr>
          <p:cNvPr id="32779"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eaLnBrk="1" hangingPunct="1">
              <a:defRPr sz="1400" smtClean="0">
                <a:solidFill>
                  <a:srgbClr val="000000"/>
                </a:solidFill>
              </a:defRPr>
            </a:lvl1pPr>
          </a:lstStyle>
          <a:p>
            <a:pPr fontAlgn="base">
              <a:spcBef>
                <a:spcPct val="0"/>
              </a:spcBef>
              <a:spcAft>
                <a:spcPct val="0"/>
              </a:spcAft>
              <a:defRPr/>
            </a:pPr>
            <a:endParaRPr lang="ru-RU" altLang="ru-RU"/>
          </a:p>
        </p:txBody>
      </p:sp>
      <p:sp>
        <p:nvSpPr>
          <p:cNvPr id="32780"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ctr" eaLnBrk="1" hangingPunct="1">
              <a:defRPr sz="1400" smtClean="0">
                <a:solidFill>
                  <a:srgbClr val="000000"/>
                </a:solidFill>
              </a:defRPr>
            </a:lvl1pPr>
          </a:lstStyle>
          <a:p>
            <a:pPr fontAlgn="base">
              <a:spcBef>
                <a:spcPct val="0"/>
              </a:spcBef>
              <a:spcAft>
                <a:spcPct val="0"/>
              </a:spcAft>
              <a:defRPr/>
            </a:pPr>
            <a:endParaRPr lang="ru-RU" altLang="ru-RU"/>
          </a:p>
        </p:txBody>
      </p:sp>
      <p:sp>
        <p:nvSpPr>
          <p:cNvPr id="32781"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r" eaLnBrk="1" hangingPunct="1">
              <a:defRPr sz="1400">
                <a:solidFill>
                  <a:srgbClr val="000000"/>
                </a:solidFill>
              </a:defRPr>
            </a:lvl1pPr>
          </a:lstStyle>
          <a:p>
            <a:pPr fontAlgn="base">
              <a:spcBef>
                <a:spcPct val="0"/>
              </a:spcBef>
              <a:spcAft>
                <a:spcPct val="0"/>
              </a:spcAft>
            </a:pPr>
            <a:fld id="{9A64EBDD-4243-4541-9010-86BF0E663A0B}" type="slidenum">
              <a:rPr lang="ru-RU" altLang="ru-RU" smtClean="0"/>
            </a:fld>
            <a:endParaRPr lang="ru-RU" altLang="ru-RU"/>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defRPr>
      </a:lvl2pPr>
      <a:lvl3pPr algn="l" rtl="0" eaLnBrk="0" fontAlgn="base" hangingPunct="0">
        <a:spcBef>
          <a:spcPct val="0"/>
        </a:spcBef>
        <a:spcAft>
          <a:spcPct val="0"/>
        </a:spcAft>
        <a:defRPr sz="4400">
          <a:solidFill>
            <a:schemeClr val="tx2"/>
          </a:solidFill>
          <a:latin typeface="Tahoma" panose="020B0604030504040204" pitchFamily="34" charset="0"/>
        </a:defRPr>
      </a:lvl3pPr>
      <a:lvl4pPr algn="l" rtl="0" eaLnBrk="0" fontAlgn="base" hangingPunct="0">
        <a:spcBef>
          <a:spcPct val="0"/>
        </a:spcBef>
        <a:spcAft>
          <a:spcPct val="0"/>
        </a:spcAft>
        <a:defRPr sz="4400">
          <a:solidFill>
            <a:schemeClr val="tx2"/>
          </a:solidFill>
          <a:latin typeface="Tahoma" panose="020B0604030504040204" pitchFamily="34" charset="0"/>
        </a:defRPr>
      </a:lvl4pPr>
      <a:lvl5pPr algn="l" rtl="0" eaLnBrk="0" fontAlgn="base" hangingPunct="0">
        <a:spcBef>
          <a:spcPct val="0"/>
        </a:spcBef>
        <a:spcAft>
          <a:spcPct val="0"/>
        </a:spcAft>
        <a:defRPr sz="4400">
          <a:solidFill>
            <a:schemeClr val="tx2"/>
          </a:solidFill>
          <a:latin typeface="Tahoma" panose="020B0604030504040204" pitchFamily="34" charset="0"/>
        </a:defRPr>
      </a:lvl5pPr>
      <a:lvl6pPr marL="457200" algn="l" rtl="0" fontAlgn="base">
        <a:spcBef>
          <a:spcPct val="0"/>
        </a:spcBef>
        <a:spcAft>
          <a:spcPct val="0"/>
        </a:spcAft>
        <a:defRPr sz="4400">
          <a:solidFill>
            <a:schemeClr val="tx2"/>
          </a:solidFill>
          <a:latin typeface="Tahoma" panose="020B0604030504040204" pitchFamily="34" charset="0"/>
        </a:defRPr>
      </a:lvl6pPr>
      <a:lvl7pPr marL="914400" algn="l" rtl="0" fontAlgn="base">
        <a:spcBef>
          <a:spcPct val="0"/>
        </a:spcBef>
        <a:spcAft>
          <a:spcPct val="0"/>
        </a:spcAft>
        <a:defRPr sz="4400">
          <a:solidFill>
            <a:schemeClr val="tx2"/>
          </a:solidFill>
          <a:latin typeface="Tahoma" panose="020B0604030504040204" pitchFamily="34" charset="0"/>
        </a:defRPr>
      </a:lvl7pPr>
      <a:lvl8pPr marL="1371600" algn="l" rtl="0" fontAlgn="base">
        <a:spcBef>
          <a:spcPct val="0"/>
        </a:spcBef>
        <a:spcAft>
          <a:spcPct val="0"/>
        </a:spcAft>
        <a:defRPr sz="4400">
          <a:solidFill>
            <a:schemeClr val="tx2"/>
          </a:solidFill>
          <a:latin typeface="Tahoma" panose="020B0604030504040204" pitchFamily="34" charset="0"/>
        </a:defRPr>
      </a:lvl8pPr>
      <a:lvl9pPr marL="1828800" algn="l" rtl="0" fontAlgn="base">
        <a:spcBef>
          <a:spcPct val="0"/>
        </a:spcBef>
        <a:spcAft>
          <a:spcPct val="0"/>
        </a:spcAft>
        <a:defRPr sz="4400">
          <a:solidFill>
            <a:schemeClr val="tx2"/>
          </a:solidFill>
          <a:latin typeface="Tahoma" panose="020B0604030504040204"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170" name="Rectangle 2"/>
          <p:cNvSpPr>
            <a:spLocks noChangeArrowheads="1"/>
          </p:cNvSpPr>
          <p:nvPr/>
        </p:nvSpPr>
        <p:spPr bwMode="ltGray">
          <a:xfrm>
            <a:off x="556684" y="1098551"/>
            <a:ext cx="584200" cy="474663"/>
          </a:xfrm>
          <a:prstGeom prst="rect">
            <a:avLst/>
          </a:prstGeom>
          <a:solidFill>
            <a:schemeClr val="accent2"/>
          </a:soli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1"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2" name="Rectangle 4"/>
          <p:cNvSpPr>
            <a:spLocks noChangeArrowheads="1"/>
          </p:cNvSpPr>
          <p:nvPr/>
        </p:nvSpPr>
        <p:spPr bwMode="ltGray">
          <a:xfrm>
            <a:off x="721785" y="1520826"/>
            <a:ext cx="563033" cy="474663"/>
          </a:xfrm>
          <a:prstGeom prst="rect">
            <a:avLst/>
          </a:prstGeom>
          <a:solidFill>
            <a:schemeClr val="folHlink"/>
          </a:soli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3"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4"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5" name="Rectangle 7"/>
          <p:cNvSpPr>
            <a:spLocks noChangeArrowheads="1"/>
          </p:cNvSpPr>
          <p:nvPr/>
        </p:nvSpPr>
        <p:spPr bwMode="gray">
          <a:xfrm>
            <a:off x="1016000" y="990601"/>
            <a:ext cx="42333" cy="1052513"/>
          </a:xfrm>
          <a:prstGeom prst="rect">
            <a:avLst/>
          </a:prstGeom>
          <a:solidFill>
            <a:schemeClr val="bg2"/>
          </a:soli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6"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7" name="Rectangle 9"/>
          <p:cNvSpPr>
            <a:spLocks noGrp="1" noChangeArrowheads="1"/>
          </p:cNvSpPr>
          <p:nvPr>
            <p:ph type="title"/>
          </p:nvPr>
        </p:nvSpPr>
        <p:spPr bwMode="auto">
          <a:xfrm>
            <a:off x="1534585" y="214314"/>
            <a:ext cx="10390716" cy="1462087"/>
          </a:xfrm>
          <a:prstGeom prst="rect">
            <a:avLst/>
          </a:prstGeom>
          <a:noFill/>
          <a:ln w="9525">
            <a:noFill/>
            <a:miter lim="800000"/>
          </a:ln>
          <a:effectLst/>
        </p:spPr>
        <p:txBody>
          <a:bodyPr vert="horz" wrap="square" lIns="91440" tIns="45720" rIns="91440" bIns="45720" numCol="1" anchor="b" anchorCtr="0" compatLnSpc="1"/>
          <a:lstStyle/>
          <a:p>
            <a:pPr lvl="0"/>
            <a:r>
              <a:rPr lang="ru-RU" altLang="ru-RU"/>
              <a:t>Образец заголовка</a:t>
            </a:r>
            <a:endParaRPr lang="ru-RU" altLang="ru-RU"/>
          </a:p>
        </p:txBody>
      </p:sp>
      <p:sp>
        <p:nvSpPr>
          <p:cNvPr id="7178" name="Rectangle 10"/>
          <p:cNvSpPr>
            <a:spLocks noGrp="1" noChangeArrowheads="1"/>
          </p:cNvSpPr>
          <p:nvPr>
            <p:ph type="body" idx="1"/>
          </p:nvPr>
        </p:nvSpPr>
        <p:spPr bwMode="auto">
          <a:xfrm>
            <a:off x="1576917" y="2017713"/>
            <a:ext cx="10363200" cy="4114800"/>
          </a:xfrm>
          <a:prstGeom prst="rect">
            <a:avLst/>
          </a:prstGeom>
          <a:noFill/>
          <a:ln w="9525">
            <a:noFill/>
            <a:miter lim="800000"/>
          </a:ln>
          <a:effectLst/>
        </p:spPr>
        <p:txBody>
          <a:bodyPr vert="horz" wrap="square" lIns="91440" tIns="45720" rIns="91440" bIns="45720" numCol="1" anchor="t" anchorCtr="0" compatLnSpc="1"/>
          <a:lstStyle/>
          <a:p>
            <a:pPr lvl="0"/>
            <a:r>
              <a:rPr lang="ru-RU" altLang="ru-RU"/>
              <a:t>Образец текста</a:t>
            </a:r>
            <a:endParaRPr lang="ru-RU" altLang="ru-RU"/>
          </a:p>
          <a:p>
            <a:pPr lvl="1"/>
            <a:r>
              <a:rPr lang="ru-RU" altLang="ru-RU"/>
              <a:t>Второй уровень</a:t>
            </a:r>
            <a:endParaRPr lang="ru-RU" altLang="ru-RU"/>
          </a:p>
          <a:p>
            <a:pPr lvl="2"/>
            <a:r>
              <a:rPr lang="ru-RU" altLang="ru-RU"/>
              <a:t>Третий уровень</a:t>
            </a:r>
            <a:endParaRPr lang="ru-RU" altLang="ru-RU"/>
          </a:p>
          <a:p>
            <a:pPr lvl="3"/>
            <a:r>
              <a:rPr lang="ru-RU" altLang="ru-RU"/>
              <a:t>Четвертый уровень</a:t>
            </a:r>
            <a:endParaRPr lang="ru-RU" altLang="ru-RU"/>
          </a:p>
          <a:p>
            <a:pPr lvl="4"/>
            <a:r>
              <a:rPr lang="ru-RU" altLang="ru-RU"/>
              <a:t>Пятый уровень</a:t>
            </a:r>
            <a:endParaRPr lang="ru-RU" altLang="ru-RU"/>
          </a:p>
        </p:txBody>
      </p:sp>
      <p:sp>
        <p:nvSpPr>
          <p:cNvPr id="32779"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eaLnBrk="1" hangingPunct="1">
              <a:defRPr sz="1400" smtClean="0">
                <a:solidFill>
                  <a:srgbClr val="000000"/>
                </a:solidFill>
              </a:defRPr>
            </a:lvl1pPr>
          </a:lstStyle>
          <a:p>
            <a:pPr fontAlgn="base">
              <a:spcBef>
                <a:spcPct val="0"/>
              </a:spcBef>
              <a:spcAft>
                <a:spcPct val="0"/>
              </a:spcAft>
              <a:defRPr/>
            </a:pPr>
            <a:endParaRPr lang="ru-RU" altLang="ru-RU"/>
          </a:p>
        </p:txBody>
      </p:sp>
      <p:sp>
        <p:nvSpPr>
          <p:cNvPr id="32780"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ctr" eaLnBrk="1" hangingPunct="1">
              <a:defRPr sz="1400" smtClean="0">
                <a:solidFill>
                  <a:srgbClr val="000000"/>
                </a:solidFill>
              </a:defRPr>
            </a:lvl1pPr>
          </a:lstStyle>
          <a:p>
            <a:pPr fontAlgn="base">
              <a:spcBef>
                <a:spcPct val="0"/>
              </a:spcBef>
              <a:spcAft>
                <a:spcPct val="0"/>
              </a:spcAft>
              <a:defRPr/>
            </a:pPr>
            <a:endParaRPr lang="ru-RU" altLang="ru-RU"/>
          </a:p>
        </p:txBody>
      </p:sp>
      <p:sp>
        <p:nvSpPr>
          <p:cNvPr id="32781"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r" eaLnBrk="1" hangingPunct="1">
              <a:defRPr sz="1400">
                <a:solidFill>
                  <a:srgbClr val="000000"/>
                </a:solidFill>
              </a:defRPr>
            </a:lvl1pPr>
          </a:lstStyle>
          <a:p>
            <a:pPr fontAlgn="base">
              <a:spcBef>
                <a:spcPct val="0"/>
              </a:spcBef>
              <a:spcAft>
                <a:spcPct val="0"/>
              </a:spcAft>
            </a:pPr>
            <a:fld id="{9A64EBDD-4243-4541-9010-86BF0E663A0B}" type="slidenum">
              <a:rPr lang="ru-RU" altLang="ru-RU" smtClean="0"/>
            </a:fld>
            <a:endParaRPr lang="ru-RU" altLang="ru-RU"/>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defRPr>
      </a:lvl2pPr>
      <a:lvl3pPr algn="l" rtl="0" eaLnBrk="0" fontAlgn="base" hangingPunct="0">
        <a:spcBef>
          <a:spcPct val="0"/>
        </a:spcBef>
        <a:spcAft>
          <a:spcPct val="0"/>
        </a:spcAft>
        <a:defRPr sz="4400">
          <a:solidFill>
            <a:schemeClr val="tx2"/>
          </a:solidFill>
          <a:latin typeface="Tahoma" panose="020B0604030504040204" pitchFamily="34" charset="0"/>
        </a:defRPr>
      </a:lvl3pPr>
      <a:lvl4pPr algn="l" rtl="0" eaLnBrk="0" fontAlgn="base" hangingPunct="0">
        <a:spcBef>
          <a:spcPct val="0"/>
        </a:spcBef>
        <a:spcAft>
          <a:spcPct val="0"/>
        </a:spcAft>
        <a:defRPr sz="4400">
          <a:solidFill>
            <a:schemeClr val="tx2"/>
          </a:solidFill>
          <a:latin typeface="Tahoma" panose="020B0604030504040204" pitchFamily="34" charset="0"/>
        </a:defRPr>
      </a:lvl4pPr>
      <a:lvl5pPr algn="l" rtl="0" eaLnBrk="0" fontAlgn="base" hangingPunct="0">
        <a:spcBef>
          <a:spcPct val="0"/>
        </a:spcBef>
        <a:spcAft>
          <a:spcPct val="0"/>
        </a:spcAft>
        <a:defRPr sz="4400">
          <a:solidFill>
            <a:schemeClr val="tx2"/>
          </a:solidFill>
          <a:latin typeface="Tahoma" panose="020B0604030504040204" pitchFamily="34" charset="0"/>
        </a:defRPr>
      </a:lvl5pPr>
      <a:lvl6pPr marL="457200" algn="l" rtl="0" fontAlgn="base">
        <a:spcBef>
          <a:spcPct val="0"/>
        </a:spcBef>
        <a:spcAft>
          <a:spcPct val="0"/>
        </a:spcAft>
        <a:defRPr sz="4400">
          <a:solidFill>
            <a:schemeClr val="tx2"/>
          </a:solidFill>
          <a:latin typeface="Tahoma" panose="020B0604030504040204" pitchFamily="34" charset="0"/>
        </a:defRPr>
      </a:lvl6pPr>
      <a:lvl7pPr marL="914400" algn="l" rtl="0" fontAlgn="base">
        <a:spcBef>
          <a:spcPct val="0"/>
        </a:spcBef>
        <a:spcAft>
          <a:spcPct val="0"/>
        </a:spcAft>
        <a:defRPr sz="4400">
          <a:solidFill>
            <a:schemeClr val="tx2"/>
          </a:solidFill>
          <a:latin typeface="Tahoma" panose="020B0604030504040204" pitchFamily="34" charset="0"/>
        </a:defRPr>
      </a:lvl7pPr>
      <a:lvl8pPr marL="1371600" algn="l" rtl="0" fontAlgn="base">
        <a:spcBef>
          <a:spcPct val="0"/>
        </a:spcBef>
        <a:spcAft>
          <a:spcPct val="0"/>
        </a:spcAft>
        <a:defRPr sz="4400">
          <a:solidFill>
            <a:schemeClr val="tx2"/>
          </a:solidFill>
          <a:latin typeface="Tahoma" panose="020B0604030504040204" pitchFamily="34" charset="0"/>
        </a:defRPr>
      </a:lvl8pPr>
      <a:lvl9pPr marL="1828800" algn="l" rtl="0" fontAlgn="base">
        <a:spcBef>
          <a:spcPct val="0"/>
        </a:spcBef>
        <a:spcAft>
          <a:spcPct val="0"/>
        </a:spcAft>
        <a:defRPr sz="4400">
          <a:solidFill>
            <a:schemeClr val="tx2"/>
          </a:solidFill>
          <a:latin typeface="Tahoma" panose="020B0604030504040204"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170" name="Rectangle 2"/>
          <p:cNvSpPr>
            <a:spLocks noChangeArrowheads="1"/>
          </p:cNvSpPr>
          <p:nvPr/>
        </p:nvSpPr>
        <p:spPr bwMode="ltGray">
          <a:xfrm>
            <a:off x="556684" y="1098551"/>
            <a:ext cx="584200" cy="474663"/>
          </a:xfrm>
          <a:prstGeom prst="rect">
            <a:avLst/>
          </a:prstGeom>
          <a:solidFill>
            <a:schemeClr val="accent2"/>
          </a:soli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1"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2" name="Rectangle 4"/>
          <p:cNvSpPr>
            <a:spLocks noChangeArrowheads="1"/>
          </p:cNvSpPr>
          <p:nvPr/>
        </p:nvSpPr>
        <p:spPr bwMode="ltGray">
          <a:xfrm>
            <a:off x="721785" y="1520826"/>
            <a:ext cx="563033" cy="474663"/>
          </a:xfrm>
          <a:prstGeom prst="rect">
            <a:avLst/>
          </a:prstGeom>
          <a:solidFill>
            <a:schemeClr val="folHlink"/>
          </a:soli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3"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4"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5" name="Rectangle 7"/>
          <p:cNvSpPr>
            <a:spLocks noChangeArrowheads="1"/>
          </p:cNvSpPr>
          <p:nvPr/>
        </p:nvSpPr>
        <p:spPr bwMode="gray">
          <a:xfrm>
            <a:off x="1016000" y="990601"/>
            <a:ext cx="42333" cy="1052513"/>
          </a:xfrm>
          <a:prstGeom prst="rect">
            <a:avLst/>
          </a:prstGeom>
          <a:solidFill>
            <a:schemeClr val="bg2"/>
          </a:soli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6"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7" name="Rectangle 9"/>
          <p:cNvSpPr>
            <a:spLocks noGrp="1" noChangeArrowheads="1"/>
          </p:cNvSpPr>
          <p:nvPr>
            <p:ph type="title"/>
          </p:nvPr>
        </p:nvSpPr>
        <p:spPr bwMode="auto">
          <a:xfrm>
            <a:off x="1534585" y="214314"/>
            <a:ext cx="10390716" cy="1462087"/>
          </a:xfrm>
          <a:prstGeom prst="rect">
            <a:avLst/>
          </a:prstGeom>
          <a:noFill/>
          <a:ln w="9525">
            <a:noFill/>
            <a:miter lim="800000"/>
          </a:ln>
          <a:effectLst/>
        </p:spPr>
        <p:txBody>
          <a:bodyPr vert="horz" wrap="square" lIns="91440" tIns="45720" rIns="91440" bIns="45720" numCol="1" anchor="b" anchorCtr="0" compatLnSpc="1"/>
          <a:lstStyle/>
          <a:p>
            <a:pPr lvl="0"/>
            <a:r>
              <a:rPr lang="ru-RU" altLang="ru-RU"/>
              <a:t>Образец заголовка</a:t>
            </a:r>
            <a:endParaRPr lang="ru-RU" altLang="ru-RU"/>
          </a:p>
        </p:txBody>
      </p:sp>
      <p:sp>
        <p:nvSpPr>
          <p:cNvPr id="7178" name="Rectangle 10"/>
          <p:cNvSpPr>
            <a:spLocks noGrp="1" noChangeArrowheads="1"/>
          </p:cNvSpPr>
          <p:nvPr>
            <p:ph type="body" idx="1"/>
          </p:nvPr>
        </p:nvSpPr>
        <p:spPr bwMode="auto">
          <a:xfrm>
            <a:off x="1576917" y="2017713"/>
            <a:ext cx="10363200" cy="4114800"/>
          </a:xfrm>
          <a:prstGeom prst="rect">
            <a:avLst/>
          </a:prstGeom>
          <a:noFill/>
          <a:ln w="9525">
            <a:noFill/>
            <a:miter lim="800000"/>
          </a:ln>
          <a:effectLst/>
        </p:spPr>
        <p:txBody>
          <a:bodyPr vert="horz" wrap="square" lIns="91440" tIns="45720" rIns="91440" bIns="45720" numCol="1" anchor="t" anchorCtr="0" compatLnSpc="1"/>
          <a:lstStyle/>
          <a:p>
            <a:pPr lvl="0"/>
            <a:r>
              <a:rPr lang="ru-RU" altLang="ru-RU"/>
              <a:t>Образец текста</a:t>
            </a:r>
            <a:endParaRPr lang="ru-RU" altLang="ru-RU"/>
          </a:p>
          <a:p>
            <a:pPr lvl="1"/>
            <a:r>
              <a:rPr lang="ru-RU" altLang="ru-RU"/>
              <a:t>Второй уровень</a:t>
            </a:r>
            <a:endParaRPr lang="ru-RU" altLang="ru-RU"/>
          </a:p>
          <a:p>
            <a:pPr lvl="2"/>
            <a:r>
              <a:rPr lang="ru-RU" altLang="ru-RU"/>
              <a:t>Третий уровень</a:t>
            </a:r>
            <a:endParaRPr lang="ru-RU" altLang="ru-RU"/>
          </a:p>
          <a:p>
            <a:pPr lvl="3"/>
            <a:r>
              <a:rPr lang="ru-RU" altLang="ru-RU"/>
              <a:t>Четвертый уровень</a:t>
            </a:r>
            <a:endParaRPr lang="ru-RU" altLang="ru-RU"/>
          </a:p>
          <a:p>
            <a:pPr lvl="4"/>
            <a:r>
              <a:rPr lang="ru-RU" altLang="ru-RU"/>
              <a:t>Пятый уровень</a:t>
            </a:r>
            <a:endParaRPr lang="ru-RU" altLang="ru-RU"/>
          </a:p>
        </p:txBody>
      </p:sp>
      <p:sp>
        <p:nvSpPr>
          <p:cNvPr id="32779"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eaLnBrk="1" hangingPunct="1">
              <a:defRPr sz="1400" smtClean="0">
                <a:solidFill>
                  <a:srgbClr val="000000"/>
                </a:solidFill>
              </a:defRPr>
            </a:lvl1pPr>
          </a:lstStyle>
          <a:p>
            <a:pPr fontAlgn="base">
              <a:spcBef>
                <a:spcPct val="0"/>
              </a:spcBef>
              <a:spcAft>
                <a:spcPct val="0"/>
              </a:spcAft>
              <a:defRPr/>
            </a:pPr>
            <a:endParaRPr lang="ru-RU" altLang="ru-RU"/>
          </a:p>
        </p:txBody>
      </p:sp>
      <p:sp>
        <p:nvSpPr>
          <p:cNvPr id="32780"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ctr" eaLnBrk="1" hangingPunct="1">
              <a:defRPr sz="1400" smtClean="0">
                <a:solidFill>
                  <a:srgbClr val="000000"/>
                </a:solidFill>
              </a:defRPr>
            </a:lvl1pPr>
          </a:lstStyle>
          <a:p>
            <a:pPr fontAlgn="base">
              <a:spcBef>
                <a:spcPct val="0"/>
              </a:spcBef>
              <a:spcAft>
                <a:spcPct val="0"/>
              </a:spcAft>
              <a:defRPr/>
            </a:pPr>
            <a:endParaRPr lang="ru-RU" altLang="ru-RU"/>
          </a:p>
        </p:txBody>
      </p:sp>
      <p:sp>
        <p:nvSpPr>
          <p:cNvPr id="32781"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r" eaLnBrk="1" hangingPunct="1">
              <a:defRPr sz="1400">
                <a:solidFill>
                  <a:srgbClr val="000000"/>
                </a:solidFill>
              </a:defRPr>
            </a:lvl1pPr>
          </a:lstStyle>
          <a:p>
            <a:pPr fontAlgn="base">
              <a:spcBef>
                <a:spcPct val="0"/>
              </a:spcBef>
              <a:spcAft>
                <a:spcPct val="0"/>
              </a:spcAft>
            </a:pPr>
            <a:fld id="{9A64EBDD-4243-4541-9010-86BF0E663A0B}" type="slidenum">
              <a:rPr lang="ru-RU" altLang="ru-RU" smtClean="0"/>
            </a:fld>
            <a:endParaRPr lang="ru-RU" altLang="ru-RU"/>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defRPr>
      </a:lvl2pPr>
      <a:lvl3pPr algn="l" rtl="0" eaLnBrk="0" fontAlgn="base" hangingPunct="0">
        <a:spcBef>
          <a:spcPct val="0"/>
        </a:spcBef>
        <a:spcAft>
          <a:spcPct val="0"/>
        </a:spcAft>
        <a:defRPr sz="4400">
          <a:solidFill>
            <a:schemeClr val="tx2"/>
          </a:solidFill>
          <a:latin typeface="Tahoma" panose="020B0604030504040204" pitchFamily="34" charset="0"/>
        </a:defRPr>
      </a:lvl3pPr>
      <a:lvl4pPr algn="l" rtl="0" eaLnBrk="0" fontAlgn="base" hangingPunct="0">
        <a:spcBef>
          <a:spcPct val="0"/>
        </a:spcBef>
        <a:spcAft>
          <a:spcPct val="0"/>
        </a:spcAft>
        <a:defRPr sz="4400">
          <a:solidFill>
            <a:schemeClr val="tx2"/>
          </a:solidFill>
          <a:latin typeface="Tahoma" panose="020B0604030504040204" pitchFamily="34" charset="0"/>
        </a:defRPr>
      </a:lvl4pPr>
      <a:lvl5pPr algn="l" rtl="0" eaLnBrk="0" fontAlgn="base" hangingPunct="0">
        <a:spcBef>
          <a:spcPct val="0"/>
        </a:spcBef>
        <a:spcAft>
          <a:spcPct val="0"/>
        </a:spcAft>
        <a:defRPr sz="4400">
          <a:solidFill>
            <a:schemeClr val="tx2"/>
          </a:solidFill>
          <a:latin typeface="Tahoma" panose="020B0604030504040204" pitchFamily="34" charset="0"/>
        </a:defRPr>
      </a:lvl5pPr>
      <a:lvl6pPr marL="457200" algn="l" rtl="0" fontAlgn="base">
        <a:spcBef>
          <a:spcPct val="0"/>
        </a:spcBef>
        <a:spcAft>
          <a:spcPct val="0"/>
        </a:spcAft>
        <a:defRPr sz="4400">
          <a:solidFill>
            <a:schemeClr val="tx2"/>
          </a:solidFill>
          <a:latin typeface="Tahoma" panose="020B0604030504040204" pitchFamily="34" charset="0"/>
        </a:defRPr>
      </a:lvl6pPr>
      <a:lvl7pPr marL="914400" algn="l" rtl="0" fontAlgn="base">
        <a:spcBef>
          <a:spcPct val="0"/>
        </a:spcBef>
        <a:spcAft>
          <a:spcPct val="0"/>
        </a:spcAft>
        <a:defRPr sz="4400">
          <a:solidFill>
            <a:schemeClr val="tx2"/>
          </a:solidFill>
          <a:latin typeface="Tahoma" panose="020B0604030504040204" pitchFamily="34" charset="0"/>
        </a:defRPr>
      </a:lvl7pPr>
      <a:lvl8pPr marL="1371600" algn="l" rtl="0" fontAlgn="base">
        <a:spcBef>
          <a:spcPct val="0"/>
        </a:spcBef>
        <a:spcAft>
          <a:spcPct val="0"/>
        </a:spcAft>
        <a:defRPr sz="4400">
          <a:solidFill>
            <a:schemeClr val="tx2"/>
          </a:solidFill>
          <a:latin typeface="Tahoma" panose="020B0604030504040204" pitchFamily="34" charset="0"/>
        </a:defRPr>
      </a:lvl8pPr>
      <a:lvl9pPr marL="1828800" algn="l" rtl="0" fontAlgn="base">
        <a:spcBef>
          <a:spcPct val="0"/>
        </a:spcBef>
        <a:spcAft>
          <a:spcPct val="0"/>
        </a:spcAft>
        <a:defRPr sz="4400">
          <a:solidFill>
            <a:schemeClr val="tx2"/>
          </a:solidFill>
          <a:latin typeface="Tahoma" panose="020B0604030504040204"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170" name="Rectangle 2"/>
          <p:cNvSpPr>
            <a:spLocks noChangeArrowheads="1"/>
          </p:cNvSpPr>
          <p:nvPr/>
        </p:nvSpPr>
        <p:spPr bwMode="ltGray">
          <a:xfrm>
            <a:off x="556684" y="1098551"/>
            <a:ext cx="584200" cy="474663"/>
          </a:xfrm>
          <a:prstGeom prst="rect">
            <a:avLst/>
          </a:prstGeom>
          <a:solidFill>
            <a:schemeClr val="accent2"/>
          </a:soli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1"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2" name="Rectangle 4"/>
          <p:cNvSpPr>
            <a:spLocks noChangeArrowheads="1"/>
          </p:cNvSpPr>
          <p:nvPr/>
        </p:nvSpPr>
        <p:spPr bwMode="ltGray">
          <a:xfrm>
            <a:off x="721785" y="1520826"/>
            <a:ext cx="563033" cy="474663"/>
          </a:xfrm>
          <a:prstGeom prst="rect">
            <a:avLst/>
          </a:prstGeom>
          <a:solidFill>
            <a:schemeClr val="folHlink"/>
          </a:soli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3"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4"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5" name="Rectangle 7"/>
          <p:cNvSpPr>
            <a:spLocks noChangeArrowheads="1"/>
          </p:cNvSpPr>
          <p:nvPr/>
        </p:nvSpPr>
        <p:spPr bwMode="gray">
          <a:xfrm>
            <a:off x="1016000" y="990601"/>
            <a:ext cx="42333" cy="1052513"/>
          </a:xfrm>
          <a:prstGeom prst="rect">
            <a:avLst/>
          </a:prstGeom>
          <a:solidFill>
            <a:schemeClr val="bg2"/>
          </a:soli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6"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7" name="Rectangle 9"/>
          <p:cNvSpPr>
            <a:spLocks noGrp="1" noChangeArrowheads="1"/>
          </p:cNvSpPr>
          <p:nvPr>
            <p:ph type="title"/>
          </p:nvPr>
        </p:nvSpPr>
        <p:spPr bwMode="auto">
          <a:xfrm>
            <a:off x="1534585" y="214314"/>
            <a:ext cx="10390716" cy="1462087"/>
          </a:xfrm>
          <a:prstGeom prst="rect">
            <a:avLst/>
          </a:prstGeom>
          <a:noFill/>
          <a:ln w="9525">
            <a:noFill/>
            <a:miter lim="800000"/>
          </a:ln>
          <a:effectLst/>
        </p:spPr>
        <p:txBody>
          <a:bodyPr vert="horz" wrap="square" lIns="91440" tIns="45720" rIns="91440" bIns="45720" numCol="1" anchor="b" anchorCtr="0" compatLnSpc="1"/>
          <a:lstStyle/>
          <a:p>
            <a:pPr lvl="0"/>
            <a:r>
              <a:rPr lang="ru-RU" altLang="ru-RU"/>
              <a:t>Образец заголовка</a:t>
            </a:r>
            <a:endParaRPr lang="ru-RU" altLang="ru-RU"/>
          </a:p>
        </p:txBody>
      </p:sp>
      <p:sp>
        <p:nvSpPr>
          <p:cNvPr id="7178" name="Rectangle 10"/>
          <p:cNvSpPr>
            <a:spLocks noGrp="1" noChangeArrowheads="1"/>
          </p:cNvSpPr>
          <p:nvPr>
            <p:ph type="body" idx="1"/>
          </p:nvPr>
        </p:nvSpPr>
        <p:spPr bwMode="auto">
          <a:xfrm>
            <a:off x="1576917" y="2017713"/>
            <a:ext cx="10363200" cy="4114800"/>
          </a:xfrm>
          <a:prstGeom prst="rect">
            <a:avLst/>
          </a:prstGeom>
          <a:noFill/>
          <a:ln w="9525">
            <a:noFill/>
            <a:miter lim="800000"/>
          </a:ln>
          <a:effectLst/>
        </p:spPr>
        <p:txBody>
          <a:bodyPr vert="horz" wrap="square" lIns="91440" tIns="45720" rIns="91440" bIns="45720" numCol="1" anchor="t" anchorCtr="0" compatLnSpc="1"/>
          <a:lstStyle/>
          <a:p>
            <a:pPr lvl="0"/>
            <a:r>
              <a:rPr lang="ru-RU" altLang="ru-RU"/>
              <a:t>Образец текста</a:t>
            </a:r>
            <a:endParaRPr lang="ru-RU" altLang="ru-RU"/>
          </a:p>
          <a:p>
            <a:pPr lvl="1"/>
            <a:r>
              <a:rPr lang="ru-RU" altLang="ru-RU"/>
              <a:t>Второй уровень</a:t>
            </a:r>
            <a:endParaRPr lang="ru-RU" altLang="ru-RU"/>
          </a:p>
          <a:p>
            <a:pPr lvl="2"/>
            <a:r>
              <a:rPr lang="ru-RU" altLang="ru-RU"/>
              <a:t>Третий уровень</a:t>
            </a:r>
            <a:endParaRPr lang="ru-RU" altLang="ru-RU"/>
          </a:p>
          <a:p>
            <a:pPr lvl="3"/>
            <a:r>
              <a:rPr lang="ru-RU" altLang="ru-RU"/>
              <a:t>Четвертый уровень</a:t>
            </a:r>
            <a:endParaRPr lang="ru-RU" altLang="ru-RU"/>
          </a:p>
          <a:p>
            <a:pPr lvl="4"/>
            <a:r>
              <a:rPr lang="ru-RU" altLang="ru-RU"/>
              <a:t>Пятый уровень</a:t>
            </a:r>
            <a:endParaRPr lang="ru-RU" altLang="ru-RU"/>
          </a:p>
        </p:txBody>
      </p:sp>
      <p:sp>
        <p:nvSpPr>
          <p:cNvPr id="32779"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eaLnBrk="1" hangingPunct="1">
              <a:defRPr sz="1400" smtClean="0">
                <a:solidFill>
                  <a:srgbClr val="000000"/>
                </a:solidFill>
              </a:defRPr>
            </a:lvl1pPr>
          </a:lstStyle>
          <a:p>
            <a:pPr fontAlgn="base">
              <a:spcBef>
                <a:spcPct val="0"/>
              </a:spcBef>
              <a:spcAft>
                <a:spcPct val="0"/>
              </a:spcAft>
              <a:defRPr/>
            </a:pPr>
            <a:endParaRPr lang="ru-RU" altLang="ru-RU"/>
          </a:p>
        </p:txBody>
      </p:sp>
      <p:sp>
        <p:nvSpPr>
          <p:cNvPr id="32780"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ctr" eaLnBrk="1" hangingPunct="1">
              <a:defRPr sz="1400" smtClean="0">
                <a:solidFill>
                  <a:srgbClr val="000000"/>
                </a:solidFill>
              </a:defRPr>
            </a:lvl1pPr>
          </a:lstStyle>
          <a:p>
            <a:pPr fontAlgn="base">
              <a:spcBef>
                <a:spcPct val="0"/>
              </a:spcBef>
              <a:spcAft>
                <a:spcPct val="0"/>
              </a:spcAft>
              <a:defRPr/>
            </a:pPr>
            <a:endParaRPr lang="ru-RU" altLang="ru-RU"/>
          </a:p>
        </p:txBody>
      </p:sp>
      <p:sp>
        <p:nvSpPr>
          <p:cNvPr id="32781"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r" eaLnBrk="1" hangingPunct="1">
              <a:defRPr sz="1400">
                <a:solidFill>
                  <a:srgbClr val="000000"/>
                </a:solidFill>
              </a:defRPr>
            </a:lvl1pPr>
          </a:lstStyle>
          <a:p>
            <a:pPr fontAlgn="base">
              <a:spcBef>
                <a:spcPct val="0"/>
              </a:spcBef>
              <a:spcAft>
                <a:spcPct val="0"/>
              </a:spcAft>
            </a:pPr>
            <a:fld id="{9A64EBDD-4243-4541-9010-86BF0E663A0B}" type="slidenum">
              <a:rPr lang="ru-RU" altLang="ru-RU" smtClean="0"/>
            </a:fld>
            <a:endParaRPr lang="ru-RU" altLang="ru-RU"/>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defRPr>
      </a:lvl2pPr>
      <a:lvl3pPr algn="l" rtl="0" eaLnBrk="0" fontAlgn="base" hangingPunct="0">
        <a:spcBef>
          <a:spcPct val="0"/>
        </a:spcBef>
        <a:spcAft>
          <a:spcPct val="0"/>
        </a:spcAft>
        <a:defRPr sz="4400">
          <a:solidFill>
            <a:schemeClr val="tx2"/>
          </a:solidFill>
          <a:latin typeface="Tahoma" panose="020B0604030504040204" pitchFamily="34" charset="0"/>
        </a:defRPr>
      </a:lvl3pPr>
      <a:lvl4pPr algn="l" rtl="0" eaLnBrk="0" fontAlgn="base" hangingPunct="0">
        <a:spcBef>
          <a:spcPct val="0"/>
        </a:spcBef>
        <a:spcAft>
          <a:spcPct val="0"/>
        </a:spcAft>
        <a:defRPr sz="4400">
          <a:solidFill>
            <a:schemeClr val="tx2"/>
          </a:solidFill>
          <a:latin typeface="Tahoma" panose="020B0604030504040204" pitchFamily="34" charset="0"/>
        </a:defRPr>
      </a:lvl4pPr>
      <a:lvl5pPr algn="l" rtl="0" eaLnBrk="0" fontAlgn="base" hangingPunct="0">
        <a:spcBef>
          <a:spcPct val="0"/>
        </a:spcBef>
        <a:spcAft>
          <a:spcPct val="0"/>
        </a:spcAft>
        <a:defRPr sz="4400">
          <a:solidFill>
            <a:schemeClr val="tx2"/>
          </a:solidFill>
          <a:latin typeface="Tahoma" panose="020B0604030504040204" pitchFamily="34" charset="0"/>
        </a:defRPr>
      </a:lvl5pPr>
      <a:lvl6pPr marL="457200" algn="l" rtl="0" fontAlgn="base">
        <a:spcBef>
          <a:spcPct val="0"/>
        </a:spcBef>
        <a:spcAft>
          <a:spcPct val="0"/>
        </a:spcAft>
        <a:defRPr sz="4400">
          <a:solidFill>
            <a:schemeClr val="tx2"/>
          </a:solidFill>
          <a:latin typeface="Tahoma" panose="020B0604030504040204" pitchFamily="34" charset="0"/>
        </a:defRPr>
      </a:lvl6pPr>
      <a:lvl7pPr marL="914400" algn="l" rtl="0" fontAlgn="base">
        <a:spcBef>
          <a:spcPct val="0"/>
        </a:spcBef>
        <a:spcAft>
          <a:spcPct val="0"/>
        </a:spcAft>
        <a:defRPr sz="4400">
          <a:solidFill>
            <a:schemeClr val="tx2"/>
          </a:solidFill>
          <a:latin typeface="Tahoma" panose="020B0604030504040204" pitchFamily="34" charset="0"/>
        </a:defRPr>
      </a:lvl7pPr>
      <a:lvl8pPr marL="1371600" algn="l" rtl="0" fontAlgn="base">
        <a:spcBef>
          <a:spcPct val="0"/>
        </a:spcBef>
        <a:spcAft>
          <a:spcPct val="0"/>
        </a:spcAft>
        <a:defRPr sz="4400">
          <a:solidFill>
            <a:schemeClr val="tx2"/>
          </a:solidFill>
          <a:latin typeface="Tahoma" panose="020B0604030504040204" pitchFamily="34" charset="0"/>
        </a:defRPr>
      </a:lvl8pPr>
      <a:lvl9pPr marL="1828800" algn="l" rtl="0" fontAlgn="base">
        <a:spcBef>
          <a:spcPct val="0"/>
        </a:spcBef>
        <a:spcAft>
          <a:spcPct val="0"/>
        </a:spcAft>
        <a:defRPr sz="4400">
          <a:solidFill>
            <a:schemeClr val="tx2"/>
          </a:solidFill>
          <a:latin typeface="Tahoma" panose="020B0604030504040204"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170" name="Rectangle 2"/>
          <p:cNvSpPr>
            <a:spLocks noChangeArrowheads="1"/>
          </p:cNvSpPr>
          <p:nvPr/>
        </p:nvSpPr>
        <p:spPr bwMode="ltGray">
          <a:xfrm>
            <a:off x="556684" y="1098551"/>
            <a:ext cx="584200" cy="474663"/>
          </a:xfrm>
          <a:prstGeom prst="rect">
            <a:avLst/>
          </a:prstGeom>
          <a:solidFill>
            <a:schemeClr val="accent2"/>
          </a:soli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1"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2" name="Rectangle 4"/>
          <p:cNvSpPr>
            <a:spLocks noChangeArrowheads="1"/>
          </p:cNvSpPr>
          <p:nvPr/>
        </p:nvSpPr>
        <p:spPr bwMode="ltGray">
          <a:xfrm>
            <a:off x="721785" y="1520826"/>
            <a:ext cx="563033" cy="474663"/>
          </a:xfrm>
          <a:prstGeom prst="rect">
            <a:avLst/>
          </a:prstGeom>
          <a:solidFill>
            <a:schemeClr val="folHlink"/>
          </a:soli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3"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4"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5" name="Rectangle 7"/>
          <p:cNvSpPr>
            <a:spLocks noChangeArrowheads="1"/>
          </p:cNvSpPr>
          <p:nvPr/>
        </p:nvSpPr>
        <p:spPr bwMode="gray">
          <a:xfrm>
            <a:off x="1016000" y="990601"/>
            <a:ext cx="42333" cy="1052513"/>
          </a:xfrm>
          <a:prstGeom prst="rect">
            <a:avLst/>
          </a:prstGeom>
          <a:solidFill>
            <a:schemeClr val="bg2"/>
          </a:soli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6"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7" name="Rectangle 9"/>
          <p:cNvSpPr>
            <a:spLocks noGrp="1" noChangeArrowheads="1"/>
          </p:cNvSpPr>
          <p:nvPr>
            <p:ph type="title"/>
          </p:nvPr>
        </p:nvSpPr>
        <p:spPr bwMode="auto">
          <a:xfrm>
            <a:off x="1534585" y="214314"/>
            <a:ext cx="10390716" cy="1462087"/>
          </a:xfrm>
          <a:prstGeom prst="rect">
            <a:avLst/>
          </a:prstGeom>
          <a:noFill/>
          <a:ln w="9525">
            <a:noFill/>
            <a:miter lim="800000"/>
          </a:ln>
          <a:effectLst/>
        </p:spPr>
        <p:txBody>
          <a:bodyPr vert="horz" wrap="square" lIns="91440" tIns="45720" rIns="91440" bIns="45720" numCol="1" anchor="b" anchorCtr="0" compatLnSpc="1"/>
          <a:lstStyle/>
          <a:p>
            <a:pPr lvl="0"/>
            <a:r>
              <a:rPr lang="ru-RU" altLang="ru-RU"/>
              <a:t>Образец заголовка</a:t>
            </a:r>
            <a:endParaRPr lang="ru-RU" altLang="ru-RU"/>
          </a:p>
        </p:txBody>
      </p:sp>
      <p:sp>
        <p:nvSpPr>
          <p:cNvPr id="7178" name="Rectangle 10"/>
          <p:cNvSpPr>
            <a:spLocks noGrp="1" noChangeArrowheads="1"/>
          </p:cNvSpPr>
          <p:nvPr>
            <p:ph type="body" idx="1"/>
          </p:nvPr>
        </p:nvSpPr>
        <p:spPr bwMode="auto">
          <a:xfrm>
            <a:off x="1576917" y="2017713"/>
            <a:ext cx="10363200" cy="4114800"/>
          </a:xfrm>
          <a:prstGeom prst="rect">
            <a:avLst/>
          </a:prstGeom>
          <a:noFill/>
          <a:ln w="9525">
            <a:noFill/>
            <a:miter lim="800000"/>
          </a:ln>
          <a:effectLst/>
        </p:spPr>
        <p:txBody>
          <a:bodyPr vert="horz" wrap="square" lIns="91440" tIns="45720" rIns="91440" bIns="45720" numCol="1" anchor="t" anchorCtr="0" compatLnSpc="1"/>
          <a:lstStyle/>
          <a:p>
            <a:pPr lvl="0"/>
            <a:r>
              <a:rPr lang="ru-RU" altLang="ru-RU"/>
              <a:t>Образец текста</a:t>
            </a:r>
            <a:endParaRPr lang="ru-RU" altLang="ru-RU"/>
          </a:p>
          <a:p>
            <a:pPr lvl="1"/>
            <a:r>
              <a:rPr lang="ru-RU" altLang="ru-RU"/>
              <a:t>Второй уровень</a:t>
            </a:r>
            <a:endParaRPr lang="ru-RU" altLang="ru-RU"/>
          </a:p>
          <a:p>
            <a:pPr lvl="2"/>
            <a:r>
              <a:rPr lang="ru-RU" altLang="ru-RU"/>
              <a:t>Третий уровень</a:t>
            </a:r>
            <a:endParaRPr lang="ru-RU" altLang="ru-RU"/>
          </a:p>
          <a:p>
            <a:pPr lvl="3"/>
            <a:r>
              <a:rPr lang="ru-RU" altLang="ru-RU"/>
              <a:t>Четвертый уровень</a:t>
            </a:r>
            <a:endParaRPr lang="ru-RU" altLang="ru-RU"/>
          </a:p>
          <a:p>
            <a:pPr lvl="4"/>
            <a:r>
              <a:rPr lang="ru-RU" altLang="ru-RU"/>
              <a:t>Пятый уровень</a:t>
            </a:r>
            <a:endParaRPr lang="ru-RU" altLang="ru-RU"/>
          </a:p>
        </p:txBody>
      </p:sp>
      <p:sp>
        <p:nvSpPr>
          <p:cNvPr id="32779"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eaLnBrk="1" hangingPunct="1">
              <a:defRPr sz="1400" smtClean="0">
                <a:solidFill>
                  <a:srgbClr val="000000"/>
                </a:solidFill>
              </a:defRPr>
            </a:lvl1pPr>
          </a:lstStyle>
          <a:p>
            <a:pPr fontAlgn="base">
              <a:spcBef>
                <a:spcPct val="0"/>
              </a:spcBef>
              <a:spcAft>
                <a:spcPct val="0"/>
              </a:spcAft>
              <a:defRPr/>
            </a:pPr>
            <a:endParaRPr lang="ru-RU" altLang="ru-RU"/>
          </a:p>
        </p:txBody>
      </p:sp>
      <p:sp>
        <p:nvSpPr>
          <p:cNvPr id="32780"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ctr" eaLnBrk="1" hangingPunct="1">
              <a:defRPr sz="1400" smtClean="0">
                <a:solidFill>
                  <a:srgbClr val="000000"/>
                </a:solidFill>
              </a:defRPr>
            </a:lvl1pPr>
          </a:lstStyle>
          <a:p>
            <a:pPr fontAlgn="base">
              <a:spcBef>
                <a:spcPct val="0"/>
              </a:spcBef>
              <a:spcAft>
                <a:spcPct val="0"/>
              </a:spcAft>
              <a:defRPr/>
            </a:pPr>
            <a:endParaRPr lang="ru-RU" altLang="ru-RU"/>
          </a:p>
        </p:txBody>
      </p:sp>
      <p:sp>
        <p:nvSpPr>
          <p:cNvPr id="32781"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r" eaLnBrk="1" hangingPunct="1">
              <a:defRPr sz="1400">
                <a:solidFill>
                  <a:srgbClr val="000000"/>
                </a:solidFill>
              </a:defRPr>
            </a:lvl1pPr>
          </a:lstStyle>
          <a:p>
            <a:pPr fontAlgn="base">
              <a:spcBef>
                <a:spcPct val="0"/>
              </a:spcBef>
              <a:spcAft>
                <a:spcPct val="0"/>
              </a:spcAft>
            </a:pPr>
            <a:fld id="{9A64EBDD-4243-4541-9010-86BF0E663A0B}" type="slidenum">
              <a:rPr lang="ru-RU" altLang="ru-RU" smtClean="0"/>
            </a:fld>
            <a:endParaRPr lang="ru-RU" altLang="ru-RU"/>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defRPr>
      </a:lvl2pPr>
      <a:lvl3pPr algn="l" rtl="0" eaLnBrk="0" fontAlgn="base" hangingPunct="0">
        <a:spcBef>
          <a:spcPct val="0"/>
        </a:spcBef>
        <a:spcAft>
          <a:spcPct val="0"/>
        </a:spcAft>
        <a:defRPr sz="4400">
          <a:solidFill>
            <a:schemeClr val="tx2"/>
          </a:solidFill>
          <a:latin typeface="Tahoma" panose="020B0604030504040204" pitchFamily="34" charset="0"/>
        </a:defRPr>
      </a:lvl3pPr>
      <a:lvl4pPr algn="l" rtl="0" eaLnBrk="0" fontAlgn="base" hangingPunct="0">
        <a:spcBef>
          <a:spcPct val="0"/>
        </a:spcBef>
        <a:spcAft>
          <a:spcPct val="0"/>
        </a:spcAft>
        <a:defRPr sz="4400">
          <a:solidFill>
            <a:schemeClr val="tx2"/>
          </a:solidFill>
          <a:latin typeface="Tahoma" panose="020B0604030504040204" pitchFamily="34" charset="0"/>
        </a:defRPr>
      </a:lvl4pPr>
      <a:lvl5pPr algn="l" rtl="0" eaLnBrk="0" fontAlgn="base" hangingPunct="0">
        <a:spcBef>
          <a:spcPct val="0"/>
        </a:spcBef>
        <a:spcAft>
          <a:spcPct val="0"/>
        </a:spcAft>
        <a:defRPr sz="4400">
          <a:solidFill>
            <a:schemeClr val="tx2"/>
          </a:solidFill>
          <a:latin typeface="Tahoma" panose="020B0604030504040204" pitchFamily="34" charset="0"/>
        </a:defRPr>
      </a:lvl5pPr>
      <a:lvl6pPr marL="457200" algn="l" rtl="0" fontAlgn="base">
        <a:spcBef>
          <a:spcPct val="0"/>
        </a:spcBef>
        <a:spcAft>
          <a:spcPct val="0"/>
        </a:spcAft>
        <a:defRPr sz="4400">
          <a:solidFill>
            <a:schemeClr val="tx2"/>
          </a:solidFill>
          <a:latin typeface="Tahoma" panose="020B0604030504040204" pitchFamily="34" charset="0"/>
        </a:defRPr>
      </a:lvl6pPr>
      <a:lvl7pPr marL="914400" algn="l" rtl="0" fontAlgn="base">
        <a:spcBef>
          <a:spcPct val="0"/>
        </a:spcBef>
        <a:spcAft>
          <a:spcPct val="0"/>
        </a:spcAft>
        <a:defRPr sz="4400">
          <a:solidFill>
            <a:schemeClr val="tx2"/>
          </a:solidFill>
          <a:latin typeface="Tahoma" panose="020B0604030504040204" pitchFamily="34" charset="0"/>
        </a:defRPr>
      </a:lvl7pPr>
      <a:lvl8pPr marL="1371600" algn="l" rtl="0" fontAlgn="base">
        <a:spcBef>
          <a:spcPct val="0"/>
        </a:spcBef>
        <a:spcAft>
          <a:spcPct val="0"/>
        </a:spcAft>
        <a:defRPr sz="4400">
          <a:solidFill>
            <a:schemeClr val="tx2"/>
          </a:solidFill>
          <a:latin typeface="Tahoma" panose="020B0604030504040204" pitchFamily="34" charset="0"/>
        </a:defRPr>
      </a:lvl8pPr>
      <a:lvl9pPr marL="1828800" algn="l" rtl="0" fontAlgn="base">
        <a:spcBef>
          <a:spcPct val="0"/>
        </a:spcBef>
        <a:spcAft>
          <a:spcPct val="0"/>
        </a:spcAft>
        <a:defRPr sz="4400">
          <a:solidFill>
            <a:schemeClr val="tx2"/>
          </a:solidFill>
          <a:latin typeface="Tahoma" panose="020B0604030504040204"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170" name="Rectangle 2"/>
          <p:cNvSpPr>
            <a:spLocks noChangeArrowheads="1"/>
          </p:cNvSpPr>
          <p:nvPr/>
        </p:nvSpPr>
        <p:spPr bwMode="ltGray">
          <a:xfrm>
            <a:off x="556684" y="1098551"/>
            <a:ext cx="584200" cy="474663"/>
          </a:xfrm>
          <a:prstGeom prst="rect">
            <a:avLst/>
          </a:prstGeom>
          <a:solidFill>
            <a:schemeClr val="accent2"/>
          </a:soli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1"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2" name="Rectangle 4"/>
          <p:cNvSpPr>
            <a:spLocks noChangeArrowheads="1"/>
          </p:cNvSpPr>
          <p:nvPr/>
        </p:nvSpPr>
        <p:spPr bwMode="ltGray">
          <a:xfrm>
            <a:off x="721785" y="1520826"/>
            <a:ext cx="563033" cy="474663"/>
          </a:xfrm>
          <a:prstGeom prst="rect">
            <a:avLst/>
          </a:prstGeom>
          <a:solidFill>
            <a:schemeClr val="folHlink"/>
          </a:soli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3"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4"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5" name="Rectangle 7"/>
          <p:cNvSpPr>
            <a:spLocks noChangeArrowheads="1"/>
          </p:cNvSpPr>
          <p:nvPr/>
        </p:nvSpPr>
        <p:spPr bwMode="gray">
          <a:xfrm>
            <a:off x="1016000" y="990601"/>
            <a:ext cx="42333" cy="1052513"/>
          </a:xfrm>
          <a:prstGeom prst="rect">
            <a:avLst/>
          </a:prstGeom>
          <a:solidFill>
            <a:schemeClr val="bg2"/>
          </a:soli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6"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7" name="Rectangle 9"/>
          <p:cNvSpPr>
            <a:spLocks noGrp="1" noChangeArrowheads="1"/>
          </p:cNvSpPr>
          <p:nvPr>
            <p:ph type="title"/>
          </p:nvPr>
        </p:nvSpPr>
        <p:spPr bwMode="auto">
          <a:xfrm>
            <a:off x="1534585" y="214314"/>
            <a:ext cx="10390716" cy="1462087"/>
          </a:xfrm>
          <a:prstGeom prst="rect">
            <a:avLst/>
          </a:prstGeom>
          <a:noFill/>
          <a:ln w="9525">
            <a:noFill/>
            <a:miter lim="800000"/>
          </a:ln>
          <a:effectLst/>
        </p:spPr>
        <p:txBody>
          <a:bodyPr vert="horz" wrap="square" lIns="91440" tIns="45720" rIns="91440" bIns="45720" numCol="1" anchor="b" anchorCtr="0" compatLnSpc="1"/>
          <a:lstStyle/>
          <a:p>
            <a:pPr lvl="0"/>
            <a:r>
              <a:rPr lang="ru-RU" altLang="ru-RU"/>
              <a:t>Образец заголовка</a:t>
            </a:r>
            <a:endParaRPr lang="ru-RU" altLang="ru-RU"/>
          </a:p>
        </p:txBody>
      </p:sp>
      <p:sp>
        <p:nvSpPr>
          <p:cNvPr id="7178" name="Rectangle 10"/>
          <p:cNvSpPr>
            <a:spLocks noGrp="1" noChangeArrowheads="1"/>
          </p:cNvSpPr>
          <p:nvPr>
            <p:ph type="body" idx="1"/>
          </p:nvPr>
        </p:nvSpPr>
        <p:spPr bwMode="auto">
          <a:xfrm>
            <a:off x="1576917" y="2017713"/>
            <a:ext cx="10363200" cy="4114800"/>
          </a:xfrm>
          <a:prstGeom prst="rect">
            <a:avLst/>
          </a:prstGeom>
          <a:noFill/>
          <a:ln w="9525">
            <a:noFill/>
            <a:miter lim="800000"/>
          </a:ln>
          <a:effectLst/>
        </p:spPr>
        <p:txBody>
          <a:bodyPr vert="horz" wrap="square" lIns="91440" tIns="45720" rIns="91440" bIns="45720" numCol="1" anchor="t" anchorCtr="0" compatLnSpc="1"/>
          <a:lstStyle/>
          <a:p>
            <a:pPr lvl="0"/>
            <a:r>
              <a:rPr lang="ru-RU" altLang="ru-RU"/>
              <a:t>Образец текста</a:t>
            </a:r>
            <a:endParaRPr lang="ru-RU" altLang="ru-RU"/>
          </a:p>
          <a:p>
            <a:pPr lvl="1"/>
            <a:r>
              <a:rPr lang="ru-RU" altLang="ru-RU"/>
              <a:t>Второй уровень</a:t>
            </a:r>
            <a:endParaRPr lang="ru-RU" altLang="ru-RU"/>
          </a:p>
          <a:p>
            <a:pPr lvl="2"/>
            <a:r>
              <a:rPr lang="ru-RU" altLang="ru-RU"/>
              <a:t>Третий уровень</a:t>
            </a:r>
            <a:endParaRPr lang="ru-RU" altLang="ru-RU"/>
          </a:p>
          <a:p>
            <a:pPr lvl="3"/>
            <a:r>
              <a:rPr lang="ru-RU" altLang="ru-RU"/>
              <a:t>Четвертый уровень</a:t>
            </a:r>
            <a:endParaRPr lang="ru-RU" altLang="ru-RU"/>
          </a:p>
          <a:p>
            <a:pPr lvl="4"/>
            <a:r>
              <a:rPr lang="ru-RU" altLang="ru-RU"/>
              <a:t>Пятый уровень</a:t>
            </a:r>
            <a:endParaRPr lang="ru-RU" altLang="ru-RU"/>
          </a:p>
        </p:txBody>
      </p:sp>
      <p:sp>
        <p:nvSpPr>
          <p:cNvPr id="32779"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eaLnBrk="1" hangingPunct="1">
              <a:defRPr sz="1400" smtClean="0">
                <a:solidFill>
                  <a:srgbClr val="000000"/>
                </a:solidFill>
              </a:defRPr>
            </a:lvl1pPr>
          </a:lstStyle>
          <a:p>
            <a:pPr fontAlgn="base">
              <a:spcBef>
                <a:spcPct val="0"/>
              </a:spcBef>
              <a:spcAft>
                <a:spcPct val="0"/>
              </a:spcAft>
              <a:defRPr/>
            </a:pPr>
            <a:endParaRPr lang="ru-RU" altLang="ru-RU"/>
          </a:p>
        </p:txBody>
      </p:sp>
      <p:sp>
        <p:nvSpPr>
          <p:cNvPr id="32780"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ctr" eaLnBrk="1" hangingPunct="1">
              <a:defRPr sz="1400" smtClean="0">
                <a:solidFill>
                  <a:srgbClr val="000000"/>
                </a:solidFill>
              </a:defRPr>
            </a:lvl1pPr>
          </a:lstStyle>
          <a:p>
            <a:pPr fontAlgn="base">
              <a:spcBef>
                <a:spcPct val="0"/>
              </a:spcBef>
              <a:spcAft>
                <a:spcPct val="0"/>
              </a:spcAft>
              <a:defRPr/>
            </a:pPr>
            <a:endParaRPr lang="ru-RU" altLang="ru-RU"/>
          </a:p>
        </p:txBody>
      </p:sp>
      <p:sp>
        <p:nvSpPr>
          <p:cNvPr id="32781"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r" eaLnBrk="1" hangingPunct="1">
              <a:defRPr sz="1400">
                <a:solidFill>
                  <a:srgbClr val="000000"/>
                </a:solidFill>
              </a:defRPr>
            </a:lvl1pPr>
          </a:lstStyle>
          <a:p>
            <a:pPr fontAlgn="base">
              <a:spcBef>
                <a:spcPct val="0"/>
              </a:spcBef>
              <a:spcAft>
                <a:spcPct val="0"/>
              </a:spcAft>
            </a:pPr>
            <a:fld id="{9A64EBDD-4243-4541-9010-86BF0E663A0B}" type="slidenum">
              <a:rPr lang="ru-RU" altLang="ru-RU" smtClean="0"/>
            </a:fld>
            <a:endParaRPr lang="ru-RU" altLang="ru-RU"/>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defRPr>
      </a:lvl2pPr>
      <a:lvl3pPr algn="l" rtl="0" eaLnBrk="0" fontAlgn="base" hangingPunct="0">
        <a:spcBef>
          <a:spcPct val="0"/>
        </a:spcBef>
        <a:spcAft>
          <a:spcPct val="0"/>
        </a:spcAft>
        <a:defRPr sz="4400">
          <a:solidFill>
            <a:schemeClr val="tx2"/>
          </a:solidFill>
          <a:latin typeface="Tahoma" panose="020B0604030504040204" pitchFamily="34" charset="0"/>
        </a:defRPr>
      </a:lvl3pPr>
      <a:lvl4pPr algn="l" rtl="0" eaLnBrk="0" fontAlgn="base" hangingPunct="0">
        <a:spcBef>
          <a:spcPct val="0"/>
        </a:spcBef>
        <a:spcAft>
          <a:spcPct val="0"/>
        </a:spcAft>
        <a:defRPr sz="4400">
          <a:solidFill>
            <a:schemeClr val="tx2"/>
          </a:solidFill>
          <a:latin typeface="Tahoma" panose="020B0604030504040204" pitchFamily="34" charset="0"/>
        </a:defRPr>
      </a:lvl4pPr>
      <a:lvl5pPr algn="l" rtl="0" eaLnBrk="0" fontAlgn="base" hangingPunct="0">
        <a:spcBef>
          <a:spcPct val="0"/>
        </a:spcBef>
        <a:spcAft>
          <a:spcPct val="0"/>
        </a:spcAft>
        <a:defRPr sz="4400">
          <a:solidFill>
            <a:schemeClr val="tx2"/>
          </a:solidFill>
          <a:latin typeface="Tahoma" panose="020B0604030504040204" pitchFamily="34" charset="0"/>
        </a:defRPr>
      </a:lvl5pPr>
      <a:lvl6pPr marL="457200" algn="l" rtl="0" fontAlgn="base">
        <a:spcBef>
          <a:spcPct val="0"/>
        </a:spcBef>
        <a:spcAft>
          <a:spcPct val="0"/>
        </a:spcAft>
        <a:defRPr sz="4400">
          <a:solidFill>
            <a:schemeClr val="tx2"/>
          </a:solidFill>
          <a:latin typeface="Tahoma" panose="020B0604030504040204" pitchFamily="34" charset="0"/>
        </a:defRPr>
      </a:lvl6pPr>
      <a:lvl7pPr marL="914400" algn="l" rtl="0" fontAlgn="base">
        <a:spcBef>
          <a:spcPct val="0"/>
        </a:spcBef>
        <a:spcAft>
          <a:spcPct val="0"/>
        </a:spcAft>
        <a:defRPr sz="4400">
          <a:solidFill>
            <a:schemeClr val="tx2"/>
          </a:solidFill>
          <a:latin typeface="Tahoma" panose="020B0604030504040204" pitchFamily="34" charset="0"/>
        </a:defRPr>
      </a:lvl7pPr>
      <a:lvl8pPr marL="1371600" algn="l" rtl="0" fontAlgn="base">
        <a:spcBef>
          <a:spcPct val="0"/>
        </a:spcBef>
        <a:spcAft>
          <a:spcPct val="0"/>
        </a:spcAft>
        <a:defRPr sz="4400">
          <a:solidFill>
            <a:schemeClr val="tx2"/>
          </a:solidFill>
          <a:latin typeface="Tahoma" panose="020B0604030504040204" pitchFamily="34" charset="0"/>
        </a:defRPr>
      </a:lvl8pPr>
      <a:lvl9pPr marL="1828800" algn="l" rtl="0" fontAlgn="base">
        <a:spcBef>
          <a:spcPct val="0"/>
        </a:spcBef>
        <a:spcAft>
          <a:spcPct val="0"/>
        </a:spcAft>
        <a:defRPr sz="4400">
          <a:solidFill>
            <a:schemeClr val="tx2"/>
          </a:solidFill>
          <a:latin typeface="Tahoma" panose="020B0604030504040204"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170" name="Rectangle 2"/>
          <p:cNvSpPr>
            <a:spLocks noChangeArrowheads="1"/>
          </p:cNvSpPr>
          <p:nvPr/>
        </p:nvSpPr>
        <p:spPr bwMode="ltGray">
          <a:xfrm>
            <a:off x="556684" y="1098551"/>
            <a:ext cx="584200" cy="474663"/>
          </a:xfrm>
          <a:prstGeom prst="rect">
            <a:avLst/>
          </a:prstGeom>
          <a:solidFill>
            <a:schemeClr val="accent2"/>
          </a:soli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1"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2" name="Rectangle 4"/>
          <p:cNvSpPr>
            <a:spLocks noChangeArrowheads="1"/>
          </p:cNvSpPr>
          <p:nvPr/>
        </p:nvSpPr>
        <p:spPr bwMode="ltGray">
          <a:xfrm>
            <a:off x="721785" y="1520826"/>
            <a:ext cx="563033" cy="474663"/>
          </a:xfrm>
          <a:prstGeom prst="rect">
            <a:avLst/>
          </a:prstGeom>
          <a:solidFill>
            <a:schemeClr val="folHlink"/>
          </a:soli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3"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4"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5" name="Rectangle 7"/>
          <p:cNvSpPr>
            <a:spLocks noChangeArrowheads="1"/>
          </p:cNvSpPr>
          <p:nvPr/>
        </p:nvSpPr>
        <p:spPr bwMode="gray">
          <a:xfrm>
            <a:off x="1016000" y="990601"/>
            <a:ext cx="42333" cy="1052513"/>
          </a:xfrm>
          <a:prstGeom prst="rect">
            <a:avLst/>
          </a:prstGeom>
          <a:solidFill>
            <a:schemeClr val="bg2"/>
          </a:soli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6"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ru-RU" altLang="ru-RU" sz="24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7177" name="Rectangle 9"/>
          <p:cNvSpPr>
            <a:spLocks noGrp="1" noChangeArrowheads="1"/>
          </p:cNvSpPr>
          <p:nvPr>
            <p:ph type="title"/>
          </p:nvPr>
        </p:nvSpPr>
        <p:spPr bwMode="auto">
          <a:xfrm>
            <a:off x="1534585" y="214314"/>
            <a:ext cx="10390716" cy="1462087"/>
          </a:xfrm>
          <a:prstGeom prst="rect">
            <a:avLst/>
          </a:prstGeom>
          <a:noFill/>
          <a:ln w="9525">
            <a:noFill/>
            <a:miter lim="800000"/>
          </a:ln>
          <a:effectLst/>
        </p:spPr>
        <p:txBody>
          <a:bodyPr vert="horz" wrap="square" lIns="91440" tIns="45720" rIns="91440" bIns="45720" numCol="1" anchor="b" anchorCtr="0" compatLnSpc="1"/>
          <a:lstStyle/>
          <a:p>
            <a:pPr lvl="0"/>
            <a:r>
              <a:rPr lang="ru-RU" altLang="ru-RU"/>
              <a:t>Образец заголовка</a:t>
            </a:r>
            <a:endParaRPr lang="ru-RU" altLang="ru-RU"/>
          </a:p>
        </p:txBody>
      </p:sp>
      <p:sp>
        <p:nvSpPr>
          <p:cNvPr id="7178" name="Rectangle 10"/>
          <p:cNvSpPr>
            <a:spLocks noGrp="1" noChangeArrowheads="1"/>
          </p:cNvSpPr>
          <p:nvPr>
            <p:ph type="body" idx="1"/>
          </p:nvPr>
        </p:nvSpPr>
        <p:spPr bwMode="auto">
          <a:xfrm>
            <a:off x="1576917" y="2017713"/>
            <a:ext cx="10363200" cy="4114800"/>
          </a:xfrm>
          <a:prstGeom prst="rect">
            <a:avLst/>
          </a:prstGeom>
          <a:noFill/>
          <a:ln w="9525">
            <a:noFill/>
            <a:miter lim="800000"/>
          </a:ln>
          <a:effectLst/>
        </p:spPr>
        <p:txBody>
          <a:bodyPr vert="horz" wrap="square" lIns="91440" tIns="45720" rIns="91440" bIns="45720" numCol="1" anchor="t" anchorCtr="0" compatLnSpc="1"/>
          <a:lstStyle/>
          <a:p>
            <a:pPr lvl="0"/>
            <a:r>
              <a:rPr lang="ru-RU" altLang="ru-RU"/>
              <a:t>Образец текста</a:t>
            </a:r>
            <a:endParaRPr lang="ru-RU" altLang="ru-RU"/>
          </a:p>
          <a:p>
            <a:pPr lvl="1"/>
            <a:r>
              <a:rPr lang="ru-RU" altLang="ru-RU"/>
              <a:t>Второй уровень</a:t>
            </a:r>
            <a:endParaRPr lang="ru-RU" altLang="ru-RU"/>
          </a:p>
          <a:p>
            <a:pPr lvl="2"/>
            <a:r>
              <a:rPr lang="ru-RU" altLang="ru-RU"/>
              <a:t>Третий уровень</a:t>
            </a:r>
            <a:endParaRPr lang="ru-RU" altLang="ru-RU"/>
          </a:p>
          <a:p>
            <a:pPr lvl="3"/>
            <a:r>
              <a:rPr lang="ru-RU" altLang="ru-RU"/>
              <a:t>Четвертый уровень</a:t>
            </a:r>
            <a:endParaRPr lang="ru-RU" altLang="ru-RU"/>
          </a:p>
          <a:p>
            <a:pPr lvl="4"/>
            <a:r>
              <a:rPr lang="ru-RU" altLang="ru-RU"/>
              <a:t>Пятый уровень</a:t>
            </a:r>
            <a:endParaRPr lang="ru-RU" altLang="ru-RU"/>
          </a:p>
        </p:txBody>
      </p:sp>
      <p:sp>
        <p:nvSpPr>
          <p:cNvPr id="32779"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eaLnBrk="1" hangingPunct="1">
              <a:defRPr sz="1400" smtClean="0">
                <a:solidFill>
                  <a:srgbClr val="000000"/>
                </a:solidFill>
              </a:defRPr>
            </a:lvl1pPr>
          </a:lstStyle>
          <a:p>
            <a:pPr fontAlgn="base">
              <a:spcBef>
                <a:spcPct val="0"/>
              </a:spcBef>
              <a:spcAft>
                <a:spcPct val="0"/>
              </a:spcAft>
              <a:defRPr/>
            </a:pPr>
            <a:endParaRPr lang="ru-RU" altLang="ru-RU"/>
          </a:p>
        </p:txBody>
      </p:sp>
      <p:sp>
        <p:nvSpPr>
          <p:cNvPr id="32780"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ctr" eaLnBrk="1" hangingPunct="1">
              <a:defRPr sz="1400" smtClean="0">
                <a:solidFill>
                  <a:srgbClr val="000000"/>
                </a:solidFill>
              </a:defRPr>
            </a:lvl1pPr>
          </a:lstStyle>
          <a:p>
            <a:pPr fontAlgn="base">
              <a:spcBef>
                <a:spcPct val="0"/>
              </a:spcBef>
              <a:spcAft>
                <a:spcPct val="0"/>
              </a:spcAft>
              <a:defRPr/>
            </a:pPr>
            <a:endParaRPr lang="ru-RU" altLang="ru-RU"/>
          </a:p>
        </p:txBody>
      </p:sp>
      <p:sp>
        <p:nvSpPr>
          <p:cNvPr id="32781"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r" eaLnBrk="1" hangingPunct="1">
              <a:defRPr sz="1400">
                <a:solidFill>
                  <a:srgbClr val="000000"/>
                </a:solidFill>
              </a:defRPr>
            </a:lvl1pPr>
          </a:lstStyle>
          <a:p>
            <a:pPr fontAlgn="base">
              <a:spcBef>
                <a:spcPct val="0"/>
              </a:spcBef>
              <a:spcAft>
                <a:spcPct val="0"/>
              </a:spcAft>
            </a:pPr>
            <a:fld id="{9A64EBDD-4243-4541-9010-86BF0E663A0B}" type="slidenum">
              <a:rPr lang="ru-RU" altLang="ru-RU" smtClean="0"/>
            </a:fld>
            <a:endParaRPr lang="ru-RU" altLang="ru-RU"/>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defRPr>
      </a:lvl2pPr>
      <a:lvl3pPr algn="l" rtl="0" eaLnBrk="0" fontAlgn="base" hangingPunct="0">
        <a:spcBef>
          <a:spcPct val="0"/>
        </a:spcBef>
        <a:spcAft>
          <a:spcPct val="0"/>
        </a:spcAft>
        <a:defRPr sz="4400">
          <a:solidFill>
            <a:schemeClr val="tx2"/>
          </a:solidFill>
          <a:latin typeface="Tahoma" panose="020B0604030504040204" pitchFamily="34" charset="0"/>
        </a:defRPr>
      </a:lvl3pPr>
      <a:lvl4pPr algn="l" rtl="0" eaLnBrk="0" fontAlgn="base" hangingPunct="0">
        <a:spcBef>
          <a:spcPct val="0"/>
        </a:spcBef>
        <a:spcAft>
          <a:spcPct val="0"/>
        </a:spcAft>
        <a:defRPr sz="4400">
          <a:solidFill>
            <a:schemeClr val="tx2"/>
          </a:solidFill>
          <a:latin typeface="Tahoma" panose="020B0604030504040204" pitchFamily="34" charset="0"/>
        </a:defRPr>
      </a:lvl4pPr>
      <a:lvl5pPr algn="l" rtl="0" eaLnBrk="0" fontAlgn="base" hangingPunct="0">
        <a:spcBef>
          <a:spcPct val="0"/>
        </a:spcBef>
        <a:spcAft>
          <a:spcPct val="0"/>
        </a:spcAft>
        <a:defRPr sz="4400">
          <a:solidFill>
            <a:schemeClr val="tx2"/>
          </a:solidFill>
          <a:latin typeface="Tahoma" panose="020B0604030504040204" pitchFamily="34" charset="0"/>
        </a:defRPr>
      </a:lvl5pPr>
      <a:lvl6pPr marL="457200" algn="l" rtl="0" fontAlgn="base">
        <a:spcBef>
          <a:spcPct val="0"/>
        </a:spcBef>
        <a:spcAft>
          <a:spcPct val="0"/>
        </a:spcAft>
        <a:defRPr sz="4400">
          <a:solidFill>
            <a:schemeClr val="tx2"/>
          </a:solidFill>
          <a:latin typeface="Tahoma" panose="020B0604030504040204" pitchFamily="34" charset="0"/>
        </a:defRPr>
      </a:lvl6pPr>
      <a:lvl7pPr marL="914400" algn="l" rtl="0" fontAlgn="base">
        <a:spcBef>
          <a:spcPct val="0"/>
        </a:spcBef>
        <a:spcAft>
          <a:spcPct val="0"/>
        </a:spcAft>
        <a:defRPr sz="4400">
          <a:solidFill>
            <a:schemeClr val="tx2"/>
          </a:solidFill>
          <a:latin typeface="Tahoma" panose="020B0604030504040204" pitchFamily="34" charset="0"/>
        </a:defRPr>
      </a:lvl7pPr>
      <a:lvl8pPr marL="1371600" algn="l" rtl="0" fontAlgn="base">
        <a:spcBef>
          <a:spcPct val="0"/>
        </a:spcBef>
        <a:spcAft>
          <a:spcPct val="0"/>
        </a:spcAft>
        <a:defRPr sz="4400">
          <a:solidFill>
            <a:schemeClr val="tx2"/>
          </a:solidFill>
          <a:latin typeface="Tahoma" panose="020B0604030504040204" pitchFamily="34" charset="0"/>
        </a:defRPr>
      </a:lvl8pPr>
      <a:lvl9pPr marL="1828800" algn="l" rtl="0" fontAlgn="base">
        <a:spcBef>
          <a:spcPct val="0"/>
        </a:spcBef>
        <a:spcAft>
          <a:spcPct val="0"/>
        </a:spcAft>
        <a:defRPr sz="4400">
          <a:solidFill>
            <a:schemeClr val="tx2"/>
          </a:solidFill>
          <a:latin typeface="Tahoma" panose="020B0604030504040204"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diagramColors" Target="../diagrams/colors2.xml"/><Relationship Id="rId8" Type="http://schemas.openxmlformats.org/officeDocument/2006/relationships/diagramQuickStyle" Target="../diagrams/quickStyle2.xml"/><Relationship Id="rId7" Type="http://schemas.openxmlformats.org/officeDocument/2006/relationships/diagramLayout" Target="../diagrams/layout2.xml"/><Relationship Id="rId6" Type="http://schemas.openxmlformats.org/officeDocument/2006/relationships/diagramData" Target="../diagrams/data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3" Type="http://schemas.openxmlformats.org/officeDocument/2006/relationships/slideLayout" Target="../slideLayouts/slideLayout1.xml"/><Relationship Id="rId12" Type="http://schemas.openxmlformats.org/officeDocument/2006/relationships/image" Target="../media/image4.jpeg"/><Relationship Id="rId11" Type="http://schemas.openxmlformats.org/officeDocument/2006/relationships/image" Target="../media/image3.jpeg"/><Relationship Id="rId10" Type="http://schemas.microsoft.com/office/2007/relationships/diagramDrawing" Target="../diagrams/drawing2.xml"/><Relationship Id="rId1" Type="http://schemas.openxmlformats.org/officeDocument/2006/relationships/diagramData" Target="../diagrams/data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image" Target="../media/image5.jpeg"/><Relationship Id="rId1" Type="http://schemas.openxmlformats.org/officeDocument/2006/relationships/hyperlink" Target="http://en.wikipedia.org/wiki/Image:Emile_Durkheim.jpg" TargetMode="Externa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image" Target="../media/image6.jpeg"/><Relationship Id="rId1" Type="http://schemas.openxmlformats.org/officeDocument/2006/relationships/hyperlink" Target="http://upload.wikimedia.org/wikipedia/commons/9/98/Spencer1.jpg" TargetMode="External"/></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24.xml"/><Relationship Id="rId4" Type="http://schemas.openxmlformats.org/officeDocument/2006/relationships/image" Target="../media/image8.jpeg"/><Relationship Id="rId3" Type="http://schemas.openxmlformats.org/officeDocument/2006/relationships/hyperlink" Target="http://en.wikipedia.org/wiki/Image:Engels.jpg" TargetMode="External"/><Relationship Id="rId2" Type="http://schemas.openxmlformats.org/officeDocument/2006/relationships/image" Target="../media/image7.jpeg"/><Relationship Id="rId1" Type="http://schemas.openxmlformats.org/officeDocument/2006/relationships/hyperlink" Target="http://en.wikipedia.org/wiki/Image:Karl_Marx_001.jpg" TargetMode="External"/></Relationships>
</file>

<file path=ppt/slides/_rels/slide15.xml.rels><?xml version="1.0" encoding="UTF-8" standalone="yes"?>
<Relationships xmlns="http://schemas.openxmlformats.org/package/2006/relationships"><Relationship Id="rId9" Type="http://schemas.openxmlformats.org/officeDocument/2006/relationships/diagramColors" Target="../diagrams/colors5.xml"/><Relationship Id="rId8" Type="http://schemas.openxmlformats.org/officeDocument/2006/relationships/diagramQuickStyle" Target="../diagrams/quickStyle5.xml"/><Relationship Id="rId7" Type="http://schemas.openxmlformats.org/officeDocument/2006/relationships/diagramLayout" Target="../diagrams/layout5.xml"/><Relationship Id="rId6" Type="http://schemas.openxmlformats.org/officeDocument/2006/relationships/diagramData" Target="../diagrams/data5.xml"/><Relationship Id="rId5" Type="http://schemas.microsoft.com/office/2007/relationships/diagramDrawing" Target="../diagrams/drawing4.xml"/><Relationship Id="rId4" Type="http://schemas.openxmlformats.org/officeDocument/2006/relationships/diagramColors" Target="../diagrams/colors4.xml"/><Relationship Id="rId3" Type="http://schemas.openxmlformats.org/officeDocument/2006/relationships/diagramQuickStyle" Target="../diagrams/quickStyle4.xml"/><Relationship Id="rId2" Type="http://schemas.openxmlformats.org/officeDocument/2006/relationships/diagramLayout" Target="../diagrams/layout4.xml"/><Relationship Id="rId11" Type="http://schemas.openxmlformats.org/officeDocument/2006/relationships/slideLayout" Target="../slideLayouts/slideLayout35.xml"/><Relationship Id="rId10" Type="http://schemas.microsoft.com/office/2007/relationships/diagramDrawing" Target="../diagrams/drawing5.xml"/><Relationship Id="rId1" Type="http://schemas.openxmlformats.org/officeDocument/2006/relationships/diagramData" Target="../diagrams/data4.xml"/></Relationships>
</file>

<file path=ppt/slides/_rels/slide16.xml.rels><?xml version="1.0" encoding="UTF-8" standalone="yes"?>
<Relationships xmlns="http://schemas.openxmlformats.org/package/2006/relationships"><Relationship Id="rId9" Type="http://schemas.openxmlformats.org/officeDocument/2006/relationships/diagramColors" Target="../diagrams/colors7.xml"/><Relationship Id="rId8" Type="http://schemas.openxmlformats.org/officeDocument/2006/relationships/diagramQuickStyle" Target="../diagrams/quickStyle7.xml"/><Relationship Id="rId7" Type="http://schemas.openxmlformats.org/officeDocument/2006/relationships/diagramLayout" Target="../diagrams/layout7.xml"/><Relationship Id="rId6" Type="http://schemas.openxmlformats.org/officeDocument/2006/relationships/diagramData" Target="../diagrams/data7.xml"/><Relationship Id="rId5" Type="http://schemas.microsoft.com/office/2007/relationships/diagramDrawing" Target="../diagrams/drawing6.xml"/><Relationship Id="rId4" Type="http://schemas.openxmlformats.org/officeDocument/2006/relationships/diagramColors" Target="../diagrams/colors6.xml"/><Relationship Id="rId3" Type="http://schemas.openxmlformats.org/officeDocument/2006/relationships/diagramQuickStyle" Target="../diagrams/quickStyle6.xml"/><Relationship Id="rId2" Type="http://schemas.openxmlformats.org/officeDocument/2006/relationships/diagramLayout" Target="../diagrams/layout6.xml"/><Relationship Id="rId11" Type="http://schemas.openxmlformats.org/officeDocument/2006/relationships/slideLayout" Target="../slideLayouts/slideLayout35.xml"/><Relationship Id="rId10" Type="http://schemas.microsoft.com/office/2007/relationships/diagramDrawing" Target="../diagrams/drawing7.xml"/><Relationship Id="rId1" Type="http://schemas.openxmlformats.org/officeDocument/2006/relationships/diagramData" Target="../diagrams/data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90.xml"/><Relationship Id="rId1" Type="http://schemas.openxmlformats.org/officeDocument/2006/relationships/image" Target="../media/image9.jpe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92.xml"/><Relationship Id="rId1" Type="http://schemas.openxmlformats.org/officeDocument/2006/relationships/image" Target="../media/image10.GIF"/></Relationships>
</file>

<file path=ppt/slides/_rels/slide27.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92.xml"/><Relationship Id="rId2" Type="http://schemas.openxmlformats.org/officeDocument/2006/relationships/image" Target="../media/image12.jpeg"/><Relationship Id="rId1" Type="http://schemas.openxmlformats.org/officeDocument/2006/relationships/image" Target="../media/image11.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101.xml"/><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image" Target="../media/image1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134.xml"/><Relationship Id="rId1" Type="http://schemas.openxmlformats.org/officeDocument/2006/relationships/hyperlink" Target="https://journals.plos.org/plosone/article?id=10.1371/journal.pone.0245231#pone-0245231-t002"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112.xml"/><Relationship Id="rId2" Type="http://schemas.openxmlformats.org/officeDocument/2006/relationships/image" Target="../media/image17.jpeg"/><Relationship Id="rId1" Type="http://schemas.openxmlformats.org/officeDocument/2006/relationships/image" Target="../media/image16.jpe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117.xml"/><Relationship Id="rId1" Type="http://schemas.openxmlformats.org/officeDocument/2006/relationships/image" Target="../media/image18.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2.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151.xml"/><Relationship Id="rId1" Type="http://schemas.openxmlformats.org/officeDocument/2006/relationships/image" Target="../media/image19.jpeg"/></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24.xml"/><Relationship Id="rId5" Type="http://schemas.microsoft.com/office/2007/relationships/diagramDrawing" Target="../diagrams/drawing3.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 Type="http://schemas.openxmlformats.org/officeDocument/2006/relationships/diagramData" Target="../diagrams/data3.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145.xml"/><Relationship Id="rId1" Type="http://schemas.openxmlformats.org/officeDocument/2006/relationships/hyperlink" Target="https://ia.eferrit.com/ea/e22c190431de180e.pdf"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61.xml"/></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172.xml"/><Relationship Id="rId1" Type="http://schemas.openxmlformats.org/officeDocument/2006/relationships/image" Target="../media/image20.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6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6.xml.rels><?xml version="1.0" encoding="UTF-8" standalone="yes"?>
<Relationships xmlns="http://schemas.openxmlformats.org/package/2006/relationships"><Relationship Id="rId9" Type="http://schemas.openxmlformats.org/officeDocument/2006/relationships/hyperlink" Target="https://qomus.info/encyclopedia/cat-t/tasavvur-uz/" TargetMode="External"/><Relationship Id="rId8" Type="http://schemas.openxmlformats.org/officeDocument/2006/relationships/hyperlink" Target="https://qomus.info/encyclopedia/cat-b/beruniy-uz/" TargetMode="External"/><Relationship Id="rId7" Type="http://schemas.openxmlformats.org/officeDocument/2006/relationships/hyperlink" Target="https://qomus.info/encyclopedia/cat-i/ibn-uz/" TargetMode="External"/><Relationship Id="rId6" Type="http://schemas.openxmlformats.org/officeDocument/2006/relationships/hyperlink" Target="https://qomus.info/encyclopedia/cat-t/tarix-uz/" TargetMode="External"/><Relationship Id="rId5" Type="http://schemas.openxmlformats.org/officeDocument/2006/relationships/hyperlink" Target="https://qomus.info/encyclopedia/cat-a/aristotel-uz/" TargetMode="External"/><Relationship Id="rId4" Type="http://schemas.openxmlformats.org/officeDocument/2006/relationships/hyperlink" Target="https://qomus.info/encyclopedia/cat-r/rivojlanish-uz/" TargetMode="External"/><Relationship Id="rId3" Type="http://schemas.openxmlformats.org/officeDocument/2006/relationships/hyperlink" Target="https://qomus.info/encyclopedia/cat-f/fan-uz/" TargetMode="External"/><Relationship Id="rId2" Type="http://schemas.openxmlformats.org/officeDocument/2006/relationships/hyperlink" Target="https://qomus.info/encyclopedia/cat-sh/shaxs-uz/" TargetMode="External"/><Relationship Id="rId12" Type="http://schemas.openxmlformats.org/officeDocument/2006/relationships/slideLayout" Target="../slideLayouts/slideLayout29.xml"/><Relationship Id="rId11" Type="http://schemas.openxmlformats.org/officeDocument/2006/relationships/hyperlink" Target="https://qomus.info/encyclopedia/cat-t/talqin-uz/" TargetMode="External"/><Relationship Id="rId10" Type="http://schemas.openxmlformats.org/officeDocument/2006/relationships/hyperlink" Target="https://qomus.info/encyclopedia/cat-s/spenser-uz/" TargetMode="External"/><Relationship Id="rId1" Type="http://schemas.openxmlformats.org/officeDocument/2006/relationships/hyperlink" Target="https://qomus.info/encyclopedia/cat-j/jamiyat-uz/" TargetMode="External"/></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177.xml"/><Relationship Id="rId1" Type="http://schemas.openxmlformats.org/officeDocument/2006/relationships/image" Target="../media/image21.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4" name="Схема 3"/>
          <p:cNvGraphicFramePr/>
          <p:nvPr/>
        </p:nvGraphicFramePr>
        <p:xfrm>
          <a:off x="1524000" y="297148"/>
          <a:ext cx="10070306" cy="2890249"/>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aphicFrame>
        <p:nvGraphicFramePr>
          <p:cNvPr id="6" name="Схема 5"/>
          <p:cNvGraphicFramePr/>
          <p:nvPr/>
        </p:nvGraphicFramePr>
        <p:xfrm>
          <a:off x="1524000" y="4263286"/>
          <a:ext cx="9144000" cy="247808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3" name="Рисунок 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749470" y="3839344"/>
            <a:ext cx="2852618" cy="1944216"/>
          </a:xfrm>
          <a:prstGeom prst="rect">
            <a:avLst/>
          </a:prstGeom>
        </p:spPr>
      </p:pic>
      <p:pic>
        <p:nvPicPr>
          <p:cNvPr id="5" name="Рисунок 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065814" y="4263286"/>
            <a:ext cx="2592288" cy="182613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5" name="Rectangle 3"/>
          <p:cNvSpPr>
            <a:spLocks noChangeArrowheads="1"/>
          </p:cNvSpPr>
          <p:nvPr/>
        </p:nvSpPr>
        <p:spPr bwMode="auto">
          <a:xfrm>
            <a:off x="3505200" y="60326"/>
            <a:ext cx="909638"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0850">
              <a:defRPr>
                <a:solidFill>
                  <a:schemeClr val="tx1"/>
                </a:solidFill>
                <a:latin typeface="Arial" panose="020B0604020202020204" pitchFamily="34" charset="0"/>
              </a:defRPr>
            </a:lvl1pPr>
            <a:lvl2pPr marL="742950" indent="-285750" defTabSz="450850">
              <a:defRPr>
                <a:solidFill>
                  <a:schemeClr val="tx1"/>
                </a:solidFill>
                <a:latin typeface="Arial" panose="020B0604020202020204" pitchFamily="34" charset="0"/>
              </a:defRPr>
            </a:lvl2pPr>
            <a:lvl3pPr marL="1143000" indent="-228600" defTabSz="450850">
              <a:defRPr>
                <a:solidFill>
                  <a:schemeClr val="tx1"/>
                </a:solidFill>
                <a:latin typeface="Arial" panose="020B0604020202020204" pitchFamily="34" charset="0"/>
              </a:defRPr>
            </a:lvl3pPr>
            <a:lvl4pPr marL="1600200" indent="-228600" defTabSz="450850">
              <a:defRPr>
                <a:solidFill>
                  <a:schemeClr val="tx1"/>
                </a:solidFill>
                <a:latin typeface="Arial" panose="020B0604020202020204" pitchFamily="34" charset="0"/>
              </a:defRPr>
            </a:lvl4pPr>
            <a:lvl5pPr marL="2057400" indent="-228600" defTabSz="450850">
              <a:defRPr>
                <a:solidFill>
                  <a:schemeClr val="tx1"/>
                </a:solidFill>
                <a:latin typeface="Arial" panose="020B0604020202020204" pitchFamily="34" charset="0"/>
              </a:defRPr>
            </a:lvl5pPr>
            <a:lvl6pPr marL="2514600" indent="-228600" defTabSz="450850" eaLnBrk="0" fontAlgn="base" hangingPunct="0">
              <a:spcBef>
                <a:spcPct val="0"/>
              </a:spcBef>
              <a:spcAft>
                <a:spcPct val="0"/>
              </a:spcAft>
              <a:defRPr>
                <a:solidFill>
                  <a:schemeClr val="tx1"/>
                </a:solidFill>
                <a:latin typeface="Arial" panose="020B0604020202020204" pitchFamily="34" charset="0"/>
              </a:defRPr>
            </a:lvl6pPr>
            <a:lvl7pPr marL="2971800" indent="-228600" defTabSz="450850" eaLnBrk="0" fontAlgn="base" hangingPunct="0">
              <a:spcBef>
                <a:spcPct val="0"/>
              </a:spcBef>
              <a:spcAft>
                <a:spcPct val="0"/>
              </a:spcAft>
              <a:defRPr>
                <a:solidFill>
                  <a:schemeClr val="tx1"/>
                </a:solidFill>
                <a:latin typeface="Arial" panose="020B0604020202020204" pitchFamily="34" charset="0"/>
              </a:defRPr>
            </a:lvl7pPr>
            <a:lvl8pPr marL="3429000" indent="-228600" defTabSz="450850" eaLnBrk="0" fontAlgn="base" hangingPunct="0">
              <a:spcBef>
                <a:spcPct val="0"/>
              </a:spcBef>
              <a:spcAft>
                <a:spcPct val="0"/>
              </a:spcAft>
              <a:defRPr>
                <a:solidFill>
                  <a:schemeClr val="tx1"/>
                </a:solidFill>
                <a:latin typeface="Arial" panose="020B0604020202020204" pitchFamily="34" charset="0"/>
              </a:defRPr>
            </a:lvl8pPr>
            <a:lvl9pPr marL="3886200" indent="-228600" defTabSz="450850" eaLnBrk="0" fontAlgn="base" hangingPunct="0">
              <a:spcBef>
                <a:spcPct val="0"/>
              </a:spcBef>
              <a:spcAft>
                <a:spcPct val="0"/>
              </a:spcAft>
              <a:defRPr>
                <a:solidFill>
                  <a:schemeClr val="tx1"/>
                </a:solidFill>
                <a:latin typeface="Arial" panose="020B0604020202020204" pitchFamily="34" charset="0"/>
              </a:defRPr>
            </a:lvl9pPr>
          </a:lstStyle>
          <a:p>
            <a:pPr algn="r" eaLnBrk="0" fontAlgn="base" hangingPunct="0">
              <a:spcBef>
                <a:spcPct val="0"/>
              </a:spcBef>
              <a:spcAft>
                <a:spcPct val="0"/>
              </a:spcAft>
              <a:defRPr/>
            </a:pPr>
            <a:endParaRPr lang="ru-RU" altLang="ru-RU" sz="1350" b="1">
              <a:solidFill>
                <a:srgbClr val="000000"/>
              </a:solidFill>
              <a:latin typeface="Times New Roman" panose="02020603050405020304" pitchFamily="18" charset="0"/>
              <a:cs typeface="Times New Roman" panose="02020603050405020304" pitchFamily="18" charset="0"/>
            </a:endParaRPr>
          </a:p>
        </p:txBody>
      </p:sp>
      <p:sp>
        <p:nvSpPr>
          <p:cNvPr id="217091" name="Пятиугольник 3"/>
          <p:cNvSpPr>
            <a:spLocks noChangeArrowheads="1"/>
          </p:cNvSpPr>
          <p:nvPr/>
        </p:nvSpPr>
        <p:spPr bwMode="auto">
          <a:xfrm>
            <a:off x="1774826" y="692151"/>
            <a:ext cx="3097039" cy="1368425"/>
          </a:xfrm>
          <a:prstGeom prst="homePlate">
            <a:avLst>
              <a:gd name="adj" fmla="val 49997"/>
            </a:avLst>
          </a:prstGeom>
          <a:solidFill>
            <a:schemeClr val="accent1"/>
          </a:solidFill>
          <a:ln w="9525" algn="ctr">
            <a:solidFill>
              <a:schemeClr val="tx1"/>
            </a:solidFill>
            <a:round/>
          </a:ln>
        </p:spPr>
        <p:txBody>
          <a:bodyPr/>
          <a:lstStyle/>
          <a:p>
            <a:pPr algn="ctr" eaLnBrk="0" fontAlgn="base" hangingPunct="0">
              <a:spcBef>
                <a:spcPct val="0"/>
              </a:spcBef>
              <a:spcAft>
                <a:spcPct val="0"/>
              </a:spcAft>
            </a:pPr>
            <a:endParaRPr lang="en-US" altLang="ru-RU" sz="2400" dirty="0">
              <a:solidFill>
                <a:srgbClr val="FF3399"/>
              </a:solidFill>
              <a:latin typeface="Times New Roman" panose="02020603050405020304" pitchFamily="18" charset="0"/>
              <a:cs typeface="Times New Roman" panose="02020603050405020304" pitchFamily="18" charset="0"/>
            </a:endParaRPr>
          </a:p>
          <a:p>
            <a:pPr algn="ctr" eaLnBrk="0" fontAlgn="base" hangingPunct="0">
              <a:spcBef>
                <a:spcPct val="0"/>
              </a:spcBef>
              <a:spcAft>
                <a:spcPct val="0"/>
              </a:spcAft>
            </a:pPr>
            <a:r>
              <a:rPr lang="en-US" altLang="ru-RU" sz="2400" b="1" dirty="0">
                <a:solidFill>
                  <a:srgbClr val="FF3399"/>
                </a:solidFill>
                <a:latin typeface="Times New Roman" panose="02020603050405020304" pitchFamily="18" charset="0"/>
                <a:cs typeface="Times New Roman" panose="02020603050405020304" pitchFamily="18" charset="0"/>
              </a:rPr>
              <a:t>Алишер Навоий (1441-1501)</a:t>
            </a:r>
            <a:endParaRPr lang="ru-RU" altLang="ru-RU" sz="2400" b="1" dirty="0">
              <a:solidFill>
                <a:srgbClr val="FF3399"/>
              </a:solidFill>
              <a:latin typeface="Times New Roman" panose="02020603050405020304" pitchFamily="18" charset="0"/>
              <a:cs typeface="Times New Roman" panose="02020603050405020304" pitchFamily="18" charset="0"/>
            </a:endParaRPr>
          </a:p>
        </p:txBody>
      </p:sp>
      <p:sp>
        <p:nvSpPr>
          <p:cNvPr id="217092" name="Прямоугольник 5"/>
          <p:cNvSpPr>
            <a:spLocks noChangeArrowheads="1"/>
          </p:cNvSpPr>
          <p:nvPr/>
        </p:nvSpPr>
        <p:spPr bwMode="auto">
          <a:xfrm>
            <a:off x="4871865" y="333376"/>
            <a:ext cx="5616749" cy="2016125"/>
          </a:xfrm>
          <a:prstGeom prst="rect">
            <a:avLst/>
          </a:prstGeom>
          <a:solidFill>
            <a:schemeClr val="accent1"/>
          </a:solidFill>
          <a:ln w="9525" algn="ctr">
            <a:solidFill>
              <a:schemeClr val="tx1"/>
            </a:solidFill>
            <a:round/>
          </a:ln>
        </p:spPr>
        <p:txBody>
          <a:bodyPr/>
          <a:lstStyle/>
          <a:p>
            <a:pPr algn="just" eaLnBrk="0" fontAlgn="base" hangingPunct="0">
              <a:spcBef>
                <a:spcPct val="0"/>
              </a:spcBef>
              <a:spcAft>
                <a:spcPct val="0"/>
              </a:spcAft>
            </a:pPr>
            <a:r>
              <a:rPr lang="en-US" altLang="ru-RU" dirty="0">
                <a:solidFill>
                  <a:srgbClr val="000000"/>
                </a:solidFill>
                <a:latin typeface="Times New Roman" panose="02020603050405020304" pitchFamily="18" charset="0"/>
                <a:cs typeface="Times New Roman" panose="02020603050405020304" pitchFamily="18" charset="0"/>
              </a:rPr>
              <a:t>Ўз асарларида идеал жамият қиёфасини чизган. Ижтимоий адолатли тузум ғоясини  </a:t>
            </a:r>
            <a:r>
              <a:rPr lang="en-US" altLang="ru-RU" b="1" dirty="0">
                <a:solidFill>
                  <a:srgbClr val="C00000"/>
                </a:solidFill>
                <a:latin typeface="Times New Roman" panose="02020603050405020304" pitchFamily="18" charset="0"/>
                <a:cs typeface="Times New Roman" panose="02020603050405020304" pitchFamily="18" charset="0"/>
              </a:rPr>
              <a:t>“Садди Искандарий”</a:t>
            </a:r>
            <a:r>
              <a:rPr lang="en-US" altLang="ru-RU" dirty="0">
                <a:solidFill>
                  <a:srgbClr val="000000"/>
                </a:solidFill>
                <a:latin typeface="Times New Roman" panose="02020603050405020304" pitchFamily="18" charset="0"/>
                <a:cs typeface="Times New Roman" panose="02020603050405020304" pitchFamily="18" charset="0"/>
              </a:rPr>
              <a:t> достонида адолатли шоҳ тимсолида баён этган. </a:t>
            </a:r>
            <a:r>
              <a:rPr lang="en-US" altLang="ru-RU" b="1" dirty="0">
                <a:solidFill>
                  <a:srgbClr val="C00000"/>
                </a:solidFill>
                <a:latin typeface="Times New Roman" panose="02020603050405020304" pitchFamily="18" charset="0"/>
                <a:cs typeface="Times New Roman" panose="02020603050405020304" pitchFamily="18" charset="0"/>
              </a:rPr>
              <a:t>“Маҳбуб ул-қулуб” </a:t>
            </a:r>
            <a:r>
              <a:rPr lang="en-US" altLang="ru-RU" dirty="0">
                <a:solidFill>
                  <a:srgbClr val="000000"/>
                </a:solidFill>
                <a:latin typeface="Times New Roman" panose="02020603050405020304" pitchFamily="18" charset="0"/>
                <a:cs typeface="Times New Roman" panose="02020603050405020304" pitchFamily="18" charset="0"/>
              </a:rPr>
              <a:t>асарида 100дан ортиқ ижтимоий табақа ҳақида гапириб, уларнинг ижтимоий тизимдаги ўрни, халқ учун фойдали ва зарарли жиҳатларини таҳлил қилган. </a:t>
            </a:r>
            <a:endParaRPr lang="ru-RU" altLang="ru-RU" dirty="0">
              <a:solidFill>
                <a:srgbClr val="000000"/>
              </a:solidFill>
              <a:latin typeface="Times New Roman" panose="02020603050405020304" pitchFamily="18" charset="0"/>
              <a:cs typeface="Times New Roman" panose="02020603050405020304" pitchFamily="18" charset="0"/>
            </a:endParaRPr>
          </a:p>
        </p:txBody>
      </p:sp>
      <p:sp>
        <p:nvSpPr>
          <p:cNvPr id="7179" name="Прямоугольник 10"/>
          <p:cNvSpPr>
            <a:spLocks noChangeArrowheads="1"/>
          </p:cNvSpPr>
          <p:nvPr/>
        </p:nvSpPr>
        <p:spPr bwMode="auto">
          <a:xfrm>
            <a:off x="4414838" y="2419350"/>
            <a:ext cx="6145658" cy="4222750"/>
          </a:xfrm>
          <a:prstGeom prst="rect">
            <a:avLst/>
          </a:prstGeom>
          <a:solidFill>
            <a:schemeClr val="accent1"/>
          </a:solidFill>
          <a:ln w="9525" algn="ctr">
            <a:solidFill>
              <a:schemeClr val="tx1"/>
            </a:solidFill>
            <a:rou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0" fontAlgn="base" hangingPunct="0">
              <a:spcBef>
                <a:spcPct val="0"/>
              </a:spcBef>
              <a:spcAft>
                <a:spcPct val="0"/>
              </a:spcAft>
              <a:defRPr/>
            </a:pPr>
            <a:r>
              <a:rPr lang="en-US" altLang="ru-RU" sz="1400" dirty="0">
                <a:solidFill>
                  <a:srgbClr val="000000"/>
                </a:solidFill>
                <a:latin typeface="Times New Roman" panose="02020603050405020304" pitchFamily="18" charset="0"/>
                <a:cs typeface="Times New Roman" panose="02020603050405020304" pitchFamily="18" charset="0"/>
              </a:rPr>
              <a:t> </a:t>
            </a:r>
            <a:r>
              <a:rPr lang="en-US" altLang="ru-RU" sz="1500" dirty="0">
                <a:solidFill>
                  <a:srgbClr val="000000"/>
                </a:solidFill>
                <a:latin typeface="Times New Roman" panose="02020603050405020304" pitchFamily="18" charset="0"/>
                <a:cs typeface="Times New Roman" panose="02020603050405020304" pitchFamily="18" charset="0"/>
              </a:rPr>
              <a:t>Амир Темур </a:t>
            </a:r>
            <a:r>
              <a:rPr lang="en-US" altLang="ru-RU" sz="1500" b="1" dirty="0">
                <a:solidFill>
                  <a:srgbClr val="C00000"/>
                </a:solidFill>
                <a:latin typeface="Times New Roman" panose="02020603050405020304" pitchFamily="18" charset="0"/>
                <a:cs typeface="Times New Roman" panose="02020603050405020304" pitchFamily="18" charset="0"/>
              </a:rPr>
              <a:t>“Темур тузуклари”да </a:t>
            </a:r>
            <a:r>
              <a:rPr lang="en-US" altLang="ru-RU" sz="1500" dirty="0">
                <a:solidFill>
                  <a:srgbClr val="000000"/>
                </a:solidFill>
                <a:latin typeface="Times New Roman" panose="02020603050405020304" pitchFamily="18" charset="0"/>
                <a:cs typeface="Times New Roman" panose="02020603050405020304" pitchFamily="18" charset="0"/>
              </a:rPr>
              <a:t>жамият, унинг иқтисодий, сиёсий, маданий ҳаёти, жамият ҳаётини ташкил этиш қонун-қоидалари тўғрисида қимматли маълумотлар берилган. </a:t>
            </a:r>
            <a:endParaRPr lang="en-US" altLang="ru-RU" sz="1500" dirty="0">
              <a:solidFill>
                <a:srgbClr val="000000"/>
              </a:solidFill>
              <a:latin typeface="Times New Roman" panose="02020603050405020304" pitchFamily="18" charset="0"/>
              <a:cs typeface="Times New Roman" panose="02020603050405020304" pitchFamily="18" charset="0"/>
            </a:endParaRPr>
          </a:p>
          <a:p>
            <a:pPr eaLnBrk="0" fontAlgn="base" hangingPunct="0">
              <a:spcBef>
                <a:spcPct val="0"/>
              </a:spcBef>
              <a:spcAft>
                <a:spcPct val="0"/>
              </a:spcAft>
              <a:defRPr/>
            </a:pPr>
            <a:r>
              <a:rPr lang="en-US" altLang="ru-RU" sz="1500" dirty="0">
                <a:solidFill>
                  <a:srgbClr val="000000"/>
                </a:solidFill>
                <a:latin typeface="Times New Roman" panose="02020603050405020304" pitchFamily="18" charset="0"/>
                <a:cs typeface="Times New Roman" panose="02020603050405020304" pitchFamily="18" charset="0"/>
              </a:rPr>
              <a:t>Амир Темур </a:t>
            </a:r>
            <a:r>
              <a:rPr lang="en-US" altLang="ru-RU" sz="1500" b="1" dirty="0">
                <a:solidFill>
                  <a:srgbClr val="C00000"/>
                </a:solidFill>
                <a:latin typeface="Times New Roman" panose="02020603050405020304" pitchFamily="18" charset="0"/>
                <a:cs typeface="Times New Roman" panose="02020603050405020304" pitchFamily="18" charset="0"/>
              </a:rPr>
              <a:t>жамиятни 12 тоифага </a:t>
            </a:r>
            <a:r>
              <a:rPr lang="en-US" altLang="ru-RU" sz="1500" dirty="0">
                <a:solidFill>
                  <a:srgbClr val="000000"/>
                </a:solidFill>
                <a:latin typeface="Times New Roman" panose="02020603050405020304" pitchFamily="18" charset="0"/>
                <a:cs typeface="Times New Roman" panose="02020603050405020304" pitchFamily="18" charset="0"/>
              </a:rPr>
              <a:t>бўлган ва уларга таянган ҳолда бошқариш ишларини амалга оширган:</a:t>
            </a:r>
            <a:endParaRPr lang="en-US" altLang="ru-RU" sz="1500" dirty="0">
              <a:solidFill>
                <a:srgbClr val="000000"/>
              </a:solidFill>
              <a:latin typeface="Times New Roman" panose="02020603050405020304" pitchFamily="18" charset="0"/>
              <a:cs typeface="Times New Roman" panose="02020603050405020304" pitchFamily="18" charset="0"/>
            </a:endParaRPr>
          </a:p>
          <a:p>
            <a:pPr marL="342900" indent="-342900" eaLnBrk="0" fontAlgn="base" hangingPunct="0">
              <a:spcBef>
                <a:spcPct val="0"/>
              </a:spcBef>
              <a:spcAft>
                <a:spcPct val="0"/>
              </a:spcAft>
              <a:buFontTx/>
              <a:buAutoNum type="arabicPeriod"/>
              <a:defRPr/>
            </a:pPr>
            <a:r>
              <a:rPr lang="en-US" altLang="ru-RU" sz="1500" b="1" dirty="0">
                <a:solidFill>
                  <a:srgbClr val="000000"/>
                </a:solidFill>
                <a:latin typeface="Times New Roman" panose="02020603050405020304" pitchFamily="18" charset="0"/>
                <a:cs typeface="Times New Roman" panose="02020603050405020304" pitchFamily="18" charset="0"/>
              </a:rPr>
              <a:t>Саййидлар, уламолар ва шайхлар</a:t>
            </a:r>
            <a:endParaRPr lang="en-US" altLang="ru-RU" sz="1500" b="1" dirty="0">
              <a:solidFill>
                <a:srgbClr val="000000"/>
              </a:solidFill>
              <a:latin typeface="Times New Roman" panose="02020603050405020304" pitchFamily="18" charset="0"/>
              <a:cs typeface="Times New Roman" panose="02020603050405020304" pitchFamily="18" charset="0"/>
            </a:endParaRPr>
          </a:p>
          <a:p>
            <a:pPr marL="342900" indent="-342900" eaLnBrk="0" fontAlgn="base" hangingPunct="0">
              <a:spcBef>
                <a:spcPct val="0"/>
              </a:spcBef>
              <a:spcAft>
                <a:spcPct val="0"/>
              </a:spcAft>
              <a:buFontTx/>
              <a:buAutoNum type="arabicPeriod"/>
              <a:defRPr/>
            </a:pPr>
            <a:r>
              <a:rPr lang="en-US" altLang="ru-RU" sz="1500" b="1" dirty="0">
                <a:solidFill>
                  <a:srgbClr val="0070C0"/>
                </a:solidFill>
                <a:latin typeface="Times New Roman" panose="02020603050405020304" pitchFamily="18" charset="0"/>
                <a:cs typeface="Times New Roman" panose="02020603050405020304" pitchFamily="18" charset="0"/>
              </a:rPr>
              <a:t>Билимдон кишилар,олимлар</a:t>
            </a:r>
            <a:endParaRPr lang="en-US" altLang="ru-RU" sz="1500" b="1" dirty="0">
              <a:solidFill>
                <a:srgbClr val="0070C0"/>
              </a:solidFill>
              <a:latin typeface="Times New Roman" panose="02020603050405020304" pitchFamily="18" charset="0"/>
              <a:cs typeface="Times New Roman" panose="02020603050405020304" pitchFamily="18" charset="0"/>
            </a:endParaRPr>
          </a:p>
          <a:p>
            <a:pPr marL="342900" indent="-342900" eaLnBrk="0" fontAlgn="base" hangingPunct="0">
              <a:spcBef>
                <a:spcPct val="0"/>
              </a:spcBef>
              <a:spcAft>
                <a:spcPct val="0"/>
              </a:spcAft>
              <a:buFontTx/>
              <a:buAutoNum type="arabicPeriod"/>
              <a:defRPr/>
            </a:pPr>
            <a:r>
              <a:rPr lang="en-US" altLang="ru-RU" sz="1500" b="1" dirty="0">
                <a:solidFill>
                  <a:srgbClr val="000000"/>
                </a:solidFill>
                <a:latin typeface="Times New Roman" panose="02020603050405020304" pitchFamily="18" charset="0"/>
                <a:cs typeface="Times New Roman" panose="02020603050405020304" pitchFamily="18" charset="0"/>
              </a:rPr>
              <a:t>Дуогўй тақводорлар</a:t>
            </a:r>
            <a:endParaRPr lang="en-US" altLang="ru-RU" sz="1500" b="1" dirty="0">
              <a:solidFill>
                <a:srgbClr val="000000"/>
              </a:solidFill>
              <a:latin typeface="Times New Roman" panose="02020603050405020304" pitchFamily="18" charset="0"/>
              <a:cs typeface="Times New Roman" panose="02020603050405020304" pitchFamily="18" charset="0"/>
            </a:endParaRPr>
          </a:p>
          <a:p>
            <a:pPr marL="342900" indent="-342900" eaLnBrk="0" fontAlgn="base" hangingPunct="0">
              <a:spcBef>
                <a:spcPct val="0"/>
              </a:spcBef>
              <a:spcAft>
                <a:spcPct val="0"/>
              </a:spcAft>
              <a:buFontTx/>
              <a:buAutoNum type="arabicPeriod"/>
              <a:defRPr/>
            </a:pPr>
            <a:r>
              <a:rPr lang="en-US" altLang="ru-RU" sz="1500" b="1" dirty="0">
                <a:solidFill>
                  <a:srgbClr val="FF0000"/>
                </a:solidFill>
                <a:latin typeface="Times New Roman" panose="02020603050405020304" pitchFamily="18" charset="0"/>
                <a:cs typeface="Times New Roman" panose="02020603050405020304" pitchFamily="18" charset="0"/>
              </a:rPr>
              <a:t>Амирлар, сарҳанглар, сипоҳсолорлар</a:t>
            </a:r>
            <a:endParaRPr lang="en-US" altLang="ru-RU" sz="1500" b="1" dirty="0">
              <a:solidFill>
                <a:srgbClr val="FF0000"/>
              </a:solidFill>
              <a:latin typeface="Times New Roman" panose="02020603050405020304" pitchFamily="18" charset="0"/>
              <a:cs typeface="Times New Roman" panose="02020603050405020304" pitchFamily="18" charset="0"/>
            </a:endParaRPr>
          </a:p>
          <a:p>
            <a:pPr marL="342900" indent="-342900" eaLnBrk="0" fontAlgn="base" hangingPunct="0">
              <a:spcBef>
                <a:spcPct val="0"/>
              </a:spcBef>
              <a:spcAft>
                <a:spcPct val="0"/>
              </a:spcAft>
              <a:buFontTx/>
              <a:buAutoNum type="arabicPeriod"/>
              <a:defRPr/>
            </a:pPr>
            <a:r>
              <a:rPr lang="en-US" altLang="ru-RU" sz="1500" b="1" dirty="0">
                <a:solidFill>
                  <a:srgbClr val="FF0000"/>
                </a:solidFill>
                <a:latin typeface="Times New Roman" panose="02020603050405020304" pitchFamily="18" charset="0"/>
                <a:cs typeface="Times New Roman" panose="02020603050405020304" pitchFamily="18" charset="0"/>
              </a:rPr>
              <a:t>Сипоҳ ва раият</a:t>
            </a:r>
            <a:endParaRPr lang="en-US" altLang="ru-RU" sz="1500" b="1" dirty="0">
              <a:solidFill>
                <a:srgbClr val="FF0000"/>
              </a:solidFill>
              <a:latin typeface="Times New Roman" panose="02020603050405020304" pitchFamily="18" charset="0"/>
              <a:cs typeface="Times New Roman" panose="02020603050405020304" pitchFamily="18" charset="0"/>
            </a:endParaRPr>
          </a:p>
          <a:p>
            <a:pPr marL="342900" indent="-342900" eaLnBrk="0" fontAlgn="base" hangingPunct="0">
              <a:spcBef>
                <a:spcPct val="0"/>
              </a:spcBef>
              <a:spcAft>
                <a:spcPct val="0"/>
              </a:spcAft>
              <a:buFontTx/>
              <a:buAutoNum type="arabicPeriod"/>
              <a:defRPr/>
            </a:pPr>
            <a:r>
              <a:rPr lang="en-US" altLang="ru-RU" sz="1500" b="1" dirty="0">
                <a:solidFill>
                  <a:srgbClr val="FF0000"/>
                </a:solidFill>
                <a:latin typeface="Times New Roman" panose="02020603050405020304" pitchFamily="18" charset="0"/>
                <a:cs typeface="Times New Roman" panose="02020603050405020304" pitchFamily="18" charset="0"/>
              </a:rPr>
              <a:t>Ишончли кишилар</a:t>
            </a:r>
            <a:endParaRPr lang="en-US" altLang="ru-RU" sz="1500" b="1" dirty="0">
              <a:solidFill>
                <a:srgbClr val="FF0000"/>
              </a:solidFill>
              <a:latin typeface="Times New Roman" panose="02020603050405020304" pitchFamily="18" charset="0"/>
              <a:cs typeface="Times New Roman" panose="02020603050405020304" pitchFamily="18" charset="0"/>
            </a:endParaRPr>
          </a:p>
          <a:p>
            <a:pPr marL="342900" indent="-342900" eaLnBrk="0" fontAlgn="base" hangingPunct="0">
              <a:spcBef>
                <a:spcPct val="0"/>
              </a:spcBef>
              <a:spcAft>
                <a:spcPct val="0"/>
              </a:spcAft>
              <a:buFontTx/>
              <a:buAutoNum type="arabicPeriod"/>
              <a:defRPr/>
            </a:pPr>
            <a:r>
              <a:rPr lang="en-US" altLang="ru-RU" sz="1500" b="1" dirty="0">
                <a:solidFill>
                  <a:srgbClr val="000000"/>
                </a:solidFill>
                <a:latin typeface="Times New Roman" panose="02020603050405020304" pitchFamily="18" charset="0"/>
                <a:cs typeface="Times New Roman" panose="02020603050405020304" pitchFamily="18" charset="0"/>
              </a:rPr>
              <a:t>Вазирлар, котиблар ва девон битикчилари</a:t>
            </a:r>
            <a:endParaRPr lang="en-US" altLang="ru-RU" sz="1500" b="1" dirty="0">
              <a:solidFill>
                <a:srgbClr val="000000"/>
              </a:solidFill>
              <a:latin typeface="Times New Roman" panose="02020603050405020304" pitchFamily="18" charset="0"/>
              <a:cs typeface="Times New Roman" panose="02020603050405020304" pitchFamily="18" charset="0"/>
            </a:endParaRPr>
          </a:p>
          <a:p>
            <a:pPr marL="342900" indent="-342900" eaLnBrk="0" fontAlgn="base" hangingPunct="0">
              <a:spcBef>
                <a:spcPct val="0"/>
              </a:spcBef>
              <a:spcAft>
                <a:spcPct val="0"/>
              </a:spcAft>
              <a:buFontTx/>
              <a:buAutoNum type="arabicPeriod"/>
              <a:defRPr/>
            </a:pPr>
            <a:r>
              <a:rPr lang="en-US" altLang="ru-RU" sz="1500" b="1" dirty="0">
                <a:solidFill>
                  <a:srgbClr val="7030A0"/>
                </a:solidFill>
                <a:latin typeface="Times New Roman" panose="02020603050405020304" pitchFamily="18" charset="0"/>
                <a:cs typeface="Times New Roman" panose="02020603050405020304" pitchFamily="18" charset="0"/>
              </a:rPr>
              <a:t>Ҳакимлар, табиблар ва мунажжимлар</a:t>
            </a:r>
            <a:endParaRPr lang="en-US" altLang="ru-RU" sz="1500" b="1" dirty="0">
              <a:solidFill>
                <a:srgbClr val="7030A0"/>
              </a:solidFill>
              <a:latin typeface="Times New Roman" panose="02020603050405020304" pitchFamily="18" charset="0"/>
              <a:cs typeface="Times New Roman" panose="02020603050405020304" pitchFamily="18" charset="0"/>
            </a:endParaRPr>
          </a:p>
          <a:p>
            <a:pPr marL="342900" indent="-342900" eaLnBrk="0" fontAlgn="base" hangingPunct="0">
              <a:spcBef>
                <a:spcPct val="0"/>
              </a:spcBef>
              <a:spcAft>
                <a:spcPct val="0"/>
              </a:spcAft>
              <a:buFontTx/>
              <a:buAutoNum type="arabicPeriod"/>
              <a:defRPr/>
            </a:pPr>
            <a:r>
              <a:rPr lang="en-US" altLang="ru-RU" sz="1500" b="1" dirty="0">
                <a:solidFill>
                  <a:srgbClr val="7030A0"/>
                </a:solidFill>
                <a:latin typeface="Times New Roman" panose="02020603050405020304" pitchFamily="18" charset="0"/>
                <a:cs typeface="Times New Roman" panose="02020603050405020304" pitchFamily="18" charset="0"/>
              </a:rPr>
              <a:t>Муҳаддислар</a:t>
            </a:r>
            <a:endParaRPr lang="en-US" altLang="ru-RU" sz="1500" b="1" dirty="0">
              <a:solidFill>
                <a:srgbClr val="7030A0"/>
              </a:solidFill>
              <a:latin typeface="Times New Roman" panose="02020603050405020304" pitchFamily="18" charset="0"/>
              <a:cs typeface="Times New Roman" panose="02020603050405020304" pitchFamily="18" charset="0"/>
            </a:endParaRPr>
          </a:p>
          <a:p>
            <a:pPr marL="342900" indent="-342900" eaLnBrk="0" fontAlgn="base" hangingPunct="0">
              <a:spcBef>
                <a:spcPct val="0"/>
              </a:spcBef>
              <a:spcAft>
                <a:spcPct val="0"/>
              </a:spcAft>
              <a:buFontTx/>
              <a:buAutoNum type="arabicPeriod"/>
              <a:defRPr/>
            </a:pPr>
            <a:r>
              <a:rPr lang="en-US" altLang="ru-RU" sz="1500" b="1" dirty="0">
                <a:solidFill>
                  <a:srgbClr val="000000"/>
                </a:solidFill>
                <a:latin typeface="Times New Roman" panose="02020603050405020304" pitchFamily="18" charset="0"/>
                <a:cs typeface="Times New Roman" panose="02020603050405020304" pitchFamily="18" charset="0"/>
              </a:rPr>
              <a:t>Сўфийлар</a:t>
            </a:r>
            <a:endParaRPr lang="en-US" altLang="ru-RU" sz="1500" b="1" dirty="0">
              <a:solidFill>
                <a:srgbClr val="000000"/>
              </a:solidFill>
              <a:latin typeface="Times New Roman" panose="02020603050405020304" pitchFamily="18" charset="0"/>
              <a:cs typeface="Times New Roman" panose="02020603050405020304" pitchFamily="18" charset="0"/>
            </a:endParaRPr>
          </a:p>
          <a:p>
            <a:pPr marL="342900" indent="-342900" eaLnBrk="0" fontAlgn="base" hangingPunct="0">
              <a:spcBef>
                <a:spcPct val="0"/>
              </a:spcBef>
              <a:spcAft>
                <a:spcPct val="0"/>
              </a:spcAft>
              <a:buFontTx/>
              <a:buAutoNum type="arabicPeriod"/>
              <a:defRPr/>
            </a:pPr>
            <a:r>
              <a:rPr lang="en-US" altLang="ru-RU" sz="1500" b="1" dirty="0">
                <a:solidFill>
                  <a:srgbClr val="7030A0"/>
                </a:solidFill>
                <a:latin typeface="Times New Roman" panose="02020603050405020304" pitchFamily="18" charset="0"/>
                <a:cs typeface="Times New Roman" panose="02020603050405020304" pitchFamily="18" charset="0"/>
              </a:rPr>
              <a:t>Ҳунар ва санъат аҳли</a:t>
            </a:r>
            <a:endParaRPr lang="en-US" altLang="ru-RU" sz="1500" b="1" dirty="0">
              <a:solidFill>
                <a:srgbClr val="7030A0"/>
              </a:solidFill>
              <a:latin typeface="Times New Roman" panose="02020603050405020304" pitchFamily="18" charset="0"/>
              <a:cs typeface="Times New Roman" panose="02020603050405020304" pitchFamily="18" charset="0"/>
            </a:endParaRPr>
          </a:p>
          <a:p>
            <a:pPr marL="342900" indent="-342900" eaLnBrk="0" fontAlgn="base" hangingPunct="0">
              <a:spcBef>
                <a:spcPct val="0"/>
              </a:spcBef>
              <a:spcAft>
                <a:spcPct val="0"/>
              </a:spcAft>
              <a:buFontTx/>
              <a:buAutoNum type="arabicPeriod"/>
              <a:defRPr/>
            </a:pPr>
            <a:r>
              <a:rPr lang="en-US" altLang="ru-RU" sz="1500" b="1" dirty="0">
                <a:solidFill>
                  <a:srgbClr val="002060"/>
                </a:solidFill>
                <a:latin typeface="Times New Roman" panose="02020603050405020304" pitchFamily="18" charset="0"/>
                <a:cs typeface="Times New Roman" panose="02020603050405020304" pitchFamily="18" charset="0"/>
              </a:rPr>
              <a:t>Сайёҳ ва тижорат аҳли</a:t>
            </a:r>
            <a:endParaRPr lang="en-US" altLang="ru-RU" sz="1500" b="1" dirty="0">
              <a:solidFill>
                <a:srgbClr val="002060"/>
              </a:solidFill>
              <a:latin typeface="Times New Roman" panose="02020603050405020304" pitchFamily="18" charset="0"/>
              <a:cs typeface="Times New Roman" panose="02020603050405020304" pitchFamily="18" charset="0"/>
            </a:endParaRPr>
          </a:p>
          <a:p>
            <a:pPr marL="342900" indent="-342900" eaLnBrk="0" fontAlgn="base" hangingPunct="0">
              <a:spcBef>
                <a:spcPct val="0"/>
              </a:spcBef>
              <a:spcAft>
                <a:spcPct val="0"/>
              </a:spcAft>
              <a:buFontTx/>
              <a:buAutoNum type="arabicPeriod"/>
              <a:defRPr/>
            </a:pPr>
            <a:endParaRPr lang="ru-RU" altLang="ru-RU" sz="1500" dirty="0">
              <a:solidFill>
                <a:srgbClr val="000000"/>
              </a:solidFill>
              <a:latin typeface="Times New Roman" panose="02020603050405020304" pitchFamily="18" charset="0"/>
              <a:cs typeface="Times New Roman" panose="02020603050405020304" pitchFamily="18" charset="0"/>
            </a:endParaRPr>
          </a:p>
        </p:txBody>
      </p:sp>
      <p:sp>
        <p:nvSpPr>
          <p:cNvPr id="217094" name="Пятиугольник 2"/>
          <p:cNvSpPr>
            <a:spLocks noChangeArrowheads="1"/>
          </p:cNvSpPr>
          <p:nvPr/>
        </p:nvSpPr>
        <p:spPr bwMode="auto">
          <a:xfrm>
            <a:off x="1774826" y="3284539"/>
            <a:ext cx="2640013" cy="1728787"/>
          </a:xfrm>
          <a:prstGeom prst="homePlate">
            <a:avLst>
              <a:gd name="adj" fmla="val 49997"/>
            </a:avLst>
          </a:prstGeom>
          <a:solidFill>
            <a:schemeClr val="accent1"/>
          </a:solidFill>
          <a:ln w="9525" algn="ctr">
            <a:solidFill>
              <a:schemeClr val="tx1"/>
            </a:solidFill>
            <a:round/>
          </a:ln>
        </p:spPr>
        <p:txBody>
          <a:bodyPr/>
          <a:lstStyle/>
          <a:p>
            <a:pPr algn="ctr" eaLnBrk="0" fontAlgn="base" hangingPunct="0">
              <a:spcBef>
                <a:spcPct val="0"/>
              </a:spcBef>
              <a:spcAft>
                <a:spcPct val="0"/>
              </a:spcAft>
            </a:pPr>
            <a:endParaRPr lang="en-US" altLang="ru-RU" sz="2400" dirty="0">
              <a:solidFill>
                <a:srgbClr val="FF3399"/>
              </a:solidFill>
              <a:latin typeface="Times New Roman" panose="02020603050405020304" pitchFamily="18" charset="0"/>
              <a:cs typeface="Times New Roman" panose="02020603050405020304" pitchFamily="18" charset="0"/>
            </a:endParaRPr>
          </a:p>
          <a:p>
            <a:pPr algn="ctr" eaLnBrk="0" fontAlgn="base" hangingPunct="0">
              <a:spcBef>
                <a:spcPct val="0"/>
              </a:spcBef>
              <a:spcAft>
                <a:spcPct val="0"/>
              </a:spcAft>
            </a:pPr>
            <a:r>
              <a:rPr lang="en-US" altLang="ru-RU" sz="2400" b="1" dirty="0">
                <a:solidFill>
                  <a:srgbClr val="FF3399"/>
                </a:solidFill>
                <a:latin typeface="Times New Roman" panose="02020603050405020304" pitchFamily="18" charset="0"/>
                <a:cs typeface="Times New Roman" panose="02020603050405020304" pitchFamily="18" charset="0"/>
              </a:rPr>
              <a:t>Амир Темур </a:t>
            </a:r>
            <a:endParaRPr lang="en-US" altLang="ru-RU" sz="2400" b="1" dirty="0">
              <a:solidFill>
                <a:srgbClr val="FF3399"/>
              </a:solidFill>
              <a:latin typeface="Times New Roman" panose="02020603050405020304" pitchFamily="18" charset="0"/>
              <a:cs typeface="Times New Roman" panose="02020603050405020304" pitchFamily="18" charset="0"/>
            </a:endParaRPr>
          </a:p>
          <a:p>
            <a:pPr algn="ctr" eaLnBrk="0" fontAlgn="base" hangingPunct="0">
              <a:spcBef>
                <a:spcPct val="0"/>
              </a:spcBef>
              <a:spcAft>
                <a:spcPct val="0"/>
              </a:spcAft>
            </a:pPr>
            <a:r>
              <a:rPr lang="en-US" altLang="ru-RU" sz="2400" b="1" dirty="0">
                <a:solidFill>
                  <a:srgbClr val="FF3399"/>
                </a:solidFill>
                <a:latin typeface="Times New Roman" panose="02020603050405020304" pitchFamily="18" charset="0"/>
                <a:cs typeface="Times New Roman" panose="02020603050405020304" pitchFamily="18" charset="0"/>
              </a:rPr>
              <a:t>(1336-1405)</a:t>
            </a:r>
            <a:endParaRPr lang="ru-RU" altLang="ru-RU" sz="2400" b="1" dirty="0">
              <a:solidFill>
                <a:srgbClr val="FF3399"/>
              </a:solidFill>
              <a:latin typeface="Times New Roman" panose="02020603050405020304" pitchFamily="18" charset="0"/>
              <a:cs typeface="Times New Roman" panose="02020603050405020304" pitchFamily="18" charset="0"/>
            </a:endParaRPr>
          </a:p>
        </p:txBody>
      </p:sp>
    </p:spTree>
  </p:cSld>
  <p:clrMapOvr>
    <a:masterClrMapping/>
  </p:clrMapOvr>
  <p:transition advTm="3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nodePh="1">
                                  <p:stCondLst>
                                    <p:cond delay="0"/>
                                  </p:stCondLst>
                                  <p:endCondLst>
                                    <p:cond evt="begin" delay="0">
                                      <p:tn val="5"/>
                                    </p:cond>
                                  </p:endCondLst>
                                  <p:childTnLst>
                                    <p:set>
                                      <p:cBhvr>
                                        <p:cTn id="6" dur="1" fill="hold">
                                          <p:stCondLst>
                                            <p:cond delay="0"/>
                                          </p:stCondLst>
                                        </p:cTn>
                                        <p:tgtEl>
                                          <p:spTgt spid="146435"/>
                                        </p:tgtEl>
                                        <p:attrNameLst>
                                          <p:attrName>style.visibility</p:attrName>
                                        </p:attrNameLst>
                                      </p:cBhvr>
                                      <p:to>
                                        <p:strVal val="visible"/>
                                      </p:to>
                                    </p:set>
                                    <p:anim calcmode="lin" valueType="num">
                                      <p:cBhvr additive="base">
                                        <p:cTn id="7" dur="500" fill="hold"/>
                                        <p:tgtEl>
                                          <p:spTgt spid="146435"/>
                                        </p:tgtEl>
                                        <p:attrNameLst>
                                          <p:attrName>ppt_x</p:attrName>
                                        </p:attrNameLst>
                                      </p:cBhvr>
                                      <p:tavLst>
                                        <p:tav tm="0">
                                          <p:val>
                                            <p:strVal val="#ppt_x"/>
                                          </p:val>
                                        </p:tav>
                                        <p:tav tm="100000">
                                          <p:val>
                                            <p:strVal val="#ppt_x"/>
                                          </p:val>
                                        </p:tav>
                                      </p:tavLst>
                                    </p:anim>
                                    <p:anim calcmode="lin" valueType="num">
                                      <p:cBhvr additive="base">
                                        <p:cTn id="8" dur="500" fill="hold"/>
                                        <p:tgtEl>
                                          <p:spTgt spid="1464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Пятиугольник 3"/>
          <p:cNvSpPr>
            <a:spLocks noChangeArrowheads="1"/>
          </p:cNvSpPr>
          <p:nvPr/>
        </p:nvSpPr>
        <p:spPr bwMode="auto">
          <a:xfrm>
            <a:off x="1687513" y="296864"/>
            <a:ext cx="2824162" cy="846121"/>
          </a:xfrm>
          <a:prstGeom prst="homePlate">
            <a:avLst>
              <a:gd name="adj" fmla="val 50034"/>
            </a:avLst>
          </a:prstGeom>
          <a:solidFill>
            <a:schemeClr val="accent1"/>
          </a:solidFill>
          <a:ln w="9525" algn="ctr">
            <a:solidFill>
              <a:schemeClr val="tx1"/>
            </a:solidFill>
            <a:round/>
          </a:ln>
        </p:spPr>
        <p:txBody>
          <a:bodyPr/>
          <a:lstStyle/>
          <a:p>
            <a:pPr algn="ctr" eaLnBrk="0" fontAlgn="base" hangingPunct="0">
              <a:spcBef>
                <a:spcPct val="0"/>
              </a:spcBef>
              <a:spcAft>
                <a:spcPct val="0"/>
              </a:spcAft>
            </a:pPr>
            <a:r>
              <a:rPr lang="en-US" altLang="ru-RU" b="1" dirty="0">
                <a:solidFill>
                  <a:srgbClr val="FF0000"/>
                </a:solidFill>
                <a:latin typeface="Times New Roman" panose="02020603050405020304" pitchFamily="18" charset="0"/>
                <a:cs typeface="Times New Roman" panose="02020603050405020304" pitchFamily="18" charset="0"/>
              </a:rPr>
              <a:t>В.Гегель</a:t>
            </a:r>
            <a:r>
              <a:rPr lang="en-US" altLang="ru-RU" dirty="0">
                <a:solidFill>
                  <a:srgbClr val="FF0000"/>
                </a:solidFill>
                <a:latin typeface="Times New Roman" panose="02020603050405020304" pitchFamily="18" charset="0"/>
                <a:cs typeface="Times New Roman" panose="02020603050405020304" pitchFamily="18" charset="0"/>
              </a:rPr>
              <a:t> </a:t>
            </a:r>
            <a:r>
              <a:rPr lang="en-US" altLang="ru-RU" dirty="0">
                <a:solidFill>
                  <a:srgbClr val="FF0000"/>
                </a:solidFill>
                <a:latin typeface="Times New Roman" panose="02020603050405020304" pitchFamily="18" charset="0"/>
                <a:cs typeface="Times New Roman" panose="02020603050405020304" pitchFamily="18" charset="0"/>
              </a:rPr>
              <a:t>- </a:t>
            </a:r>
            <a:r>
              <a:rPr lang="en-US" altLang="ru-RU" dirty="0">
                <a:solidFill>
                  <a:srgbClr val="FF0000"/>
                </a:solidFill>
                <a:latin typeface="Times New Roman" panose="02020603050405020304" pitchFamily="18" charset="0"/>
                <a:cs typeface="Times New Roman" panose="02020603050405020304" pitchFamily="18" charset="0"/>
              </a:rPr>
              <a:t>немис файласуфи</a:t>
            </a:r>
            <a:r>
              <a:rPr lang="en-US" altLang="ru-RU" dirty="0">
                <a:solidFill>
                  <a:srgbClr val="FF0000"/>
                </a:solidFill>
                <a:latin typeface="Times New Roman" panose="02020603050405020304" pitchFamily="18" charset="0"/>
                <a:cs typeface="Times New Roman" panose="02020603050405020304" pitchFamily="18" charset="0"/>
              </a:rPr>
              <a:t> </a:t>
            </a:r>
            <a:endParaRPr lang="en-US" altLang="ru-RU" dirty="0">
              <a:solidFill>
                <a:srgbClr val="FF0000"/>
              </a:solidFill>
              <a:latin typeface="Times New Roman" panose="02020603050405020304" pitchFamily="18" charset="0"/>
              <a:cs typeface="Times New Roman" panose="02020603050405020304" pitchFamily="18" charset="0"/>
            </a:endParaRPr>
          </a:p>
          <a:p>
            <a:pPr algn="ctr" eaLnBrk="0" fontAlgn="base" hangingPunct="0">
              <a:spcBef>
                <a:spcPct val="0"/>
              </a:spcBef>
              <a:spcAft>
                <a:spcPct val="0"/>
              </a:spcAft>
            </a:pPr>
            <a:r>
              <a:rPr lang="en-US" altLang="ru-RU" dirty="0">
                <a:solidFill>
                  <a:srgbClr val="FF0000"/>
                </a:solidFill>
                <a:latin typeface="Times New Roman" panose="02020603050405020304" pitchFamily="18" charset="0"/>
                <a:cs typeface="Times New Roman" panose="02020603050405020304" pitchFamily="18" charset="0"/>
              </a:rPr>
              <a:t> (1770-1831 </a:t>
            </a:r>
            <a:r>
              <a:rPr lang="en-US" altLang="ru-RU" dirty="0">
                <a:solidFill>
                  <a:srgbClr val="FF0000"/>
                </a:solidFill>
                <a:latin typeface="Times New Roman" panose="02020603050405020304" pitchFamily="18" charset="0"/>
                <a:cs typeface="Times New Roman" panose="02020603050405020304" pitchFamily="18" charset="0"/>
              </a:rPr>
              <a:t>й.</a:t>
            </a:r>
            <a:r>
              <a:rPr lang="en-US" altLang="ru-RU" dirty="0">
                <a:solidFill>
                  <a:srgbClr val="FF0000"/>
                </a:solidFill>
                <a:latin typeface="Times New Roman" panose="02020603050405020304" pitchFamily="18" charset="0"/>
                <a:cs typeface="Times New Roman" panose="02020603050405020304" pitchFamily="18" charset="0"/>
              </a:rPr>
              <a:t>)</a:t>
            </a:r>
            <a:endParaRPr lang="ru-RU" altLang="ru-RU" dirty="0">
              <a:solidFill>
                <a:srgbClr val="FF0000"/>
              </a:solidFill>
              <a:latin typeface="Times New Roman" panose="02020603050405020304" pitchFamily="18" charset="0"/>
              <a:cs typeface="Times New Roman" panose="02020603050405020304" pitchFamily="18" charset="0"/>
            </a:endParaRPr>
          </a:p>
        </p:txBody>
      </p:sp>
      <p:sp>
        <p:nvSpPr>
          <p:cNvPr id="218115" name="Прямоугольник 4"/>
          <p:cNvSpPr>
            <a:spLocks noChangeArrowheads="1"/>
          </p:cNvSpPr>
          <p:nvPr/>
        </p:nvSpPr>
        <p:spPr bwMode="auto">
          <a:xfrm>
            <a:off x="4511675" y="260352"/>
            <a:ext cx="5905500" cy="882633"/>
          </a:xfrm>
          <a:prstGeom prst="rect">
            <a:avLst/>
          </a:prstGeom>
          <a:solidFill>
            <a:schemeClr val="accent1"/>
          </a:solidFill>
          <a:ln w="9525" algn="ctr">
            <a:solidFill>
              <a:schemeClr val="tx1"/>
            </a:solidFill>
            <a:round/>
          </a:ln>
        </p:spPr>
        <p:txBody>
          <a:bodyPr/>
          <a:lstStyle/>
          <a:p>
            <a:pPr algn="ctr" eaLnBrk="0" fontAlgn="base" hangingPunct="0">
              <a:spcBef>
                <a:spcPct val="0"/>
              </a:spcBef>
              <a:spcAft>
                <a:spcPct val="0"/>
              </a:spcAft>
            </a:pPr>
            <a:r>
              <a:rPr lang="en-US" sz="1200" dirty="0">
                <a:solidFill>
                  <a:srgbClr val="000000"/>
                </a:solidFill>
                <a:latin typeface="Times New Roman" panose="02020603050405020304" pitchFamily="18" charset="0"/>
                <a:cs typeface="Times New Roman" panose="02020603050405020304" pitchFamily="18" charset="0"/>
              </a:rPr>
              <a:t> </a:t>
            </a:r>
            <a:r>
              <a:rPr lang="en-US" sz="2400" dirty="0">
                <a:solidFill>
                  <a:srgbClr val="000000"/>
                </a:solidFill>
                <a:latin typeface="Times New Roman" panose="02020603050405020304" pitchFamily="18" charset="0"/>
                <a:cs typeface="Times New Roman" panose="02020603050405020304" pitchFamily="18" charset="0"/>
              </a:rPr>
              <a:t>Жамиятнинг пайдо бўлишини </a:t>
            </a:r>
            <a:r>
              <a:rPr lang="en-US" sz="2400" b="1" dirty="0">
                <a:solidFill>
                  <a:srgbClr val="C00000"/>
                </a:solidFill>
                <a:latin typeface="Times New Roman" panose="02020603050405020304" pitchFamily="18" charset="0"/>
                <a:cs typeface="Times New Roman" panose="02020603050405020304" pitchFamily="18" charset="0"/>
              </a:rPr>
              <a:t>мутлоқ руҳ</a:t>
            </a:r>
            <a:r>
              <a:rPr lang="en-US" sz="2400" b="1" dirty="0">
                <a:solidFill>
                  <a:srgbClr val="C00000"/>
                </a:solidFill>
                <a:latin typeface="Times New Roman" panose="02020603050405020304" pitchFamily="18" charset="0"/>
                <a:cs typeface="Times New Roman" panose="02020603050405020304" pitchFamily="18" charset="0"/>
              </a:rPr>
              <a:t> </a:t>
            </a:r>
            <a:r>
              <a:rPr lang="en-US" sz="2400" dirty="0">
                <a:solidFill>
                  <a:srgbClr val="000000"/>
                </a:solidFill>
                <a:latin typeface="Times New Roman" panose="02020603050405020304" pitchFamily="18" charset="0"/>
                <a:cs typeface="Times New Roman" panose="02020603050405020304" pitchFamily="18" charset="0"/>
              </a:rPr>
              <a:t>тараққиёти билан боғлайди. </a:t>
            </a:r>
            <a:endParaRPr lang="ru-RU" sz="2400" dirty="0">
              <a:solidFill>
                <a:srgbClr val="000000"/>
              </a:solidFill>
              <a:latin typeface="Times New Roman" panose="02020603050405020304" pitchFamily="18" charset="0"/>
              <a:cs typeface="Times New Roman" panose="02020603050405020304" pitchFamily="18" charset="0"/>
            </a:endParaRPr>
          </a:p>
        </p:txBody>
      </p:sp>
      <p:sp>
        <p:nvSpPr>
          <p:cNvPr id="218116" name="Прямоугольник 5"/>
          <p:cNvSpPr>
            <a:spLocks noChangeArrowheads="1"/>
          </p:cNvSpPr>
          <p:nvPr/>
        </p:nvSpPr>
        <p:spPr bwMode="auto">
          <a:xfrm>
            <a:off x="4511675" y="1285862"/>
            <a:ext cx="5905500" cy="774987"/>
          </a:xfrm>
          <a:prstGeom prst="rect">
            <a:avLst/>
          </a:prstGeom>
          <a:solidFill>
            <a:schemeClr val="accent1"/>
          </a:solidFill>
          <a:ln w="9525" algn="ctr">
            <a:solidFill>
              <a:schemeClr val="tx1"/>
            </a:solidFill>
            <a:round/>
          </a:ln>
        </p:spPr>
        <p:txBody>
          <a:bodyPr/>
          <a:lstStyle/>
          <a:p>
            <a:pPr algn="ctr" eaLnBrk="0" fontAlgn="base" hangingPunct="0">
              <a:spcBef>
                <a:spcPct val="0"/>
              </a:spcBef>
              <a:spcAft>
                <a:spcPct val="0"/>
              </a:spcAft>
            </a:pPr>
            <a:r>
              <a:rPr lang="en-US" altLang="ru-RU" sz="2400" dirty="0">
                <a:solidFill>
                  <a:srgbClr val="000000"/>
                </a:solidFill>
                <a:latin typeface="Times New Roman" panose="02020603050405020304" pitchFamily="18" charset="0"/>
                <a:cs typeface="Times New Roman" panose="02020603050405020304" pitchFamily="18" charset="0"/>
              </a:rPr>
              <a:t>Фейербах жамият </a:t>
            </a:r>
            <a:r>
              <a:rPr lang="en-US" altLang="ru-RU" sz="2400" b="1" dirty="0">
                <a:solidFill>
                  <a:srgbClr val="C00000"/>
                </a:solidFill>
                <a:latin typeface="Times New Roman" panose="02020603050405020304" pitchFamily="18" charset="0"/>
                <a:cs typeface="Times New Roman" panose="02020603050405020304" pitchFamily="18" charset="0"/>
              </a:rPr>
              <a:t>тараққиётини дин тараққиёти</a:t>
            </a:r>
            <a:r>
              <a:rPr lang="en-US" altLang="ru-RU" sz="2400" dirty="0">
                <a:solidFill>
                  <a:srgbClr val="000000"/>
                </a:solidFill>
                <a:latin typeface="Times New Roman" panose="02020603050405020304" pitchFamily="18" charset="0"/>
                <a:cs typeface="Times New Roman" panose="02020603050405020304" pitchFamily="18" charset="0"/>
              </a:rPr>
              <a:t> билан боғлаган</a:t>
            </a:r>
            <a:endParaRPr lang="ru-RU" altLang="ru-RU" sz="2400" dirty="0">
              <a:solidFill>
                <a:srgbClr val="000000"/>
              </a:solidFill>
              <a:latin typeface="Times New Roman" panose="02020603050405020304" pitchFamily="18" charset="0"/>
              <a:cs typeface="Times New Roman" panose="02020603050405020304" pitchFamily="18" charset="0"/>
            </a:endParaRPr>
          </a:p>
        </p:txBody>
      </p:sp>
      <p:sp>
        <p:nvSpPr>
          <p:cNvPr id="218117" name="Пятиугольник 6"/>
          <p:cNvSpPr>
            <a:spLocks noChangeArrowheads="1"/>
          </p:cNvSpPr>
          <p:nvPr/>
        </p:nvSpPr>
        <p:spPr bwMode="auto">
          <a:xfrm>
            <a:off x="1703389" y="1285862"/>
            <a:ext cx="2808287" cy="1000131"/>
          </a:xfrm>
          <a:prstGeom prst="homePlate">
            <a:avLst>
              <a:gd name="adj" fmla="val 49981"/>
            </a:avLst>
          </a:prstGeom>
          <a:solidFill>
            <a:schemeClr val="accent1"/>
          </a:solidFill>
          <a:ln w="9525" algn="ctr">
            <a:solidFill>
              <a:schemeClr val="tx1"/>
            </a:solidFill>
            <a:round/>
          </a:ln>
        </p:spPr>
        <p:txBody>
          <a:bodyPr/>
          <a:lstStyle/>
          <a:p>
            <a:pPr algn="ctr" eaLnBrk="0" fontAlgn="base" hangingPunct="0">
              <a:spcBef>
                <a:spcPct val="0"/>
              </a:spcBef>
              <a:spcAft>
                <a:spcPct val="0"/>
              </a:spcAft>
            </a:pPr>
            <a:r>
              <a:rPr lang="en-US" altLang="ru-RU" sz="2000" b="1" dirty="0">
                <a:solidFill>
                  <a:srgbClr val="FF0000"/>
                </a:solidFill>
                <a:latin typeface="Times New Roman" panose="02020603050405020304" pitchFamily="18" charset="0"/>
                <a:cs typeface="Times New Roman" panose="02020603050405020304" pitchFamily="18" charset="0"/>
              </a:rPr>
              <a:t>Л.Фейербах</a:t>
            </a:r>
            <a:r>
              <a:rPr lang="en-US" altLang="ru-RU" sz="2000" dirty="0">
                <a:solidFill>
                  <a:srgbClr val="FF0000"/>
                </a:solidFill>
                <a:latin typeface="Times New Roman" panose="02020603050405020304" pitchFamily="18" charset="0"/>
                <a:cs typeface="Times New Roman" panose="02020603050405020304" pitchFamily="18" charset="0"/>
              </a:rPr>
              <a:t> – немис файласуфи </a:t>
            </a:r>
            <a:r>
              <a:rPr lang="en-US" altLang="ru-RU" sz="2000" dirty="0">
                <a:solidFill>
                  <a:srgbClr val="FF0000"/>
                </a:solidFill>
                <a:latin typeface="Times New Roman" panose="02020603050405020304" pitchFamily="18" charset="0"/>
                <a:cs typeface="Times New Roman" panose="02020603050405020304" pitchFamily="18" charset="0"/>
              </a:rPr>
              <a:t>(18</a:t>
            </a:r>
            <a:r>
              <a:rPr lang="en-US" altLang="ru-RU" sz="2000" dirty="0">
                <a:solidFill>
                  <a:srgbClr val="FF0000"/>
                </a:solidFill>
                <a:latin typeface="Times New Roman" panose="02020603050405020304" pitchFamily="18" charset="0"/>
                <a:cs typeface="Times New Roman" panose="02020603050405020304" pitchFamily="18" charset="0"/>
              </a:rPr>
              <a:t>04</a:t>
            </a:r>
            <a:r>
              <a:rPr lang="en-US" altLang="ru-RU" sz="2000" dirty="0">
                <a:solidFill>
                  <a:srgbClr val="FF0000"/>
                </a:solidFill>
                <a:latin typeface="Times New Roman" panose="02020603050405020304" pitchFamily="18" charset="0"/>
                <a:cs typeface="Times New Roman" panose="02020603050405020304" pitchFamily="18" charset="0"/>
              </a:rPr>
              <a:t>-1</a:t>
            </a:r>
            <a:r>
              <a:rPr lang="en-US" altLang="ru-RU" sz="2000" dirty="0">
                <a:solidFill>
                  <a:srgbClr val="FF0000"/>
                </a:solidFill>
                <a:latin typeface="Times New Roman" panose="02020603050405020304" pitchFamily="18" charset="0"/>
                <a:cs typeface="Times New Roman" panose="02020603050405020304" pitchFamily="18" charset="0"/>
              </a:rPr>
              <a:t>872</a:t>
            </a:r>
            <a:r>
              <a:rPr lang="en-US" altLang="ru-RU" sz="2000" dirty="0">
                <a:solidFill>
                  <a:srgbClr val="FF0000"/>
                </a:solidFill>
                <a:latin typeface="Times New Roman" panose="02020603050405020304" pitchFamily="18" charset="0"/>
                <a:cs typeface="Times New Roman" panose="02020603050405020304" pitchFamily="18" charset="0"/>
              </a:rPr>
              <a:t> </a:t>
            </a:r>
            <a:r>
              <a:rPr lang="en-US" altLang="ru-RU" sz="2000" dirty="0">
                <a:solidFill>
                  <a:srgbClr val="FF0000"/>
                </a:solidFill>
                <a:latin typeface="Times New Roman" panose="02020603050405020304" pitchFamily="18" charset="0"/>
                <a:cs typeface="Times New Roman" panose="02020603050405020304" pitchFamily="18" charset="0"/>
              </a:rPr>
              <a:t>й.</a:t>
            </a:r>
            <a:r>
              <a:rPr lang="en-US" altLang="ru-RU" sz="2000" dirty="0">
                <a:solidFill>
                  <a:srgbClr val="FF0000"/>
                </a:solidFill>
                <a:latin typeface="Times New Roman" panose="02020603050405020304" pitchFamily="18" charset="0"/>
                <a:cs typeface="Times New Roman" panose="02020603050405020304" pitchFamily="18" charset="0"/>
              </a:rPr>
              <a:t>)</a:t>
            </a:r>
            <a:endParaRPr lang="ru-RU" altLang="ru-RU" sz="2000" dirty="0">
              <a:solidFill>
                <a:srgbClr val="FF0000"/>
              </a:solidFill>
              <a:latin typeface="Times New Roman" panose="02020603050405020304" pitchFamily="18" charset="0"/>
              <a:cs typeface="Times New Roman" panose="02020603050405020304" pitchFamily="18" charset="0"/>
            </a:endParaRPr>
          </a:p>
        </p:txBody>
      </p:sp>
      <p:sp>
        <p:nvSpPr>
          <p:cNvPr id="218118" name="Пятиугольник 7"/>
          <p:cNvSpPr>
            <a:spLocks noChangeArrowheads="1"/>
          </p:cNvSpPr>
          <p:nvPr/>
        </p:nvSpPr>
        <p:spPr bwMode="auto">
          <a:xfrm>
            <a:off x="1703389" y="2428869"/>
            <a:ext cx="2808287" cy="1000132"/>
          </a:xfrm>
          <a:prstGeom prst="homePlate">
            <a:avLst>
              <a:gd name="adj" fmla="val 49966"/>
            </a:avLst>
          </a:prstGeom>
          <a:solidFill>
            <a:schemeClr val="accent1"/>
          </a:solidFill>
          <a:ln w="9525" algn="ctr">
            <a:solidFill>
              <a:schemeClr val="tx1"/>
            </a:solidFill>
            <a:round/>
          </a:ln>
        </p:spPr>
        <p:txBody>
          <a:bodyPr/>
          <a:lstStyle/>
          <a:p>
            <a:pPr algn="ctr" eaLnBrk="0" fontAlgn="base" hangingPunct="0">
              <a:spcBef>
                <a:spcPct val="0"/>
              </a:spcBef>
              <a:spcAft>
                <a:spcPct val="0"/>
              </a:spcAft>
            </a:pPr>
            <a:r>
              <a:rPr lang="en-US" altLang="ru-RU" b="1" dirty="0">
                <a:solidFill>
                  <a:srgbClr val="FF0000"/>
                </a:solidFill>
                <a:latin typeface="Times New Roman" panose="02020603050405020304" pitchFamily="18" charset="0"/>
                <a:cs typeface="Times New Roman" panose="02020603050405020304" pitchFamily="18" charset="0"/>
              </a:rPr>
              <a:t>Э.Тоффлер </a:t>
            </a:r>
            <a:r>
              <a:rPr lang="en-US" altLang="ru-RU" dirty="0">
                <a:solidFill>
                  <a:srgbClr val="FF0000"/>
                </a:solidFill>
                <a:latin typeface="Times New Roman" panose="02020603050405020304" pitchFamily="18" charset="0"/>
                <a:cs typeface="Times New Roman" panose="02020603050405020304" pitchFamily="18" charset="0"/>
              </a:rPr>
              <a:t>– америкалик файласуф </a:t>
            </a:r>
            <a:endParaRPr lang="en-US" altLang="ru-RU" dirty="0">
              <a:solidFill>
                <a:srgbClr val="FF0000"/>
              </a:solidFill>
              <a:latin typeface="Times New Roman" panose="02020603050405020304" pitchFamily="18" charset="0"/>
              <a:cs typeface="Times New Roman" panose="02020603050405020304" pitchFamily="18" charset="0"/>
            </a:endParaRPr>
          </a:p>
          <a:p>
            <a:pPr algn="ctr" eaLnBrk="0" fontAlgn="base" hangingPunct="0">
              <a:spcBef>
                <a:spcPct val="0"/>
              </a:spcBef>
              <a:spcAft>
                <a:spcPct val="0"/>
              </a:spcAft>
            </a:pPr>
            <a:r>
              <a:rPr lang="en-US" altLang="ru-RU" dirty="0">
                <a:solidFill>
                  <a:srgbClr val="FF0000"/>
                </a:solidFill>
                <a:latin typeface="Times New Roman" panose="02020603050405020304" pitchFamily="18" charset="0"/>
                <a:cs typeface="Times New Roman" panose="02020603050405020304" pitchFamily="18" charset="0"/>
              </a:rPr>
              <a:t>(1</a:t>
            </a:r>
            <a:r>
              <a:rPr lang="en-US" altLang="ru-RU" dirty="0">
                <a:solidFill>
                  <a:srgbClr val="FF0000"/>
                </a:solidFill>
                <a:latin typeface="Times New Roman" panose="02020603050405020304" pitchFamily="18" charset="0"/>
                <a:cs typeface="Times New Roman" panose="02020603050405020304" pitchFamily="18" charset="0"/>
              </a:rPr>
              <a:t>92</a:t>
            </a:r>
            <a:r>
              <a:rPr lang="en-US" altLang="ru-RU" dirty="0">
                <a:solidFill>
                  <a:srgbClr val="FF0000"/>
                </a:solidFill>
                <a:latin typeface="Times New Roman" panose="02020603050405020304" pitchFamily="18" charset="0"/>
                <a:cs typeface="Times New Roman" panose="02020603050405020304" pitchFamily="18" charset="0"/>
              </a:rPr>
              <a:t>8-</a:t>
            </a:r>
            <a:r>
              <a:rPr lang="en-US" altLang="ru-RU" dirty="0">
                <a:solidFill>
                  <a:srgbClr val="FF0000"/>
                </a:solidFill>
                <a:latin typeface="Times New Roman" panose="02020603050405020304" pitchFamily="18" charset="0"/>
                <a:cs typeface="Times New Roman" panose="02020603050405020304" pitchFamily="18" charset="0"/>
              </a:rPr>
              <a:t>2016</a:t>
            </a:r>
            <a:r>
              <a:rPr lang="en-US" altLang="ru-RU" dirty="0">
                <a:solidFill>
                  <a:srgbClr val="FF0000"/>
                </a:solidFill>
                <a:latin typeface="Times New Roman" panose="02020603050405020304" pitchFamily="18" charset="0"/>
                <a:cs typeface="Times New Roman" panose="02020603050405020304" pitchFamily="18" charset="0"/>
              </a:rPr>
              <a:t> </a:t>
            </a:r>
            <a:r>
              <a:rPr lang="en-US" altLang="ru-RU" dirty="0">
                <a:solidFill>
                  <a:srgbClr val="FF0000"/>
                </a:solidFill>
                <a:latin typeface="Times New Roman" panose="02020603050405020304" pitchFamily="18" charset="0"/>
                <a:cs typeface="Times New Roman" panose="02020603050405020304" pitchFamily="18" charset="0"/>
              </a:rPr>
              <a:t>й.</a:t>
            </a:r>
            <a:r>
              <a:rPr lang="en-US" altLang="ru-RU" dirty="0">
                <a:solidFill>
                  <a:srgbClr val="FF0000"/>
                </a:solidFill>
                <a:latin typeface="Times New Roman" panose="02020603050405020304" pitchFamily="18" charset="0"/>
                <a:cs typeface="Times New Roman" panose="02020603050405020304" pitchFamily="18" charset="0"/>
              </a:rPr>
              <a:t>)</a:t>
            </a:r>
            <a:endParaRPr lang="ru-RU" altLang="ru-RU" dirty="0">
              <a:solidFill>
                <a:srgbClr val="FF0000"/>
              </a:solidFill>
              <a:latin typeface="Times New Roman" panose="02020603050405020304" pitchFamily="18" charset="0"/>
              <a:cs typeface="Times New Roman" panose="02020603050405020304" pitchFamily="18" charset="0"/>
            </a:endParaRPr>
          </a:p>
        </p:txBody>
      </p:sp>
      <p:sp>
        <p:nvSpPr>
          <p:cNvPr id="218119" name="Прямоугольник 8"/>
          <p:cNvSpPr>
            <a:spLocks noChangeArrowheads="1"/>
          </p:cNvSpPr>
          <p:nvPr/>
        </p:nvSpPr>
        <p:spPr bwMode="auto">
          <a:xfrm>
            <a:off x="4511675" y="2348881"/>
            <a:ext cx="5905500" cy="1151558"/>
          </a:xfrm>
          <a:prstGeom prst="rect">
            <a:avLst/>
          </a:prstGeom>
          <a:solidFill>
            <a:schemeClr val="accent1"/>
          </a:solidFill>
          <a:ln w="9525" algn="ctr">
            <a:solidFill>
              <a:schemeClr val="tx1"/>
            </a:solidFill>
            <a:round/>
          </a:ln>
        </p:spPr>
        <p:txBody>
          <a:bodyPr/>
          <a:lstStyle/>
          <a:p>
            <a:pPr algn="ctr" eaLnBrk="0" fontAlgn="base" hangingPunct="0">
              <a:spcBef>
                <a:spcPct val="0"/>
              </a:spcBef>
              <a:spcAft>
                <a:spcPct val="0"/>
              </a:spcAft>
            </a:pPr>
            <a:r>
              <a:rPr lang="en-US" altLang="ru-RU" dirty="0">
                <a:solidFill>
                  <a:srgbClr val="000000"/>
                </a:solidFill>
                <a:latin typeface="Times New Roman" panose="02020603050405020304" pitchFamily="18" charset="0"/>
                <a:cs typeface="Times New Roman" panose="02020603050405020304" pitchFamily="18" charset="0"/>
              </a:rPr>
              <a:t>Жамият тараққиётининг кўп босқичли жараён эканлигини таъкидлайди. Унга кўра жамият тараққиёти  </a:t>
            </a:r>
            <a:r>
              <a:rPr lang="en-US" altLang="ru-RU" b="1" dirty="0">
                <a:solidFill>
                  <a:srgbClr val="C00000"/>
                </a:solidFill>
                <a:latin typeface="Times New Roman" panose="02020603050405020304" pitchFamily="18" charset="0"/>
                <a:cs typeface="Times New Roman" panose="02020603050405020304" pitchFamily="18" charset="0"/>
              </a:rPr>
              <a:t>аграр жамият</a:t>
            </a:r>
            <a:r>
              <a:rPr lang="en-US" altLang="ru-RU" b="1" dirty="0">
                <a:solidFill>
                  <a:srgbClr val="000000"/>
                </a:solidFill>
                <a:latin typeface="Times New Roman" panose="02020603050405020304" pitchFamily="18" charset="0"/>
                <a:cs typeface="Times New Roman" panose="02020603050405020304" pitchFamily="18" charset="0"/>
              </a:rPr>
              <a:t>, </a:t>
            </a:r>
            <a:r>
              <a:rPr lang="en-US" altLang="ru-RU" b="1" dirty="0">
                <a:solidFill>
                  <a:srgbClr val="C00000"/>
                </a:solidFill>
                <a:latin typeface="Times New Roman" panose="02020603050405020304" pitchFamily="18" charset="0"/>
                <a:cs typeface="Times New Roman" panose="02020603050405020304" pitchFamily="18" charset="0"/>
              </a:rPr>
              <a:t>индустриал жамият </a:t>
            </a:r>
            <a:r>
              <a:rPr lang="en-US" altLang="ru-RU" dirty="0">
                <a:solidFill>
                  <a:srgbClr val="000000"/>
                </a:solidFill>
                <a:latin typeface="Times New Roman" panose="02020603050405020304" pitchFamily="18" charset="0"/>
                <a:cs typeface="Times New Roman" panose="02020603050405020304" pitchFamily="18" charset="0"/>
              </a:rPr>
              <a:t>ва постиндустриал жамиятдан иборат.</a:t>
            </a:r>
            <a:endParaRPr lang="ru-RU" altLang="ru-RU" dirty="0">
              <a:solidFill>
                <a:srgbClr val="000000"/>
              </a:solidFill>
              <a:latin typeface="Times New Roman" panose="02020603050405020304" pitchFamily="18" charset="0"/>
              <a:cs typeface="Times New Roman" panose="02020603050405020304" pitchFamily="18" charset="0"/>
            </a:endParaRPr>
          </a:p>
        </p:txBody>
      </p:sp>
      <p:sp>
        <p:nvSpPr>
          <p:cNvPr id="218120" name="Пятиугольник 9"/>
          <p:cNvSpPr>
            <a:spLocks noChangeArrowheads="1"/>
          </p:cNvSpPr>
          <p:nvPr/>
        </p:nvSpPr>
        <p:spPr bwMode="auto">
          <a:xfrm>
            <a:off x="1703389" y="3786191"/>
            <a:ext cx="2808287" cy="1143008"/>
          </a:xfrm>
          <a:prstGeom prst="homePlate">
            <a:avLst>
              <a:gd name="adj" fmla="val 49953"/>
            </a:avLst>
          </a:prstGeom>
          <a:solidFill>
            <a:schemeClr val="accent1"/>
          </a:solidFill>
          <a:ln w="9525" algn="ctr">
            <a:solidFill>
              <a:schemeClr val="tx1"/>
            </a:solidFill>
            <a:round/>
          </a:ln>
        </p:spPr>
        <p:txBody>
          <a:bodyPr/>
          <a:lstStyle/>
          <a:p>
            <a:pPr algn="ctr" eaLnBrk="0" fontAlgn="base" hangingPunct="0">
              <a:spcBef>
                <a:spcPct val="0"/>
              </a:spcBef>
              <a:spcAft>
                <a:spcPct val="0"/>
              </a:spcAft>
            </a:pPr>
            <a:r>
              <a:rPr lang="en-US" altLang="ru-RU" sz="2000" b="1" dirty="0">
                <a:solidFill>
                  <a:srgbClr val="FF0000"/>
                </a:solidFill>
                <a:latin typeface="Times New Roman" panose="02020603050405020304" pitchFamily="18" charset="0"/>
                <a:cs typeface="Times New Roman" panose="02020603050405020304" pitchFamily="18" charset="0"/>
              </a:rPr>
              <a:t>O</a:t>
            </a:r>
            <a:r>
              <a:rPr lang="en-US" altLang="ru-RU" sz="2000" b="1" dirty="0">
                <a:solidFill>
                  <a:srgbClr val="FF0000"/>
                </a:solidFill>
                <a:latin typeface="Times New Roman" panose="02020603050405020304" pitchFamily="18" charset="0"/>
                <a:cs typeface="Times New Roman" panose="02020603050405020304" pitchFamily="18" charset="0"/>
              </a:rPr>
              <a:t>.Конт</a:t>
            </a:r>
            <a:r>
              <a:rPr lang="en-US" altLang="ru-RU" sz="2000" b="1" dirty="0">
                <a:solidFill>
                  <a:srgbClr val="FF0000"/>
                </a:solidFill>
                <a:latin typeface="Times New Roman" panose="02020603050405020304" pitchFamily="18" charset="0"/>
                <a:cs typeface="Times New Roman" panose="02020603050405020304" pitchFamily="18" charset="0"/>
              </a:rPr>
              <a:t>-</a:t>
            </a:r>
            <a:r>
              <a:rPr lang="en-US" altLang="ru-RU" sz="2000" b="1" dirty="0">
                <a:solidFill>
                  <a:srgbClr val="FF0000"/>
                </a:solidFill>
                <a:latin typeface="Times New Roman" panose="02020603050405020304" pitchFamily="18" charset="0"/>
                <a:cs typeface="Times New Roman" panose="02020603050405020304" pitchFamily="18" charset="0"/>
              </a:rPr>
              <a:t>француз </a:t>
            </a:r>
            <a:r>
              <a:rPr lang="en-US" altLang="ru-RU" sz="2000" dirty="0">
                <a:solidFill>
                  <a:srgbClr val="FF0000"/>
                </a:solidFill>
                <a:latin typeface="Times New Roman" panose="02020603050405020304" pitchFamily="18" charset="0"/>
                <a:cs typeface="Times New Roman" panose="02020603050405020304" pitchFamily="18" charset="0"/>
              </a:rPr>
              <a:t>файласуфи </a:t>
            </a:r>
            <a:endParaRPr lang="en-US" altLang="ru-RU" sz="2000" dirty="0">
              <a:solidFill>
                <a:srgbClr val="FF0000"/>
              </a:solidFill>
              <a:latin typeface="Times New Roman" panose="02020603050405020304" pitchFamily="18" charset="0"/>
              <a:cs typeface="Times New Roman" panose="02020603050405020304" pitchFamily="18" charset="0"/>
            </a:endParaRPr>
          </a:p>
          <a:p>
            <a:pPr algn="ctr" eaLnBrk="0" fontAlgn="base" hangingPunct="0">
              <a:spcBef>
                <a:spcPct val="0"/>
              </a:spcBef>
              <a:spcAft>
                <a:spcPct val="0"/>
              </a:spcAft>
            </a:pPr>
            <a:r>
              <a:rPr lang="en-US" altLang="ru-RU" sz="2000" dirty="0">
                <a:solidFill>
                  <a:srgbClr val="FF0000"/>
                </a:solidFill>
                <a:latin typeface="Times New Roman" panose="02020603050405020304" pitchFamily="18" charset="0"/>
                <a:cs typeface="Times New Roman" panose="02020603050405020304" pitchFamily="18" charset="0"/>
              </a:rPr>
              <a:t>(1798-1857 </a:t>
            </a:r>
            <a:r>
              <a:rPr lang="en-US" altLang="ru-RU" sz="2000" dirty="0">
                <a:solidFill>
                  <a:srgbClr val="FF0000"/>
                </a:solidFill>
                <a:latin typeface="Times New Roman" panose="02020603050405020304" pitchFamily="18" charset="0"/>
                <a:cs typeface="Times New Roman" panose="02020603050405020304" pitchFamily="18" charset="0"/>
              </a:rPr>
              <a:t>й.</a:t>
            </a:r>
            <a:r>
              <a:rPr lang="en-US" altLang="ru-RU" sz="2000" dirty="0">
                <a:solidFill>
                  <a:srgbClr val="FF0000"/>
                </a:solidFill>
                <a:latin typeface="Times New Roman" panose="02020603050405020304" pitchFamily="18" charset="0"/>
                <a:cs typeface="Times New Roman" panose="02020603050405020304" pitchFamily="18" charset="0"/>
              </a:rPr>
              <a:t>)</a:t>
            </a:r>
            <a:endParaRPr lang="ru-RU" altLang="ru-RU" sz="2000" dirty="0">
              <a:solidFill>
                <a:srgbClr val="FF0000"/>
              </a:solidFill>
              <a:latin typeface="Times New Roman" panose="02020603050405020304" pitchFamily="18" charset="0"/>
              <a:cs typeface="Times New Roman" panose="02020603050405020304" pitchFamily="18" charset="0"/>
            </a:endParaRPr>
          </a:p>
        </p:txBody>
      </p:sp>
      <p:sp>
        <p:nvSpPr>
          <p:cNvPr id="218121" name="Прямоугольник 10"/>
          <p:cNvSpPr>
            <a:spLocks noChangeArrowheads="1"/>
          </p:cNvSpPr>
          <p:nvPr/>
        </p:nvSpPr>
        <p:spPr bwMode="auto">
          <a:xfrm>
            <a:off x="4511675" y="3643314"/>
            <a:ext cx="5905500" cy="1571636"/>
          </a:xfrm>
          <a:prstGeom prst="rect">
            <a:avLst/>
          </a:prstGeom>
          <a:solidFill>
            <a:schemeClr val="accent1"/>
          </a:solidFill>
          <a:ln w="9525" algn="ctr">
            <a:solidFill>
              <a:schemeClr val="tx1"/>
            </a:solidFill>
            <a:round/>
          </a:ln>
        </p:spPr>
        <p:txBody>
          <a:bodyPr/>
          <a:lstStyle/>
          <a:p>
            <a:pPr algn="ctr" eaLnBrk="0" fontAlgn="base" hangingPunct="0">
              <a:spcBef>
                <a:spcPct val="0"/>
              </a:spcBef>
              <a:spcAft>
                <a:spcPct val="0"/>
              </a:spcAft>
            </a:pPr>
            <a:r>
              <a:rPr lang="en-US" altLang="ru-RU" sz="1600" dirty="0">
                <a:solidFill>
                  <a:srgbClr val="000000"/>
                </a:solidFill>
                <a:latin typeface="Times New Roman" panose="02020603050405020304" pitchFamily="18" charset="0"/>
                <a:cs typeface="Times New Roman" panose="02020603050405020304" pitchFamily="18" charset="0"/>
              </a:rPr>
              <a:t>Конт жамият тараққиётини маънавий тараққиёт билан боғлаган. У жамиятни изоҳлашда илк бор </a:t>
            </a:r>
            <a:r>
              <a:rPr lang="en-US" altLang="ru-RU" sz="1600" b="1" dirty="0">
                <a:solidFill>
                  <a:srgbClr val="882312"/>
                </a:solidFill>
                <a:latin typeface="Times New Roman" panose="02020603050405020304" pitchFamily="18" charset="0"/>
                <a:cs typeface="Times New Roman" panose="02020603050405020304" pitchFamily="18" charset="0"/>
              </a:rPr>
              <a:t>“социология” </a:t>
            </a:r>
            <a:r>
              <a:rPr lang="en-US" altLang="ru-RU" sz="1600" dirty="0">
                <a:solidFill>
                  <a:srgbClr val="000000"/>
                </a:solidFill>
                <a:latin typeface="Times New Roman" panose="02020603050405020304" pitchFamily="18" charset="0"/>
                <a:cs typeface="Times New Roman" panose="02020603050405020304" pitchFamily="18" charset="0"/>
              </a:rPr>
              <a:t>терминини қўллайди. Жамият тараққиётини </a:t>
            </a:r>
            <a:r>
              <a:rPr lang="en-US" altLang="ru-RU" sz="1600" b="1" dirty="0">
                <a:solidFill>
                  <a:srgbClr val="882312"/>
                </a:solidFill>
                <a:latin typeface="Times New Roman" panose="02020603050405020304" pitchFamily="18" charset="0"/>
                <a:cs typeface="Times New Roman" panose="02020603050405020304" pitchFamily="18" charset="0"/>
              </a:rPr>
              <a:t>инқилобий йўл билан ўзгартириб бўлмайди, </a:t>
            </a:r>
            <a:r>
              <a:rPr lang="en-US" altLang="ru-RU" sz="1600" dirty="0">
                <a:solidFill>
                  <a:srgbClr val="000000"/>
                </a:solidFill>
                <a:latin typeface="Times New Roman" panose="02020603050405020304" pitchFamily="18" charset="0"/>
                <a:cs typeface="Times New Roman" panose="02020603050405020304" pitchFamily="18" charset="0"/>
              </a:rPr>
              <a:t>жамиятни </a:t>
            </a:r>
            <a:r>
              <a:rPr lang="en-US" altLang="ru-RU" sz="1600" b="1" dirty="0">
                <a:solidFill>
                  <a:srgbClr val="002060"/>
                </a:solidFill>
                <a:latin typeface="Times New Roman" panose="02020603050405020304" pitchFamily="18" charset="0"/>
                <a:cs typeface="Times New Roman" panose="02020603050405020304" pitchFamily="18" charset="0"/>
              </a:rPr>
              <a:t>ислоҳотлар йўли билан ўзгартириш мумкин </a:t>
            </a:r>
            <a:r>
              <a:rPr lang="en-US" altLang="ru-RU" sz="1600" dirty="0">
                <a:solidFill>
                  <a:srgbClr val="000000"/>
                </a:solidFill>
                <a:latin typeface="Times New Roman" panose="02020603050405020304" pitchFamily="18" charset="0"/>
                <a:cs typeface="Times New Roman" panose="02020603050405020304" pitchFamily="18" charset="0"/>
              </a:rPr>
              <a:t>деб ҳисоблайди ва бунда инсоннинг ақл-заковати муҳим эканлигини асослайди. </a:t>
            </a:r>
            <a:r>
              <a:rPr lang="en-US" altLang="ru-RU" sz="1600" dirty="0">
                <a:solidFill>
                  <a:srgbClr val="000000"/>
                </a:solidFill>
                <a:latin typeface="Times New Roman" panose="02020603050405020304" pitchFamily="18" charset="0"/>
                <a:cs typeface="Times New Roman" panose="02020603050405020304" pitchFamily="18" charset="0"/>
              </a:rPr>
              <a:t> </a:t>
            </a:r>
            <a:endParaRPr lang="ru-RU" altLang="ru-RU" sz="1600" dirty="0">
              <a:solidFill>
                <a:srgbClr val="000000"/>
              </a:solidFill>
              <a:latin typeface="Times New Roman" panose="02020603050405020304" pitchFamily="18" charset="0"/>
              <a:cs typeface="Times New Roman" panose="02020603050405020304" pitchFamily="18" charset="0"/>
            </a:endParaRPr>
          </a:p>
        </p:txBody>
      </p:sp>
      <p:sp>
        <p:nvSpPr>
          <p:cNvPr id="218122" name="Пятиугольник 2"/>
          <p:cNvSpPr>
            <a:spLocks noChangeArrowheads="1"/>
          </p:cNvSpPr>
          <p:nvPr/>
        </p:nvSpPr>
        <p:spPr bwMode="auto">
          <a:xfrm>
            <a:off x="1703389" y="5286388"/>
            <a:ext cx="2808287" cy="1143008"/>
          </a:xfrm>
          <a:prstGeom prst="homePlate">
            <a:avLst>
              <a:gd name="adj" fmla="val 50032"/>
            </a:avLst>
          </a:prstGeom>
          <a:solidFill>
            <a:schemeClr val="accent1"/>
          </a:solidFill>
          <a:ln w="9525" algn="ctr">
            <a:solidFill>
              <a:schemeClr val="tx1"/>
            </a:solidFill>
            <a:round/>
          </a:ln>
        </p:spPr>
        <p:txBody>
          <a:bodyPr/>
          <a:lstStyle/>
          <a:p>
            <a:pPr algn="ctr" eaLnBrk="0" fontAlgn="base" hangingPunct="0">
              <a:spcBef>
                <a:spcPct val="0"/>
              </a:spcBef>
              <a:spcAft>
                <a:spcPct val="0"/>
              </a:spcAft>
            </a:pPr>
            <a:r>
              <a:rPr lang="en-US" altLang="ru-RU" b="1" dirty="0">
                <a:solidFill>
                  <a:srgbClr val="FF0000"/>
                </a:solidFill>
                <a:latin typeface="Times New Roman" panose="02020603050405020304" pitchFamily="18" charset="0"/>
                <a:cs typeface="Times New Roman" panose="02020603050405020304" pitchFamily="18" charset="0"/>
              </a:rPr>
              <a:t>К.Поппер – инглиз </a:t>
            </a:r>
            <a:r>
              <a:rPr lang="en-US" altLang="ru-RU" dirty="0">
                <a:solidFill>
                  <a:srgbClr val="FF0000"/>
                </a:solidFill>
                <a:latin typeface="Times New Roman" panose="02020603050405020304" pitchFamily="18" charset="0"/>
                <a:cs typeface="Times New Roman" panose="02020603050405020304" pitchFamily="18" charset="0"/>
              </a:rPr>
              <a:t>файласуфи </a:t>
            </a:r>
            <a:endParaRPr lang="en-US" altLang="ru-RU" dirty="0">
              <a:solidFill>
                <a:srgbClr val="FF0000"/>
              </a:solidFill>
              <a:latin typeface="Times New Roman" panose="02020603050405020304" pitchFamily="18" charset="0"/>
              <a:cs typeface="Times New Roman" panose="02020603050405020304" pitchFamily="18" charset="0"/>
            </a:endParaRPr>
          </a:p>
          <a:p>
            <a:pPr algn="ctr" eaLnBrk="0" fontAlgn="base" hangingPunct="0">
              <a:spcBef>
                <a:spcPct val="0"/>
              </a:spcBef>
              <a:spcAft>
                <a:spcPct val="0"/>
              </a:spcAft>
            </a:pPr>
            <a:r>
              <a:rPr lang="en-US" altLang="ru-RU" dirty="0">
                <a:solidFill>
                  <a:srgbClr val="FF0000"/>
                </a:solidFill>
                <a:latin typeface="Times New Roman" panose="02020603050405020304" pitchFamily="18" charset="0"/>
                <a:cs typeface="Times New Roman" panose="02020603050405020304" pitchFamily="18" charset="0"/>
              </a:rPr>
              <a:t>(1902-1994й.)</a:t>
            </a:r>
            <a:endParaRPr lang="ru-RU" altLang="ru-RU" dirty="0">
              <a:solidFill>
                <a:srgbClr val="FF0000"/>
              </a:solidFill>
              <a:latin typeface="Times New Roman" panose="02020603050405020304" pitchFamily="18" charset="0"/>
              <a:cs typeface="Times New Roman" panose="02020603050405020304" pitchFamily="18" charset="0"/>
            </a:endParaRPr>
          </a:p>
        </p:txBody>
      </p:sp>
      <p:sp>
        <p:nvSpPr>
          <p:cNvPr id="218123" name="Прямоугольник 3"/>
          <p:cNvSpPr>
            <a:spLocks noChangeArrowheads="1"/>
          </p:cNvSpPr>
          <p:nvPr/>
        </p:nvSpPr>
        <p:spPr bwMode="auto">
          <a:xfrm>
            <a:off x="4511676" y="5357826"/>
            <a:ext cx="5942043" cy="1214446"/>
          </a:xfrm>
          <a:prstGeom prst="rect">
            <a:avLst/>
          </a:prstGeom>
          <a:solidFill>
            <a:schemeClr val="accent1"/>
          </a:solidFill>
          <a:ln w="9525" algn="ctr">
            <a:solidFill>
              <a:schemeClr val="tx1"/>
            </a:solidFill>
            <a:round/>
          </a:ln>
        </p:spPr>
        <p:txBody>
          <a:bodyPr/>
          <a:lstStyle/>
          <a:p>
            <a:pPr algn="just" eaLnBrk="0" fontAlgn="base" hangingPunct="0">
              <a:spcBef>
                <a:spcPct val="0"/>
              </a:spcBef>
              <a:spcAft>
                <a:spcPct val="0"/>
              </a:spcAft>
            </a:pPr>
            <a:r>
              <a:rPr lang="en-US" altLang="ru-RU" dirty="0">
                <a:solidFill>
                  <a:srgbClr val="000000"/>
                </a:solidFill>
                <a:latin typeface="Times New Roman" panose="02020603050405020304" pitchFamily="18" charset="0"/>
                <a:cs typeface="Times New Roman" panose="02020603050405020304" pitchFamily="18" charset="0"/>
              </a:rPr>
              <a:t>У ижтимоий фалсафага </a:t>
            </a:r>
            <a:r>
              <a:rPr lang="en-US" altLang="ru-RU" b="1" dirty="0">
                <a:solidFill>
                  <a:srgbClr val="882312"/>
                </a:solidFill>
                <a:latin typeface="Times New Roman" panose="02020603050405020304" pitchFamily="18" charset="0"/>
                <a:cs typeface="Times New Roman" panose="02020603050405020304" pitchFamily="18" charset="0"/>
              </a:rPr>
              <a:t>очиқ ва ёпиқ </a:t>
            </a:r>
            <a:r>
              <a:rPr lang="en-US" altLang="ru-RU" dirty="0">
                <a:solidFill>
                  <a:srgbClr val="000000"/>
                </a:solidFill>
                <a:latin typeface="Times New Roman" panose="02020603050405020304" pitchFamily="18" charset="0"/>
                <a:cs typeface="Times New Roman" panose="02020603050405020304" pitchFamily="18" charset="0"/>
              </a:rPr>
              <a:t>жамият тушунчаларини киритган.</a:t>
            </a:r>
            <a:r>
              <a:rPr lang="en-US" altLang="ru-RU" b="1" dirty="0">
                <a:solidFill>
                  <a:srgbClr val="882312"/>
                </a:solidFill>
                <a:latin typeface="Times New Roman" panose="02020603050405020304" pitchFamily="18" charset="0"/>
                <a:cs typeface="Times New Roman" panose="02020603050405020304" pitchFamily="18" charset="0"/>
              </a:rPr>
              <a:t>Ёпиқ жамиятни тоталитар сиёсий тузумнинг маҳсули </a:t>
            </a:r>
            <a:r>
              <a:rPr lang="en-US" altLang="ru-RU" dirty="0">
                <a:solidFill>
                  <a:srgbClr val="000000"/>
                </a:solidFill>
                <a:latin typeface="Times New Roman" panose="02020603050405020304" pitchFamily="18" charset="0"/>
                <a:cs typeface="Times New Roman" panose="02020603050405020304" pitchFamily="18" charset="0"/>
              </a:rPr>
              <a:t>сифатида таърифлайди. Очиқ жамиятни бозор иқтисоди билан боғлайди.</a:t>
            </a:r>
            <a:endParaRPr lang="ru-RU" altLang="ru-RU" dirty="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p:transition advTm="3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Grp="1" noChangeArrowheads="1"/>
          </p:cNvSpPr>
          <p:nvPr>
            <p:ph type="title"/>
          </p:nvPr>
        </p:nvSpPr>
        <p:spPr>
          <a:xfrm>
            <a:off x="2674939" y="260648"/>
            <a:ext cx="7793037" cy="1080120"/>
          </a:xfrm>
        </p:spPr>
        <p:txBody>
          <a:bodyPr/>
          <a:lstStyle/>
          <a:p>
            <a:pPr eaLnBrk="1" hangingPunct="1"/>
            <a:r>
              <a:rPr lang="ru-RU" altLang="ru-RU" sz="3600" b="1" i="1" dirty="0">
                <a:solidFill>
                  <a:srgbClr val="FFFF00"/>
                </a:solidFill>
              </a:rPr>
              <a:t>Эмиль Дюркгейм</a:t>
            </a:r>
            <a:r>
              <a:rPr lang="ru-RU" altLang="ru-RU" sz="3600" b="1" dirty="0">
                <a:solidFill>
                  <a:srgbClr val="FFFF00"/>
                </a:solidFill>
              </a:rPr>
              <a:t> (1858-1917), француз </a:t>
            </a:r>
            <a:r>
              <a:rPr lang="ru-RU" altLang="ru-RU" sz="3600" b="1" dirty="0" err="1">
                <a:solidFill>
                  <a:srgbClr val="FFFF00"/>
                </a:solidFill>
              </a:rPr>
              <a:t>олими</a:t>
            </a:r>
            <a:r>
              <a:rPr lang="ru-RU" altLang="ru-RU" sz="3600" b="1" dirty="0">
                <a:solidFill>
                  <a:srgbClr val="FFFF00"/>
                </a:solidFill>
              </a:rPr>
              <a:t> </a:t>
            </a:r>
            <a:endParaRPr lang="ru-RU" altLang="ru-RU" sz="3600" b="1" dirty="0">
              <a:solidFill>
                <a:srgbClr val="FFFF00"/>
              </a:solidFill>
            </a:endParaRPr>
          </a:p>
        </p:txBody>
      </p:sp>
      <p:sp>
        <p:nvSpPr>
          <p:cNvPr id="219139" name="Rectangle 3"/>
          <p:cNvSpPr>
            <a:spLocks noGrp="1" noChangeArrowheads="1"/>
          </p:cNvSpPr>
          <p:nvPr>
            <p:ph idx="1"/>
          </p:nvPr>
        </p:nvSpPr>
        <p:spPr>
          <a:xfrm>
            <a:off x="4648200" y="2017713"/>
            <a:ext cx="5830888" cy="4114800"/>
          </a:xfrm>
        </p:spPr>
        <p:txBody>
          <a:bodyPr/>
          <a:lstStyle/>
          <a:p>
            <a:pPr eaLnBrk="1" hangingPunct="1"/>
            <a:r>
              <a:rPr lang="ru-RU" altLang="ru-RU" dirty="0" err="1">
                <a:solidFill>
                  <a:srgbClr val="FF3399"/>
                </a:solidFill>
                <a:latin typeface="Comic Sans MS" panose="030F0702030302020204" pitchFamily="66" charset="0"/>
              </a:rPr>
              <a:t>жамиятни</a:t>
            </a:r>
            <a:r>
              <a:rPr lang="ru-RU" altLang="ru-RU" dirty="0">
                <a:solidFill>
                  <a:srgbClr val="FF3399"/>
                </a:solidFill>
                <a:latin typeface="Comic Sans MS" panose="030F0702030302020204" pitchFamily="66" charset="0"/>
              </a:rPr>
              <a:t> </a:t>
            </a:r>
            <a:r>
              <a:rPr lang="ru-RU" altLang="ru-RU" dirty="0" err="1">
                <a:solidFill>
                  <a:srgbClr val="FF3399"/>
                </a:solidFill>
                <a:latin typeface="Comic Sans MS" panose="030F0702030302020204" pitchFamily="66" charset="0"/>
              </a:rPr>
              <a:t>тушунишни</a:t>
            </a:r>
            <a:r>
              <a:rPr lang="ru-RU" altLang="ru-RU" dirty="0">
                <a:solidFill>
                  <a:srgbClr val="FF3399"/>
                </a:solidFill>
                <a:latin typeface="Comic Sans MS" panose="030F0702030302020204" pitchFamily="66" charset="0"/>
              </a:rPr>
              <a:t> </a:t>
            </a:r>
            <a:r>
              <a:rPr lang="ru-RU" altLang="ru-RU" dirty="0" err="1">
                <a:solidFill>
                  <a:srgbClr val="FF3399"/>
                </a:solidFill>
                <a:latin typeface="Comic Sans MS" panose="030F0702030302020204" pitchFamily="66" charset="0"/>
              </a:rPr>
              <a:t>қадриятлар</a:t>
            </a:r>
            <a:r>
              <a:rPr lang="ru-RU" altLang="ru-RU" dirty="0">
                <a:solidFill>
                  <a:srgbClr val="FF3399"/>
                </a:solidFill>
                <a:latin typeface="Comic Sans MS" panose="030F0702030302020204" pitchFamily="66" charset="0"/>
              </a:rPr>
              <a:t> </a:t>
            </a:r>
            <a:r>
              <a:rPr lang="ru-RU" altLang="ru-RU" dirty="0" err="1">
                <a:solidFill>
                  <a:srgbClr val="FF3399"/>
                </a:solidFill>
                <a:latin typeface="Comic Sans MS" panose="030F0702030302020204" pitchFamily="66" charset="0"/>
              </a:rPr>
              <a:t>тизими</a:t>
            </a:r>
            <a:r>
              <a:rPr lang="ru-RU" altLang="ru-RU" dirty="0">
                <a:solidFill>
                  <a:srgbClr val="FF3399"/>
                </a:solidFill>
                <a:latin typeface="Comic Sans MS" panose="030F0702030302020204" pitchFamily="66" charset="0"/>
              </a:rPr>
              <a:t> </a:t>
            </a:r>
            <a:r>
              <a:rPr lang="ru-RU" altLang="ru-RU" dirty="0" err="1">
                <a:solidFill>
                  <a:srgbClr val="FF3399"/>
                </a:solidFill>
                <a:latin typeface="Comic Sans MS" panose="030F0702030302020204" pitchFamily="66" charset="0"/>
              </a:rPr>
              <a:t>билан</a:t>
            </a:r>
            <a:r>
              <a:rPr lang="ru-RU" altLang="ru-RU" dirty="0">
                <a:solidFill>
                  <a:srgbClr val="FF3399"/>
                </a:solidFill>
                <a:latin typeface="Comic Sans MS" panose="030F0702030302020204" pitchFamily="66" charset="0"/>
              </a:rPr>
              <a:t> </a:t>
            </a:r>
            <a:r>
              <a:rPr lang="ru-RU" altLang="ru-RU" dirty="0" err="1">
                <a:solidFill>
                  <a:srgbClr val="FF3399"/>
                </a:solidFill>
                <a:latin typeface="Comic Sans MS" panose="030F0702030302020204" pitchFamily="66" charset="0"/>
              </a:rPr>
              <a:t>боғлаган</a:t>
            </a:r>
            <a:r>
              <a:rPr lang="ru-RU" altLang="ru-RU" dirty="0">
                <a:solidFill>
                  <a:srgbClr val="FF3399"/>
                </a:solidFill>
                <a:latin typeface="Comic Sans MS" panose="030F0702030302020204" pitchFamily="66" charset="0"/>
              </a:rPr>
              <a:t>, </a:t>
            </a:r>
            <a:r>
              <a:rPr lang="ru-RU" altLang="ru-RU" dirty="0" err="1">
                <a:solidFill>
                  <a:srgbClr val="FF3399"/>
                </a:solidFill>
                <a:latin typeface="Comic Sans MS" panose="030F0702030302020204" pitchFamily="66" charset="0"/>
              </a:rPr>
              <a:t>фақат</a:t>
            </a:r>
            <a:r>
              <a:rPr lang="ru-RU" altLang="ru-RU" dirty="0">
                <a:solidFill>
                  <a:srgbClr val="FF3399"/>
                </a:solidFill>
                <a:latin typeface="Comic Sans MS" panose="030F0702030302020204" pitchFamily="66" charset="0"/>
              </a:rPr>
              <a:t> шу </a:t>
            </a:r>
            <a:r>
              <a:rPr lang="ru-RU" altLang="ru-RU" dirty="0" err="1">
                <a:solidFill>
                  <a:srgbClr val="FF3399"/>
                </a:solidFill>
                <a:latin typeface="Comic Sans MS" panose="030F0702030302020204" pitchFamily="66" charset="0"/>
              </a:rPr>
              <a:t>йўл</a:t>
            </a:r>
            <a:r>
              <a:rPr lang="ru-RU" altLang="ru-RU" dirty="0">
                <a:solidFill>
                  <a:srgbClr val="FF3399"/>
                </a:solidFill>
                <a:latin typeface="Comic Sans MS" panose="030F0702030302020204" pitchFamily="66" charset="0"/>
              </a:rPr>
              <a:t> </a:t>
            </a:r>
            <a:r>
              <a:rPr lang="ru-RU" altLang="ru-RU" dirty="0" err="1">
                <a:solidFill>
                  <a:srgbClr val="FF3399"/>
                </a:solidFill>
                <a:latin typeface="Comic Sans MS" panose="030F0702030302020204" pitchFamily="66" charset="0"/>
              </a:rPr>
              <a:t>билан</a:t>
            </a:r>
            <a:r>
              <a:rPr lang="ru-RU" altLang="ru-RU" dirty="0">
                <a:solidFill>
                  <a:srgbClr val="FF3399"/>
                </a:solidFill>
                <a:latin typeface="Comic Sans MS" panose="030F0702030302020204" pitchFamily="66" charset="0"/>
              </a:rPr>
              <a:t> </a:t>
            </a:r>
            <a:r>
              <a:rPr lang="ru-RU" altLang="ru-RU" dirty="0" err="1">
                <a:solidFill>
                  <a:srgbClr val="FF3399"/>
                </a:solidFill>
                <a:latin typeface="Comic Sans MS" panose="030F0702030302020204" pitchFamily="66" charset="0"/>
              </a:rPr>
              <a:t>тарихни</a:t>
            </a:r>
            <a:r>
              <a:rPr lang="ru-RU" altLang="ru-RU" dirty="0">
                <a:solidFill>
                  <a:srgbClr val="FF3399"/>
                </a:solidFill>
                <a:latin typeface="Comic Sans MS" panose="030F0702030302020204" pitchFamily="66" charset="0"/>
              </a:rPr>
              <a:t> </a:t>
            </a:r>
            <a:r>
              <a:rPr lang="ru-RU" altLang="ru-RU" dirty="0" err="1">
                <a:solidFill>
                  <a:srgbClr val="FF3399"/>
                </a:solidFill>
                <a:latin typeface="Comic Sans MS" panose="030F0702030302020204" pitchFamily="66" charset="0"/>
              </a:rPr>
              <a:t>унинг</a:t>
            </a:r>
            <a:r>
              <a:rPr lang="ru-RU" altLang="ru-RU" dirty="0">
                <a:solidFill>
                  <a:srgbClr val="FF3399"/>
                </a:solidFill>
                <a:latin typeface="Comic Sans MS" panose="030F0702030302020204" pitchFamily="66" charset="0"/>
              </a:rPr>
              <a:t> </a:t>
            </a:r>
            <a:r>
              <a:rPr lang="ru-RU" altLang="ru-RU" dirty="0" err="1">
                <a:solidFill>
                  <a:srgbClr val="FF3399"/>
                </a:solidFill>
                <a:latin typeface="Comic Sans MS" panose="030F0702030302020204" pitchFamily="66" charset="0"/>
              </a:rPr>
              <a:t>ўзига</a:t>
            </a:r>
            <a:r>
              <a:rPr lang="ru-RU" altLang="ru-RU" dirty="0">
                <a:solidFill>
                  <a:srgbClr val="FF3399"/>
                </a:solidFill>
                <a:latin typeface="Comic Sans MS" panose="030F0702030302020204" pitchFamily="66" charset="0"/>
              </a:rPr>
              <a:t> </a:t>
            </a:r>
            <a:r>
              <a:rPr lang="ru-RU" altLang="ru-RU" dirty="0" err="1">
                <a:solidFill>
                  <a:srgbClr val="FF3399"/>
                </a:solidFill>
                <a:latin typeface="Comic Sans MS" panose="030F0702030302020204" pitchFamily="66" charset="0"/>
              </a:rPr>
              <a:t>хос</a:t>
            </a:r>
            <a:r>
              <a:rPr lang="ru-RU" altLang="ru-RU" dirty="0">
                <a:solidFill>
                  <a:srgbClr val="FF3399"/>
                </a:solidFill>
                <a:latin typeface="Comic Sans MS" panose="030F0702030302020204" pitchFamily="66" charset="0"/>
              </a:rPr>
              <a:t> </a:t>
            </a:r>
            <a:r>
              <a:rPr lang="ru-RU" altLang="ru-RU" dirty="0" err="1">
                <a:solidFill>
                  <a:srgbClr val="FF3399"/>
                </a:solidFill>
                <a:latin typeface="Comic Sans MS" panose="030F0702030302020204" pitchFamily="66" charset="0"/>
              </a:rPr>
              <a:t>хусусиятига</a:t>
            </a:r>
            <a:r>
              <a:rPr lang="ru-RU" altLang="ru-RU" dirty="0">
                <a:solidFill>
                  <a:srgbClr val="FF3399"/>
                </a:solidFill>
                <a:latin typeface="Comic Sans MS" panose="030F0702030302020204" pitchFamily="66" charset="0"/>
              </a:rPr>
              <a:t> </a:t>
            </a:r>
            <a:r>
              <a:rPr lang="ru-RU" altLang="ru-RU" dirty="0" err="1">
                <a:solidFill>
                  <a:srgbClr val="FF3399"/>
                </a:solidFill>
                <a:latin typeface="Comic Sans MS" panose="030F0702030302020204" pitchFamily="66" charset="0"/>
              </a:rPr>
              <a:t>мувофиқ</a:t>
            </a:r>
            <a:r>
              <a:rPr lang="ru-RU" altLang="ru-RU" dirty="0">
                <a:solidFill>
                  <a:srgbClr val="FF3399"/>
                </a:solidFill>
                <a:latin typeface="Comic Sans MS" panose="030F0702030302020204" pitchFamily="66" charset="0"/>
              </a:rPr>
              <a:t> </a:t>
            </a:r>
            <a:r>
              <a:rPr lang="ru-RU" altLang="ru-RU" dirty="0" err="1">
                <a:solidFill>
                  <a:srgbClr val="FF3399"/>
                </a:solidFill>
                <a:latin typeface="Comic Sans MS" panose="030F0702030302020204" pitchFamily="66" charset="0"/>
              </a:rPr>
              <a:t>тарзда</a:t>
            </a:r>
            <a:r>
              <a:rPr lang="ru-RU" altLang="ru-RU" dirty="0">
                <a:solidFill>
                  <a:srgbClr val="FF3399"/>
                </a:solidFill>
                <a:latin typeface="Comic Sans MS" panose="030F0702030302020204" pitchFamily="66" charset="0"/>
              </a:rPr>
              <a:t> </a:t>
            </a:r>
            <a:r>
              <a:rPr lang="ru-RU" altLang="ru-RU" dirty="0" err="1">
                <a:solidFill>
                  <a:srgbClr val="FF3399"/>
                </a:solidFill>
                <a:latin typeface="Comic Sans MS" panose="030F0702030302020204" pitchFamily="66" charset="0"/>
              </a:rPr>
              <a:t>ўрганиш</a:t>
            </a:r>
            <a:r>
              <a:rPr lang="ru-RU" altLang="ru-RU" dirty="0">
                <a:solidFill>
                  <a:srgbClr val="FF3399"/>
                </a:solidFill>
                <a:latin typeface="Comic Sans MS" panose="030F0702030302020204" pitchFamily="66" charset="0"/>
              </a:rPr>
              <a:t> </a:t>
            </a:r>
            <a:r>
              <a:rPr lang="ru-RU" altLang="ru-RU" dirty="0" err="1">
                <a:solidFill>
                  <a:srgbClr val="FF3399"/>
                </a:solidFill>
                <a:latin typeface="Comic Sans MS" panose="030F0702030302020204" pitchFamily="66" charset="0"/>
              </a:rPr>
              <a:t>мумкин</a:t>
            </a:r>
            <a:r>
              <a:rPr lang="ru-RU" altLang="ru-RU" dirty="0">
                <a:solidFill>
                  <a:srgbClr val="FF3399"/>
                </a:solidFill>
                <a:latin typeface="Comic Sans MS" panose="030F0702030302020204" pitchFamily="66" charset="0"/>
              </a:rPr>
              <a:t>, </a:t>
            </a:r>
            <a:r>
              <a:rPr lang="ru-RU" altLang="ru-RU" dirty="0" err="1">
                <a:solidFill>
                  <a:srgbClr val="FF3399"/>
                </a:solidFill>
                <a:latin typeface="Comic Sans MS" panose="030F0702030302020204" pitchFamily="66" charset="0"/>
              </a:rPr>
              <a:t>деб</a:t>
            </a:r>
            <a:r>
              <a:rPr lang="ru-RU" altLang="ru-RU" dirty="0">
                <a:solidFill>
                  <a:srgbClr val="FF3399"/>
                </a:solidFill>
                <a:latin typeface="Comic Sans MS" panose="030F0702030302020204" pitchFamily="66" charset="0"/>
              </a:rPr>
              <a:t> </a:t>
            </a:r>
            <a:r>
              <a:rPr lang="ru-RU" altLang="ru-RU" dirty="0" err="1">
                <a:solidFill>
                  <a:srgbClr val="FF3399"/>
                </a:solidFill>
                <a:latin typeface="Comic Sans MS" panose="030F0702030302020204" pitchFamily="66" charset="0"/>
              </a:rPr>
              <a:t>ҳисоблаган</a:t>
            </a:r>
            <a:r>
              <a:rPr lang="ru-RU" altLang="ru-RU" dirty="0">
                <a:solidFill>
                  <a:srgbClr val="FF3399"/>
                </a:solidFill>
                <a:latin typeface="Comic Sans MS" panose="030F0702030302020204" pitchFamily="66" charset="0"/>
              </a:rPr>
              <a:t> </a:t>
            </a:r>
            <a:endParaRPr lang="ru-RU" altLang="ru-RU" dirty="0">
              <a:solidFill>
                <a:srgbClr val="FF3399"/>
              </a:solidFill>
              <a:latin typeface="Comic Sans MS" panose="030F0702030302020204" pitchFamily="66" charset="0"/>
            </a:endParaRPr>
          </a:p>
        </p:txBody>
      </p:sp>
      <p:pic>
        <p:nvPicPr>
          <p:cNvPr id="219140" name="Picture 4" descr="135px-Emile_Durkheim">
            <a:hlinkClick r:id="rId1"/>
          </p:cNvPr>
          <p:cNvPicPr>
            <a:picLocks noChangeAspect="1" noChangeArrowheads="1"/>
          </p:cNvPicPr>
          <p:nvPr/>
        </p:nvPicPr>
        <p:blipFill>
          <a:blip r:embed="rId2"/>
          <a:srcRect/>
          <a:stretch>
            <a:fillRect/>
          </a:stretch>
        </p:blipFill>
        <p:spPr bwMode="auto">
          <a:xfrm>
            <a:off x="1981200" y="2286000"/>
            <a:ext cx="2686040" cy="320040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ChangeArrowheads="1"/>
          </p:cNvSpPr>
          <p:nvPr>
            <p:ph type="title"/>
          </p:nvPr>
        </p:nvSpPr>
        <p:spPr>
          <a:xfrm>
            <a:off x="2674939" y="214313"/>
            <a:ext cx="7793037" cy="982662"/>
          </a:xfrm>
        </p:spPr>
        <p:txBody>
          <a:bodyPr/>
          <a:lstStyle/>
          <a:p>
            <a:pPr eaLnBrk="1" hangingPunct="1"/>
            <a:r>
              <a:rPr lang="ru-RU" altLang="ru-RU" sz="3200" dirty="0"/>
              <a:t>     </a:t>
            </a:r>
            <a:r>
              <a:rPr lang="ru-RU" altLang="ru-RU" sz="3200" b="1" dirty="0">
                <a:solidFill>
                  <a:srgbClr val="FFFF00"/>
                </a:solidFill>
              </a:rPr>
              <a:t>Герберт Спенсер (1820-1903), </a:t>
            </a:r>
            <a:r>
              <a:rPr lang="ru-RU" altLang="ru-RU" sz="2400" b="1" dirty="0" err="1">
                <a:solidFill>
                  <a:srgbClr val="FFFF00"/>
                </a:solidFill>
              </a:rPr>
              <a:t>инглиз</a:t>
            </a:r>
            <a:r>
              <a:rPr lang="ru-RU" altLang="ru-RU" sz="2400" b="1" dirty="0">
                <a:solidFill>
                  <a:srgbClr val="FFFF00"/>
                </a:solidFill>
              </a:rPr>
              <a:t> </a:t>
            </a:r>
            <a:r>
              <a:rPr lang="ru-RU" altLang="ru-RU" sz="2400" b="1" dirty="0" err="1">
                <a:solidFill>
                  <a:srgbClr val="FFFF00"/>
                </a:solidFill>
              </a:rPr>
              <a:t>файласуфи</a:t>
            </a:r>
            <a:r>
              <a:rPr lang="ru-RU" altLang="ru-RU" sz="2400" b="1" dirty="0">
                <a:solidFill>
                  <a:srgbClr val="FFFF00"/>
                </a:solidFill>
              </a:rPr>
              <a:t> </a:t>
            </a:r>
            <a:r>
              <a:rPr lang="ru-RU" altLang="ru-RU" sz="2400" b="1" dirty="0" err="1">
                <a:solidFill>
                  <a:srgbClr val="FFFF00"/>
                </a:solidFill>
              </a:rPr>
              <a:t>ва</a:t>
            </a:r>
            <a:r>
              <a:rPr lang="ru-RU" altLang="ru-RU" sz="2400" b="1" dirty="0">
                <a:solidFill>
                  <a:srgbClr val="FFFF00"/>
                </a:solidFill>
              </a:rPr>
              <a:t> социологи </a:t>
            </a:r>
            <a:endParaRPr lang="ru-RU" altLang="ru-RU" sz="2400" b="1" dirty="0">
              <a:solidFill>
                <a:srgbClr val="FFFF00"/>
              </a:solidFill>
            </a:endParaRPr>
          </a:p>
        </p:txBody>
      </p:sp>
      <p:sp>
        <p:nvSpPr>
          <p:cNvPr id="220163" name="Rectangle 3"/>
          <p:cNvSpPr>
            <a:spLocks noGrp="1" noChangeArrowheads="1"/>
          </p:cNvSpPr>
          <p:nvPr>
            <p:ph idx="1"/>
          </p:nvPr>
        </p:nvSpPr>
        <p:spPr>
          <a:xfrm>
            <a:off x="4191000" y="2017713"/>
            <a:ext cx="6288088" cy="4114800"/>
          </a:xfrm>
        </p:spPr>
        <p:txBody>
          <a:bodyPr/>
          <a:lstStyle/>
          <a:p>
            <a:pPr eaLnBrk="1" hangingPunct="1"/>
            <a:r>
              <a:rPr lang="ru-RU" altLang="ru-RU" b="1" dirty="0" err="1">
                <a:solidFill>
                  <a:srgbClr val="00B0F0"/>
                </a:solidFill>
                <a:latin typeface="Comic Sans MS" panose="030F0702030302020204" pitchFamily="66" charset="0"/>
              </a:rPr>
              <a:t>жамиятга</a:t>
            </a:r>
            <a:r>
              <a:rPr lang="ru-RU" altLang="ru-RU" b="1" dirty="0">
                <a:solidFill>
                  <a:srgbClr val="00B0F0"/>
                </a:solidFill>
                <a:latin typeface="Comic Sans MS" panose="030F0702030302020204" pitchFamily="66" charset="0"/>
              </a:rPr>
              <a:t> </a:t>
            </a:r>
            <a:r>
              <a:rPr lang="ru-RU" altLang="ru-RU" b="1" dirty="0" err="1">
                <a:solidFill>
                  <a:srgbClr val="00B0F0"/>
                </a:solidFill>
                <a:latin typeface="Comic Sans MS" panose="030F0702030302020204" pitchFamily="66" charset="0"/>
              </a:rPr>
              <a:t>индивидлар</a:t>
            </a:r>
            <a:r>
              <a:rPr lang="ru-RU" altLang="ru-RU" b="1" dirty="0">
                <a:solidFill>
                  <a:srgbClr val="00B0F0"/>
                </a:solidFill>
                <a:latin typeface="Comic Sans MS" panose="030F0702030302020204" pitchFamily="66" charset="0"/>
              </a:rPr>
              <a:t> </a:t>
            </a:r>
            <a:r>
              <a:rPr lang="ru-RU" altLang="ru-RU" b="1" dirty="0" err="1">
                <a:solidFill>
                  <a:srgbClr val="00B0F0"/>
                </a:solidFill>
                <a:latin typeface="Comic Sans MS" panose="030F0702030302020204" pitchFamily="66" charset="0"/>
              </a:rPr>
              <a:t>бирлашмаси</a:t>
            </a:r>
            <a:r>
              <a:rPr lang="ru-RU" altLang="ru-RU" b="1" dirty="0">
                <a:solidFill>
                  <a:srgbClr val="00B0F0"/>
                </a:solidFill>
                <a:latin typeface="Comic Sans MS" panose="030F0702030302020204" pitchFamily="66" charset="0"/>
              </a:rPr>
              <a:t> </a:t>
            </a:r>
            <a:r>
              <a:rPr lang="ru-RU" altLang="ru-RU" b="1" dirty="0" err="1">
                <a:solidFill>
                  <a:srgbClr val="00B0F0"/>
                </a:solidFill>
                <a:latin typeface="Comic Sans MS" panose="030F0702030302020204" pitchFamily="66" charset="0"/>
              </a:rPr>
              <a:t>сифатида</a:t>
            </a:r>
            <a:r>
              <a:rPr lang="ru-RU" altLang="ru-RU" b="1" dirty="0">
                <a:solidFill>
                  <a:srgbClr val="00B0F0"/>
                </a:solidFill>
                <a:latin typeface="Comic Sans MS" panose="030F0702030302020204" pitchFamily="66" charset="0"/>
              </a:rPr>
              <a:t> </a:t>
            </a:r>
            <a:r>
              <a:rPr lang="ru-RU" altLang="ru-RU" b="1" dirty="0" err="1">
                <a:solidFill>
                  <a:srgbClr val="00B0F0"/>
                </a:solidFill>
                <a:latin typeface="Comic Sans MS" panose="030F0702030302020204" pitchFamily="66" charset="0"/>
              </a:rPr>
              <a:t>ёндашади</a:t>
            </a:r>
            <a:r>
              <a:rPr lang="ru-RU" altLang="ru-RU" b="1" dirty="0">
                <a:solidFill>
                  <a:srgbClr val="00B0F0"/>
                </a:solidFill>
                <a:latin typeface="Comic Sans MS" panose="030F0702030302020204" pitchFamily="66" charset="0"/>
              </a:rPr>
              <a:t>. </a:t>
            </a:r>
            <a:r>
              <a:rPr lang="ru-RU" altLang="ru-RU" b="1" dirty="0" err="1">
                <a:solidFill>
                  <a:srgbClr val="00B0F0"/>
                </a:solidFill>
                <a:latin typeface="Comic Sans MS" panose="030F0702030302020204" pitchFamily="66" charset="0"/>
              </a:rPr>
              <a:t>Унинг</a:t>
            </a:r>
            <a:r>
              <a:rPr lang="ru-RU" altLang="ru-RU" b="1" dirty="0">
                <a:solidFill>
                  <a:srgbClr val="00B0F0"/>
                </a:solidFill>
                <a:latin typeface="Comic Sans MS" panose="030F0702030302020204" pitchFamily="66" charset="0"/>
              </a:rPr>
              <a:t> </a:t>
            </a:r>
            <a:r>
              <a:rPr lang="ru-RU" altLang="ru-RU" b="1" dirty="0" err="1">
                <a:solidFill>
                  <a:srgbClr val="00B0F0"/>
                </a:solidFill>
                <a:latin typeface="Comic Sans MS" panose="030F0702030302020204" pitchFamily="66" charset="0"/>
              </a:rPr>
              <a:t>фикрича</a:t>
            </a:r>
            <a:r>
              <a:rPr lang="ru-RU" altLang="ru-RU" b="1" dirty="0">
                <a:solidFill>
                  <a:srgbClr val="00B0F0"/>
                </a:solidFill>
                <a:latin typeface="Comic Sans MS" panose="030F0702030302020204" pitchFamily="66" charset="0"/>
              </a:rPr>
              <a:t>, </a:t>
            </a:r>
            <a:r>
              <a:rPr lang="ru-RU" altLang="ru-RU" b="1" dirty="0" err="1">
                <a:solidFill>
                  <a:srgbClr val="00B0F0"/>
                </a:solidFill>
                <a:latin typeface="Comic Sans MS" panose="030F0702030302020204" pitchFamily="66" charset="0"/>
              </a:rPr>
              <a:t>мазкур</a:t>
            </a:r>
            <a:r>
              <a:rPr lang="ru-RU" altLang="ru-RU" b="1" dirty="0">
                <a:solidFill>
                  <a:srgbClr val="00B0F0"/>
                </a:solidFill>
                <a:latin typeface="Comic Sans MS" panose="030F0702030302020204" pitchFamily="66" charset="0"/>
              </a:rPr>
              <a:t> </a:t>
            </a:r>
            <a:r>
              <a:rPr lang="ru-RU" altLang="ru-RU" b="1" dirty="0" err="1">
                <a:solidFill>
                  <a:srgbClr val="00B0F0"/>
                </a:solidFill>
                <a:latin typeface="Comic Sans MS" panose="030F0702030302020204" pitchFamily="66" charset="0"/>
              </a:rPr>
              <a:t>индивидларнинг</a:t>
            </a:r>
            <a:r>
              <a:rPr lang="ru-RU" altLang="ru-RU" b="1" dirty="0">
                <a:solidFill>
                  <a:srgbClr val="00B0F0"/>
                </a:solidFill>
                <a:latin typeface="Comic Sans MS" panose="030F0702030302020204" pitchFamily="66" charset="0"/>
              </a:rPr>
              <a:t> </a:t>
            </a:r>
            <a:r>
              <a:rPr lang="ru-RU" altLang="ru-RU" b="1" dirty="0" err="1">
                <a:solidFill>
                  <a:srgbClr val="00B0F0"/>
                </a:solidFill>
                <a:latin typeface="Comic Sans MS" panose="030F0702030302020204" pitchFamily="66" charset="0"/>
              </a:rPr>
              <a:t>ривожланишидаги</a:t>
            </a:r>
            <a:r>
              <a:rPr lang="ru-RU" altLang="ru-RU" b="1" dirty="0">
                <a:solidFill>
                  <a:srgbClr val="00B0F0"/>
                </a:solidFill>
                <a:latin typeface="Comic Sans MS" panose="030F0702030302020204" pitchFamily="66" charset="0"/>
              </a:rPr>
              <a:t> </a:t>
            </a:r>
            <a:r>
              <a:rPr lang="ru-RU" altLang="ru-RU" b="1" dirty="0" err="1">
                <a:solidFill>
                  <a:srgbClr val="00B0F0"/>
                </a:solidFill>
                <a:latin typeface="Comic Sans MS" panose="030F0702030302020204" pitchFamily="66" charset="0"/>
              </a:rPr>
              <a:t>фарқлар</a:t>
            </a:r>
            <a:r>
              <a:rPr lang="ru-RU" altLang="ru-RU" b="1" dirty="0">
                <a:solidFill>
                  <a:srgbClr val="00B0F0"/>
                </a:solidFill>
                <a:latin typeface="Comic Sans MS" panose="030F0702030302020204" pitchFamily="66" charset="0"/>
              </a:rPr>
              <a:t> </a:t>
            </a:r>
            <a:r>
              <a:rPr lang="ru-RU" altLang="ru-RU" b="1" dirty="0" err="1">
                <a:solidFill>
                  <a:srgbClr val="00B0F0"/>
                </a:solidFill>
                <a:latin typeface="Comic Sans MS" panose="030F0702030302020204" pitchFamily="66" charset="0"/>
              </a:rPr>
              <a:t>жамият</a:t>
            </a:r>
            <a:r>
              <a:rPr lang="ru-RU" altLang="ru-RU" b="1" dirty="0">
                <a:solidFill>
                  <a:srgbClr val="00B0F0"/>
                </a:solidFill>
                <a:latin typeface="Comic Sans MS" panose="030F0702030302020204" pitchFamily="66" charset="0"/>
              </a:rPr>
              <a:t> </a:t>
            </a:r>
            <a:r>
              <a:rPr lang="ru-RU" altLang="ru-RU" b="1" dirty="0" err="1">
                <a:solidFill>
                  <a:srgbClr val="00B0F0"/>
                </a:solidFill>
                <a:latin typeface="Comic Sans MS" panose="030F0702030302020204" pitchFamily="66" charset="0"/>
              </a:rPr>
              <a:t>эволюциясининг</a:t>
            </a:r>
            <a:r>
              <a:rPr lang="ru-RU" altLang="ru-RU" b="1" dirty="0">
                <a:solidFill>
                  <a:srgbClr val="00B0F0"/>
                </a:solidFill>
                <a:latin typeface="Comic Sans MS" panose="030F0702030302020204" pitchFamily="66" charset="0"/>
              </a:rPr>
              <a:t> </a:t>
            </a:r>
            <a:r>
              <a:rPr lang="ru-RU" altLang="ru-RU" b="1" dirty="0" err="1">
                <a:solidFill>
                  <a:srgbClr val="00B0F0"/>
                </a:solidFill>
                <a:latin typeface="Comic Sans MS" panose="030F0702030302020204" pitchFamily="66" charset="0"/>
              </a:rPr>
              <a:t>дастлабки</a:t>
            </a:r>
            <a:r>
              <a:rPr lang="ru-RU" altLang="ru-RU" b="1" dirty="0">
                <a:solidFill>
                  <a:srgbClr val="00B0F0"/>
                </a:solidFill>
                <a:latin typeface="Comic Sans MS" panose="030F0702030302020204" pitchFamily="66" charset="0"/>
              </a:rPr>
              <a:t> </a:t>
            </a:r>
            <a:r>
              <a:rPr lang="ru-RU" altLang="ru-RU" b="1" dirty="0" err="1">
                <a:solidFill>
                  <a:srgbClr val="00B0F0"/>
                </a:solidFill>
                <a:latin typeface="Comic Sans MS" panose="030F0702030302020204" pitchFamily="66" charset="0"/>
              </a:rPr>
              <a:t>шартлари</a:t>
            </a:r>
            <a:r>
              <a:rPr lang="ru-RU" altLang="ru-RU" b="1" dirty="0">
                <a:solidFill>
                  <a:srgbClr val="00B0F0"/>
                </a:solidFill>
                <a:latin typeface="Comic Sans MS" panose="030F0702030302020204" pitchFamily="66" charset="0"/>
              </a:rPr>
              <a:t> </a:t>
            </a:r>
            <a:r>
              <a:rPr lang="ru-RU" altLang="ru-RU" b="1" dirty="0" err="1">
                <a:solidFill>
                  <a:srgbClr val="00B0F0"/>
                </a:solidFill>
                <a:latin typeface="Comic Sans MS" panose="030F0702030302020204" pitchFamily="66" charset="0"/>
              </a:rPr>
              <a:t>ҳисобланади</a:t>
            </a:r>
            <a:r>
              <a:rPr lang="ru-RU" altLang="ru-RU" b="1" dirty="0">
                <a:solidFill>
                  <a:srgbClr val="00B0F0"/>
                </a:solidFill>
                <a:latin typeface="Comic Sans MS" panose="030F0702030302020204" pitchFamily="66" charset="0"/>
              </a:rPr>
              <a:t>. </a:t>
            </a:r>
            <a:endParaRPr lang="ru-RU" altLang="ru-RU" b="1" dirty="0">
              <a:solidFill>
                <a:srgbClr val="00B0F0"/>
              </a:solidFill>
              <a:latin typeface="Comic Sans MS" panose="030F0702030302020204" pitchFamily="66" charset="0"/>
            </a:endParaRPr>
          </a:p>
        </p:txBody>
      </p:sp>
      <p:pic>
        <p:nvPicPr>
          <p:cNvPr id="220164" name="Picture 4" descr="Image:Spencer1.jpg">
            <a:hlinkClick r:id="rId1"/>
          </p:cNvPr>
          <p:cNvPicPr>
            <a:picLocks noChangeAspect="1" noChangeArrowheads="1"/>
          </p:cNvPicPr>
          <p:nvPr/>
        </p:nvPicPr>
        <p:blipFill>
          <a:blip r:embed="rId2"/>
          <a:srcRect/>
          <a:stretch>
            <a:fillRect/>
          </a:stretch>
        </p:blipFill>
        <p:spPr bwMode="auto">
          <a:xfrm>
            <a:off x="1981200" y="2438400"/>
            <a:ext cx="2273300" cy="32766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p:cNvSpPr>
            <a:spLocks noGrp="1" noChangeArrowheads="1"/>
          </p:cNvSpPr>
          <p:nvPr>
            <p:ph type="title"/>
          </p:nvPr>
        </p:nvSpPr>
        <p:spPr/>
        <p:txBody>
          <a:bodyPr/>
          <a:lstStyle/>
          <a:p>
            <a:pPr eaLnBrk="1" hangingPunct="1"/>
            <a:r>
              <a:rPr lang="ru-RU" altLang="ru-RU" b="1" dirty="0" err="1">
                <a:solidFill>
                  <a:srgbClr val="FFFF00"/>
                </a:solidFill>
              </a:rPr>
              <a:t>К.Маркс</a:t>
            </a:r>
            <a:r>
              <a:rPr lang="ru-RU" altLang="ru-RU" b="1" dirty="0">
                <a:solidFill>
                  <a:srgbClr val="FFFF00"/>
                </a:solidFill>
              </a:rPr>
              <a:t> (1818-1883) </a:t>
            </a:r>
            <a:r>
              <a:rPr lang="ru-RU" altLang="ru-RU" b="1" dirty="0" err="1">
                <a:solidFill>
                  <a:srgbClr val="FFFF00"/>
                </a:solidFill>
              </a:rPr>
              <a:t>ва</a:t>
            </a:r>
            <a:r>
              <a:rPr lang="ru-RU" altLang="ru-RU" b="1" dirty="0">
                <a:solidFill>
                  <a:srgbClr val="FFFF00"/>
                </a:solidFill>
              </a:rPr>
              <a:t> </a:t>
            </a:r>
            <a:r>
              <a:rPr lang="ru-RU" altLang="ru-RU" b="1" dirty="0" err="1">
                <a:solidFill>
                  <a:srgbClr val="FFFF00"/>
                </a:solidFill>
              </a:rPr>
              <a:t>Ф.Энгельс</a:t>
            </a:r>
            <a:r>
              <a:rPr lang="ru-RU" altLang="ru-RU" b="1" dirty="0">
                <a:solidFill>
                  <a:srgbClr val="FFFF00"/>
                </a:solidFill>
              </a:rPr>
              <a:t> (1820-1895) </a:t>
            </a:r>
            <a:endParaRPr lang="ru-RU" altLang="ru-RU" b="1" dirty="0">
              <a:solidFill>
                <a:srgbClr val="FFFF00"/>
              </a:solidFill>
            </a:endParaRPr>
          </a:p>
        </p:txBody>
      </p:sp>
      <p:sp>
        <p:nvSpPr>
          <p:cNvPr id="221187" name="Rectangle 3"/>
          <p:cNvSpPr>
            <a:spLocks noGrp="1" noChangeArrowheads="1"/>
          </p:cNvSpPr>
          <p:nvPr>
            <p:ph idx="1"/>
          </p:nvPr>
        </p:nvSpPr>
        <p:spPr>
          <a:xfrm>
            <a:off x="3810000" y="2017714"/>
            <a:ext cx="4419600" cy="4535487"/>
          </a:xfrm>
        </p:spPr>
        <p:txBody>
          <a:bodyPr/>
          <a:lstStyle/>
          <a:p>
            <a:pPr algn="ctr" eaLnBrk="1" hangingPunct="1">
              <a:lnSpc>
                <a:spcPct val="90000"/>
              </a:lnSpc>
            </a:pPr>
            <a:r>
              <a:rPr lang="ru-RU" altLang="ru-RU" sz="2400" dirty="0" err="1">
                <a:solidFill>
                  <a:srgbClr val="FF3399"/>
                </a:solidFill>
              </a:rPr>
              <a:t>жамиятни</a:t>
            </a:r>
            <a:r>
              <a:rPr lang="ru-RU" altLang="ru-RU" sz="2400" dirty="0">
                <a:solidFill>
                  <a:srgbClr val="FF3399"/>
                </a:solidFill>
              </a:rPr>
              <a:t> </a:t>
            </a:r>
            <a:r>
              <a:rPr lang="ru-RU" altLang="ru-RU" sz="2400" dirty="0" err="1">
                <a:solidFill>
                  <a:srgbClr val="FF3399"/>
                </a:solidFill>
              </a:rPr>
              <a:t>ўз-ўзидан</a:t>
            </a:r>
            <a:r>
              <a:rPr lang="ru-RU" altLang="ru-RU" sz="2400" dirty="0">
                <a:solidFill>
                  <a:srgbClr val="FF3399"/>
                </a:solidFill>
              </a:rPr>
              <a:t> </a:t>
            </a:r>
            <a:r>
              <a:rPr lang="ru-RU" altLang="ru-RU" sz="2400" dirty="0" err="1">
                <a:solidFill>
                  <a:srgbClr val="FF3399"/>
                </a:solidFill>
              </a:rPr>
              <a:t>ривожланадиган</a:t>
            </a:r>
            <a:r>
              <a:rPr lang="ru-RU" altLang="ru-RU" sz="2400" dirty="0">
                <a:solidFill>
                  <a:srgbClr val="FF3399"/>
                </a:solidFill>
              </a:rPr>
              <a:t>, </a:t>
            </a:r>
            <a:r>
              <a:rPr lang="ru-RU" altLang="ru-RU" sz="2400" dirty="0" err="1">
                <a:solidFill>
                  <a:srgbClr val="FF3399"/>
                </a:solidFill>
              </a:rPr>
              <a:t>иқтисодий</a:t>
            </a:r>
            <a:r>
              <a:rPr lang="ru-RU" altLang="ru-RU" sz="2400" dirty="0">
                <a:solidFill>
                  <a:srgbClr val="FF3399"/>
                </a:solidFill>
              </a:rPr>
              <a:t> </a:t>
            </a:r>
            <a:r>
              <a:rPr lang="ru-RU" altLang="ru-RU" sz="2400" dirty="0" err="1">
                <a:solidFill>
                  <a:srgbClr val="FF3399"/>
                </a:solidFill>
              </a:rPr>
              <a:t>ривожланишнинг</a:t>
            </a:r>
            <a:r>
              <a:rPr lang="ru-RU" altLang="ru-RU" sz="2400" dirty="0">
                <a:solidFill>
                  <a:srgbClr val="FF3399"/>
                </a:solidFill>
              </a:rPr>
              <a:t> </a:t>
            </a:r>
            <a:r>
              <a:rPr lang="ru-RU" altLang="ru-RU" sz="2400" dirty="0" err="1">
                <a:solidFill>
                  <a:srgbClr val="FF3399"/>
                </a:solidFill>
              </a:rPr>
              <a:t>бир</a:t>
            </a:r>
            <a:r>
              <a:rPr lang="ru-RU" altLang="ru-RU" sz="2400" dirty="0">
                <a:solidFill>
                  <a:srgbClr val="FF3399"/>
                </a:solidFill>
              </a:rPr>
              <a:t> </a:t>
            </a:r>
            <a:r>
              <a:rPr lang="ru-RU" altLang="ru-RU" sz="2400" dirty="0" err="1">
                <a:solidFill>
                  <a:srgbClr val="FF3399"/>
                </a:solidFill>
              </a:rPr>
              <a:t>босқичидаги</a:t>
            </a:r>
            <a:r>
              <a:rPr lang="ru-RU" altLang="ru-RU" sz="2400" dirty="0">
                <a:solidFill>
                  <a:srgbClr val="FF3399"/>
                </a:solidFill>
              </a:rPr>
              <a:t> </a:t>
            </a:r>
            <a:r>
              <a:rPr lang="ru-RU" altLang="ru-RU" sz="2400" dirty="0" err="1">
                <a:solidFill>
                  <a:srgbClr val="FF3399"/>
                </a:solidFill>
              </a:rPr>
              <a:t>барча</a:t>
            </a:r>
            <a:r>
              <a:rPr lang="ru-RU" altLang="ru-RU" sz="2400" dirty="0">
                <a:solidFill>
                  <a:srgbClr val="FF3399"/>
                </a:solidFill>
              </a:rPr>
              <a:t> </a:t>
            </a:r>
            <a:r>
              <a:rPr lang="ru-RU" altLang="ru-RU" sz="2400" dirty="0" err="1">
                <a:solidFill>
                  <a:srgbClr val="FF3399"/>
                </a:solidFill>
              </a:rPr>
              <a:t>мамлакатлар</a:t>
            </a:r>
            <a:r>
              <a:rPr lang="ru-RU" altLang="ru-RU" sz="2400" dirty="0">
                <a:solidFill>
                  <a:srgbClr val="FF3399"/>
                </a:solidFill>
              </a:rPr>
              <a:t> </a:t>
            </a:r>
            <a:r>
              <a:rPr lang="ru-RU" altLang="ru-RU" sz="2400" dirty="0" err="1">
                <a:solidFill>
                  <a:srgbClr val="FF3399"/>
                </a:solidFill>
              </a:rPr>
              <a:t>учун</a:t>
            </a:r>
            <a:r>
              <a:rPr lang="ru-RU" altLang="ru-RU" sz="2400" dirty="0">
                <a:solidFill>
                  <a:srgbClr val="FF3399"/>
                </a:solidFill>
              </a:rPr>
              <a:t> </a:t>
            </a:r>
            <a:r>
              <a:rPr lang="ru-RU" altLang="ru-RU" sz="2400" dirty="0" err="1">
                <a:solidFill>
                  <a:srgbClr val="FF3399"/>
                </a:solidFill>
              </a:rPr>
              <a:t>умумий</a:t>
            </a:r>
            <a:r>
              <a:rPr lang="ru-RU" altLang="ru-RU" sz="2400" dirty="0">
                <a:solidFill>
                  <a:srgbClr val="FF3399"/>
                </a:solidFill>
              </a:rPr>
              <a:t> </a:t>
            </a:r>
            <a:r>
              <a:rPr lang="ru-RU" altLang="ru-RU" sz="2400" dirty="0" err="1">
                <a:solidFill>
                  <a:srgbClr val="FF3399"/>
                </a:solidFill>
              </a:rPr>
              <a:t>бўлган</a:t>
            </a:r>
            <a:r>
              <a:rPr lang="ru-RU" altLang="ru-RU" sz="2400" dirty="0">
                <a:solidFill>
                  <a:srgbClr val="FF3399"/>
                </a:solidFill>
              </a:rPr>
              <a:t> </a:t>
            </a:r>
            <a:r>
              <a:rPr lang="ru-RU" altLang="ru-RU" sz="2400" dirty="0" err="1">
                <a:solidFill>
                  <a:srgbClr val="FF3399"/>
                </a:solidFill>
              </a:rPr>
              <a:t>ўта</a:t>
            </a:r>
            <a:r>
              <a:rPr lang="ru-RU" altLang="ru-RU" sz="2400" dirty="0">
                <a:solidFill>
                  <a:srgbClr val="FF3399"/>
                </a:solidFill>
              </a:rPr>
              <a:t> </a:t>
            </a:r>
            <a:r>
              <a:rPr lang="ru-RU" altLang="ru-RU" sz="2400" dirty="0" err="1">
                <a:solidFill>
                  <a:srgbClr val="FF3399"/>
                </a:solidFill>
              </a:rPr>
              <a:t>мураккаб</a:t>
            </a:r>
            <a:r>
              <a:rPr lang="ru-RU" altLang="ru-RU" sz="2400" dirty="0">
                <a:solidFill>
                  <a:srgbClr val="FF3399"/>
                </a:solidFill>
              </a:rPr>
              <a:t> </a:t>
            </a:r>
            <a:r>
              <a:rPr lang="ru-RU" altLang="ru-RU" sz="2400" dirty="0" err="1">
                <a:solidFill>
                  <a:srgbClr val="FF3399"/>
                </a:solidFill>
              </a:rPr>
              <a:t>тизим</a:t>
            </a:r>
            <a:r>
              <a:rPr lang="ru-RU" altLang="ru-RU" sz="2400" dirty="0">
                <a:solidFill>
                  <a:srgbClr val="FF3399"/>
                </a:solidFill>
              </a:rPr>
              <a:t> </a:t>
            </a:r>
            <a:r>
              <a:rPr lang="ru-RU" altLang="ru-RU" sz="2400" dirty="0" err="1">
                <a:solidFill>
                  <a:srgbClr val="FF3399"/>
                </a:solidFill>
              </a:rPr>
              <a:t>сифатида</a:t>
            </a:r>
            <a:r>
              <a:rPr lang="ru-RU" altLang="ru-RU" sz="2400" dirty="0">
                <a:solidFill>
                  <a:srgbClr val="FF3399"/>
                </a:solidFill>
              </a:rPr>
              <a:t> </a:t>
            </a:r>
            <a:r>
              <a:rPr lang="ru-RU" altLang="ru-RU" sz="2400" dirty="0" err="1">
                <a:solidFill>
                  <a:srgbClr val="FF3399"/>
                </a:solidFill>
              </a:rPr>
              <a:t>тавсифлайди</a:t>
            </a:r>
            <a:r>
              <a:rPr lang="ru-RU" altLang="ru-RU" sz="2400" dirty="0">
                <a:solidFill>
                  <a:srgbClr val="FF3399"/>
                </a:solidFill>
              </a:rPr>
              <a:t>. </a:t>
            </a:r>
            <a:r>
              <a:rPr lang="ru-RU" altLang="ru-RU" sz="2400" b="1" dirty="0" err="1">
                <a:solidFill>
                  <a:srgbClr val="FF66FF"/>
                </a:solidFill>
              </a:rPr>
              <a:t>Ижтимоий</a:t>
            </a:r>
            <a:r>
              <a:rPr lang="ru-RU" altLang="ru-RU" sz="2400" b="1" dirty="0">
                <a:solidFill>
                  <a:srgbClr val="FF66FF"/>
                </a:solidFill>
              </a:rPr>
              <a:t> и</a:t>
            </a:r>
            <a:r>
              <a:rPr lang="en-US" altLang="ru-RU" sz="2400" b="1" dirty="0">
                <a:solidFill>
                  <a:srgbClr val="FF66FF"/>
                </a:solidFill>
              </a:rPr>
              <a:t>қтисодий формациялар назариясини </a:t>
            </a:r>
            <a:r>
              <a:rPr lang="en-US" altLang="ru-RU" sz="2400" dirty="0">
                <a:solidFill>
                  <a:srgbClr val="FF3399"/>
                </a:solidFill>
              </a:rPr>
              <a:t>ишлаб чиққан</a:t>
            </a:r>
            <a:endParaRPr lang="ru-RU" altLang="ru-RU" sz="2400" dirty="0">
              <a:solidFill>
                <a:srgbClr val="FF3399"/>
              </a:solidFill>
            </a:endParaRPr>
          </a:p>
        </p:txBody>
      </p:sp>
      <p:pic>
        <p:nvPicPr>
          <p:cNvPr id="43012" name="Picture 4" descr="200px-Karl_Marx_001">
            <a:hlinkClick r:id="rId1"/>
          </p:cNvPr>
          <p:cNvPicPr>
            <a:picLocks noChangeAspect="1" noChangeArrowheads="1"/>
          </p:cNvPicPr>
          <p:nvPr/>
        </p:nvPicPr>
        <p:blipFill>
          <a:blip r:embed="rId2"/>
          <a:srcRect/>
          <a:stretch>
            <a:fillRect/>
          </a:stretch>
        </p:blipFill>
        <p:spPr bwMode="auto">
          <a:xfrm>
            <a:off x="1828800" y="2500306"/>
            <a:ext cx="2338374" cy="3071834"/>
          </a:xfrm>
          <a:prstGeom prst="rect">
            <a:avLst/>
          </a:prstGeom>
          <a:noFill/>
          <a:ln w="9525">
            <a:noFill/>
            <a:miter lim="800000"/>
            <a:headEnd/>
            <a:tailEnd/>
          </a:ln>
        </p:spPr>
      </p:pic>
      <p:pic>
        <p:nvPicPr>
          <p:cNvPr id="43013" name="Picture 5" descr="Friedrich Engels">
            <a:hlinkClick r:id="rId3" tooltip="Friedrich Engels"/>
          </p:cNvPr>
          <p:cNvPicPr>
            <a:picLocks noChangeAspect="1" noChangeArrowheads="1"/>
          </p:cNvPicPr>
          <p:nvPr/>
        </p:nvPicPr>
        <p:blipFill>
          <a:blip r:embed="rId4"/>
          <a:srcRect/>
          <a:stretch>
            <a:fillRect/>
          </a:stretch>
        </p:blipFill>
        <p:spPr bwMode="auto">
          <a:xfrm>
            <a:off x="8167702" y="2500306"/>
            <a:ext cx="2247886" cy="300039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3012"/>
                                        </p:tgtEl>
                                        <p:attrNameLst>
                                          <p:attrName>style.visibility</p:attrName>
                                        </p:attrNameLst>
                                      </p:cBhvr>
                                      <p:to>
                                        <p:strVal val="visible"/>
                                      </p:to>
                                    </p:set>
                                    <p:animEffect transition="in" filter="dissolve">
                                      <p:cBhvr>
                                        <p:cTn id="7" dur="500"/>
                                        <p:tgtEl>
                                          <p:spTgt spid="4301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3013"/>
                                        </p:tgtEl>
                                        <p:attrNameLst>
                                          <p:attrName>style.visibility</p:attrName>
                                        </p:attrNameLst>
                                      </p:cBhvr>
                                      <p:to>
                                        <p:strVal val="visible"/>
                                      </p:to>
                                    </p:set>
                                    <p:animEffect transition="in" filter="dissolve">
                                      <p:cBhvr>
                                        <p:cTn id="12" dur="500"/>
                                        <p:tgtEl>
                                          <p:spTgt spid="430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Схема 6"/>
          <p:cNvGraphicFramePr/>
          <p:nvPr/>
        </p:nvGraphicFramePr>
        <p:xfrm>
          <a:off x="2381225" y="428605"/>
          <a:ext cx="7793037" cy="70802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aphicFrame>
        <p:nvGraphicFramePr>
          <p:cNvPr id="6" name="Схема 5"/>
          <p:cNvGraphicFramePr/>
          <p:nvPr/>
        </p:nvGraphicFramePr>
        <p:xfrm>
          <a:off x="2135188" y="1428736"/>
          <a:ext cx="8343900" cy="521497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Схема 6"/>
          <p:cNvGraphicFramePr/>
          <p:nvPr/>
        </p:nvGraphicFramePr>
        <p:xfrm>
          <a:off x="2381225" y="428605"/>
          <a:ext cx="7793037" cy="70802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aphicFrame>
        <p:nvGraphicFramePr>
          <p:cNvPr id="6" name="Схема 5"/>
          <p:cNvGraphicFramePr/>
          <p:nvPr/>
        </p:nvGraphicFramePr>
        <p:xfrm>
          <a:off x="2135188" y="1428736"/>
          <a:ext cx="8343900" cy="521497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3"/>
          <p:cNvSpPr>
            <a:spLocks noGrp="1" noChangeArrowheads="1"/>
          </p:cNvSpPr>
          <p:nvPr>
            <p:ph idx="1"/>
          </p:nvPr>
        </p:nvSpPr>
        <p:spPr>
          <a:xfrm>
            <a:off x="1919289" y="908050"/>
            <a:ext cx="7705725" cy="5645150"/>
          </a:xfrm>
        </p:spPr>
        <p:txBody>
          <a:bodyPr rtlCol="0">
            <a:normAutofit lnSpcReduction="10000"/>
          </a:bodyPr>
          <a:lstStyle/>
          <a:p>
            <a:endParaRPr lang="ru-RU" dirty="0"/>
          </a:p>
          <a:p>
            <a:endParaRPr lang="ru-RU" dirty="0"/>
          </a:p>
          <a:p>
            <a:endParaRPr lang="ru-RU" dirty="0"/>
          </a:p>
          <a:p>
            <a:endParaRPr lang="ru-RU" dirty="0"/>
          </a:p>
          <a:p>
            <a:endParaRPr lang="ru-RU" dirty="0"/>
          </a:p>
          <a:p>
            <a:r>
              <a:rPr lang="ru-RU" dirty="0"/>
              <a:t>• </a:t>
            </a:r>
            <a:r>
              <a:rPr lang="ru-RU" dirty="0" err="1"/>
              <a:t>анъанавий</a:t>
            </a:r>
            <a:r>
              <a:rPr lang="ru-RU" dirty="0"/>
              <a:t> (</a:t>
            </a:r>
            <a:r>
              <a:rPr lang="ru-RU" dirty="0" err="1"/>
              <a:t>аграр</a:t>
            </a:r>
            <a:r>
              <a:rPr lang="ru-RU" dirty="0"/>
              <a:t>) </a:t>
            </a:r>
            <a:r>
              <a:rPr lang="ru-RU" dirty="0" err="1"/>
              <a:t>жамият</a:t>
            </a:r>
            <a:r>
              <a:rPr lang="ru-RU" dirty="0"/>
              <a:t>;</a:t>
            </a:r>
            <a:endParaRPr lang="ru-RU" dirty="0"/>
          </a:p>
          <a:p>
            <a:r>
              <a:rPr lang="ru-RU" dirty="0"/>
              <a:t>• </a:t>
            </a:r>
            <a:r>
              <a:rPr lang="ru-RU" dirty="0" err="1"/>
              <a:t>индустриал</a:t>
            </a:r>
            <a:r>
              <a:rPr lang="ru-RU" dirty="0"/>
              <a:t> (</a:t>
            </a:r>
            <a:r>
              <a:rPr lang="ru-RU" dirty="0" err="1"/>
              <a:t>саноат</a:t>
            </a:r>
            <a:r>
              <a:rPr lang="ru-RU" dirty="0"/>
              <a:t>) </a:t>
            </a:r>
            <a:r>
              <a:rPr lang="ru-RU" dirty="0" err="1"/>
              <a:t>жамияти</a:t>
            </a:r>
            <a:r>
              <a:rPr lang="ru-RU" dirty="0"/>
              <a:t>;</a:t>
            </a:r>
            <a:endParaRPr lang="ru-RU" dirty="0"/>
          </a:p>
          <a:p>
            <a:r>
              <a:rPr lang="ru-RU" dirty="0"/>
              <a:t>• </a:t>
            </a:r>
            <a:r>
              <a:rPr lang="ru-RU" dirty="0" err="1"/>
              <a:t>постиндустриал</a:t>
            </a:r>
            <a:r>
              <a:rPr lang="ru-RU" dirty="0"/>
              <a:t> (</a:t>
            </a:r>
            <a:r>
              <a:rPr lang="ru-RU" dirty="0" err="1"/>
              <a:t>супериндустриал</a:t>
            </a:r>
            <a:r>
              <a:rPr lang="ru-RU" dirty="0"/>
              <a:t>, </a:t>
            </a:r>
            <a:r>
              <a:rPr lang="ru-RU" dirty="0" err="1"/>
              <a:t>информа</a:t>
            </a:r>
            <a:r>
              <a:rPr lang="en-US" dirty="0"/>
              <a:t>ц</a:t>
            </a:r>
            <a:r>
              <a:rPr lang="ru-RU" dirty="0"/>
              <a:t>ион, те</a:t>
            </a:r>
            <a:r>
              <a:rPr lang="en-US" dirty="0"/>
              <a:t>х</a:t>
            </a:r>
            <a:r>
              <a:rPr lang="ru-RU" dirty="0" err="1"/>
              <a:t>нотрони</a:t>
            </a:r>
            <a:r>
              <a:rPr lang="en-US" dirty="0"/>
              <a:t>к</a:t>
            </a:r>
            <a:r>
              <a:rPr lang="ru-RU" dirty="0"/>
              <a:t> </a:t>
            </a:r>
            <a:r>
              <a:rPr lang="ru-RU" dirty="0" err="1"/>
              <a:t>ва</a:t>
            </a:r>
            <a:r>
              <a:rPr lang="ru-RU" dirty="0"/>
              <a:t> </a:t>
            </a:r>
            <a:r>
              <a:rPr lang="ru-RU" dirty="0" err="1"/>
              <a:t>бошқа</a:t>
            </a:r>
            <a:r>
              <a:rPr lang="ru-RU" dirty="0"/>
              <a:t>) </a:t>
            </a:r>
            <a:r>
              <a:rPr lang="ru-RU" dirty="0" err="1"/>
              <a:t>жамият</a:t>
            </a:r>
            <a:r>
              <a:rPr lang="ru-RU" dirty="0"/>
              <a:t>.</a:t>
            </a:r>
            <a:endParaRPr lang="ru-RU" dirty="0"/>
          </a:p>
        </p:txBody>
      </p:sp>
      <p:sp>
        <p:nvSpPr>
          <p:cNvPr id="3" name="Скругленный прямоугольник 2"/>
          <p:cNvSpPr/>
          <p:nvPr/>
        </p:nvSpPr>
        <p:spPr>
          <a:xfrm>
            <a:off x="2711624" y="116632"/>
            <a:ext cx="7704856" cy="25922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ru-RU" sz="2800" b="1" dirty="0">
                <a:solidFill>
                  <a:srgbClr val="000000">
                    <a:lumMod val="75000"/>
                    <a:lumOff val="25000"/>
                  </a:srgbClr>
                </a:solidFill>
                <a:latin typeface="Tahoma" panose="020B0604030504040204"/>
              </a:rPr>
              <a:t>«</a:t>
            </a:r>
            <a:r>
              <a:rPr lang="ru-RU" sz="2800" b="1" dirty="0" err="1">
                <a:solidFill>
                  <a:srgbClr val="000000">
                    <a:lumMod val="75000"/>
                    <a:lumOff val="25000"/>
                  </a:srgbClr>
                </a:solidFill>
                <a:latin typeface="Tahoma" panose="020B0604030504040204"/>
              </a:rPr>
              <a:t>постиндустриалистик</a:t>
            </a:r>
            <a:r>
              <a:rPr lang="ru-RU" sz="2800" b="1" dirty="0">
                <a:solidFill>
                  <a:srgbClr val="000000">
                    <a:lumMod val="75000"/>
                    <a:lumOff val="25000"/>
                  </a:srgbClr>
                </a:solidFill>
                <a:latin typeface="Tahoma" panose="020B0604030504040204"/>
              </a:rPr>
              <a:t>» </a:t>
            </a:r>
            <a:r>
              <a:rPr lang="ru-RU" sz="2800" b="1" dirty="0" err="1">
                <a:solidFill>
                  <a:srgbClr val="000000">
                    <a:lumMod val="75000"/>
                    <a:lumOff val="25000"/>
                  </a:srgbClr>
                </a:solidFill>
                <a:latin typeface="Tahoma" panose="020B0604030504040204"/>
              </a:rPr>
              <a:t>назариясининг</a:t>
            </a:r>
            <a:r>
              <a:rPr lang="ru-RU" sz="2800" b="1" dirty="0">
                <a:solidFill>
                  <a:srgbClr val="000000">
                    <a:lumMod val="75000"/>
                    <a:lumOff val="25000"/>
                  </a:srgbClr>
                </a:solidFill>
                <a:latin typeface="Tahoma" panose="020B0604030504040204"/>
              </a:rPr>
              <a:t> </a:t>
            </a:r>
            <a:r>
              <a:rPr lang="ru-RU" sz="2800" b="1" dirty="0" err="1">
                <a:solidFill>
                  <a:srgbClr val="000000">
                    <a:lumMod val="75000"/>
                    <a:lumOff val="25000"/>
                  </a:srgbClr>
                </a:solidFill>
                <a:latin typeface="Tahoma" panose="020B0604030504040204"/>
              </a:rPr>
              <a:t>асосчиси</a:t>
            </a:r>
            <a:r>
              <a:rPr lang="ru-RU" sz="2800" b="1" dirty="0">
                <a:solidFill>
                  <a:srgbClr val="000000">
                    <a:lumMod val="75000"/>
                    <a:lumOff val="25000"/>
                  </a:srgbClr>
                </a:solidFill>
                <a:latin typeface="Tahoma" panose="020B0604030504040204"/>
              </a:rPr>
              <a:t> </a:t>
            </a:r>
            <a:r>
              <a:rPr lang="ru-RU" sz="2800" b="1" dirty="0" err="1">
                <a:solidFill>
                  <a:srgbClr val="000000">
                    <a:lumMod val="75000"/>
                    <a:lumOff val="25000"/>
                  </a:srgbClr>
                </a:solidFill>
                <a:latin typeface="Tahoma" panose="020B0604030504040204"/>
              </a:rPr>
              <a:t>америкалик</a:t>
            </a:r>
            <a:r>
              <a:rPr lang="ru-RU" sz="2800" b="1" dirty="0">
                <a:solidFill>
                  <a:srgbClr val="000000">
                    <a:lumMod val="75000"/>
                    <a:lumOff val="25000"/>
                  </a:srgbClr>
                </a:solidFill>
                <a:latin typeface="Tahoma" panose="020B0604030504040204"/>
              </a:rPr>
              <a:t> социолог, футуролог </a:t>
            </a:r>
            <a:r>
              <a:rPr lang="ru-RU" sz="2800" b="1" dirty="0" err="1">
                <a:solidFill>
                  <a:srgbClr val="FF0000"/>
                </a:solidFill>
                <a:latin typeface="Tahoma" panose="020B0604030504040204"/>
              </a:rPr>
              <a:t>Элвин</a:t>
            </a:r>
            <a:r>
              <a:rPr lang="ru-RU" sz="2800" b="1" dirty="0">
                <a:solidFill>
                  <a:srgbClr val="FF0000"/>
                </a:solidFill>
                <a:latin typeface="Tahoma" panose="020B0604030504040204"/>
              </a:rPr>
              <a:t> </a:t>
            </a:r>
            <a:r>
              <a:rPr lang="ru-RU" sz="2800" b="1" dirty="0" err="1">
                <a:solidFill>
                  <a:srgbClr val="FF0000"/>
                </a:solidFill>
                <a:latin typeface="Tahoma" panose="020B0604030504040204"/>
              </a:rPr>
              <a:t>Тоффлер</a:t>
            </a:r>
            <a:r>
              <a:rPr lang="ru-RU" sz="2800" b="1" dirty="0">
                <a:solidFill>
                  <a:srgbClr val="FF0000"/>
                </a:solidFill>
                <a:latin typeface="Tahoma" panose="020B0604030504040204"/>
              </a:rPr>
              <a:t> </a:t>
            </a:r>
            <a:r>
              <a:rPr lang="ru-RU" sz="2800" b="1" dirty="0" err="1">
                <a:solidFill>
                  <a:srgbClr val="000000">
                    <a:lumMod val="75000"/>
                    <a:lumOff val="25000"/>
                  </a:srgbClr>
                </a:solidFill>
                <a:latin typeface="Tahoma" panose="020B0604030504040204"/>
              </a:rPr>
              <a:t>Инсоният</a:t>
            </a:r>
            <a:r>
              <a:rPr lang="ru-RU" sz="2800" b="1" dirty="0">
                <a:solidFill>
                  <a:srgbClr val="000000">
                    <a:lumMod val="75000"/>
                    <a:lumOff val="25000"/>
                  </a:srgbClr>
                </a:solidFill>
                <a:latin typeface="Tahoma" panose="020B0604030504040204"/>
              </a:rPr>
              <a:t> </a:t>
            </a:r>
            <a:r>
              <a:rPr lang="ru-RU" sz="2800" b="1" dirty="0" err="1">
                <a:solidFill>
                  <a:srgbClr val="000000">
                    <a:lumMod val="75000"/>
                    <a:lumOff val="25000"/>
                  </a:srgbClr>
                </a:solidFill>
                <a:latin typeface="Tahoma" panose="020B0604030504040204"/>
              </a:rPr>
              <a:t>тарихида</a:t>
            </a:r>
            <a:r>
              <a:rPr lang="ru-RU" sz="2800" b="1" dirty="0">
                <a:solidFill>
                  <a:srgbClr val="000000">
                    <a:lumMod val="75000"/>
                    <a:lumOff val="25000"/>
                  </a:srgbClr>
                </a:solidFill>
                <a:latin typeface="Tahoma" panose="020B0604030504040204"/>
              </a:rPr>
              <a:t> </a:t>
            </a:r>
            <a:r>
              <a:rPr lang="ru-RU" sz="2800" b="1" dirty="0" err="1">
                <a:solidFill>
                  <a:srgbClr val="000000">
                    <a:lumMod val="75000"/>
                    <a:lumOff val="25000"/>
                  </a:srgbClr>
                </a:solidFill>
                <a:latin typeface="Tahoma" panose="020B0604030504040204"/>
              </a:rPr>
              <a:t>учта</a:t>
            </a:r>
            <a:r>
              <a:rPr lang="ru-RU" sz="2800" b="1" dirty="0">
                <a:solidFill>
                  <a:srgbClr val="000000">
                    <a:lumMod val="75000"/>
                    <a:lumOff val="25000"/>
                  </a:srgbClr>
                </a:solidFill>
                <a:latin typeface="Tahoma" panose="020B0604030504040204"/>
              </a:rPr>
              <a:t> </a:t>
            </a:r>
            <a:r>
              <a:rPr lang="ru-RU" sz="2800" b="1" dirty="0" err="1">
                <a:solidFill>
                  <a:srgbClr val="000000">
                    <a:lumMod val="75000"/>
                    <a:lumOff val="25000"/>
                  </a:srgbClr>
                </a:solidFill>
                <a:latin typeface="Tahoma" panose="020B0604030504040204"/>
              </a:rPr>
              <a:t>босқични</a:t>
            </a:r>
            <a:r>
              <a:rPr lang="ru-RU" sz="2800" b="1" dirty="0">
                <a:solidFill>
                  <a:srgbClr val="000000">
                    <a:lumMod val="75000"/>
                    <a:lumOff val="25000"/>
                  </a:srgbClr>
                </a:solidFill>
                <a:latin typeface="Tahoma" panose="020B0604030504040204"/>
              </a:rPr>
              <a:t> </a:t>
            </a:r>
            <a:r>
              <a:rPr lang="ru-RU" sz="2800" b="1" dirty="0" err="1">
                <a:solidFill>
                  <a:srgbClr val="000000">
                    <a:lumMod val="75000"/>
                    <a:lumOff val="25000"/>
                  </a:srgbClr>
                </a:solidFill>
                <a:latin typeface="Tahoma" panose="020B0604030504040204"/>
              </a:rPr>
              <a:t>ажратиб</a:t>
            </a:r>
            <a:r>
              <a:rPr lang="ru-RU" sz="2800" b="1" dirty="0">
                <a:solidFill>
                  <a:srgbClr val="000000">
                    <a:lumMod val="75000"/>
                    <a:lumOff val="25000"/>
                  </a:srgbClr>
                </a:solidFill>
                <a:latin typeface="Tahoma" panose="020B0604030504040204"/>
              </a:rPr>
              <a:t> </a:t>
            </a:r>
            <a:r>
              <a:rPr lang="ru-RU" sz="2800" b="1" dirty="0" err="1">
                <a:solidFill>
                  <a:srgbClr val="000000">
                    <a:lumMod val="75000"/>
                    <a:lumOff val="25000"/>
                  </a:srgbClr>
                </a:solidFill>
                <a:latin typeface="Tahoma" panose="020B0604030504040204"/>
              </a:rPr>
              <a:t>кўрсатади</a:t>
            </a:r>
            <a:r>
              <a:rPr lang="ru-RU" sz="2800" b="1" dirty="0">
                <a:solidFill>
                  <a:srgbClr val="000000">
                    <a:lumMod val="75000"/>
                    <a:lumOff val="25000"/>
                  </a:srgbClr>
                </a:solidFill>
                <a:latin typeface="Tahoma" panose="020B0604030504040204"/>
              </a:rPr>
              <a:t>:</a:t>
            </a:r>
            <a:endParaRPr lang="ru-RU" sz="2800" b="1" dirty="0">
              <a:solidFill>
                <a:srgbClr val="000000">
                  <a:lumMod val="75000"/>
                  <a:lumOff val="25000"/>
                </a:srgbClr>
              </a:solidFill>
              <a:latin typeface="Tahoma" panose="020B0604030504040204"/>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Прямоугольник 24"/>
          <p:cNvSpPr/>
          <p:nvPr/>
        </p:nvSpPr>
        <p:spPr>
          <a:xfrm>
            <a:off x="2495600" y="188641"/>
            <a:ext cx="7920880" cy="6740307"/>
          </a:xfrm>
          <a:prstGeom prst="rect">
            <a:avLst/>
          </a:prstGeom>
        </p:spPr>
        <p:txBody>
          <a:bodyPr wrap="square">
            <a:spAutoFit/>
          </a:bodyPr>
          <a:lstStyle/>
          <a:p>
            <a:pPr eaLnBrk="0" fontAlgn="base" hangingPunct="0">
              <a:spcBef>
                <a:spcPct val="0"/>
              </a:spcBef>
              <a:spcAft>
                <a:spcPct val="0"/>
              </a:spcAft>
            </a:pPr>
            <a:r>
              <a:rPr lang="ru-RU" sz="2400" b="1" u="sng" dirty="0" err="1">
                <a:solidFill>
                  <a:srgbClr val="FFC000"/>
                </a:solidFill>
                <a:latin typeface="Tahoma" panose="020B0604030504040204" pitchFamily="34" charset="0"/>
              </a:rPr>
              <a:t>Жамиятга</a:t>
            </a:r>
            <a:r>
              <a:rPr lang="ru-RU" sz="2400" b="1" u="sng" dirty="0">
                <a:solidFill>
                  <a:srgbClr val="FFC000"/>
                </a:solidFill>
                <a:latin typeface="Tahoma" panose="020B0604030504040204" pitchFamily="34" charset="0"/>
              </a:rPr>
              <a:t> </a:t>
            </a:r>
            <a:r>
              <a:rPr lang="ru-RU" sz="2400" b="1" u="sng" dirty="0" err="1">
                <a:solidFill>
                  <a:srgbClr val="FFC000"/>
                </a:solidFill>
                <a:latin typeface="Tahoma" panose="020B0604030504040204" pitchFamily="34" charset="0"/>
              </a:rPr>
              <a:t>цивилизацион</a:t>
            </a:r>
            <a:r>
              <a:rPr lang="ru-RU" sz="2400" b="1" u="sng" dirty="0">
                <a:solidFill>
                  <a:srgbClr val="FFC000"/>
                </a:solidFill>
                <a:latin typeface="Tahoma" panose="020B0604030504040204" pitchFamily="34" charset="0"/>
              </a:rPr>
              <a:t> </a:t>
            </a:r>
            <a:r>
              <a:rPr lang="ru-RU" sz="2400" b="1" u="sng" dirty="0" err="1">
                <a:solidFill>
                  <a:srgbClr val="FFC000"/>
                </a:solidFill>
                <a:latin typeface="Tahoma" panose="020B0604030504040204" pitchFamily="34" charset="0"/>
              </a:rPr>
              <a:t>ёндашув</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Даниэл</a:t>
            </a:r>
            <a:r>
              <a:rPr lang="ru-RU" sz="2400" dirty="0">
                <a:solidFill>
                  <a:srgbClr val="FFFFFF"/>
                </a:solidFill>
                <a:latin typeface="Tahoma" panose="020B0604030504040204" pitchFamily="34" charset="0"/>
              </a:rPr>
              <a:t> Белл)</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dirty="0">
                <a:solidFill>
                  <a:srgbClr val="FFFFFF"/>
                </a:solidFill>
                <a:latin typeface="Tahoma" panose="020B0604030504040204" pitchFamily="34" charset="0"/>
              </a:rPr>
              <a:t>•</a:t>
            </a:r>
            <a:r>
              <a:rPr lang="ru-RU" sz="2400" dirty="0" err="1">
                <a:solidFill>
                  <a:srgbClr val="FFFFFF"/>
                </a:solidFill>
                <a:latin typeface="Tahoma" panose="020B0604030504040204" pitchFamily="34" charset="0"/>
              </a:rPr>
              <a:t>индустиал</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жамиятгача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бўлган</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жамият</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dirty="0">
                <a:solidFill>
                  <a:srgbClr val="FFFFFF"/>
                </a:solidFill>
                <a:latin typeface="Tahoma" panose="020B0604030504040204" pitchFamily="34" charset="0"/>
              </a:rPr>
              <a:t>•</a:t>
            </a:r>
            <a:r>
              <a:rPr lang="ru-RU" sz="2400" dirty="0" err="1">
                <a:solidFill>
                  <a:srgbClr val="FFFFFF"/>
                </a:solidFill>
                <a:latin typeface="Tahoma" panose="020B0604030504040204" pitchFamily="34" charset="0"/>
              </a:rPr>
              <a:t>индустриал</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жамият</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dirty="0">
                <a:solidFill>
                  <a:srgbClr val="FFFFFF"/>
                </a:solidFill>
                <a:latin typeface="Tahoma" panose="020B0604030504040204" pitchFamily="34" charset="0"/>
              </a:rPr>
              <a:t>•</a:t>
            </a:r>
            <a:r>
              <a:rPr lang="ru-RU" sz="2400" dirty="0" err="1">
                <a:solidFill>
                  <a:srgbClr val="FFFFFF"/>
                </a:solidFill>
                <a:latin typeface="Tahoma" panose="020B0604030504040204" pitchFamily="34" charset="0"/>
              </a:rPr>
              <a:t>постиндустриал</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жамият</a:t>
            </a:r>
            <a:endParaRPr lang="ru-RU" sz="2400" dirty="0">
              <a:solidFill>
                <a:srgbClr val="FFFFFF"/>
              </a:solidFill>
              <a:latin typeface="Tahoma" panose="020B0604030504040204" pitchFamily="34" charset="0"/>
            </a:endParaRPr>
          </a:p>
          <a:p>
            <a:pPr eaLnBrk="0" fontAlgn="base" hangingPunct="0">
              <a:spcBef>
                <a:spcPct val="0"/>
              </a:spcBef>
              <a:spcAft>
                <a:spcPct val="0"/>
              </a:spcAft>
            </a:pP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b="1" u="sng" dirty="0" err="1">
                <a:solidFill>
                  <a:srgbClr val="FFC000"/>
                </a:solidFill>
                <a:latin typeface="Tahoma" panose="020B0604030504040204" pitchFamily="34" charset="0"/>
              </a:rPr>
              <a:t>Индустриал</a:t>
            </a:r>
            <a:r>
              <a:rPr lang="ru-RU" sz="2400" b="1" u="sng" dirty="0">
                <a:solidFill>
                  <a:srgbClr val="FFC000"/>
                </a:solidFill>
                <a:latin typeface="Tahoma" panose="020B0604030504040204" pitchFamily="34" charset="0"/>
              </a:rPr>
              <a:t> </a:t>
            </a:r>
            <a:r>
              <a:rPr lang="ru-RU" sz="2400" b="1" u="sng" dirty="0" err="1">
                <a:solidFill>
                  <a:srgbClr val="FFC000"/>
                </a:solidFill>
                <a:latin typeface="Tahoma" panose="020B0604030504040204" pitchFamily="34" charset="0"/>
              </a:rPr>
              <a:t>жамиятгача</a:t>
            </a:r>
            <a:r>
              <a:rPr lang="ru-RU" sz="2400" b="1" u="sng" dirty="0">
                <a:solidFill>
                  <a:srgbClr val="FFC000"/>
                </a:solidFill>
                <a:latin typeface="Tahoma" panose="020B0604030504040204" pitchFamily="34" charset="0"/>
              </a:rPr>
              <a:t> </a:t>
            </a:r>
            <a:r>
              <a:rPr lang="ru-RU" sz="2400" b="1" u="sng" dirty="0" err="1">
                <a:solidFill>
                  <a:srgbClr val="FFC000"/>
                </a:solidFill>
                <a:latin typeface="Tahoma" panose="020B0604030504040204" pitchFamily="34" charset="0"/>
              </a:rPr>
              <a:t>бўлган</a:t>
            </a:r>
            <a:r>
              <a:rPr lang="ru-RU" sz="2400" b="1" u="sng" dirty="0">
                <a:solidFill>
                  <a:srgbClr val="FFC000"/>
                </a:solidFill>
                <a:latin typeface="Tahoma" panose="020B0604030504040204" pitchFamily="34" charset="0"/>
              </a:rPr>
              <a:t> </a:t>
            </a:r>
            <a:r>
              <a:rPr lang="ru-RU" sz="2400" b="1" u="sng" dirty="0" err="1">
                <a:solidFill>
                  <a:srgbClr val="FFC000"/>
                </a:solidFill>
                <a:latin typeface="Tahoma" panose="020B0604030504040204" pitchFamily="34" charset="0"/>
              </a:rPr>
              <a:t>давр</a:t>
            </a:r>
            <a:r>
              <a:rPr lang="ru-RU" sz="2400" b="1" u="sng" dirty="0">
                <a:solidFill>
                  <a:srgbClr val="FFC000"/>
                </a:solidFill>
                <a:latin typeface="Tahoma" panose="020B0604030504040204" pitchFamily="34" charset="0"/>
              </a:rPr>
              <a:t> (</a:t>
            </a:r>
            <a:r>
              <a:rPr lang="ru-RU" sz="2400" b="1" u="sng" dirty="0" err="1">
                <a:solidFill>
                  <a:srgbClr val="FFC000"/>
                </a:solidFill>
                <a:latin typeface="Tahoma" panose="020B0604030504040204" pitchFamily="34" charset="0"/>
              </a:rPr>
              <a:t>аграр</a:t>
            </a:r>
            <a:r>
              <a:rPr lang="ru-RU" sz="2400" b="1" u="sng" dirty="0">
                <a:solidFill>
                  <a:srgbClr val="FFC000"/>
                </a:solidFill>
                <a:latin typeface="Tahoma" panose="020B0604030504040204" pitchFamily="34" charset="0"/>
              </a:rPr>
              <a:t>, </a:t>
            </a:r>
            <a:r>
              <a:rPr lang="ru-RU" sz="2400" b="1" u="sng" dirty="0" err="1">
                <a:solidFill>
                  <a:srgbClr val="FFC000"/>
                </a:solidFill>
                <a:latin typeface="Tahoma" panose="020B0604030504040204" pitchFamily="34" charset="0"/>
              </a:rPr>
              <a:t>анъанавий</a:t>
            </a:r>
            <a:r>
              <a:rPr lang="ru-RU" sz="2400" b="1" u="sng" dirty="0">
                <a:solidFill>
                  <a:srgbClr val="FFC000"/>
                </a:solidFill>
                <a:latin typeface="Tahoma" panose="020B0604030504040204" pitchFamily="34" charset="0"/>
              </a:rPr>
              <a:t> </a:t>
            </a:r>
            <a:r>
              <a:rPr lang="ru-RU" sz="2400" b="1" u="sng" dirty="0" err="1">
                <a:solidFill>
                  <a:srgbClr val="FFC000"/>
                </a:solidFill>
                <a:latin typeface="Tahoma" panose="020B0604030504040204" pitchFamily="34" charset="0"/>
              </a:rPr>
              <a:t>жамиятлар</a:t>
            </a:r>
            <a:r>
              <a:rPr lang="ru-RU" sz="2400" b="1" u="sng" dirty="0">
                <a:solidFill>
                  <a:srgbClr val="FFC000"/>
                </a:solidFill>
                <a:latin typeface="Tahoma" panose="020B0604030504040204" pitchFamily="34" charset="0"/>
              </a:rPr>
              <a:t>)</a:t>
            </a:r>
            <a:endParaRPr lang="ru-RU" sz="2400" b="1" u="sng" dirty="0">
              <a:solidFill>
                <a:srgbClr val="FFC000"/>
              </a:solidFill>
              <a:latin typeface="Tahoma" panose="020B0604030504040204" pitchFamily="34" charset="0"/>
            </a:endParaRPr>
          </a:p>
          <a:p>
            <a:pPr eaLnBrk="0" fontAlgn="base" hangingPunct="0">
              <a:spcBef>
                <a:spcPct val="0"/>
              </a:spcBef>
              <a:spcAft>
                <a:spcPct val="0"/>
              </a:spcAft>
            </a:pPr>
            <a:r>
              <a:rPr lang="ru-RU" sz="2400" dirty="0">
                <a:solidFill>
                  <a:srgbClr val="FFFFFF"/>
                </a:solidFill>
                <a:latin typeface="Tahoma" panose="020B0604030504040204" pitchFamily="34" charset="0"/>
              </a:rPr>
              <a:t>1.Хўжалик </a:t>
            </a:r>
            <a:r>
              <a:rPr lang="ru-RU" sz="2400" dirty="0" err="1">
                <a:solidFill>
                  <a:srgbClr val="FFFFFF"/>
                </a:solidFill>
                <a:latin typeface="Tahoma" panose="020B0604030504040204" pitchFamily="34" charset="0"/>
              </a:rPr>
              <a:t>юритишнинг</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табиий</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усули</a:t>
            </a:r>
            <a:r>
              <a:rPr lang="ru-RU" sz="2400" dirty="0">
                <a:solidFill>
                  <a:srgbClr val="FFFFFF"/>
                </a:solidFill>
                <a:latin typeface="Tahoma" panose="020B0604030504040204" pitchFamily="34" charset="0"/>
              </a:rPr>
              <a:t>;</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dirty="0">
                <a:solidFill>
                  <a:srgbClr val="FFFFFF"/>
                </a:solidFill>
                <a:latin typeface="Tahoma" panose="020B0604030504040204" pitchFamily="34" charset="0"/>
              </a:rPr>
              <a:t>2.Моддий </a:t>
            </a:r>
            <a:r>
              <a:rPr lang="ru-RU" sz="2400" dirty="0" err="1">
                <a:solidFill>
                  <a:srgbClr val="FFFFFF"/>
                </a:solidFill>
                <a:latin typeface="Tahoma" panose="020B0604030504040204" pitchFamily="34" charset="0"/>
              </a:rPr>
              <a:t>ва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маънивий</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неъматларни</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ишлаб</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чиқишда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асосан</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инсоннинг</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жисмоний</a:t>
            </a:r>
            <a:r>
              <a:rPr lang="ru-RU" sz="2400" dirty="0">
                <a:solidFill>
                  <a:srgbClr val="FFFFFF"/>
                </a:solidFill>
                <a:latin typeface="Tahoma" panose="020B0604030504040204" pitchFamily="34" charset="0"/>
              </a:rPr>
              <a:t> кучи </a:t>
            </a:r>
            <a:r>
              <a:rPr lang="ru-RU" sz="2400" dirty="0" err="1">
                <a:solidFill>
                  <a:srgbClr val="FFFFFF"/>
                </a:solidFill>
                <a:latin typeface="Tahoma" panose="020B0604030504040204" pitchFamily="34" charset="0"/>
              </a:rPr>
              <a:t>ва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уй</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ҳайвонларидан</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фойдаланиш</a:t>
            </a:r>
            <a:r>
              <a:rPr lang="ru-RU" sz="2400" dirty="0">
                <a:solidFill>
                  <a:srgbClr val="FFFFFF"/>
                </a:solidFill>
                <a:latin typeface="Tahoma" panose="020B0604030504040204" pitchFamily="34" charset="0"/>
              </a:rPr>
              <a:t>;</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dirty="0">
                <a:solidFill>
                  <a:srgbClr val="FFFFFF"/>
                </a:solidFill>
                <a:latin typeface="Tahoma" panose="020B0604030504040204" pitchFamily="34" charset="0"/>
              </a:rPr>
              <a:t>3.Қишлоқ </a:t>
            </a:r>
            <a:r>
              <a:rPr lang="ru-RU" sz="2400" dirty="0" err="1">
                <a:solidFill>
                  <a:srgbClr val="FFFFFF"/>
                </a:solidFill>
                <a:latin typeface="Tahoma" panose="020B0604030504040204" pitchFamily="34" charset="0"/>
              </a:rPr>
              <a:t>турмуш</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тарзи</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кечириш</a:t>
            </a:r>
            <a:r>
              <a:rPr lang="ru-RU" sz="2400" dirty="0">
                <a:solidFill>
                  <a:srgbClr val="FFFFFF"/>
                </a:solidFill>
                <a:latin typeface="Tahoma" panose="020B0604030504040204" pitchFamily="34" charset="0"/>
              </a:rPr>
              <a:t>;</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dirty="0">
                <a:solidFill>
                  <a:srgbClr val="FFFFFF"/>
                </a:solidFill>
                <a:latin typeface="Tahoma" panose="020B0604030504040204" pitchFamily="34" charset="0"/>
              </a:rPr>
              <a:t>4.Қуйи </a:t>
            </a:r>
            <a:r>
              <a:rPr lang="ru-RU" sz="2400" dirty="0" err="1">
                <a:solidFill>
                  <a:srgbClr val="FFFFFF"/>
                </a:solidFill>
                <a:latin typeface="Tahoma" panose="020B0604030504040204" pitchFamily="34" charset="0"/>
              </a:rPr>
              <a:t>даражадаги</a:t>
            </a:r>
            <a:r>
              <a:rPr lang="ru-RU" sz="2400" dirty="0">
                <a:solidFill>
                  <a:srgbClr val="FFFFFF"/>
                </a:solidFill>
                <a:latin typeface="Tahoma" panose="020B0604030504040204" pitchFamily="34" charset="0"/>
              </a:rPr>
              <a:t> социал </a:t>
            </a:r>
            <a:r>
              <a:rPr lang="ru-RU" sz="2400" dirty="0" err="1">
                <a:solidFill>
                  <a:srgbClr val="FFFFFF"/>
                </a:solidFill>
                <a:latin typeface="Tahoma" panose="020B0604030504040204" pitchFamily="34" charset="0"/>
              </a:rPr>
              <a:t>ва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географик</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мобиллик</a:t>
            </a:r>
            <a:r>
              <a:rPr lang="ru-RU" sz="2400" dirty="0">
                <a:solidFill>
                  <a:srgbClr val="FFFFFF"/>
                </a:solidFill>
                <a:latin typeface="Tahoma" panose="020B0604030504040204" pitchFamily="34" charset="0"/>
              </a:rPr>
              <a:t>;</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dirty="0">
                <a:solidFill>
                  <a:srgbClr val="FFFFFF"/>
                </a:solidFill>
                <a:latin typeface="Tahoma" panose="020B0604030504040204" pitchFamily="34" charset="0"/>
              </a:rPr>
              <a:t>5.Таълим </a:t>
            </a:r>
            <a:r>
              <a:rPr lang="ru-RU" sz="2400" dirty="0" err="1">
                <a:solidFill>
                  <a:srgbClr val="FFFFFF"/>
                </a:solidFill>
                <a:latin typeface="Tahoma" panose="020B0604030504040204" pitchFamily="34" charset="0"/>
              </a:rPr>
              <a:t>тизими</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асосан</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оиладаги</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тарбияга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ва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анъанавий</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фаолият</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dirty="0" err="1">
                <a:solidFill>
                  <a:srgbClr val="FFFFFF"/>
                </a:solidFill>
                <a:latin typeface="Tahoma" panose="020B0604030504040204" pitchFamily="34" charset="0"/>
              </a:rPr>
              <a:t>турларига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ўргатиш</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билан</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белгиланади</a:t>
            </a:r>
            <a:r>
              <a:rPr lang="ru-RU" sz="2400" dirty="0">
                <a:solidFill>
                  <a:srgbClr val="FFFFFF"/>
                </a:solidFill>
                <a:latin typeface="Tahoma" panose="020B0604030504040204" pitchFamily="34" charset="0"/>
              </a:rPr>
              <a:t>.</a:t>
            </a:r>
            <a:endParaRPr lang="ru-RU" sz="2400" dirty="0">
              <a:solidFill>
                <a:srgbClr val="FFFFFF"/>
              </a:solidFill>
              <a:latin typeface="Tahoma" panose="020B0604030504040204" pitchFamily="34" charset="0"/>
            </a:endParaRPr>
          </a:p>
          <a:p>
            <a:pPr eaLnBrk="0" fontAlgn="base" hangingPunct="0">
              <a:spcBef>
                <a:spcPct val="0"/>
              </a:spcBef>
              <a:spcAft>
                <a:spcPct val="0"/>
              </a:spcAft>
            </a:pPr>
            <a:endParaRPr lang="ru-RU" sz="2400" dirty="0">
              <a:solidFill>
                <a:srgbClr val="FFFFFF"/>
              </a:solidFill>
              <a:latin typeface="Tahoma" panose="020B060403050404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95600" y="332657"/>
            <a:ext cx="7776864" cy="4893647"/>
          </a:xfrm>
          <a:prstGeom prst="rect">
            <a:avLst/>
          </a:prstGeom>
        </p:spPr>
        <p:txBody>
          <a:bodyPr wrap="square">
            <a:spAutoFit/>
          </a:bodyPr>
          <a:lstStyle/>
          <a:p>
            <a:pPr eaLnBrk="0" fontAlgn="base" hangingPunct="0">
              <a:spcBef>
                <a:spcPct val="0"/>
              </a:spcBef>
              <a:spcAft>
                <a:spcPct val="0"/>
              </a:spcAft>
            </a:pPr>
            <a:r>
              <a:rPr lang="ru-RU" sz="2400" b="1" u="sng" dirty="0" err="1">
                <a:solidFill>
                  <a:srgbClr val="FFC000"/>
                </a:solidFill>
                <a:latin typeface="Tahoma" panose="020B0604030504040204" pitchFamily="34" charset="0"/>
              </a:rPr>
              <a:t>Индустриал</a:t>
            </a:r>
            <a:r>
              <a:rPr lang="ru-RU" sz="2400" b="1" u="sng" dirty="0">
                <a:solidFill>
                  <a:srgbClr val="FFC000"/>
                </a:solidFill>
                <a:latin typeface="Tahoma" panose="020B0604030504040204" pitchFamily="34" charset="0"/>
              </a:rPr>
              <a:t> </a:t>
            </a:r>
            <a:r>
              <a:rPr lang="ru-RU" sz="2400" b="1" u="sng" dirty="0" err="1">
                <a:solidFill>
                  <a:srgbClr val="FFC000"/>
                </a:solidFill>
                <a:latin typeface="Tahoma" panose="020B0604030504040204" pitchFamily="34" charset="0"/>
              </a:rPr>
              <a:t>жамият</a:t>
            </a:r>
            <a:r>
              <a:rPr lang="ru-RU" sz="2400" b="1" u="sng" dirty="0">
                <a:solidFill>
                  <a:srgbClr val="FFC000"/>
                </a:solidFill>
                <a:latin typeface="Tahoma" panose="020B0604030504040204" pitchFamily="34" charset="0"/>
              </a:rPr>
              <a:t> </a:t>
            </a:r>
            <a:r>
              <a:rPr lang="ru-RU" sz="2400" b="1" u="sng" dirty="0" err="1">
                <a:solidFill>
                  <a:srgbClr val="FFC000"/>
                </a:solidFill>
                <a:latin typeface="Tahoma" panose="020B0604030504040204" pitchFamily="34" charset="0"/>
              </a:rPr>
              <a:t>даври</a:t>
            </a:r>
            <a:endParaRPr lang="ru-RU" sz="2400" b="1" u="sng" dirty="0">
              <a:solidFill>
                <a:srgbClr val="FFC000"/>
              </a:solidFill>
              <a:latin typeface="Tahoma" panose="020B0604030504040204" pitchFamily="34" charset="0"/>
            </a:endParaRPr>
          </a:p>
          <a:p>
            <a:pPr eaLnBrk="0" fontAlgn="base" hangingPunct="0">
              <a:spcBef>
                <a:spcPct val="0"/>
              </a:spcBef>
              <a:spcAft>
                <a:spcPct val="0"/>
              </a:spcAft>
            </a:pPr>
            <a:r>
              <a:rPr lang="ru-RU" sz="2400" dirty="0">
                <a:solidFill>
                  <a:srgbClr val="FFFFFF"/>
                </a:solidFill>
                <a:latin typeface="Tahoma" panose="020B0604030504040204" pitchFamily="34" charset="0"/>
              </a:rPr>
              <a:t>1.Ишлаб </a:t>
            </a:r>
            <a:r>
              <a:rPr lang="ru-RU" sz="2400" dirty="0" err="1">
                <a:solidFill>
                  <a:srgbClr val="FFFFFF"/>
                </a:solidFill>
                <a:latin typeface="Tahoma" panose="020B0604030504040204" pitchFamily="34" charset="0"/>
              </a:rPr>
              <a:t>чиқаришнинг</a:t>
            </a:r>
            <a:r>
              <a:rPr lang="ru-RU" sz="2400" dirty="0">
                <a:solidFill>
                  <a:srgbClr val="FFFFFF"/>
                </a:solidFill>
                <a:latin typeface="Tahoma" panose="020B0604030504040204" pitchFamily="34" charset="0"/>
              </a:rPr>
              <a:t> машина </a:t>
            </a:r>
            <a:r>
              <a:rPr lang="ru-RU" sz="2400" dirty="0" err="1">
                <a:solidFill>
                  <a:srgbClr val="FFFFFF"/>
                </a:solidFill>
                <a:latin typeface="Tahoma" panose="020B0604030504040204" pitchFamily="34" charset="0"/>
              </a:rPr>
              <a:t>усули</a:t>
            </a:r>
            <a:r>
              <a:rPr lang="ru-RU" sz="2400" dirty="0">
                <a:solidFill>
                  <a:srgbClr val="FFFFFF"/>
                </a:solidFill>
                <a:latin typeface="Tahoma" panose="020B0604030504040204" pitchFamily="34" charset="0"/>
              </a:rPr>
              <a:t>;</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dirty="0">
                <a:solidFill>
                  <a:srgbClr val="FFFFFF"/>
                </a:solidFill>
                <a:latin typeface="Tahoma" panose="020B0604030504040204" pitchFamily="34" charset="0"/>
              </a:rPr>
              <a:t>2.Ишлаб </a:t>
            </a:r>
            <a:r>
              <a:rPr lang="ru-RU" sz="2400" dirty="0" err="1">
                <a:solidFill>
                  <a:srgbClr val="FFFFFF"/>
                </a:solidFill>
                <a:latin typeface="Tahoma" panose="020B0604030504040204" pitchFamily="34" charset="0"/>
              </a:rPr>
              <a:t>чиқариш</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бозор</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хусусиятига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эга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яъни</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маҳсулотнинг</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асосий</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қисми</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сотиш</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учун</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ишлаб</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чиқарилади</a:t>
            </a:r>
            <a:r>
              <a:rPr lang="ru-RU" sz="2400" dirty="0">
                <a:solidFill>
                  <a:srgbClr val="FFFFFF"/>
                </a:solidFill>
                <a:latin typeface="Tahoma" panose="020B0604030504040204" pitchFamily="34" charset="0"/>
              </a:rPr>
              <a:t>;</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dirty="0">
                <a:solidFill>
                  <a:srgbClr val="FFFFFF"/>
                </a:solidFill>
                <a:latin typeface="Tahoma" panose="020B0604030504040204" pitchFamily="34" charset="0"/>
              </a:rPr>
              <a:t>3.Шаҳар </a:t>
            </a:r>
            <a:r>
              <a:rPr lang="ru-RU" sz="2400" dirty="0" err="1">
                <a:solidFill>
                  <a:srgbClr val="FFFFFF"/>
                </a:solidFill>
                <a:latin typeface="Tahoma" panose="020B0604030504040204" pitchFamily="34" charset="0"/>
              </a:rPr>
              <a:t>турмуш</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тарзи</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устуворлиги</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аҳолининг</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кўп</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қисми</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шаҳарларда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яшайди</a:t>
            </a:r>
            <a:r>
              <a:rPr lang="ru-RU" sz="2400" dirty="0">
                <a:solidFill>
                  <a:srgbClr val="FFFFFF"/>
                </a:solidFill>
                <a:latin typeface="Tahoma" panose="020B0604030504040204" pitchFamily="34" charset="0"/>
              </a:rPr>
              <a:t>);</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dirty="0">
                <a:solidFill>
                  <a:srgbClr val="FFFFFF"/>
                </a:solidFill>
                <a:latin typeface="Tahoma" panose="020B0604030504040204" pitchFamily="34" charset="0"/>
              </a:rPr>
              <a:t>4.Юқори </a:t>
            </a:r>
            <a:r>
              <a:rPr lang="ru-RU" sz="2400" dirty="0" err="1">
                <a:solidFill>
                  <a:srgbClr val="FFFFFF"/>
                </a:solidFill>
                <a:latin typeface="Tahoma" panose="020B0604030504040204" pitchFamily="34" charset="0"/>
              </a:rPr>
              <a:t>даражадаги</a:t>
            </a:r>
            <a:r>
              <a:rPr lang="ru-RU" sz="2400" dirty="0">
                <a:solidFill>
                  <a:srgbClr val="FFFFFF"/>
                </a:solidFill>
                <a:latin typeface="Tahoma" panose="020B0604030504040204" pitchFamily="34" charset="0"/>
              </a:rPr>
              <a:t> социал </a:t>
            </a:r>
            <a:r>
              <a:rPr lang="ru-RU" sz="2400" dirty="0" err="1">
                <a:solidFill>
                  <a:srgbClr val="FFFFFF"/>
                </a:solidFill>
                <a:latin typeface="Tahoma" panose="020B0604030504040204" pitchFamily="34" charset="0"/>
              </a:rPr>
              <a:t>ва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географик</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мобиллик</a:t>
            </a:r>
            <a:r>
              <a:rPr lang="ru-RU" sz="2400" dirty="0">
                <a:solidFill>
                  <a:srgbClr val="FFFFFF"/>
                </a:solidFill>
                <a:latin typeface="Tahoma" panose="020B0604030504040204" pitchFamily="34" charset="0"/>
              </a:rPr>
              <a:t>;</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dirty="0">
                <a:solidFill>
                  <a:srgbClr val="FFFFFF"/>
                </a:solidFill>
                <a:latin typeface="Tahoma" panose="020B0604030504040204" pitchFamily="34" charset="0"/>
              </a:rPr>
              <a:t>5.Таълим </a:t>
            </a:r>
            <a:r>
              <a:rPr lang="ru-RU" sz="2400" dirty="0" err="1">
                <a:solidFill>
                  <a:srgbClr val="FFFFFF"/>
                </a:solidFill>
                <a:latin typeface="Tahoma" panose="020B0604030504040204" pitchFamily="34" charset="0"/>
              </a:rPr>
              <a:t>ва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касбий</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тайёргарликнинг</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нисбатан</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юқори</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умумий</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даражаси</a:t>
            </a:r>
            <a:r>
              <a:rPr lang="ru-RU" sz="2400" dirty="0">
                <a:solidFill>
                  <a:srgbClr val="FFFFFF"/>
                </a:solidFill>
                <a:latin typeface="Tahoma" panose="020B0604030504040204" pitchFamily="34" charset="0"/>
              </a:rPr>
              <a:t>;</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dirty="0">
                <a:solidFill>
                  <a:srgbClr val="FFFFFF"/>
                </a:solidFill>
                <a:latin typeface="Tahoma" panose="020B0604030504040204" pitchFamily="34" charset="0"/>
              </a:rPr>
              <a:t>6.Хусусий </a:t>
            </a:r>
            <a:r>
              <a:rPr lang="ru-RU" sz="2400" dirty="0" err="1">
                <a:solidFill>
                  <a:srgbClr val="FFFFFF"/>
                </a:solidFill>
                <a:latin typeface="Tahoma" panose="020B0604030504040204" pitchFamily="34" charset="0"/>
              </a:rPr>
              <a:t>таълим</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билан</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бир</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қаторда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давлат</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таълим</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тизими</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ҳам</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мавжуд</a:t>
            </a:r>
            <a:r>
              <a:rPr lang="ru-RU" sz="2400" dirty="0">
                <a:solidFill>
                  <a:srgbClr val="FFFFFF"/>
                </a:solidFill>
                <a:latin typeface="Tahoma" panose="020B0604030504040204" pitchFamily="34" charset="0"/>
              </a:rPr>
              <a:t>.</a:t>
            </a:r>
            <a:endParaRPr lang="ru-RU" sz="2400" dirty="0">
              <a:solidFill>
                <a:srgbClr val="FFFFFF"/>
              </a:solidFill>
              <a:latin typeface="Tahoma" panose="020B060403050404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1991543" y="0"/>
            <a:ext cx="7793038" cy="617538"/>
          </a:xfrm>
          <a:prstGeom prst="rect">
            <a:avLst/>
          </a:prstGeom>
        </p:spPr>
        <p:style>
          <a:lnRef idx="3">
            <a:schemeClr val="lt1"/>
          </a:lnRef>
          <a:fillRef idx="1">
            <a:schemeClr val="accent2"/>
          </a:fillRef>
          <a:effectRef idx="1">
            <a:schemeClr val="accent2"/>
          </a:effectRef>
          <a:fontRef idx="minor">
            <a:schemeClr val="lt1"/>
          </a:fontRef>
        </p:style>
        <p:txBody>
          <a:bodyPr anchor="b"/>
          <a:lstStyle/>
          <a:p>
            <a:pPr algn="ctr" fontAlgn="base">
              <a:lnSpc>
                <a:spcPct val="90000"/>
              </a:lnSpc>
              <a:spcBef>
                <a:spcPct val="0"/>
              </a:spcBef>
              <a:spcAft>
                <a:spcPct val="0"/>
              </a:spcAft>
              <a:defRPr/>
            </a:pPr>
            <a:r>
              <a:rPr lang="ru-RU" sz="4000" b="1" dirty="0">
                <a:solidFill>
                  <a:srgbClr val="FFCF01">
                    <a:lumMod val="50000"/>
                  </a:srgbClr>
                </a:solidFill>
                <a:effectLst>
                  <a:outerShdw blurRad="38100" dist="38100" dir="2700000" algn="tl">
                    <a:srgbClr val="C0C0C0"/>
                  </a:outerShdw>
                </a:effectLst>
                <a:latin typeface="Times New Roman" panose="02020603050405020304" pitchFamily="18" charset="0"/>
              </a:rPr>
              <a:t>Режа</a:t>
            </a:r>
            <a:r>
              <a:rPr lang="en-US" sz="4000" b="1" dirty="0">
                <a:solidFill>
                  <a:srgbClr val="FFCF01">
                    <a:lumMod val="50000"/>
                  </a:srgbClr>
                </a:solidFill>
                <a:effectLst>
                  <a:outerShdw blurRad="38100" dist="38100" dir="2700000" algn="tl">
                    <a:srgbClr val="C0C0C0"/>
                  </a:outerShdw>
                </a:effectLst>
                <a:latin typeface="Times New Roman" panose="02020603050405020304" pitchFamily="18" charset="0"/>
              </a:rPr>
              <a:t>:</a:t>
            </a:r>
            <a:endParaRPr lang="ru-RU" sz="4000" b="1" dirty="0">
              <a:solidFill>
                <a:srgbClr val="FFCF01">
                  <a:lumMod val="50000"/>
                </a:srgbClr>
              </a:solidFill>
              <a:effectLst>
                <a:outerShdw blurRad="38100" dist="38100" dir="2700000" algn="tl">
                  <a:srgbClr val="C0C0C0"/>
                </a:outerShdw>
              </a:effectLst>
              <a:latin typeface="Times New Roman" panose="02020603050405020304" pitchFamily="18" charset="0"/>
            </a:endParaRPr>
          </a:p>
        </p:txBody>
      </p:sp>
      <p:sp>
        <p:nvSpPr>
          <p:cNvPr id="3" name="Rectangle 5"/>
          <p:cNvSpPr>
            <a:spLocks noChangeArrowheads="1"/>
          </p:cNvSpPr>
          <p:nvPr/>
        </p:nvSpPr>
        <p:spPr bwMode="auto">
          <a:xfrm>
            <a:off x="0" y="769268"/>
            <a:ext cx="11944351" cy="5917282"/>
          </a:xfrm>
          <a:prstGeom prst="rect">
            <a:avLst/>
          </a:prstGeom>
          <a:solidFill>
            <a:schemeClr val="accent1"/>
          </a:solidFill>
          <a:ln>
            <a:noFill/>
          </a:ln>
        </p:spPr>
        <p:txBody>
          <a:bodyPr/>
          <a:lstStyle/>
          <a:p>
            <a:pPr marL="0" lvl="1" eaLnBrk="0" fontAlgn="base" hangingPunct="0">
              <a:spcBef>
                <a:spcPct val="0"/>
              </a:spcBef>
              <a:spcAft>
                <a:spcPct val="0"/>
              </a:spcAft>
            </a:pPr>
            <a:r>
              <a:rPr lang="ru-RU" dirty="0"/>
              <a:t>1.Жамият </a:t>
            </a:r>
            <a:r>
              <a:rPr lang="ru-RU" dirty="0" err="1"/>
              <a:t>фалсафаси</a:t>
            </a:r>
            <a:r>
              <a:rPr lang="ru-RU" dirty="0"/>
              <a:t> </a:t>
            </a:r>
            <a:r>
              <a:rPr lang="ru-RU" dirty="0" err="1"/>
              <a:t>ва</a:t>
            </a:r>
            <a:r>
              <a:rPr lang="ru-RU" dirty="0"/>
              <a:t> аксиология. </a:t>
            </a:r>
            <a:r>
              <a:rPr lang="ru-RU" dirty="0" err="1"/>
              <a:t>Фалсафий</a:t>
            </a:r>
            <a:r>
              <a:rPr lang="ru-RU" dirty="0"/>
              <a:t> 3.1.Жамият </a:t>
            </a:r>
            <a:r>
              <a:rPr lang="ru-RU" dirty="0" err="1"/>
              <a:t>фалсафаси</a:t>
            </a:r>
            <a:r>
              <a:rPr lang="ru-RU" dirty="0"/>
              <a:t>, </a:t>
            </a:r>
            <a:r>
              <a:rPr lang="ru-RU" dirty="0" err="1"/>
              <a:t>тузилиши</a:t>
            </a:r>
            <a:r>
              <a:rPr lang="ru-RU" dirty="0"/>
              <a:t> </a:t>
            </a:r>
            <a:r>
              <a:rPr lang="ru-RU" dirty="0" err="1"/>
              <a:t>ва</a:t>
            </a:r>
            <a:r>
              <a:rPr lang="ru-RU" dirty="0"/>
              <a:t> </a:t>
            </a:r>
            <a:r>
              <a:rPr lang="ru-RU" dirty="0" err="1"/>
              <a:t>функциялари</a:t>
            </a:r>
            <a:r>
              <a:rPr lang="ru-RU" dirty="0"/>
              <a:t>. </a:t>
            </a:r>
            <a:r>
              <a:rPr lang="ru-RU" dirty="0" err="1"/>
              <a:t>Жамият</a:t>
            </a:r>
            <a:r>
              <a:rPr lang="ru-RU" dirty="0"/>
              <a:t> </a:t>
            </a:r>
            <a:endParaRPr lang="en-US" dirty="0" smtClean="0"/>
          </a:p>
          <a:p>
            <a:pPr marL="0" lvl="1" eaLnBrk="0" fontAlgn="base" hangingPunct="0">
              <a:spcBef>
                <a:spcPct val="0"/>
              </a:spcBef>
              <a:spcAft>
                <a:spcPct val="0"/>
              </a:spcAft>
            </a:pPr>
            <a:r>
              <a:rPr lang="ru-RU" dirty="0" err="1" smtClean="0"/>
              <a:t>ривожига</a:t>
            </a:r>
            <a:r>
              <a:rPr lang="ru-RU" dirty="0"/>
              <a:t> </a:t>
            </a:r>
            <a:r>
              <a:rPr lang="ru-RU" dirty="0" err="1"/>
              <a:t>формацион</a:t>
            </a:r>
            <a:r>
              <a:rPr lang="ru-RU" dirty="0"/>
              <a:t> </a:t>
            </a:r>
            <a:r>
              <a:rPr lang="ru-RU" dirty="0" err="1"/>
              <a:t>ва</a:t>
            </a:r>
            <a:r>
              <a:rPr lang="ru-RU" dirty="0"/>
              <a:t> </a:t>
            </a:r>
            <a:r>
              <a:rPr lang="ru-RU" dirty="0" err="1"/>
              <a:t>цивилизацион</a:t>
            </a:r>
            <a:r>
              <a:rPr lang="ru-RU" dirty="0"/>
              <a:t> </a:t>
            </a:r>
            <a:r>
              <a:rPr lang="ru-RU" dirty="0" err="1"/>
              <a:t>ёндашувлар</a:t>
            </a:r>
            <a:r>
              <a:rPr lang="ru-RU" dirty="0"/>
              <a:t>.</a:t>
            </a:r>
            <a:br>
              <a:rPr lang="ru-RU" sz="2400" dirty="0" smtClean="0"/>
            </a:br>
            <a:r>
              <a:rPr lang="ru-RU" dirty="0"/>
              <a:t>2. </a:t>
            </a:r>
            <a:r>
              <a:rPr lang="ru-RU" dirty="0" err="1"/>
              <a:t>Жамият</a:t>
            </a:r>
            <a:r>
              <a:rPr lang="ru-RU" dirty="0"/>
              <a:t> </a:t>
            </a:r>
            <a:r>
              <a:rPr lang="ru-RU" dirty="0" err="1"/>
              <a:t>ривожида</a:t>
            </a:r>
            <a:r>
              <a:rPr lang="ru-RU" dirty="0"/>
              <a:t> </a:t>
            </a:r>
            <a:r>
              <a:rPr lang="ru-RU" dirty="0" err="1"/>
              <a:t>шахс</a:t>
            </a:r>
            <a:r>
              <a:rPr lang="ru-RU" dirty="0"/>
              <a:t> </a:t>
            </a:r>
            <a:r>
              <a:rPr lang="ru-RU" dirty="0" err="1"/>
              <a:t>ва</a:t>
            </a:r>
            <a:r>
              <a:rPr lang="ru-RU" dirty="0"/>
              <a:t> </a:t>
            </a:r>
            <a:r>
              <a:rPr lang="ru-RU" dirty="0" err="1"/>
              <a:t>ижтимоий</a:t>
            </a:r>
            <a:r>
              <a:rPr lang="ru-RU" dirty="0"/>
              <a:t> </a:t>
            </a:r>
            <a:r>
              <a:rPr lang="ru-RU" dirty="0" err="1"/>
              <a:t>институтларнинг</a:t>
            </a:r>
            <a:r>
              <a:rPr lang="ru-RU" dirty="0"/>
              <a:t> роли. </a:t>
            </a:r>
            <a:r>
              <a:rPr lang="ru-RU" dirty="0" err="1"/>
              <a:t>Маданият</a:t>
            </a:r>
            <a:r>
              <a:rPr lang="ru-RU" dirty="0"/>
              <a:t> </a:t>
            </a:r>
            <a:r>
              <a:rPr lang="ru-RU" dirty="0" err="1"/>
              <a:t>ва</a:t>
            </a:r>
            <a:r>
              <a:rPr lang="ru-RU" dirty="0"/>
              <a:t> цивилизация. </a:t>
            </a:r>
            <a:r>
              <a:rPr lang="ru-RU" dirty="0" err="1"/>
              <a:t>Оммавий</a:t>
            </a:r>
            <a:r>
              <a:rPr lang="ru-RU" dirty="0"/>
              <a:t> </a:t>
            </a:r>
            <a:r>
              <a:rPr lang="ru-RU" dirty="0" err="1"/>
              <a:t>маданият</a:t>
            </a:r>
            <a:r>
              <a:rPr lang="ru-RU" dirty="0"/>
              <a:t> </a:t>
            </a:r>
            <a:r>
              <a:rPr lang="ru-RU" dirty="0" err="1"/>
              <a:t>ва</a:t>
            </a:r>
            <a:r>
              <a:rPr lang="ru-RU" dirty="0"/>
              <a:t> </a:t>
            </a:r>
            <a:r>
              <a:rPr lang="ru-RU" dirty="0" err="1"/>
              <a:t>унинг</a:t>
            </a:r>
            <a:r>
              <a:rPr lang="ru-RU" dirty="0"/>
              <a:t> </a:t>
            </a:r>
            <a:r>
              <a:rPr lang="ru-RU" dirty="0" err="1"/>
              <a:t>турлари</a:t>
            </a:r>
            <a:br>
              <a:rPr lang="ru-RU" sz="2400" dirty="0" smtClean="0"/>
            </a:br>
            <a:r>
              <a:rPr lang="ru-RU" dirty="0"/>
              <a:t>3.Аксиология - </a:t>
            </a:r>
            <a:r>
              <a:rPr lang="ru-RU" dirty="0" err="1"/>
              <a:t>қадриятлар</a:t>
            </a:r>
            <a:r>
              <a:rPr lang="ru-RU" dirty="0"/>
              <a:t> </a:t>
            </a:r>
            <a:r>
              <a:rPr lang="ru-RU" dirty="0" err="1"/>
              <a:t>фалсафаси</a:t>
            </a:r>
            <a:r>
              <a:rPr lang="ru-RU" dirty="0"/>
              <a:t>. </a:t>
            </a:r>
            <a:r>
              <a:rPr lang="ru-RU" dirty="0" err="1"/>
              <a:t>Қадриятларнинг</a:t>
            </a:r>
            <a:r>
              <a:rPr lang="ru-RU" dirty="0"/>
              <a:t> </a:t>
            </a:r>
            <a:r>
              <a:rPr lang="ru-RU" dirty="0" err="1"/>
              <a:t>жамияти</a:t>
            </a:r>
            <a:r>
              <a:rPr lang="ru-RU" dirty="0"/>
              <a:t> </a:t>
            </a:r>
            <a:r>
              <a:rPr lang="ru-RU" dirty="0" err="1"/>
              <a:t>ва</a:t>
            </a:r>
            <a:r>
              <a:rPr lang="ru-RU" dirty="0"/>
              <a:t> </a:t>
            </a:r>
            <a:r>
              <a:rPr lang="ru-RU" dirty="0" err="1"/>
              <a:t>инсон</a:t>
            </a:r>
            <a:r>
              <a:rPr lang="ru-RU" dirty="0"/>
              <a:t> </a:t>
            </a:r>
            <a:r>
              <a:rPr lang="ru-RU" dirty="0" err="1"/>
              <a:t>ҳаётидаги</a:t>
            </a:r>
            <a:r>
              <a:rPr lang="ru-RU" dirty="0"/>
              <a:t> </a:t>
            </a:r>
            <a:r>
              <a:rPr lang="ru-RU" dirty="0" err="1"/>
              <a:t>аҳамияти</a:t>
            </a:r>
            <a:r>
              <a:rPr lang="ru-RU" dirty="0"/>
              <a:t>.</a:t>
            </a:r>
            <a:br>
              <a:rPr lang="ru-RU" sz="2400" dirty="0" smtClean="0"/>
            </a:br>
            <a:r>
              <a:rPr lang="ru-RU" dirty="0"/>
              <a:t>4.</a:t>
            </a:r>
            <a:r>
              <a:rPr lang="en-US" dirty="0" err="1"/>
              <a:t>Oila</a:t>
            </a:r>
            <a:r>
              <a:rPr lang="en-US" dirty="0"/>
              <a:t> - </a:t>
            </a:r>
            <a:r>
              <a:rPr lang="ru-RU" dirty="0" err="1"/>
              <a:t>жамият</a:t>
            </a:r>
            <a:r>
              <a:rPr lang="ru-RU" dirty="0"/>
              <a:t> </a:t>
            </a:r>
            <a:r>
              <a:rPr lang="ru-RU" dirty="0" err="1"/>
              <a:t>таянчи</a:t>
            </a:r>
            <a:r>
              <a:rPr lang="ru-RU" dirty="0"/>
              <a:t> </a:t>
            </a:r>
            <a:r>
              <a:rPr lang="ru-RU" dirty="0" err="1"/>
              <a:t>ва</a:t>
            </a:r>
            <a:r>
              <a:rPr lang="ru-RU" dirty="0"/>
              <a:t> </a:t>
            </a:r>
            <a:r>
              <a:rPr lang="ru-RU" dirty="0" err="1"/>
              <a:t>қадриятлар</a:t>
            </a:r>
            <a:r>
              <a:rPr lang="ru-RU" dirty="0"/>
              <a:t> </a:t>
            </a:r>
            <a:r>
              <a:rPr lang="ru-RU" dirty="0" err="1"/>
              <a:t>бешиги</a:t>
            </a:r>
            <a:r>
              <a:rPr lang="ru-RU" dirty="0"/>
              <a:t>. Янги </a:t>
            </a:r>
            <a:r>
              <a:rPr lang="ru-RU" dirty="0" err="1"/>
              <a:t>таҳрирдаги</a:t>
            </a:r>
            <a:r>
              <a:rPr lang="ru-RU" dirty="0"/>
              <a:t> </a:t>
            </a:r>
            <a:r>
              <a:rPr lang="ru-RU" dirty="0" err="1"/>
              <a:t>Конституцияда</a:t>
            </a:r>
            <a:r>
              <a:rPr lang="ru-RU" dirty="0"/>
              <a:t> </a:t>
            </a:r>
            <a:r>
              <a:rPr lang="ru-RU" dirty="0" err="1"/>
              <a:t>жамият</a:t>
            </a:r>
            <a:r>
              <a:rPr lang="ru-RU" dirty="0"/>
              <a:t> </a:t>
            </a:r>
            <a:r>
              <a:rPr lang="ru-RU" dirty="0" err="1"/>
              <a:t>ва</a:t>
            </a:r>
            <a:r>
              <a:rPr lang="ru-RU" dirty="0"/>
              <a:t> </a:t>
            </a:r>
            <a:r>
              <a:rPr lang="ru-RU" dirty="0" err="1"/>
              <a:t>оила</a:t>
            </a:r>
            <a:r>
              <a:rPr lang="ru-RU" dirty="0"/>
              <a:t> </a:t>
            </a:r>
            <a:r>
              <a:rPr lang="ru-RU" dirty="0" err="1"/>
              <a:t>масалалари</a:t>
            </a:r>
            <a:r>
              <a:rPr lang="ru-RU" dirty="0"/>
              <a:t>. </a:t>
            </a:r>
            <a:r>
              <a:rPr lang="ru-RU" dirty="0" err="1"/>
              <a:t>Оила-таълим</a:t>
            </a:r>
            <a:r>
              <a:rPr lang="ru-RU" dirty="0"/>
              <a:t> </a:t>
            </a:r>
            <a:r>
              <a:rPr lang="ru-RU" dirty="0" err="1"/>
              <a:t>маҳалла</a:t>
            </a:r>
            <a:r>
              <a:rPr lang="ru-RU" dirty="0"/>
              <a:t> </a:t>
            </a:r>
            <a:r>
              <a:rPr lang="ru-RU" dirty="0" err="1"/>
              <a:t>тизими</a:t>
            </a:r>
            <a:r>
              <a:rPr lang="ru-RU" dirty="0"/>
              <a:t>.</a:t>
            </a:r>
            <a:br>
              <a:rPr lang="ru-RU" sz="2400" dirty="0" smtClean="0"/>
            </a:br>
            <a:r>
              <a:rPr lang="ru-RU" dirty="0"/>
              <a:t>5. </a:t>
            </a:r>
            <a:r>
              <a:rPr lang="ru-RU" dirty="0" err="1"/>
              <a:t>Фалсафий</a:t>
            </a:r>
            <a:r>
              <a:rPr lang="ru-RU" dirty="0"/>
              <a:t> </a:t>
            </a:r>
            <a:r>
              <a:rPr lang="ru-RU" dirty="0" err="1"/>
              <a:t>антропологиянинг</a:t>
            </a:r>
            <a:r>
              <a:rPr lang="ru-RU" dirty="0"/>
              <a:t> </a:t>
            </a:r>
            <a:r>
              <a:rPr lang="ru-RU" dirty="0" err="1"/>
              <a:t>пайдо</a:t>
            </a:r>
            <a:r>
              <a:rPr lang="ru-RU" dirty="0"/>
              <a:t> </a:t>
            </a:r>
            <a:r>
              <a:rPr lang="ru-RU" dirty="0" err="1"/>
              <a:t>бўлиши</a:t>
            </a:r>
            <a:r>
              <a:rPr lang="ru-RU" dirty="0"/>
              <a:t> </a:t>
            </a:r>
            <a:r>
              <a:rPr lang="ru-RU" dirty="0" err="1"/>
              <a:t>ва</a:t>
            </a:r>
            <a:r>
              <a:rPr lang="ru-RU" dirty="0"/>
              <a:t> </a:t>
            </a:r>
            <a:r>
              <a:rPr lang="ru-RU" dirty="0" err="1"/>
              <a:t>ривожланиши</a:t>
            </a:r>
            <a:r>
              <a:rPr lang="ru-RU" dirty="0"/>
              <a:t>, </a:t>
            </a:r>
            <a:r>
              <a:rPr lang="ru-RU" dirty="0" err="1"/>
              <a:t>предмети</a:t>
            </a:r>
            <a:r>
              <a:rPr lang="ru-RU" dirty="0"/>
              <a:t> </a:t>
            </a:r>
            <a:r>
              <a:rPr lang="ru-RU" dirty="0" err="1"/>
              <a:t>ва</a:t>
            </a:r>
            <a:r>
              <a:rPr lang="ru-RU" dirty="0"/>
              <a:t> </a:t>
            </a:r>
            <a:r>
              <a:rPr lang="ru-RU" dirty="0" err="1"/>
              <a:t>вазифалари</a:t>
            </a:r>
            <a:r>
              <a:rPr lang="ru-RU" dirty="0"/>
              <a:t>.</a:t>
            </a:r>
            <a:br>
              <a:rPr lang="ru-RU" sz="2400" dirty="0" smtClean="0"/>
            </a:br>
            <a:r>
              <a:rPr lang="ru-RU" dirty="0"/>
              <a:t>6. </a:t>
            </a:r>
            <a:r>
              <a:rPr lang="ru-RU" dirty="0" err="1"/>
              <a:t>Инсон</a:t>
            </a:r>
            <a:r>
              <a:rPr lang="ru-RU" dirty="0"/>
              <a:t> </a:t>
            </a:r>
            <a:r>
              <a:rPr lang="ru-RU" dirty="0" err="1"/>
              <a:t>фаолиятининг</a:t>
            </a:r>
            <a:r>
              <a:rPr lang="ru-RU" dirty="0"/>
              <a:t> </a:t>
            </a:r>
            <a:r>
              <a:rPr lang="ru-RU" dirty="0" err="1"/>
              <a:t>тузилиши</a:t>
            </a:r>
            <a:r>
              <a:rPr lang="ru-RU" dirty="0"/>
              <a:t> </a:t>
            </a:r>
            <a:r>
              <a:rPr lang="ru-RU" dirty="0" err="1"/>
              <a:t>ва</a:t>
            </a:r>
            <a:r>
              <a:rPr lang="ru-RU" dirty="0"/>
              <a:t> </a:t>
            </a:r>
            <a:r>
              <a:rPr lang="ru-RU" dirty="0" err="1"/>
              <a:t>атрибутлари</a:t>
            </a:r>
            <a:r>
              <a:rPr lang="ru-RU" dirty="0"/>
              <a:t>. “</a:t>
            </a:r>
            <a:r>
              <a:rPr lang="ru-RU" dirty="0" err="1"/>
              <a:t>Ҳомо</a:t>
            </a:r>
            <a:r>
              <a:rPr lang="ru-RU" dirty="0"/>
              <a:t> Э</a:t>
            </a:r>
            <a:r>
              <a:rPr lang="en-US" dirty="0"/>
              <a:t>c</a:t>
            </a:r>
            <a:r>
              <a:rPr lang="ru-RU" dirty="0" err="1"/>
              <a:t>ономи</a:t>
            </a:r>
            <a:r>
              <a:rPr lang="en-US" dirty="0"/>
              <a:t>c</a:t>
            </a:r>
            <a:r>
              <a:rPr lang="ru-RU" dirty="0"/>
              <a:t>ус” </a:t>
            </a:r>
            <a:r>
              <a:rPr lang="ru-RU" dirty="0" err="1"/>
              <a:t>тушунчаси</a:t>
            </a:r>
            <a:r>
              <a:rPr lang="ru-RU" dirty="0"/>
              <a:t> </a:t>
            </a:r>
            <a:r>
              <a:rPr lang="ru-RU" dirty="0" err="1"/>
              <a:t>ва</a:t>
            </a:r>
            <a:r>
              <a:rPr lang="ru-RU" dirty="0"/>
              <a:t> </a:t>
            </a:r>
            <a:r>
              <a:rPr lang="ru-RU" dirty="0" err="1"/>
              <a:t>уни</a:t>
            </a:r>
            <a:r>
              <a:rPr lang="ru-RU" dirty="0"/>
              <a:t> </a:t>
            </a:r>
            <a:r>
              <a:rPr lang="ru-RU" dirty="0" err="1"/>
              <a:t>шаклланантирувчи</a:t>
            </a:r>
            <a:r>
              <a:rPr lang="ru-RU" dirty="0"/>
              <a:t> </a:t>
            </a:r>
            <a:r>
              <a:rPr lang="ru-RU" dirty="0" err="1"/>
              <a:t>ижтимоий-иқтисодий</a:t>
            </a:r>
            <a:r>
              <a:rPr lang="ru-RU" dirty="0"/>
              <a:t> </a:t>
            </a:r>
            <a:r>
              <a:rPr lang="ru-RU" dirty="0" err="1"/>
              <a:t>муҳит</a:t>
            </a:r>
            <a:r>
              <a:rPr lang="ru-RU" dirty="0"/>
              <a:t>.</a:t>
            </a:r>
            <a:br>
              <a:rPr lang="ru-RU" sz="2400" dirty="0" smtClean="0"/>
            </a:br>
            <a:r>
              <a:rPr lang="ru-RU" dirty="0"/>
              <a:t>7. Прагматизм. </a:t>
            </a:r>
            <a:r>
              <a:rPr lang="ru-RU" dirty="0" err="1"/>
              <a:t>Инсон</a:t>
            </a:r>
            <a:r>
              <a:rPr lang="ru-RU" dirty="0"/>
              <a:t> </a:t>
            </a:r>
            <a:r>
              <a:rPr lang="ru-RU" dirty="0" err="1"/>
              <a:t>фаолиятини</a:t>
            </a:r>
            <a:r>
              <a:rPr lang="ru-RU" dirty="0"/>
              <a:t> </a:t>
            </a:r>
            <a:r>
              <a:rPr lang="ru-RU" dirty="0" err="1"/>
              <a:t>тартибга</a:t>
            </a:r>
            <a:r>
              <a:rPr lang="ru-RU" dirty="0"/>
              <a:t> </a:t>
            </a:r>
            <a:r>
              <a:rPr lang="ru-RU" dirty="0" err="1"/>
              <a:t>солишнинг</a:t>
            </a:r>
            <a:r>
              <a:rPr lang="ru-RU" dirty="0"/>
              <a:t> </a:t>
            </a:r>
            <a:r>
              <a:rPr lang="ru-RU" dirty="0" err="1"/>
              <a:t>аҳамияти</a:t>
            </a:r>
            <a:r>
              <a:rPr lang="ru-RU" dirty="0"/>
              <a:t>. Янги </a:t>
            </a:r>
            <a:r>
              <a:rPr lang="ru-RU" dirty="0" err="1"/>
              <a:t>таҳрирдаги</a:t>
            </a:r>
            <a:r>
              <a:rPr lang="ru-RU" dirty="0"/>
              <a:t> </a:t>
            </a:r>
            <a:r>
              <a:rPr lang="ru-RU" dirty="0" err="1"/>
              <a:t>Конституцияда</a:t>
            </a:r>
            <a:r>
              <a:rPr lang="ru-RU" dirty="0"/>
              <a:t> </a:t>
            </a:r>
            <a:r>
              <a:rPr lang="ru-RU" dirty="0" err="1"/>
              <a:t>инсон</a:t>
            </a:r>
            <a:r>
              <a:rPr lang="ru-RU" dirty="0"/>
              <a:t> </a:t>
            </a:r>
            <a:r>
              <a:rPr lang="ru-RU" dirty="0" err="1"/>
              <a:t>ҳуқуқлари</a:t>
            </a:r>
            <a:r>
              <a:rPr lang="ru-RU" dirty="0"/>
              <a:t>.</a:t>
            </a:r>
            <a:endParaRPr lang="ru-RU" sz="2400" b="1" dirty="0">
              <a:solidFill>
                <a:srgbClr val="FFFF00"/>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utoUpdateAnimBg="0"/>
      <p:bldP spid="3" grpId="0" autoUpdateAnimBg="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83632" y="188641"/>
            <a:ext cx="7416824" cy="6370975"/>
          </a:xfrm>
          <a:prstGeom prst="rect">
            <a:avLst/>
          </a:prstGeom>
        </p:spPr>
        <p:txBody>
          <a:bodyPr wrap="square">
            <a:spAutoFit/>
          </a:bodyPr>
          <a:lstStyle/>
          <a:p>
            <a:pPr eaLnBrk="0" fontAlgn="base" hangingPunct="0">
              <a:spcBef>
                <a:spcPct val="0"/>
              </a:spcBef>
              <a:spcAft>
                <a:spcPct val="0"/>
              </a:spcAft>
            </a:pPr>
            <a:r>
              <a:rPr lang="ru-RU" sz="2400" b="1" u="sng" dirty="0" err="1">
                <a:solidFill>
                  <a:srgbClr val="FFC000"/>
                </a:solidFill>
                <a:latin typeface="Tahoma" panose="020B0604030504040204" pitchFamily="34" charset="0"/>
              </a:rPr>
              <a:t>Постиндустриал</a:t>
            </a:r>
            <a:r>
              <a:rPr lang="ru-RU" sz="2400" b="1" u="sng" dirty="0">
                <a:solidFill>
                  <a:srgbClr val="FFC000"/>
                </a:solidFill>
                <a:latin typeface="Tahoma" panose="020B0604030504040204" pitchFamily="34" charset="0"/>
              </a:rPr>
              <a:t> </a:t>
            </a:r>
            <a:r>
              <a:rPr lang="ru-RU" sz="2400" b="1" u="sng" dirty="0" err="1">
                <a:solidFill>
                  <a:srgbClr val="FFC000"/>
                </a:solidFill>
                <a:latin typeface="Tahoma" panose="020B0604030504040204" pitchFamily="34" charset="0"/>
              </a:rPr>
              <a:t>жамият</a:t>
            </a:r>
            <a:r>
              <a:rPr lang="ru-RU" sz="2400" b="1" u="sng" dirty="0">
                <a:solidFill>
                  <a:srgbClr val="FFC000"/>
                </a:solidFill>
                <a:latin typeface="Tahoma" panose="020B0604030504040204" pitchFamily="34" charset="0"/>
              </a:rPr>
              <a:t> </a:t>
            </a:r>
            <a:r>
              <a:rPr lang="ru-RU" sz="2400" b="1" u="sng" dirty="0" err="1">
                <a:solidFill>
                  <a:srgbClr val="FFC000"/>
                </a:solidFill>
                <a:latin typeface="Tahoma" panose="020B0604030504040204" pitchFamily="34" charset="0"/>
              </a:rPr>
              <a:t>даври</a:t>
            </a:r>
            <a:r>
              <a:rPr lang="ru-RU" sz="2400" b="1" u="sng" dirty="0">
                <a:solidFill>
                  <a:srgbClr val="FFC000"/>
                </a:solidFill>
                <a:latin typeface="Tahoma" panose="020B0604030504040204" pitchFamily="34" charset="0"/>
              </a:rPr>
              <a:t>:</a:t>
            </a:r>
            <a:endParaRPr lang="ru-RU" sz="2400" b="1" u="sng" dirty="0">
              <a:solidFill>
                <a:srgbClr val="FFC000"/>
              </a:solidFill>
              <a:latin typeface="Tahoma" panose="020B0604030504040204" pitchFamily="34" charset="0"/>
            </a:endParaRPr>
          </a:p>
          <a:p>
            <a:pPr eaLnBrk="0" fontAlgn="base" hangingPunct="0">
              <a:spcBef>
                <a:spcPct val="0"/>
              </a:spcBef>
              <a:spcAft>
                <a:spcPct val="0"/>
              </a:spcAft>
            </a:pPr>
            <a:r>
              <a:rPr lang="ru-RU" sz="2400" dirty="0">
                <a:solidFill>
                  <a:srgbClr val="FFFFFF"/>
                </a:solidFill>
                <a:latin typeface="Tahoma" panose="020B0604030504040204" pitchFamily="34" charset="0"/>
              </a:rPr>
              <a:t>1.Саноат </a:t>
            </a:r>
            <a:r>
              <a:rPr lang="ru-RU" sz="2400" dirty="0" err="1">
                <a:solidFill>
                  <a:srgbClr val="FFFFFF"/>
                </a:solidFill>
                <a:latin typeface="Tahoma" panose="020B0604030504040204" pitchFamily="34" charset="0"/>
              </a:rPr>
              <a:t>ишлаб</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чиқариш</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ва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хизмат</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кўрсатиш</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соҳаларида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кўп</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жараёнларнинг</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автоматлаштирилиши</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ва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компьютерлаштирилиши</a:t>
            </a:r>
            <a:r>
              <a:rPr lang="ru-RU" sz="2400" dirty="0">
                <a:solidFill>
                  <a:srgbClr val="FFFFFF"/>
                </a:solidFill>
                <a:latin typeface="Tahoma" panose="020B0604030504040204" pitchFamily="34" charset="0"/>
              </a:rPr>
              <a:t>;</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dirty="0">
                <a:solidFill>
                  <a:srgbClr val="FFFFFF"/>
                </a:solidFill>
                <a:latin typeface="Tahoma" panose="020B0604030504040204" pitchFamily="34" charset="0"/>
              </a:rPr>
              <a:t>2.Кишилар </a:t>
            </a:r>
            <a:r>
              <a:rPr lang="ru-RU" sz="2400" dirty="0" err="1">
                <a:solidFill>
                  <a:srgbClr val="FFFFFF"/>
                </a:solidFill>
                <a:latin typeface="Tahoma" panose="020B0604030504040204" pitchFamily="34" charset="0"/>
              </a:rPr>
              <a:t>ҳаётий</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фаолиятининг</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кўплаб</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соҳаларида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бошқарувнинг</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автоматлаштирилган</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тизимлари</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жорий</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қилиниши</a:t>
            </a:r>
            <a:r>
              <a:rPr lang="ru-RU" sz="2400" dirty="0">
                <a:solidFill>
                  <a:srgbClr val="FFFFFF"/>
                </a:solidFill>
                <a:latin typeface="Tahoma" panose="020B0604030504040204" pitchFamily="34" charset="0"/>
              </a:rPr>
              <a:t>;</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dirty="0">
                <a:solidFill>
                  <a:srgbClr val="FFFFFF"/>
                </a:solidFill>
                <a:latin typeface="Tahoma" panose="020B0604030504040204" pitchFamily="34" charset="0"/>
              </a:rPr>
              <a:t>3.Ишлаб </a:t>
            </a:r>
            <a:r>
              <a:rPr lang="ru-RU" sz="2400" dirty="0" err="1">
                <a:solidFill>
                  <a:srgbClr val="FFFFFF"/>
                </a:solidFill>
                <a:latin typeface="Tahoma" panose="020B0604030504040204" pitchFamily="34" charset="0"/>
              </a:rPr>
              <a:t>чиқариш</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ва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савдо-сотиқнинг</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асосий</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маҳсулоти</a:t>
            </a:r>
            <a:r>
              <a:rPr lang="ru-RU" sz="2400" dirty="0">
                <a:solidFill>
                  <a:srgbClr val="FFFFFF"/>
                </a:solidFill>
                <a:latin typeface="Tahoma" panose="020B0604030504040204" pitchFamily="34" charset="0"/>
              </a:rPr>
              <a:t> — </a:t>
            </a:r>
            <a:r>
              <a:rPr lang="ru-RU" sz="2400" dirty="0" err="1">
                <a:solidFill>
                  <a:srgbClr val="FFFFFF"/>
                </a:solidFill>
                <a:latin typeface="Tahoma" panose="020B0604030504040204" pitchFamily="34" charset="0"/>
              </a:rPr>
              <a:t>ахборот</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маълумот</a:t>
            </a:r>
            <a:r>
              <a:rPr lang="ru-RU" sz="2400" dirty="0">
                <a:solidFill>
                  <a:srgbClr val="FFFFFF"/>
                </a:solidFill>
                <a:latin typeface="Tahoma" panose="020B0604030504040204" pitchFamily="34" charset="0"/>
              </a:rPr>
              <a:t>);</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dirty="0">
                <a:solidFill>
                  <a:srgbClr val="FFFFFF"/>
                </a:solidFill>
                <a:latin typeface="Tahoma" panose="020B0604030504040204" pitchFamily="34" charset="0"/>
              </a:rPr>
              <a:t>4.Ишлаб </a:t>
            </a:r>
            <a:r>
              <a:rPr lang="ru-RU" sz="2400" dirty="0" err="1">
                <a:solidFill>
                  <a:srgbClr val="FFFFFF"/>
                </a:solidFill>
                <a:latin typeface="Tahoma" panose="020B0604030504040204" pitchFamily="34" charset="0"/>
              </a:rPr>
              <a:t>чиқаришда</a:t>
            </a:r>
            <a:r>
              <a:rPr lang="ru-RU" sz="2400" dirty="0">
                <a:solidFill>
                  <a:srgbClr val="FFFFFF"/>
                </a:solidFill>
                <a:latin typeface="Tahoma" panose="020B0604030504040204" pitchFamily="34" charset="0"/>
              </a:rPr>
              <a:t> банд </a:t>
            </a:r>
            <a:r>
              <a:rPr lang="ru-RU" sz="2400" dirty="0" err="1">
                <a:solidFill>
                  <a:srgbClr val="FFFFFF"/>
                </a:solidFill>
                <a:latin typeface="Tahoma" panose="020B0604030504040204" pitchFamily="34" charset="0"/>
              </a:rPr>
              <a:t>одамларнинг</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камайиши</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фан</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ахборот</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ва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хизмат</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соҳаларида</a:t>
            </a:r>
            <a:r>
              <a:rPr lang="ru-RU" sz="2400" dirty="0">
                <a:solidFill>
                  <a:srgbClr val="FFFFFF"/>
                </a:solidFill>
                <a:latin typeface="Tahoma" panose="020B0604030504040204" pitchFamily="34" charset="0"/>
              </a:rPr>
              <a:t> банд </a:t>
            </a:r>
            <a:r>
              <a:rPr lang="ru-RU" sz="2400" dirty="0" err="1">
                <a:solidFill>
                  <a:srgbClr val="FFFFFF"/>
                </a:solidFill>
                <a:latin typeface="Tahoma" panose="020B0604030504040204" pitchFamily="34" charset="0"/>
              </a:rPr>
              <a:t>аҳолининг</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кўпайиши</a:t>
            </a:r>
            <a:r>
              <a:rPr lang="ru-RU" sz="2400" dirty="0">
                <a:solidFill>
                  <a:srgbClr val="FFFFFF"/>
                </a:solidFill>
                <a:latin typeface="Tahoma" panose="020B0604030504040204" pitchFamily="34" charset="0"/>
              </a:rPr>
              <a:t>;</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dirty="0">
                <a:solidFill>
                  <a:srgbClr val="FFFFFF"/>
                </a:solidFill>
                <a:latin typeface="Tahoma" panose="020B0604030504040204" pitchFamily="34" charset="0"/>
              </a:rPr>
              <a:t>5.Шаҳар </a:t>
            </a:r>
            <a:r>
              <a:rPr lang="ru-RU" sz="2400" dirty="0" err="1">
                <a:solidFill>
                  <a:srgbClr val="FFFFFF"/>
                </a:solidFill>
                <a:latin typeface="Tahoma" panose="020B0604030504040204" pitchFamily="34" charset="0"/>
              </a:rPr>
              <a:t>аҳолиси</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билан</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бир</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қаторда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қишлоқ</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жойларида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қулай</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шароитларда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коттеж</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яшовчи</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аҳолининг</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кўпайиши</a:t>
            </a:r>
            <a:r>
              <a:rPr lang="ru-RU" sz="2400" dirty="0">
                <a:solidFill>
                  <a:srgbClr val="FFFFFF"/>
                </a:solidFill>
                <a:latin typeface="Tahoma" panose="020B0604030504040204" pitchFamily="34" charset="0"/>
              </a:rPr>
              <a:t>;</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dirty="0">
                <a:solidFill>
                  <a:srgbClr val="FFFFFF"/>
                </a:solidFill>
                <a:latin typeface="Tahoma" panose="020B0604030504040204" pitchFamily="34" charset="0"/>
              </a:rPr>
              <a:t>6.Қишлоқ </a:t>
            </a:r>
            <a:r>
              <a:rPr lang="ru-RU" sz="2400" dirty="0" err="1">
                <a:solidFill>
                  <a:srgbClr val="FFFFFF"/>
                </a:solidFill>
                <a:latin typeface="Tahoma" panose="020B0604030504040204" pitchFamily="34" charset="0"/>
              </a:rPr>
              <a:t>ва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шаҳар</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турмуш</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тарзини</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тенглаштириш</a:t>
            </a:r>
            <a:endParaRPr lang="ru-RU" sz="2400" dirty="0">
              <a:solidFill>
                <a:srgbClr val="FFFFFF"/>
              </a:solidFill>
              <a:latin typeface="Tahoma" panose="020B060403050404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991544" y="188641"/>
            <a:ext cx="8352928" cy="6370975"/>
          </a:xfrm>
          <a:prstGeom prst="rect">
            <a:avLst/>
          </a:prstGeom>
        </p:spPr>
        <p:txBody>
          <a:bodyPr wrap="square">
            <a:spAutoFit/>
          </a:bodyPr>
          <a:lstStyle/>
          <a:p>
            <a:pPr eaLnBrk="0" fontAlgn="base" hangingPunct="0">
              <a:spcBef>
                <a:spcPct val="0"/>
              </a:spcBef>
              <a:spcAft>
                <a:spcPct val="0"/>
              </a:spcAft>
            </a:pPr>
            <a:r>
              <a:rPr lang="ru-RU" sz="2400" b="1" u="sng" dirty="0" err="1">
                <a:solidFill>
                  <a:srgbClr val="FF66FF"/>
                </a:solidFill>
                <a:latin typeface="Tahoma" panose="020B0604030504040204" pitchFamily="34" charset="0"/>
              </a:rPr>
              <a:t>Жамият</a:t>
            </a:r>
            <a:r>
              <a:rPr lang="ru-RU" sz="2400" b="1" u="sng" dirty="0">
                <a:solidFill>
                  <a:srgbClr val="FF66FF"/>
                </a:solidFill>
                <a:latin typeface="Tahoma" panose="020B0604030504040204" pitchFamily="34" charset="0"/>
              </a:rPr>
              <a:t>, </a:t>
            </a:r>
            <a:r>
              <a:rPr lang="ru-RU" sz="2400" b="1" u="sng" dirty="0" err="1">
                <a:solidFill>
                  <a:srgbClr val="FF66FF"/>
                </a:solidFill>
                <a:latin typeface="Tahoma" panose="020B0604030504040204" pitchFamily="34" charset="0"/>
              </a:rPr>
              <a:t>давлат</a:t>
            </a:r>
            <a:r>
              <a:rPr lang="ru-RU" sz="2400" b="1" u="sng" dirty="0">
                <a:solidFill>
                  <a:srgbClr val="FF66FF"/>
                </a:solidFill>
                <a:latin typeface="Tahoma" panose="020B0604030504040204" pitchFamily="34" charset="0"/>
              </a:rPr>
              <a:t> </a:t>
            </a:r>
            <a:r>
              <a:rPr lang="ru-RU" sz="2400" b="1" u="sng" dirty="0" err="1">
                <a:solidFill>
                  <a:srgbClr val="FF66FF"/>
                </a:solidFill>
                <a:latin typeface="Tahoma" panose="020B0604030504040204" pitchFamily="34" charset="0"/>
              </a:rPr>
              <a:t>ва</a:t>
            </a:r>
            <a:r>
              <a:rPr lang="ru-RU" sz="2400" b="1" u="sng" dirty="0">
                <a:solidFill>
                  <a:srgbClr val="FF66FF"/>
                </a:solidFill>
                <a:latin typeface="Tahoma" panose="020B0604030504040204" pitchFamily="34" charset="0"/>
              </a:rPr>
              <a:t> </a:t>
            </a:r>
            <a:r>
              <a:rPr lang="ru-RU" sz="2400" b="1" u="sng" dirty="0" err="1">
                <a:solidFill>
                  <a:srgbClr val="FF66FF"/>
                </a:solidFill>
                <a:latin typeface="Tahoma" panose="020B0604030504040204" pitchFamily="34" charset="0"/>
              </a:rPr>
              <a:t>мамлакат</a:t>
            </a:r>
            <a:r>
              <a:rPr lang="ru-RU" sz="2400" b="1" u="sng" dirty="0">
                <a:solidFill>
                  <a:srgbClr val="FF66FF"/>
                </a:solidFill>
                <a:latin typeface="Tahoma" panose="020B0604030504040204" pitchFamily="34" charset="0"/>
              </a:rPr>
              <a:t>:</a:t>
            </a:r>
            <a:endParaRPr lang="ru-RU" sz="2400" b="1" u="sng" dirty="0">
              <a:solidFill>
                <a:srgbClr val="FF66FF"/>
              </a:solidFill>
              <a:latin typeface="Tahoma" panose="020B0604030504040204" pitchFamily="34" charset="0"/>
            </a:endParaRPr>
          </a:p>
          <a:p>
            <a:pPr eaLnBrk="0" fontAlgn="base" hangingPunct="0">
              <a:spcBef>
                <a:spcPct val="0"/>
              </a:spcBef>
              <a:spcAft>
                <a:spcPct val="0"/>
              </a:spcAft>
            </a:pPr>
            <a:r>
              <a:rPr lang="ru-RU" sz="2400" dirty="0" err="1">
                <a:solidFill>
                  <a:srgbClr val="FF3399"/>
                </a:solidFill>
                <a:latin typeface="Tahoma" panose="020B0604030504040204" pitchFamily="34" charset="0"/>
              </a:rPr>
              <a:t>Давлат</a:t>
            </a:r>
            <a:r>
              <a:rPr lang="ru-RU" sz="2400" dirty="0">
                <a:solidFill>
                  <a:srgbClr val="FFFFFF"/>
                </a:solidFill>
                <a:latin typeface="Tahoma" panose="020B0604030504040204" pitchFamily="34" charset="0"/>
              </a:rPr>
              <a:t> – </a:t>
            </a:r>
            <a:r>
              <a:rPr lang="ru-RU" sz="2400" dirty="0" err="1">
                <a:solidFill>
                  <a:srgbClr val="FFFFFF"/>
                </a:solidFill>
                <a:latin typeface="Tahoma" panose="020B0604030504040204" pitchFamily="34" charset="0"/>
              </a:rPr>
              <a:t>тараққиётнинг</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меҳнат</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тақсимоти</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даврида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вужудга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келган</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жамият</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ҳаётини</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тартибга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солиш</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мақсадида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пайдо</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бўлган</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маълум</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кишилардан</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ташкил</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топган</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катта</a:t>
            </a:r>
            <a:r>
              <a:rPr lang="ru-RU" sz="2400" dirty="0">
                <a:solidFill>
                  <a:srgbClr val="FFFFFF"/>
                </a:solidFill>
                <a:latin typeface="Tahoma" panose="020B0604030504040204" pitchFamily="34" charset="0"/>
              </a:rPr>
              <a:t> социал </a:t>
            </a:r>
            <a:r>
              <a:rPr lang="ru-RU" sz="2400" dirty="0" err="1">
                <a:solidFill>
                  <a:srgbClr val="FFFFFF"/>
                </a:solidFill>
                <a:latin typeface="Tahoma" panose="020B0604030504040204" pitchFamily="34" charset="0"/>
              </a:rPr>
              <a:t>гуруҳдир</a:t>
            </a:r>
            <a:r>
              <a:rPr lang="ru-RU" sz="2400" dirty="0">
                <a:solidFill>
                  <a:srgbClr val="FFFFFF"/>
                </a:solidFill>
                <a:latin typeface="Tahoma" panose="020B0604030504040204" pitchFamily="34" charset="0"/>
              </a:rPr>
              <a:t>.</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b="1" u="sng" dirty="0" err="1">
                <a:solidFill>
                  <a:srgbClr val="FF3399"/>
                </a:solidFill>
                <a:latin typeface="Tahoma" panose="020B0604030504040204" pitchFamily="34" charset="0"/>
              </a:rPr>
              <a:t>Мамлакат</a:t>
            </a:r>
            <a:r>
              <a:rPr lang="ru-RU" sz="2400" dirty="0">
                <a:solidFill>
                  <a:srgbClr val="FFFFFF"/>
                </a:solidFill>
                <a:latin typeface="Tahoma" panose="020B0604030504040204" pitchFamily="34" charset="0"/>
              </a:rPr>
              <a:t> – </a:t>
            </a:r>
            <a:r>
              <a:rPr lang="ru-RU" sz="2400" dirty="0" err="1">
                <a:solidFill>
                  <a:srgbClr val="FFFFFF"/>
                </a:solidFill>
                <a:latin typeface="Tahoma" panose="020B0604030504040204" pitchFamily="34" charset="0"/>
              </a:rPr>
              <a:t>давлат</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суверенитетидан</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фойдаланувчи</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ва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ҳудудий</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чегараларга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эга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бўлган</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дунёнинг</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бир</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қисми</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ёки</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ҳудуди</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b="1" u="sng" dirty="0" err="1">
                <a:solidFill>
                  <a:srgbClr val="FF0000"/>
                </a:solidFill>
                <a:latin typeface="Tahoma" panose="020B0604030504040204" pitchFamily="34" charset="0"/>
              </a:rPr>
              <a:t>Давлат</a:t>
            </a:r>
            <a:r>
              <a:rPr lang="ru-RU" sz="2400" b="1" u="sng" dirty="0">
                <a:solidFill>
                  <a:srgbClr val="FF0000"/>
                </a:solidFill>
                <a:latin typeface="Tahoma" panose="020B0604030504040204" pitchFamily="34" charset="0"/>
              </a:rPr>
              <a:t>:</a:t>
            </a:r>
            <a:endParaRPr lang="ru-RU" sz="2400" b="1" u="sng" dirty="0">
              <a:solidFill>
                <a:srgbClr val="FF0000"/>
              </a:solidFill>
              <a:latin typeface="Tahoma" panose="020B0604030504040204" pitchFamily="34" charset="0"/>
            </a:endParaRPr>
          </a:p>
          <a:p>
            <a:pPr eaLnBrk="0" fontAlgn="base" hangingPunct="0">
              <a:spcBef>
                <a:spcPct val="0"/>
              </a:spcBef>
              <a:spcAft>
                <a:spcPct val="0"/>
              </a:spcAft>
            </a:pPr>
            <a:r>
              <a:rPr lang="ru-RU" sz="2400" dirty="0" err="1">
                <a:solidFill>
                  <a:srgbClr val="FFFFFF"/>
                </a:solidFill>
                <a:latin typeface="Tahoma" panose="020B0604030504040204" pitchFamily="34" charset="0"/>
              </a:rPr>
              <a:t>Давлат</a:t>
            </a:r>
            <a:r>
              <a:rPr lang="ru-RU" sz="2400" dirty="0">
                <a:solidFill>
                  <a:srgbClr val="FFFFFF"/>
                </a:solidFill>
                <a:latin typeface="Tahoma" panose="020B0604030504040204" pitchFamily="34" charset="0"/>
              </a:rPr>
              <a:t> – </a:t>
            </a:r>
            <a:r>
              <a:rPr lang="ru-RU" sz="2400" dirty="0" err="1">
                <a:solidFill>
                  <a:srgbClr val="FFFFFF"/>
                </a:solidFill>
                <a:latin typeface="Tahoma" panose="020B0604030504040204" pitchFamily="34" charset="0"/>
              </a:rPr>
              <a:t>маълум</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мамлакатнинг</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аниқ</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сиёсий</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режимга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асосланган</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бошқарув</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бўғинлари</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ва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ҳукумат</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структурасига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эга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хокимият</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b="1" u="sng" dirty="0" err="1">
                <a:solidFill>
                  <a:srgbClr val="00B0F0"/>
                </a:solidFill>
                <a:latin typeface="Tahoma" panose="020B0604030504040204" pitchFamily="34" charset="0"/>
              </a:rPr>
              <a:t>Давлат</a:t>
            </a:r>
            <a:r>
              <a:rPr lang="ru-RU" sz="2400" b="1" u="sng" dirty="0">
                <a:solidFill>
                  <a:srgbClr val="00B0F0"/>
                </a:solidFill>
                <a:latin typeface="Tahoma" panose="020B0604030504040204" pitchFamily="34" charset="0"/>
              </a:rPr>
              <a:t> </a:t>
            </a:r>
            <a:r>
              <a:rPr lang="ru-RU" sz="2400" b="1" u="sng" dirty="0" err="1">
                <a:solidFill>
                  <a:srgbClr val="00B0F0"/>
                </a:solidFill>
                <a:latin typeface="Tahoma" panose="020B0604030504040204" pitchFamily="34" charset="0"/>
              </a:rPr>
              <a:t>функциялари</a:t>
            </a:r>
            <a:r>
              <a:rPr lang="ru-RU" sz="2400" dirty="0">
                <a:solidFill>
                  <a:srgbClr val="FFFFFF"/>
                </a:solidFill>
                <a:latin typeface="Tahoma" panose="020B0604030504040204" pitchFamily="34" charset="0"/>
              </a:rPr>
              <a:t>:</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dirty="0">
                <a:solidFill>
                  <a:srgbClr val="FFFFFF"/>
                </a:solidFill>
                <a:latin typeface="Tahoma" panose="020B0604030504040204" pitchFamily="34" charset="0"/>
              </a:rPr>
              <a:t>  • 1.Иқтисодий функция</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dirty="0">
                <a:solidFill>
                  <a:srgbClr val="FFFFFF"/>
                </a:solidFill>
                <a:latin typeface="Tahoma" panose="020B0604030504040204" pitchFamily="34" charset="0"/>
              </a:rPr>
              <a:t>• 2.Мудофаа </a:t>
            </a:r>
            <a:r>
              <a:rPr lang="ru-RU" sz="2400" dirty="0" err="1">
                <a:solidFill>
                  <a:srgbClr val="FFFFFF"/>
                </a:solidFill>
                <a:latin typeface="Tahoma" panose="020B0604030504040204" pitchFamily="34" charset="0"/>
              </a:rPr>
              <a:t>функцияси</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dirty="0">
                <a:solidFill>
                  <a:srgbClr val="FFFFFF"/>
                </a:solidFill>
                <a:latin typeface="Tahoma" panose="020B0604030504040204" pitchFamily="34" charset="0"/>
              </a:rPr>
              <a:t>•3.Бошқарув </a:t>
            </a:r>
            <a:r>
              <a:rPr lang="ru-RU" sz="2400" dirty="0" err="1">
                <a:solidFill>
                  <a:srgbClr val="FFFFFF"/>
                </a:solidFill>
                <a:latin typeface="Tahoma" panose="020B0604030504040204" pitchFamily="34" charset="0"/>
              </a:rPr>
              <a:t>ёки</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сиёсий</a:t>
            </a:r>
            <a:r>
              <a:rPr lang="ru-RU" sz="2400" dirty="0">
                <a:solidFill>
                  <a:srgbClr val="FFFFFF"/>
                </a:solidFill>
                <a:latin typeface="Tahoma" panose="020B0604030504040204" pitchFamily="34" charset="0"/>
              </a:rPr>
              <a:t> функция</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dirty="0" err="1">
                <a:solidFill>
                  <a:srgbClr val="FFFFFF"/>
                </a:solidFill>
                <a:latin typeface="Tahoma" panose="020B0604030504040204" pitchFamily="34" charset="0"/>
              </a:rPr>
              <a:t>Жамият,давлат</a:t>
            </a:r>
            <a:endParaRPr lang="ru-RU" sz="2400" dirty="0">
              <a:solidFill>
                <a:srgbClr val="FFFFFF"/>
              </a:solidFill>
              <a:latin typeface="Tahoma" panose="020B060403050404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91544" y="188640"/>
            <a:ext cx="8568952" cy="6001643"/>
          </a:xfrm>
          <a:prstGeom prst="rect">
            <a:avLst/>
          </a:prstGeom>
        </p:spPr>
        <p:txBody>
          <a:bodyPr wrap="square">
            <a:spAutoFit/>
          </a:bodyPr>
          <a:lstStyle/>
          <a:p>
            <a:pPr eaLnBrk="0" fontAlgn="base" hangingPunct="0">
              <a:spcBef>
                <a:spcPct val="0"/>
              </a:spcBef>
              <a:spcAft>
                <a:spcPct val="0"/>
              </a:spcAft>
            </a:pPr>
            <a:r>
              <a:rPr lang="ru-RU" sz="2400" b="1" u="sng" dirty="0" err="1">
                <a:solidFill>
                  <a:srgbClr val="E7BB01"/>
                </a:solidFill>
                <a:latin typeface="Tahoma" panose="020B0604030504040204" pitchFamily="34" charset="0"/>
              </a:rPr>
              <a:t>Жамиятга</a:t>
            </a:r>
            <a:r>
              <a:rPr lang="ru-RU" sz="2400" b="1" u="sng" dirty="0">
                <a:solidFill>
                  <a:srgbClr val="E7BB01"/>
                </a:solidFill>
                <a:latin typeface="Tahoma" panose="020B0604030504040204" pitchFamily="34" charset="0"/>
              </a:rPr>
              <a:t> </a:t>
            </a:r>
            <a:r>
              <a:rPr lang="ru-RU" sz="2400" b="1" u="sng" dirty="0" err="1">
                <a:solidFill>
                  <a:srgbClr val="E7BB01"/>
                </a:solidFill>
                <a:latin typeface="Tahoma" panose="020B0604030504040204" pitchFamily="34" charset="0"/>
              </a:rPr>
              <a:t>ёндашувлар</a:t>
            </a:r>
            <a:r>
              <a:rPr lang="ru-RU" sz="2400" b="1" u="sng" dirty="0">
                <a:solidFill>
                  <a:srgbClr val="E7BB01"/>
                </a:solidFill>
                <a:latin typeface="Tahoma" panose="020B0604030504040204" pitchFamily="34" charset="0"/>
              </a:rPr>
              <a:t> </a:t>
            </a:r>
            <a:r>
              <a:rPr lang="ru-RU" sz="2400" b="1" u="sng" dirty="0" err="1">
                <a:solidFill>
                  <a:srgbClr val="E7BB01"/>
                </a:solidFill>
                <a:latin typeface="Tahoma" panose="020B0604030504040204" pitchFamily="34" charset="0"/>
              </a:rPr>
              <a:t>хилма-хиллиги</a:t>
            </a:r>
            <a:r>
              <a:rPr lang="ru-RU" sz="2400" b="1" u="sng" dirty="0">
                <a:solidFill>
                  <a:srgbClr val="E7BB01"/>
                </a:solidFill>
                <a:latin typeface="Tahoma" panose="020B0604030504040204" pitchFamily="34" charset="0"/>
              </a:rPr>
              <a:t>:</a:t>
            </a:r>
            <a:endParaRPr lang="ru-RU" sz="2400" b="1" u="sng" dirty="0">
              <a:solidFill>
                <a:srgbClr val="E7BB01"/>
              </a:solidFill>
              <a:latin typeface="Tahoma" panose="020B0604030504040204" pitchFamily="34" charset="0"/>
            </a:endParaRPr>
          </a:p>
          <a:p>
            <a:pPr eaLnBrk="0" fontAlgn="base" hangingPunct="0">
              <a:spcBef>
                <a:spcPct val="0"/>
              </a:spcBef>
              <a:spcAft>
                <a:spcPct val="0"/>
              </a:spcAft>
            </a:pPr>
            <a:r>
              <a:rPr lang="ru-RU" sz="2400" b="1" u="sng" dirty="0" err="1">
                <a:solidFill>
                  <a:srgbClr val="FFFF00"/>
                </a:solidFill>
                <a:latin typeface="Tahoma" panose="020B0604030504040204" pitchFamily="34" charset="0"/>
              </a:rPr>
              <a:t>механистик</a:t>
            </a:r>
            <a:endParaRPr lang="ru-RU" sz="2400" b="1" u="sng" dirty="0">
              <a:solidFill>
                <a:srgbClr val="FFFF00"/>
              </a:solidFill>
              <a:latin typeface="Tahoma" panose="020B0604030504040204" pitchFamily="34" charset="0"/>
            </a:endParaRPr>
          </a:p>
          <a:p>
            <a:pPr eaLnBrk="0" fontAlgn="base" hangingPunct="0">
              <a:spcBef>
                <a:spcPct val="0"/>
              </a:spcBef>
              <a:spcAft>
                <a:spcPct val="0"/>
              </a:spcAft>
            </a:pPr>
            <a:r>
              <a:rPr lang="ru-RU" sz="2400" dirty="0" err="1">
                <a:solidFill>
                  <a:srgbClr val="FFFFFF"/>
                </a:solidFill>
                <a:latin typeface="Tahoma" panose="020B0604030504040204" pitchFamily="34" charset="0"/>
              </a:rPr>
              <a:t>Жамиятни</a:t>
            </a:r>
            <a:r>
              <a:rPr lang="ru-RU" sz="2400" dirty="0">
                <a:solidFill>
                  <a:srgbClr val="FFFFFF"/>
                </a:solidFill>
                <a:latin typeface="Tahoma" panose="020B0604030504040204" pitchFamily="34" charset="0"/>
              </a:rPr>
              <a:t> механизм </a:t>
            </a:r>
            <a:r>
              <a:rPr lang="ru-RU" sz="2400" dirty="0" err="1">
                <a:solidFill>
                  <a:srgbClr val="FFFFFF"/>
                </a:solidFill>
                <a:latin typeface="Tahoma" panose="020B0604030504040204" pitchFamily="34" charset="0"/>
              </a:rPr>
              <a:t>сифатида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тушунтириш</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Ч.Кэри</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ва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Ф.Оствальд</a:t>
            </a:r>
            <a:r>
              <a:rPr lang="ru-RU" sz="2400" dirty="0">
                <a:solidFill>
                  <a:srgbClr val="FFFFFF"/>
                </a:solidFill>
                <a:latin typeface="Tahoma" panose="020B0604030504040204" pitchFamily="34" charset="0"/>
              </a:rPr>
              <a:t>)</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b="1" u="sng" dirty="0" err="1">
                <a:solidFill>
                  <a:srgbClr val="FFFF00"/>
                </a:solidFill>
                <a:latin typeface="Tahoma" panose="020B0604030504040204" pitchFamily="34" charset="0"/>
              </a:rPr>
              <a:t>органистик</a:t>
            </a:r>
            <a:endParaRPr lang="ru-RU" sz="2400" u="sng" dirty="0">
              <a:solidFill>
                <a:srgbClr val="FFFF00"/>
              </a:solidFill>
              <a:latin typeface="Tahoma" panose="020B0604030504040204" pitchFamily="34" charset="0"/>
            </a:endParaRPr>
          </a:p>
          <a:p>
            <a:pPr eaLnBrk="0" fontAlgn="base" hangingPunct="0">
              <a:spcBef>
                <a:spcPct val="0"/>
              </a:spcBef>
              <a:spcAft>
                <a:spcPct val="0"/>
              </a:spcAft>
            </a:pPr>
            <a:r>
              <a:rPr lang="ru-RU" sz="2400" dirty="0" err="1">
                <a:solidFill>
                  <a:srgbClr val="FFFFFF"/>
                </a:solidFill>
                <a:latin typeface="Tahoma" panose="020B0604030504040204" pitchFamily="34" charset="0"/>
              </a:rPr>
              <a:t>Жамиятни</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биологик</a:t>
            </a:r>
            <a:r>
              <a:rPr lang="ru-RU" sz="2400" dirty="0">
                <a:solidFill>
                  <a:srgbClr val="FFFFFF"/>
                </a:solidFill>
                <a:latin typeface="Tahoma" panose="020B0604030504040204" pitchFamily="34" charset="0"/>
              </a:rPr>
              <a:t> организм </a:t>
            </a:r>
            <a:r>
              <a:rPr lang="ru-RU" sz="2400" dirty="0" err="1">
                <a:solidFill>
                  <a:srgbClr val="FFFFFF"/>
                </a:solidFill>
                <a:latin typeface="Tahoma" panose="020B0604030504040204" pitchFamily="34" charset="0"/>
              </a:rPr>
              <a:t>сифатида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тушунтириш</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Г.Спенсер</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dirty="0" err="1">
                <a:solidFill>
                  <a:srgbClr val="FFFFFF"/>
                </a:solidFill>
                <a:latin typeface="Tahoma" panose="020B0604030504040204" pitchFamily="34" charset="0"/>
              </a:rPr>
              <a:t>ва</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бошқ</a:t>
            </a:r>
            <a:r>
              <a:rPr lang="ru-RU" sz="2400" dirty="0">
                <a:solidFill>
                  <a:srgbClr val="FFFFFF"/>
                </a:solidFill>
                <a:latin typeface="Tahoma" panose="020B0604030504040204" pitchFamily="34" charset="0"/>
              </a:rPr>
              <a:t>.)</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b="1" u="sng" dirty="0" err="1">
                <a:solidFill>
                  <a:srgbClr val="00E4A8">
                    <a:lumMod val="60000"/>
                    <a:lumOff val="40000"/>
                  </a:srgbClr>
                </a:solidFill>
                <a:latin typeface="Tahoma" panose="020B0604030504040204" pitchFamily="34" charset="0"/>
              </a:rPr>
              <a:t>культурологик</a:t>
            </a:r>
            <a:endParaRPr lang="ru-RU" sz="2400" u="sng" dirty="0">
              <a:solidFill>
                <a:srgbClr val="00E4A8">
                  <a:lumMod val="60000"/>
                  <a:lumOff val="40000"/>
                </a:srgbClr>
              </a:solidFill>
              <a:latin typeface="Tahoma" panose="020B0604030504040204" pitchFamily="34" charset="0"/>
            </a:endParaRPr>
          </a:p>
          <a:p>
            <a:pPr eaLnBrk="0" fontAlgn="base" hangingPunct="0">
              <a:spcBef>
                <a:spcPct val="0"/>
              </a:spcBef>
              <a:spcAft>
                <a:spcPct val="0"/>
              </a:spcAft>
            </a:pPr>
            <a:r>
              <a:rPr lang="ru-RU" sz="2400" dirty="0" err="1">
                <a:solidFill>
                  <a:srgbClr val="FFFFFF"/>
                </a:solidFill>
                <a:latin typeface="Tahoma" panose="020B0604030504040204" pitchFamily="34" charset="0"/>
              </a:rPr>
              <a:t>Жамиятни</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dirty="0" err="1">
                <a:solidFill>
                  <a:srgbClr val="FFFFFF"/>
                </a:solidFill>
                <a:latin typeface="Tahoma" panose="020B0604030504040204" pitchFamily="34" charset="0"/>
              </a:rPr>
              <a:t>маданий</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dirty="0" err="1">
                <a:solidFill>
                  <a:srgbClr val="FFFFFF"/>
                </a:solidFill>
                <a:latin typeface="Tahoma" panose="020B0604030504040204" pitchFamily="34" charset="0"/>
              </a:rPr>
              <a:t>тизим</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dirty="0" err="1">
                <a:solidFill>
                  <a:srgbClr val="FFFFFF"/>
                </a:solidFill>
                <a:latin typeface="Tahoma" panose="020B0604030504040204" pitchFamily="34" charset="0"/>
              </a:rPr>
              <a:t>сифатида</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dirty="0" err="1">
                <a:solidFill>
                  <a:srgbClr val="FFFFFF"/>
                </a:solidFill>
                <a:latin typeface="Tahoma" panose="020B0604030504040204" pitchFamily="34" charset="0"/>
              </a:rPr>
              <a:t>тушунтириш</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dirty="0">
                <a:solidFill>
                  <a:srgbClr val="FFFFFF"/>
                </a:solidFill>
                <a:latin typeface="Tahoma" panose="020B0604030504040204" pitchFamily="34" charset="0"/>
              </a:rPr>
              <a:t>(</a:t>
            </a:r>
            <a:r>
              <a:rPr lang="ru-RU" sz="2400" dirty="0" err="1">
                <a:solidFill>
                  <a:srgbClr val="FFFFFF"/>
                </a:solidFill>
                <a:latin typeface="Tahoma" panose="020B0604030504040204" pitchFamily="34" charset="0"/>
              </a:rPr>
              <a:t>М.Вебер</a:t>
            </a:r>
            <a:r>
              <a:rPr lang="ru-RU" sz="2400" dirty="0">
                <a:solidFill>
                  <a:srgbClr val="FFFFFF"/>
                </a:solidFill>
                <a:latin typeface="Tahoma" panose="020B0604030504040204" pitchFamily="34" charset="0"/>
              </a:rPr>
              <a:t> </a:t>
            </a:r>
            <a:r>
              <a:rPr lang="ru-RU" sz="2400" dirty="0" err="1">
                <a:solidFill>
                  <a:srgbClr val="FFFFFF"/>
                </a:solidFill>
                <a:latin typeface="Tahoma" panose="020B0604030504040204" pitchFamily="34" charset="0"/>
              </a:rPr>
              <a:t>ва</a:t>
            </a:r>
            <a:endParaRPr lang="ru-RU" sz="2400" dirty="0">
              <a:solidFill>
                <a:srgbClr val="FFFFFF"/>
              </a:solidFill>
              <a:latin typeface="Tahoma" panose="020B0604030504040204" pitchFamily="34" charset="0"/>
            </a:endParaRPr>
          </a:p>
          <a:p>
            <a:pPr eaLnBrk="0" fontAlgn="base" hangingPunct="0">
              <a:spcBef>
                <a:spcPct val="0"/>
              </a:spcBef>
              <a:spcAft>
                <a:spcPct val="0"/>
              </a:spcAft>
            </a:pPr>
            <a:r>
              <a:rPr lang="ru-RU" sz="2400" dirty="0" err="1">
                <a:solidFill>
                  <a:srgbClr val="FFFFFF"/>
                </a:solidFill>
                <a:latin typeface="Tahoma" panose="020B0604030504040204" pitchFamily="34" charset="0"/>
              </a:rPr>
              <a:t>бошқ</a:t>
            </a:r>
            <a:r>
              <a:rPr lang="ru-RU" sz="2400" dirty="0">
                <a:solidFill>
                  <a:srgbClr val="FFFFFF"/>
                </a:solidFill>
                <a:latin typeface="Tahoma" panose="020B0604030504040204" pitchFamily="34" charset="0"/>
              </a:rPr>
              <a:t>.)</a:t>
            </a:r>
            <a:endParaRPr lang="ru-RU" sz="2400" dirty="0">
              <a:solidFill>
                <a:srgbClr val="FFFFFF"/>
              </a:solidFill>
              <a:latin typeface="Tahoma" panose="020B060403050404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sp>
        <p:nvSpPr>
          <p:cNvPr id="4" name="Прямоугольник 3"/>
          <p:cNvSpPr/>
          <p:nvPr/>
        </p:nvSpPr>
        <p:spPr>
          <a:xfrm>
            <a:off x="2674938" y="116632"/>
            <a:ext cx="7793037" cy="60158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r>
              <a:rPr lang="en-US" sz="2800" b="1" u="sng" dirty="0">
                <a:solidFill>
                  <a:srgbClr val="1C1C1C"/>
                </a:solidFill>
                <a:latin typeface="Tahoma" panose="020B0604030504040204"/>
              </a:rPr>
              <a:t>Цивилизация</a:t>
            </a:r>
            <a:r>
              <a:rPr lang="en-US" sz="2800" dirty="0">
                <a:solidFill>
                  <a:srgbClr val="1C1C1C"/>
                </a:solidFill>
                <a:latin typeface="Tahoma" panose="020B0604030504040204"/>
              </a:rPr>
              <a:t> - бу умумий маънавий-ахлоқий қадриятлар ва маданий анъаналар, моддий, ишлаб чиқариш ва ижтимоий-сиёсий тараққиётнинг ўхшашлиги, турмуш тарзи ва шахс турининг ўзига хос хусусиятлари, аксарият ҳолларда умумий этник хусусиятларнинг мавжудлиги ва тегишли географик асослар билан тавсифланган одамларнинг барқарор маданий ва тарихий бирлиги.</a:t>
            </a:r>
            <a:endParaRPr lang="ru-RU" sz="2800" dirty="0">
              <a:solidFill>
                <a:srgbClr val="1C1C1C"/>
              </a:solidFill>
              <a:latin typeface="Tahoma" panose="020B0604030504040204"/>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95601" y="214313"/>
            <a:ext cx="7972375" cy="1558503"/>
          </a:xfrm>
          <a:solidFill>
            <a:schemeClr val="accent3"/>
          </a:solidFill>
        </p:spPr>
        <p:txBody>
          <a:bodyPr/>
          <a:lstStyle/>
          <a:p>
            <a:pPr algn="ctr"/>
            <a:br>
              <a:rPr lang="ru-RU" sz="2400" b="1" dirty="0">
                <a:solidFill>
                  <a:schemeClr val="bg2"/>
                </a:solidFill>
              </a:rPr>
            </a:br>
            <a:br>
              <a:rPr lang="ru-RU" sz="2400" b="1" dirty="0">
                <a:solidFill>
                  <a:schemeClr val="bg2"/>
                </a:solidFill>
              </a:rPr>
            </a:br>
            <a:br>
              <a:rPr lang="ru-RU" sz="2400" b="1" dirty="0">
                <a:solidFill>
                  <a:schemeClr val="bg2"/>
                </a:solidFill>
              </a:rPr>
            </a:br>
            <a:br>
              <a:rPr lang="ru-RU" sz="2400" b="1" dirty="0">
                <a:solidFill>
                  <a:schemeClr val="bg2"/>
                </a:solidFill>
              </a:rPr>
            </a:br>
            <a:br>
              <a:rPr lang="ru-RU" sz="2400" b="1" dirty="0">
                <a:solidFill>
                  <a:schemeClr val="bg2"/>
                </a:solidFill>
              </a:rPr>
            </a:br>
            <a:br>
              <a:rPr lang="ru-RU" sz="2400" b="1" dirty="0">
                <a:solidFill>
                  <a:schemeClr val="bg2"/>
                </a:solidFill>
              </a:rPr>
            </a:br>
            <a:r>
              <a:rPr lang="en-US" sz="2400" b="1" dirty="0">
                <a:solidFill>
                  <a:schemeClr val="bg2"/>
                </a:solidFill>
              </a:rPr>
              <a:t> Оила - жамият таянчи. Оиланинг вазифалари. Оила ўзбек халқининг юксак миллий ва диний қадрияти.</a:t>
            </a:r>
            <a:br>
              <a:rPr lang="ru-RU" sz="2400" dirty="0">
                <a:solidFill>
                  <a:schemeClr val="bg1"/>
                </a:solidFill>
              </a:rPr>
            </a:br>
            <a:endParaRPr lang="ru-RU" sz="2400" dirty="0">
              <a:solidFill>
                <a:schemeClr val="bg1"/>
              </a:solidFill>
            </a:endParaRPr>
          </a:p>
        </p:txBody>
      </p:sp>
      <p:sp>
        <p:nvSpPr>
          <p:cNvPr id="3" name="Объект 2"/>
          <p:cNvSpPr>
            <a:spLocks noGrp="1"/>
          </p:cNvSpPr>
          <p:nvPr>
            <p:ph idx="1"/>
          </p:nvPr>
        </p:nvSpPr>
        <p:spPr>
          <a:xfrm>
            <a:off x="2706688" y="1772816"/>
            <a:ext cx="7772400" cy="4896544"/>
          </a:xfrm>
        </p:spPr>
        <p:txBody>
          <a:bodyPr/>
          <a:lstStyle/>
          <a:p>
            <a:r>
              <a:rPr lang="en-US" sz="2400" b="1" u="sng" dirty="0">
                <a:solidFill>
                  <a:srgbClr val="FFFF00"/>
                </a:solidFill>
              </a:rPr>
              <a:t>Оила жамият </a:t>
            </a:r>
            <a:r>
              <a:rPr lang="en-US" sz="2400" dirty="0"/>
              <a:t>таянчи. Жамиятнинг мустаҳкамлиги, давлатнинг барқарорлиги, биринчи навбатда, оиланинг соғломлигига, ушбу муқаддас маскандаги аҳилликка, ота-оналарнинг фарзандлари учун юксак масъулиятларини тўла ва чуқур ҳис этишларига боғлиқдир.</a:t>
            </a:r>
            <a:endParaRPr lang="en-US" sz="2400" dirty="0"/>
          </a:p>
          <a:p>
            <a:r>
              <a:rPr lang="en-US" sz="2400" b="1" u="sng" cap="all" dirty="0">
                <a:solidFill>
                  <a:srgbClr val="FF66FF"/>
                </a:solidFill>
              </a:rPr>
              <a:t>Оила</a:t>
            </a:r>
            <a:r>
              <a:rPr lang="en-US" sz="2400" b="1" dirty="0"/>
              <a:t> — </a:t>
            </a:r>
            <a:r>
              <a:rPr lang="en-US" sz="2400" dirty="0"/>
              <a:t>эр-хотинлик иттифоқига, қариндошлик алоқаларига, умумий хўжалик юритадиган эр ва хотин, ота-она ва болалар, ака-ука ва опа-сингиллар ва бошқа қариндошлар ўртасидаги муносабатларга асосланадиган кичик ижтимоий гуруҳ; жамиятнинг асоси, давлат қудратининг манбаи.</a:t>
            </a:r>
            <a:endParaRPr lang="ru-RU" sz="2400" dirty="0"/>
          </a:p>
          <a:p>
            <a:r>
              <a:rPr lang="en-US" sz="2400" dirty="0"/>
              <a:t> </a:t>
            </a:r>
            <a:endParaRPr lang="ru-RU" sz="2400" dirty="0"/>
          </a:p>
        </p:txBody>
      </p:sp>
      <p:pic>
        <p:nvPicPr>
          <p:cNvPr id="4" name="Picture 2" descr="C:\Users\ADMIN\Desktop\семья8.jpg"/>
          <p:cNvPicPr>
            <a:picLocks noChangeAspect="1" noChangeArrowheads="1"/>
          </p:cNvPicPr>
          <p:nvPr/>
        </p:nvPicPr>
        <p:blipFill>
          <a:blip r:embed="rId1" cstate="print"/>
          <a:srcRect/>
          <a:stretch>
            <a:fillRect/>
          </a:stretch>
        </p:blipFill>
        <p:spPr bwMode="auto">
          <a:xfrm>
            <a:off x="1919537" y="2132856"/>
            <a:ext cx="1152129" cy="1224136"/>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67609" y="205165"/>
            <a:ext cx="7793037" cy="1224136"/>
          </a:xfrm>
        </p:spPr>
        <p:style>
          <a:lnRef idx="1">
            <a:schemeClr val="accent1"/>
          </a:lnRef>
          <a:fillRef idx="2">
            <a:schemeClr val="accent1"/>
          </a:fillRef>
          <a:effectRef idx="1">
            <a:schemeClr val="accent1"/>
          </a:effectRef>
          <a:fontRef idx="minor">
            <a:schemeClr val="dk1"/>
          </a:fontRef>
        </p:style>
        <p:txBody>
          <a:bodyPr/>
          <a:lstStyle/>
          <a:p>
            <a:br>
              <a:rPr lang="en-US" sz="3200" b="1" dirty="0">
                <a:solidFill>
                  <a:srgbClr val="FF66FF"/>
                </a:solidFill>
              </a:rPr>
            </a:br>
            <a:br>
              <a:rPr lang="en-US" sz="3200" b="1" dirty="0">
                <a:solidFill>
                  <a:srgbClr val="FF66FF"/>
                </a:solidFill>
              </a:rPr>
            </a:br>
            <a:br>
              <a:rPr lang="en-US" sz="3200" b="1" dirty="0">
                <a:solidFill>
                  <a:srgbClr val="FF66FF"/>
                </a:solidFill>
              </a:rPr>
            </a:br>
            <a:br>
              <a:rPr lang="en-US" sz="2400" b="1" dirty="0">
                <a:solidFill>
                  <a:srgbClr val="FF66FF"/>
                </a:solidFill>
              </a:rPr>
            </a:br>
            <a:r>
              <a:rPr lang="en-US" sz="2400" b="1" dirty="0">
                <a:solidFill>
                  <a:srgbClr val="000080"/>
                </a:solidFill>
                <a:latin typeface="Montserrat-Bold"/>
              </a:rPr>
              <a:t>XIV bob. </a:t>
            </a:r>
            <a:r>
              <a:rPr lang="en-US" sz="2400" b="1" dirty="0" err="1">
                <a:solidFill>
                  <a:srgbClr val="000080"/>
                </a:solidFill>
                <a:latin typeface="Montserrat-Bold"/>
              </a:rPr>
              <a:t>Oila</a:t>
            </a:r>
            <a:r>
              <a:rPr lang="en-US" sz="2400" b="1" dirty="0">
                <a:solidFill>
                  <a:srgbClr val="000080"/>
                </a:solidFill>
                <a:latin typeface="Montserrat-Bold"/>
              </a:rPr>
              <a:t>, </a:t>
            </a:r>
            <a:r>
              <a:rPr lang="en-US" sz="2400" b="1" dirty="0" err="1">
                <a:solidFill>
                  <a:srgbClr val="000080"/>
                </a:solidFill>
                <a:latin typeface="Montserrat-Bold"/>
              </a:rPr>
              <a:t>bolalar</a:t>
            </a:r>
            <a:r>
              <a:rPr lang="en-US" sz="2400" b="1" dirty="0">
                <a:solidFill>
                  <a:srgbClr val="000080"/>
                </a:solidFill>
                <a:latin typeface="Montserrat-Bold"/>
              </a:rPr>
              <a:t> </a:t>
            </a:r>
            <a:r>
              <a:rPr lang="en-US" sz="2400" b="1" dirty="0" err="1">
                <a:solidFill>
                  <a:srgbClr val="000080"/>
                </a:solidFill>
                <a:latin typeface="Montserrat-Bold"/>
              </a:rPr>
              <a:t>va</a:t>
            </a:r>
            <a:r>
              <a:rPr lang="en-US" sz="2400" b="1" dirty="0">
                <a:solidFill>
                  <a:srgbClr val="000080"/>
                </a:solidFill>
                <a:latin typeface="Montserrat-Bold"/>
              </a:rPr>
              <a:t> </a:t>
            </a:r>
            <a:r>
              <a:rPr lang="en-US" sz="2400" b="1" dirty="0" err="1">
                <a:solidFill>
                  <a:srgbClr val="000080"/>
                </a:solidFill>
                <a:latin typeface="Montserrat-Bold"/>
              </a:rPr>
              <a:t>yoshlar</a:t>
            </a:r>
            <a:endParaRPr lang="ru-RU" sz="2400" dirty="0"/>
          </a:p>
        </p:txBody>
      </p:sp>
      <p:sp>
        <p:nvSpPr>
          <p:cNvPr id="3" name="Объект 2"/>
          <p:cNvSpPr>
            <a:spLocks noGrp="1"/>
          </p:cNvSpPr>
          <p:nvPr>
            <p:ph sz="half" idx="1"/>
          </p:nvPr>
        </p:nvSpPr>
        <p:spPr>
          <a:xfrm>
            <a:off x="2351584" y="1844825"/>
            <a:ext cx="3816424" cy="4287689"/>
          </a:xfrm>
        </p:spPr>
        <p:style>
          <a:lnRef idx="1">
            <a:schemeClr val="accent1"/>
          </a:lnRef>
          <a:fillRef idx="3">
            <a:schemeClr val="accent1"/>
          </a:fillRef>
          <a:effectRef idx="2">
            <a:schemeClr val="accent1"/>
          </a:effectRef>
          <a:fontRef idx="minor">
            <a:schemeClr val="lt1"/>
          </a:fontRef>
        </p:style>
        <p:txBody>
          <a:bodyPr/>
          <a:lstStyle/>
          <a:p>
            <a:pPr marL="0" indent="539750">
              <a:spcBef>
                <a:spcPct val="0"/>
              </a:spcBef>
              <a:buClrTx/>
              <a:buSzTx/>
              <a:buNone/>
            </a:pPr>
            <a:r>
              <a:rPr lang="en-US" altLang="ru-RU" sz="2000" b="1" dirty="0">
                <a:solidFill>
                  <a:srgbClr val="000080"/>
                </a:solidFill>
                <a:latin typeface="Montserrat-Bold"/>
                <a:ea typeface="Times New Roman" panose="02020603050405020304" pitchFamily="18" charset="0"/>
                <a:cs typeface="Times New Roman" panose="02020603050405020304" pitchFamily="18" charset="0"/>
              </a:rPr>
              <a:t>76-modda.</a:t>
            </a:r>
            <a:endParaRPr lang="ru-RU" altLang="ru-RU" sz="2000" dirty="0">
              <a:solidFill>
                <a:schemeClr val="tx1"/>
              </a:solidFill>
            </a:endParaRPr>
          </a:p>
          <a:p>
            <a:pPr marL="0" indent="539750">
              <a:spcBef>
                <a:spcPct val="0"/>
              </a:spcBef>
              <a:buClrTx/>
              <a:buSzTx/>
              <a:buNone/>
            </a:pP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Oila</a:t>
            </a:r>
            <a:r>
              <a:rPr lang="en-US" altLang="ru-RU" sz="2000" dirty="0">
                <a:solidFill>
                  <a:srgbClr val="000000"/>
                </a:solidFill>
                <a:latin typeface="Montserrat"/>
                <a:ea typeface="Times New Roman" panose="02020603050405020304" pitchFamily="18" charset="0"/>
                <a:cs typeface="Times New Roman" panose="02020603050405020304" pitchFamily="18" charset="0"/>
              </a:rPr>
              <a:t> </a:t>
            </a: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jamiyatning</a:t>
            </a:r>
            <a:r>
              <a:rPr lang="en-US" altLang="ru-RU" sz="2000" dirty="0">
                <a:solidFill>
                  <a:srgbClr val="000000"/>
                </a:solidFill>
                <a:latin typeface="Montserrat"/>
                <a:ea typeface="Times New Roman" panose="02020603050405020304" pitchFamily="18" charset="0"/>
                <a:cs typeface="Times New Roman" panose="02020603050405020304" pitchFamily="18" charset="0"/>
              </a:rPr>
              <a:t> </a:t>
            </a: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asosiy</a:t>
            </a:r>
            <a:r>
              <a:rPr lang="en-US" altLang="ru-RU" sz="2000" dirty="0">
                <a:solidFill>
                  <a:srgbClr val="000000"/>
                </a:solidFill>
                <a:latin typeface="Montserrat"/>
                <a:ea typeface="Times New Roman" panose="02020603050405020304" pitchFamily="18" charset="0"/>
                <a:cs typeface="Times New Roman" panose="02020603050405020304" pitchFamily="18" charset="0"/>
              </a:rPr>
              <a:t> </a:t>
            </a: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bo‘g‘inidir</a:t>
            </a:r>
            <a:r>
              <a:rPr lang="en-US" altLang="ru-RU" sz="2000" dirty="0">
                <a:solidFill>
                  <a:srgbClr val="000000"/>
                </a:solidFill>
                <a:latin typeface="Montserrat"/>
                <a:ea typeface="Times New Roman" panose="02020603050405020304" pitchFamily="18" charset="0"/>
                <a:cs typeface="Times New Roman" panose="02020603050405020304" pitchFamily="18" charset="0"/>
              </a:rPr>
              <a:t> </a:t>
            </a: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hamda</a:t>
            </a:r>
            <a:r>
              <a:rPr lang="en-US" altLang="ru-RU" sz="2000" dirty="0">
                <a:solidFill>
                  <a:srgbClr val="000000"/>
                </a:solidFill>
                <a:latin typeface="Montserrat"/>
                <a:ea typeface="Times New Roman" panose="02020603050405020304" pitchFamily="18" charset="0"/>
                <a:cs typeface="Times New Roman" panose="02020603050405020304" pitchFamily="18" charset="0"/>
              </a:rPr>
              <a:t> u </a:t>
            </a: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jamiyat</a:t>
            </a:r>
            <a:r>
              <a:rPr lang="en-US" altLang="ru-RU" sz="2000" dirty="0">
                <a:solidFill>
                  <a:srgbClr val="000000"/>
                </a:solidFill>
                <a:latin typeface="Montserrat"/>
                <a:ea typeface="Times New Roman" panose="02020603050405020304" pitchFamily="18" charset="0"/>
                <a:cs typeface="Times New Roman" panose="02020603050405020304" pitchFamily="18" charset="0"/>
              </a:rPr>
              <a:t> </a:t>
            </a: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va</a:t>
            </a:r>
            <a:r>
              <a:rPr lang="en-US" altLang="ru-RU" sz="2000" dirty="0">
                <a:solidFill>
                  <a:srgbClr val="000000"/>
                </a:solidFill>
                <a:latin typeface="Montserrat"/>
                <a:ea typeface="Times New Roman" panose="02020603050405020304" pitchFamily="18" charset="0"/>
                <a:cs typeface="Times New Roman" panose="02020603050405020304" pitchFamily="18" charset="0"/>
              </a:rPr>
              <a:t> </a:t>
            </a: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davlat</a:t>
            </a:r>
            <a:r>
              <a:rPr lang="en-US" altLang="ru-RU" sz="2000" dirty="0">
                <a:solidFill>
                  <a:srgbClr val="000000"/>
                </a:solidFill>
                <a:latin typeface="Montserrat"/>
                <a:ea typeface="Times New Roman" panose="02020603050405020304" pitchFamily="18" charset="0"/>
                <a:cs typeface="Times New Roman" panose="02020603050405020304" pitchFamily="18" charset="0"/>
              </a:rPr>
              <a:t> </a:t>
            </a: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muhofazasidadir</a:t>
            </a:r>
            <a:r>
              <a:rPr lang="en-US" altLang="ru-RU" sz="2000" dirty="0">
                <a:solidFill>
                  <a:srgbClr val="000000"/>
                </a:solidFill>
                <a:latin typeface="Montserrat"/>
                <a:ea typeface="Times New Roman" panose="02020603050405020304" pitchFamily="18" charset="0"/>
                <a:cs typeface="Times New Roman" panose="02020603050405020304" pitchFamily="18" charset="0"/>
              </a:rPr>
              <a:t>.</a:t>
            </a:r>
            <a:endParaRPr lang="ru-RU" altLang="ru-RU" sz="2000" dirty="0">
              <a:solidFill>
                <a:schemeClr val="tx1"/>
              </a:solidFill>
            </a:endParaRPr>
          </a:p>
          <a:p>
            <a:pPr marL="0" indent="539750">
              <a:spcBef>
                <a:spcPct val="0"/>
              </a:spcBef>
              <a:buClrTx/>
              <a:buSzTx/>
              <a:buNone/>
            </a:pP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Nikoh</a:t>
            </a:r>
            <a:r>
              <a:rPr lang="en-US" altLang="ru-RU" sz="2000" dirty="0">
                <a:solidFill>
                  <a:srgbClr val="000000"/>
                </a:solidFill>
                <a:latin typeface="Montserrat"/>
                <a:ea typeface="Times New Roman" panose="02020603050405020304" pitchFamily="18" charset="0"/>
                <a:cs typeface="Times New Roman" panose="02020603050405020304" pitchFamily="18" charset="0"/>
              </a:rPr>
              <a:t> </a:t>
            </a: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O‘zbekiston</a:t>
            </a:r>
            <a:r>
              <a:rPr lang="en-US" altLang="ru-RU" sz="2000" dirty="0">
                <a:solidFill>
                  <a:srgbClr val="000000"/>
                </a:solidFill>
                <a:latin typeface="Montserrat"/>
                <a:ea typeface="Times New Roman" panose="02020603050405020304" pitchFamily="18" charset="0"/>
                <a:cs typeface="Times New Roman" panose="02020603050405020304" pitchFamily="18" charset="0"/>
              </a:rPr>
              <a:t> </a:t>
            </a: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xalqining</a:t>
            </a:r>
            <a:r>
              <a:rPr lang="en-US" altLang="ru-RU" sz="2000" dirty="0">
                <a:solidFill>
                  <a:srgbClr val="000000"/>
                </a:solidFill>
                <a:latin typeface="Montserrat"/>
                <a:ea typeface="Times New Roman" panose="02020603050405020304" pitchFamily="18" charset="0"/>
                <a:cs typeface="Times New Roman" panose="02020603050405020304" pitchFamily="18" charset="0"/>
              </a:rPr>
              <a:t> </a:t>
            </a: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an’anaviy</a:t>
            </a:r>
            <a:r>
              <a:rPr lang="en-US" altLang="ru-RU" sz="2000" dirty="0">
                <a:solidFill>
                  <a:srgbClr val="000000"/>
                </a:solidFill>
                <a:latin typeface="Montserrat"/>
                <a:ea typeface="Times New Roman" panose="02020603050405020304" pitchFamily="18" charset="0"/>
                <a:cs typeface="Times New Roman" panose="02020603050405020304" pitchFamily="18" charset="0"/>
              </a:rPr>
              <a:t> </a:t>
            </a: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oilaviy</a:t>
            </a:r>
            <a:r>
              <a:rPr lang="en-US" altLang="ru-RU" sz="2000" dirty="0">
                <a:solidFill>
                  <a:srgbClr val="000000"/>
                </a:solidFill>
                <a:latin typeface="Montserrat"/>
                <a:ea typeface="Times New Roman" panose="02020603050405020304" pitchFamily="18" charset="0"/>
                <a:cs typeface="Times New Roman" panose="02020603050405020304" pitchFamily="18" charset="0"/>
              </a:rPr>
              <a:t> </a:t>
            </a: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qadriyatlariga</a:t>
            </a:r>
            <a:r>
              <a:rPr lang="en-US" altLang="ru-RU" sz="2000" dirty="0">
                <a:solidFill>
                  <a:srgbClr val="000000"/>
                </a:solidFill>
                <a:latin typeface="Montserrat"/>
                <a:ea typeface="Times New Roman" panose="02020603050405020304" pitchFamily="18" charset="0"/>
                <a:cs typeface="Times New Roman" panose="02020603050405020304" pitchFamily="18" charset="0"/>
              </a:rPr>
              <a:t>, </a:t>
            </a: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nikohlanuvchilarning</a:t>
            </a:r>
            <a:r>
              <a:rPr lang="en-US" altLang="ru-RU" sz="2000" dirty="0">
                <a:solidFill>
                  <a:srgbClr val="000000"/>
                </a:solidFill>
                <a:latin typeface="Montserrat"/>
                <a:ea typeface="Times New Roman" panose="02020603050405020304" pitchFamily="18" charset="0"/>
                <a:cs typeface="Times New Roman" panose="02020603050405020304" pitchFamily="18" charset="0"/>
              </a:rPr>
              <a:t> </a:t>
            </a: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ixtiyoriy</a:t>
            </a:r>
            <a:r>
              <a:rPr lang="en-US" altLang="ru-RU" sz="2000" dirty="0">
                <a:solidFill>
                  <a:srgbClr val="000000"/>
                </a:solidFill>
                <a:latin typeface="Montserrat"/>
                <a:ea typeface="Times New Roman" panose="02020603050405020304" pitchFamily="18" charset="0"/>
                <a:cs typeface="Times New Roman" panose="02020603050405020304" pitchFamily="18" charset="0"/>
              </a:rPr>
              <a:t> </a:t>
            </a: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roziligiga</a:t>
            </a:r>
            <a:r>
              <a:rPr lang="en-US" altLang="ru-RU" sz="2000" dirty="0">
                <a:solidFill>
                  <a:srgbClr val="000000"/>
                </a:solidFill>
                <a:latin typeface="Montserrat"/>
                <a:ea typeface="Times New Roman" panose="02020603050405020304" pitchFamily="18" charset="0"/>
                <a:cs typeface="Times New Roman" panose="02020603050405020304" pitchFamily="18" charset="0"/>
              </a:rPr>
              <a:t> </a:t>
            </a: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va</a:t>
            </a:r>
            <a:r>
              <a:rPr lang="en-US" altLang="ru-RU" sz="2000" dirty="0">
                <a:solidFill>
                  <a:srgbClr val="000000"/>
                </a:solidFill>
                <a:latin typeface="Montserrat"/>
                <a:ea typeface="Times New Roman" panose="02020603050405020304" pitchFamily="18" charset="0"/>
                <a:cs typeface="Times New Roman" panose="02020603050405020304" pitchFamily="18" charset="0"/>
              </a:rPr>
              <a:t> </a:t>
            </a: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teng</a:t>
            </a:r>
            <a:r>
              <a:rPr lang="en-US" altLang="ru-RU" sz="2000" dirty="0">
                <a:solidFill>
                  <a:srgbClr val="000000"/>
                </a:solidFill>
                <a:latin typeface="Montserrat"/>
                <a:ea typeface="Times New Roman" panose="02020603050405020304" pitchFamily="18" charset="0"/>
                <a:cs typeface="Times New Roman" panose="02020603050405020304" pitchFamily="18" charset="0"/>
              </a:rPr>
              <a:t> </a:t>
            </a: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huquqliligiga</a:t>
            </a:r>
            <a:r>
              <a:rPr lang="en-US" altLang="ru-RU" sz="2000" dirty="0">
                <a:solidFill>
                  <a:srgbClr val="000000"/>
                </a:solidFill>
                <a:latin typeface="Montserrat"/>
                <a:ea typeface="Times New Roman" panose="02020603050405020304" pitchFamily="18" charset="0"/>
                <a:cs typeface="Times New Roman" panose="02020603050405020304" pitchFamily="18" charset="0"/>
              </a:rPr>
              <a:t> </a:t>
            </a: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asoslanadi</a:t>
            </a:r>
            <a:r>
              <a:rPr lang="en-US" altLang="ru-RU" sz="2000" dirty="0">
                <a:solidFill>
                  <a:srgbClr val="000000"/>
                </a:solidFill>
                <a:latin typeface="Montserrat"/>
                <a:ea typeface="Times New Roman" panose="02020603050405020304" pitchFamily="18" charset="0"/>
                <a:cs typeface="Times New Roman" panose="02020603050405020304" pitchFamily="18" charset="0"/>
              </a:rPr>
              <a:t>.</a:t>
            </a:r>
            <a:endParaRPr lang="en-US" altLang="ru-RU" sz="2000" dirty="0">
              <a:solidFill>
                <a:srgbClr val="000000"/>
              </a:solidFill>
              <a:latin typeface="Montserrat"/>
              <a:ea typeface="Times New Roman" panose="02020603050405020304" pitchFamily="18" charset="0"/>
              <a:cs typeface="Times New Roman" panose="02020603050405020304" pitchFamily="18" charset="0"/>
            </a:endParaRPr>
          </a:p>
          <a:p>
            <a:pPr marL="0" indent="539750" algn="just">
              <a:spcBef>
                <a:spcPct val="0"/>
              </a:spcBef>
              <a:buClrTx/>
              <a:buSzTx/>
              <a:buNone/>
              <a:defRPr/>
            </a:pP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Davlat</a:t>
            </a:r>
            <a:r>
              <a:rPr lang="en-US" altLang="ru-RU" sz="2000" dirty="0">
                <a:solidFill>
                  <a:srgbClr val="000000"/>
                </a:solidFill>
                <a:latin typeface="Montserrat"/>
                <a:ea typeface="Times New Roman" panose="02020603050405020304" pitchFamily="18" charset="0"/>
                <a:cs typeface="Times New Roman" panose="02020603050405020304" pitchFamily="18" charset="0"/>
              </a:rPr>
              <a:t> </a:t>
            </a: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oilaning</a:t>
            </a:r>
            <a:r>
              <a:rPr lang="en-US" altLang="ru-RU" sz="2000" dirty="0">
                <a:solidFill>
                  <a:srgbClr val="000000"/>
                </a:solidFill>
                <a:latin typeface="Montserrat"/>
                <a:ea typeface="Times New Roman" panose="02020603050405020304" pitchFamily="18" charset="0"/>
                <a:cs typeface="Times New Roman" panose="02020603050405020304" pitchFamily="18" charset="0"/>
              </a:rPr>
              <a:t> </a:t>
            </a: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to‘laqonli</a:t>
            </a:r>
            <a:r>
              <a:rPr lang="en-US" altLang="ru-RU" sz="2000" dirty="0">
                <a:solidFill>
                  <a:srgbClr val="000000"/>
                </a:solidFill>
                <a:latin typeface="Montserrat"/>
                <a:ea typeface="Times New Roman" panose="02020603050405020304" pitchFamily="18" charset="0"/>
                <a:cs typeface="Times New Roman" panose="02020603050405020304" pitchFamily="18" charset="0"/>
              </a:rPr>
              <a:t> </a:t>
            </a: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rivojlanishi</a:t>
            </a:r>
            <a:r>
              <a:rPr lang="en-US" altLang="ru-RU" sz="2000" dirty="0">
                <a:solidFill>
                  <a:srgbClr val="000000"/>
                </a:solidFill>
                <a:latin typeface="Montserrat"/>
                <a:ea typeface="Times New Roman" panose="02020603050405020304" pitchFamily="18" charset="0"/>
                <a:cs typeface="Times New Roman" panose="02020603050405020304" pitchFamily="18" charset="0"/>
              </a:rPr>
              <a:t> </a:t>
            </a: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uchun</a:t>
            </a:r>
            <a:r>
              <a:rPr lang="en-US" altLang="ru-RU" sz="2000" dirty="0">
                <a:solidFill>
                  <a:srgbClr val="000000"/>
                </a:solidFill>
                <a:latin typeface="Montserrat"/>
                <a:ea typeface="Times New Roman" panose="02020603050405020304" pitchFamily="18" charset="0"/>
                <a:cs typeface="Times New Roman" panose="02020603050405020304" pitchFamily="18" charset="0"/>
              </a:rPr>
              <a:t> </a:t>
            </a: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ijtimoiy</a:t>
            </a:r>
            <a:r>
              <a:rPr lang="en-US" altLang="ru-RU" sz="2000" dirty="0">
                <a:solidFill>
                  <a:srgbClr val="000000"/>
                </a:solidFill>
                <a:latin typeface="Montserrat"/>
                <a:ea typeface="Times New Roman" panose="02020603050405020304" pitchFamily="18" charset="0"/>
                <a:cs typeface="Times New Roman" panose="02020603050405020304" pitchFamily="18" charset="0"/>
              </a:rPr>
              <a:t>, </a:t>
            </a: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iqtisodiy</a:t>
            </a:r>
            <a:r>
              <a:rPr lang="en-US" altLang="ru-RU" sz="2000" dirty="0">
                <a:solidFill>
                  <a:srgbClr val="000000"/>
                </a:solidFill>
                <a:latin typeface="Montserrat"/>
                <a:ea typeface="Times New Roman" panose="02020603050405020304" pitchFamily="18" charset="0"/>
                <a:cs typeface="Times New Roman" panose="02020603050405020304" pitchFamily="18" charset="0"/>
              </a:rPr>
              <a:t>, </a:t>
            </a: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huquqiy</a:t>
            </a:r>
            <a:r>
              <a:rPr lang="en-US" altLang="ru-RU" sz="2000" dirty="0">
                <a:solidFill>
                  <a:srgbClr val="000000"/>
                </a:solidFill>
                <a:latin typeface="Montserrat"/>
                <a:ea typeface="Times New Roman" panose="02020603050405020304" pitchFamily="18" charset="0"/>
                <a:cs typeface="Times New Roman" panose="02020603050405020304" pitchFamily="18" charset="0"/>
              </a:rPr>
              <a:t> </a:t>
            </a: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va</a:t>
            </a:r>
            <a:r>
              <a:rPr lang="en-US" altLang="ru-RU" sz="2000" dirty="0">
                <a:solidFill>
                  <a:srgbClr val="000000"/>
                </a:solidFill>
                <a:latin typeface="Montserrat"/>
                <a:ea typeface="Times New Roman" panose="02020603050405020304" pitchFamily="18" charset="0"/>
                <a:cs typeface="Times New Roman" panose="02020603050405020304" pitchFamily="18" charset="0"/>
              </a:rPr>
              <a:t> </a:t>
            </a: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boshqa</a:t>
            </a:r>
            <a:r>
              <a:rPr lang="en-US" altLang="ru-RU" sz="2000" dirty="0">
                <a:solidFill>
                  <a:srgbClr val="000000"/>
                </a:solidFill>
                <a:latin typeface="Montserrat"/>
                <a:ea typeface="Times New Roman" panose="02020603050405020304" pitchFamily="18" charset="0"/>
                <a:cs typeface="Times New Roman" panose="02020603050405020304" pitchFamily="18" charset="0"/>
              </a:rPr>
              <a:t> </a:t>
            </a: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shart-sharoitlar</a:t>
            </a:r>
            <a:r>
              <a:rPr lang="en-US" altLang="ru-RU" sz="2000" dirty="0">
                <a:solidFill>
                  <a:srgbClr val="000000"/>
                </a:solidFill>
                <a:latin typeface="Montserrat"/>
                <a:ea typeface="Times New Roman" panose="02020603050405020304" pitchFamily="18" charset="0"/>
                <a:cs typeface="Times New Roman" panose="02020603050405020304" pitchFamily="18" charset="0"/>
              </a:rPr>
              <a:t> </a:t>
            </a:r>
            <a:r>
              <a:rPr lang="en-US" altLang="ru-RU" sz="2000" dirty="0" err="1">
                <a:solidFill>
                  <a:srgbClr val="000000"/>
                </a:solidFill>
                <a:latin typeface="Montserrat"/>
                <a:ea typeface="Times New Roman" panose="02020603050405020304" pitchFamily="18" charset="0"/>
                <a:cs typeface="Times New Roman" panose="02020603050405020304" pitchFamily="18" charset="0"/>
              </a:rPr>
              <a:t>yaratadi</a:t>
            </a:r>
            <a:r>
              <a:rPr lang="en-US" altLang="ru-RU" sz="2000" dirty="0">
                <a:solidFill>
                  <a:srgbClr val="000000"/>
                </a:solidFill>
                <a:latin typeface="Montserrat"/>
                <a:ea typeface="Times New Roman" panose="02020603050405020304" pitchFamily="18" charset="0"/>
                <a:cs typeface="Times New Roman" panose="02020603050405020304" pitchFamily="18" charset="0"/>
              </a:rPr>
              <a:t>.</a:t>
            </a:r>
            <a:endParaRPr lang="en-US" altLang="ru-RU" sz="2000" dirty="0">
              <a:solidFill>
                <a:srgbClr val="FFFFFF"/>
              </a:solidFill>
              <a:latin typeface="Arial" panose="020B0604020202020204" pitchFamily="34" charset="0"/>
            </a:endParaRPr>
          </a:p>
          <a:p>
            <a:pPr marL="0" indent="539750">
              <a:spcBef>
                <a:spcPct val="0"/>
              </a:spcBef>
              <a:buClrTx/>
              <a:buSzTx/>
              <a:buNone/>
            </a:pPr>
            <a:endParaRPr lang="ru-RU" altLang="ru-RU" sz="800" dirty="0">
              <a:solidFill>
                <a:schemeClr val="tx1"/>
              </a:solidFill>
            </a:endParaRPr>
          </a:p>
        </p:txBody>
      </p:sp>
      <p:sp>
        <p:nvSpPr>
          <p:cNvPr id="4" name="Объект 3"/>
          <p:cNvSpPr>
            <a:spLocks noGrp="1"/>
          </p:cNvSpPr>
          <p:nvPr>
            <p:ph sz="half" idx="2"/>
          </p:nvPr>
        </p:nvSpPr>
        <p:spPr>
          <a:xfrm>
            <a:off x="6669088" y="1628800"/>
            <a:ext cx="3810000" cy="4824536"/>
          </a:xfrm>
        </p:spPr>
        <p:style>
          <a:lnRef idx="1">
            <a:schemeClr val="accent1"/>
          </a:lnRef>
          <a:fillRef idx="3">
            <a:schemeClr val="accent1"/>
          </a:fillRef>
          <a:effectRef idx="2">
            <a:schemeClr val="accent1"/>
          </a:effectRef>
          <a:fontRef idx="minor">
            <a:schemeClr val="lt1"/>
          </a:fontRef>
        </p:style>
        <p:txBody>
          <a:bodyPr/>
          <a:lstStyle/>
          <a:p>
            <a:pPr algn="ctr"/>
            <a:endParaRPr lang="ru-RU" sz="2000" dirty="0"/>
          </a:p>
          <a:p>
            <a:pPr marL="0" indent="0" algn="just">
              <a:spcBef>
                <a:spcPct val="0"/>
              </a:spcBef>
              <a:buClrTx/>
              <a:buSzTx/>
              <a:buNone/>
              <a:defRPr/>
            </a:pPr>
            <a:r>
              <a:rPr lang="ru-RU" altLang="ru-RU" sz="1600" b="1" dirty="0">
                <a:solidFill>
                  <a:srgbClr val="000080"/>
                </a:solidFill>
                <a:latin typeface="Montserrat-Bold"/>
              </a:rPr>
              <a:t>7</a:t>
            </a:r>
            <a:r>
              <a:rPr lang="en-US" altLang="ru-RU" sz="1600" b="1" dirty="0">
                <a:solidFill>
                  <a:srgbClr val="000080"/>
                </a:solidFill>
                <a:latin typeface="Montserrat-Bold"/>
              </a:rPr>
              <a:t>7</a:t>
            </a:r>
            <a:r>
              <a:rPr lang="ru-RU" altLang="ru-RU" sz="1600" b="1" dirty="0">
                <a:solidFill>
                  <a:srgbClr val="000080"/>
                </a:solidFill>
                <a:latin typeface="Montserrat-Bold"/>
              </a:rPr>
              <a:t>-</a:t>
            </a:r>
            <a:r>
              <a:rPr lang="ru-RU" altLang="ru-RU" sz="1600" b="1" dirty="0" err="1">
                <a:solidFill>
                  <a:srgbClr val="000080"/>
                </a:solidFill>
                <a:latin typeface="Montserrat-Bold"/>
              </a:rPr>
              <a:t>modda</a:t>
            </a:r>
            <a:r>
              <a:rPr lang="ru-RU" altLang="ru-RU" sz="1600" b="1" dirty="0">
                <a:solidFill>
                  <a:srgbClr val="000080"/>
                </a:solidFill>
                <a:latin typeface="Montserrat-Bold"/>
              </a:rPr>
              <a:t>.</a:t>
            </a:r>
            <a:endParaRPr lang="ru-RU" altLang="ru-RU" sz="1600" dirty="0">
              <a:solidFill>
                <a:srgbClr val="FFFFFF"/>
              </a:solidFill>
              <a:latin typeface="Tahoma" panose="020B0604030504040204" pitchFamily="34" charset="0"/>
            </a:endParaRPr>
          </a:p>
          <a:p>
            <a:pPr marL="0" indent="0" algn="just">
              <a:spcBef>
                <a:spcPct val="0"/>
              </a:spcBef>
              <a:buClrTx/>
              <a:buSzTx/>
              <a:buNone/>
              <a:defRPr/>
            </a:pPr>
            <a:r>
              <a:rPr lang="ru-RU" altLang="ru-RU" sz="1600" dirty="0" err="1">
                <a:solidFill>
                  <a:srgbClr val="000000"/>
                </a:solidFill>
                <a:latin typeface="Montserrat"/>
              </a:rPr>
              <a:t>Ota-onalar</a:t>
            </a:r>
            <a:r>
              <a:rPr lang="ru-RU" altLang="ru-RU" sz="1600" dirty="0">
                <a:solidFill>
                  <a:srgbClr val="000000"/>
                </a:solidFill>
                <a:latin typeface="Montserrat"/>
              </a:rPr>
              <a:t> </a:t>
            </a:r>
            <a:r>
              <a:rPr lang="ru-RU" altLang="ru-RU" sz="1600" dirty="0" err="1">
                <a:solidFill>
                  <a:srgbClr val="000000"/>
                </a:solidFill>
                <a:latin typeface="Montserrat"/>
              </a:rPr>
              <a:t>va</a:t>
            </a:r>
            <a:r>
              <a:rPr lang="ru-RU" altLang="ru-RU" sz="1600" dirty="0">
                <a:solidFill>
                  <a:srgbClr val="000000"/>
                </a:solidFill>
                <a:latin typeface="Montserrat"/>
              </a:rPr>
              <a:t> </a:t>
            </a:r>
            <a:r>
              <a:rPr lang="ru-RU" altLang="ru-RU" sz="1600" dirty="0" err="1">
                <a:solidFill>
                  <a:srgbClr val="000000"/>
                </a:solidFill>
                <a:latin typeface="Montserrat"/>
              </a:rPr>
              <a:t>ularning</a:t>
            </a:r>
            <a:r>
              <a:rPr lang="ru-RU" altLang="ru-RU" sz="1600" dirty="0">
                <a:solidFill>
                  <a:srgbClr val="000000"/>
                </a:solidFill>
                <a:latin typeface="Montserrat"/>
              </a:rPr>
              <a:t> </a:t>
            </a:r>
            <a:r>
              <a:rPr lang="ru-RU" altLang="ru-RU" sz="1600" dirty="0" err="1">
                <a:solidFill>
                  <a:srgbClr val="000000"/>
                </a:solidFill>
                <a:latin typeface="Montserrat"/>
              </a:rPr>
              <a:t>o‘rnini</a:t>
            </a:r>
            <a:r>
              <a:rPr lang="ru-RU" altLang="ru-RU" sz="1600" dirty="0">
                <a:solidFill>
                  <a:srgbClr val="000000"/>
                </a:solidFill>
                <a:latin typeface="Montserrat"/>
              </a:rPr>
              <a:t> </a:t>
            </a:r>
            <a:r>
              <a:rPr lang="ru-RU" altLang="ru-RU" sz="1600" dirty="0" err="1">
                <a:solidFill>
                  <a:srgbClr val="000000"/>
                </a:solidFill>
                <a:latin typeface="Montserrat"/>
              </a:rPr>
              <a:t>bosuvchi</a:t>
            </a:r>
            <a:r>
              <a:rPr lang="ru-RU" altLang="ru-RU" sz="1600" dirty="0">
                <a:solidFill>
                  <a:srgbClr val="000000"/>
                </a:solidFill>
                <a:latin typeface="Montserrat"/>
              </a:rPr>
              <a:t> </a:t>
            </a:r>
            <a:r>
              <a:rPr lang="ru-RU" altLang="ru-RU" sz="1600" dirty="0" err="1">
                <a:solidFill>
                  <a:srgbClr val="000000"/>
                </a:solidFill>
                <a:latin typeface="Montserrat"/>
              </a:rPr>
              <a:t>shaxslar</a:t>
            </a:r>
            <a:r>
              <a:rPr lang="ru-RU" altLang="ru-RU" sz="1600" dirty="0">
                <a:solidFill>
                  <a:srgbClr val="000000"/>
                </a:solidFill>
                <a:latin typeface="Montserrat"/>
              </a:rPr>
              <a:t> </a:t>
            </a:r>
            <a:r>
              <a:rPr lang="ru-RU" altLang="ru-RU" sz="1600" dirty="0" err="1">
                <a:solidFill>
                  <a:srgbClr val="000000"/>
                </a:solidFill>
                <a:latin typeface="Montserrat"/>
              </a:rPr>
              <a:t>o‘z</a:t>
            </a:r>
            <a:r>
              <a:rPr lang="ru-RU" altLang="ru-RU" sz="1600" dirty="0">
                <a:solidFill>
                  <a:srgbClr val="000000"/>
                </a:solidFill>
                <a:latin typeface="Montserrat"/>
              </a:rPr>
              <a:t> </a:t>
            </a:r>
            <a:r>
              <a:rPr lang="ru-RU" altLang="ru-RU" sz="1600" dirty="0" err="1">
                <a:solidFill>
                  <a:srgbClr val="000000"/>
                </a:solidFill>
                <a:latin typeface="Montserrat"/>
              </a:rPr>
              <a:t>farzandlarini</a:t>
            </a:r>
            <a:r>
              <a:rPr lang="ru-RU" altLang="ru-RU" sz="1600" dirty="0">
                <a:solidFill>
                  <a:srgbClr val="000000"/>
                </a:solidFill>
                <a:latin typeface="Montserrat"/>
              </a:rPr>
              <a:t> </a:t>
            </a:r>
            <a:r>
              <a:rPr lang="ru-RU" altLang="ru-RU" sz="1600" dirty="0" err="1">
                <a:solidFill>
                  <a:srgbClr val="000000"/>
                </a:solidFill>
                <a:latin typeface="Montserrat"/>
              </a:rPr>
              <a:t>voyaga</a:t>
            </a:r>
            <a:r>
              <a:rPr lang="ru-RU" altLang="ru-RU" sz="1600" dirty="0">
                <a:solidFill>
                  <a:srgbClr val="000000"/>
                </a:solidFill>
                <a:latin typeface="Montserrat"/>
              </a:rPr>
              <a:t> </a:t>
            </a:r>
            <a:r>
              <a:rPr lang="ru-RU" altLang="ru-RU" sz="1600" dirty="0" err="1">
                <a:solidFill>
                  <a:srgbClr val="000000"/>
                </a:solidFill>
                <a:latin typeface="Montserrat"/>
              </a:rPr>
              <a:t>yetguniga</a:t>
            </a:r>
            <a:r>
              <a:rPr lang="ru-RU" altLang="ru-RU" sz="1600" dirty="0">
                <a:solidFill>
                  <a:srgbClr val="000000"/>
                </a:solidFill>
                <a:latin typeface="Montserrat"/>
              </a:rPr>
              <a:t> </a:t>
            </a:r>
            <a:r>
              <a:rPr lang="ru-RU" altLang="ru-RU" sz="1600" dirty="0" err="1">
                <a:solidFill>
                  <a:srgbClr val="000000"/>
                </a:solidFill>
                <a:latin typeface="Montserrat"/>
              </a:rPr>
              <a:t>qadar</a:t>
            </a:r>
            <a:r>
              <a:rPr lang="ru-RU" altLang="ru-RU" sz="1600" dirty="0">
                <a:solidFill>
                  <a:srgbClr val="000000"/>
                </a:solidFill>
                <a:latin typeface="Montserrat"/>
              </a:rPr>
              <a:t> </a:t>
            </a:r>
            <a:r>
              <a:rPr lang="ru-RU" altLang="ru-RU" sz="1600" dirty="0" err="1">
                <a:solidFill>
                  <a:srgbClr val="000000"/>
                </a:solidFill>
                <a:latin typeface="Montserrat"/>
              </a:rPr>
              <a:t>boqishi</a:t>
            </a:r>
            <a:r>
              <a:rPr lang="ru-RU" altLang="ru-RU" sz="1600" dirty="0">
                <a:solidFill>
                  <a:srgbClr val="000000"/>
                </a:solidFill>
                <a:latin typeface="Montserrat"/>
              </a:rPr>
              <a:t>, </a:t>
            </a:r>
            <a:r>
              <a:rPr lang="ru-RU" altLang="ru-RU" sz="1600" dirty="0" err="1">
                <a:solidFill>
                  <a:srgbClr val="000000"/>
                </a:solidFill>
                <a:latin typeface="Montserrat"/>
              </a:rPr>
              <a:t>ularning</a:t>
            </a:r>
            <a:r>
              <a:rPr lang="ru-RU" altLang="ru-RU" sz="1600" dirty="0">
                <a:solidFill>
                  <a:srgbClr val="000000"/>
                </a:solidFill>
                <a:latin typeface="Montserrat"/>
              </a:rPr>
              <a:t> </a:t>
            </a:r>
            <a:r>
              <a:rPr lang="ru-RU" altLang="ru-RU" sz="1600" dirty="0" err="1">
                <a:solidFill>
                  <a:srgbClr val="000000"/>
                </a:solidFill>
                <a:latin typeface="Montserrat"/>
              </a:rPr>
              <a:t>tarbiyasi</a:t>
            </a:r>
            <a:r>
              <a:rPr lang="ru-RU" altLang="ru-RU" sz="1600" dirty="0">
                <a:solidFill>
                  <a:srgbClr val="000000"/>
                </a:solidFill>
                <a:latin typeface="Montserrat"/>
              </a:rPr>
              <a:t>, </a:t>
            </a:r>
            <a:r>
              <a:rPr lang="ru-RU" altLang="ru-RU" sz="1600" dirty="0" err="1">
                <a:solidFill>
                  <a:srgbClr val="000000"/>
                </a:solidFill>
                <a:latin typeface="Montserrat"/>
              </a:rPr>
              <a:t>ta’lim</a:t>
            </a:r>
            <a:r>
              <a:rPr lang="ru-RU" altLang="ru-RU" sz="1600" dirty="0">
                <a:solidFill>
                  <a:srgbClr val="000000"/>
                </a:solidFill>
                <a:latin typeface="Montserrat"/>
              </a:rPr>
              <a:t> </a:t>
            </a:r>
            <a:r>
              <a:rPr lang="ru-RU" altLang="ru-RU" sz="1600" dirty="0" err="1">
                <a:solidFill>
                  <a:srgbClr val="000000"/>
                </a:solidFill>
                <a:latin typeface="Montserrat"/>
              </a:rPr>
              <a:t>olishi</a:t>
            </a:r>
            <a:r>
              <a:rPr lang="ru-RU" altLang="ru-RU" sz="1600" dirty="0">
                <a:solidFill>
                  <a:srgbClr val="000000"/>
                </a:solidFill>
                <a:latin typeface="Montserrat"/>
              </a:rPr>
              <a:t>, </a:t>
            </a:r>
            <a:r>
              <a:rPr lang="ru-RU" altLang="ru-RU" sz="1600" dirty="0" err="1">
                <a:solidFill>
                  <a:srgbClr val="000000"/>
                </a:solidFill>
                <a:latin typeface="Montserrat"/>
              </a:rPr>
              <a:t>sog‘lom</a:t>
            </a:r>
            <a:r>
              <a:rPr lang="ru-RU" altLang="ru-RU" sz="1600" dirty="0">
                <a:solidFill>
                  <a:srgbClr val="000000"/>
                </a:solidFill>
                <a:latin typeface="Montserrat"/>
              </a:rPr>
              <a:t>, </a:t>
            </a:r>
            <a:r>
              <a:rPr lang="ru-RU" altLang="ru-RU" sz="1600" dirty="0" err="1">
                <a:solidFill>
                  <a:srgbClr val="000000"/>
                </a:solidFill>
                <a:latin typeface="Montserrat"/>
              </a:rPr>
              <a:t>to‘laqonli</a:t>
            </a:r>
            <a:r>
              <a:rPr lang="ru-RU" altLang="ru-RU" sz="1600" dirty="0">
                <a:solidFill>
                  <a:srgbClr val="000000"/>
                </a:solidFill>
                <a:latin typeface="Montserrat"/>
              </a:rPr>
              <a:t> </a:t>
            </a:r>
            <a:r>
              <a:rPr lang="ru-RU" altLang="ru-RU" sz="1600" dirty="0" err="1">
                <a:solidFill>
                  <a:srgbClr val="000000"/>
                </a:solidFill>
                <a:latin typeface="Montserrat"/>
              </a:rPr>
              <a:t>va</a:t>
            </a:r>
            <a:r>
              <a:rPr lang="ru-RU" altLang="ru-RU" sz="1600" dirty="0">
                <a:solidFill>
                  <a:srgbClr val="000000"/>
                </a:solidFill>
                <a:latin typeface="Montserrat"/>
              </a:rPr>
              <a:t> </a:t>
            </a:r>
            <a:r>
              <a:rPr lang="ru-RU" altLang="ru-RU" sz="1600" dirty="0" err="1">
                <a:solidFill>
                  <a:srgbClr val="000000"/>
                </a:solidFill>
                <a:latin typeface="Montserrat"/>
              </a:rPr>
              <a:t>har</a:t>
            </a:r>
            <a:r>
              <a:rPr lang="ru-RU" altLang="ru-RU" sz="1600" dirty="0">
                <a:solidFill>
                  <a:srgbClr val="000000"/>
                </a:solidFill>
                <a:latin typeface="Montserrat"/>
              </a:rPr>
              <a:t> </a:t>
            </a:r>
            <a:r>
              <a:rPr lang="ru-RU" altLang="ru-RU" sz="1600" dirty="0" err="1">
                <a:solidFill>
                  <a:srgbClr val="000000"/>
                </a:solidFill>
                <a:latin typeface="Montserrat"/>
              </a:rPr>
              <a:t>tomonlama</a:t>
            </a:r>
            <a:r>
              <a:rPr lang="ru-RU" altLang="ru-RU" sz="1600" dirty="0">
                <a:solidFill>
                  <a:srgbClr val="000000"/>
                </a:solidFill>
                <a:latin typeface="Montserrat"/>
              </a:rPr>
              <a:t> </a:t>
            </a:r>
            <a:r>
              <a:rPr lang="ru-RU" altLang="ru-RU" sz="1600" dirty="0" err="1">
                <a:solidFill>
                  <a:srgbClr val="000000"/>
                </a:solidFill>
                <a:latin typeface="Montserrat"/>
              </a:rPr>
              <a:t>kamol</a:t>
            </a:r>
            <a:r>
              <a:rPr lang="ru-RU" altLang="ru-RU" sz="1600" dirty="0">
                <a:solidFill>
                  <a:srgbClr val="000000"/>
                </a:solidFill>
                <a:latin typeface="Montserrat"/>
              </a:rPr>
              <a:t> </a:t>
            </a:r>
            <a:r>
              <a:rPr lang="ru-RU" altLang="ru-RU" sz="1600" dirty="0" err="1">
                <a:solidFill>
                  <a:srgbClr val="000000"/>
                </a:solidFill>
                <a:latin typeface="Montserrat"/>
              </a:rPr>
              <a:t>topishi</a:t>
            </a:r>
            <a:r>
              <a:rPr lang="ru-RU" altLang="ru-RU" sz="1600" dirty="0">
                <a:solidFill>
                  <a:srgbClr val="000000"/>
                </a:solidFill>
                <a:latin typeface="Montserrat"/>
              </a:rPr>
              <a:t> </a:t>
            </a:r>
            <a:r>
              <a:rPr lang="ru-RU" altLang="ru-RU" sz="1600" dirty="0" err="1">
                <a:solidFill>
                  <a:srgbClr val="000000"/>
                </a:solidFill>
                <a:latin typeface="Montserrat"/>
              </a:rPr>
              <a:t>xususida</a:t>
            </a:r>
            <a:r>
              <a:rPr lang="ru-RU" altLang="ru-RU" sz="1600" dirty="0">
                <a:solidFill>
                  <a:srgbClr val="000000"/>
                </a:solidFill>
                <a:latin typeface="Montserrat"/>
              </a:rPr>
              <a:t> </a:t>
            </a:r>
            <a:r>
              <a:rPr lang="ru-RU" altLang="ru-RU" sz="1600" dirty="0" err="1">
                <a:solidFill>
                  <a:srgbClr val="000000"/>
                </a:solidFill>
                <a:latin typeface="Montserrat"/>
              </a:rPr>
              <a:t>g‘amxo‘rlik</a:t>
            </a:r>
            <a:r>
              <a:rPr lang="ru-RU" altLang="ru-RU" sz="1600" dirty="0">
                <a:solidFill>
                  <a:srgbClr val="000000"/>
                </a:solidFill>
                <a:latin typeface="Montserrat"/>
              </a:rPr>
              <a:t> </a:t>
            </a:r>
            <a:r>
              <a:rPr lang="ru-RU" altLang="ru-RU" sz="1600" dirty="0" err="1">
                <a:solidFill>
                  <a:srgbClr val="000000"/>
                </a:solidFill>
                <a:latin typeface="Montserrat"/>
              </a:rPr>
              <a:t>qilishga</a:t>
            </a:r>
            <a:r>
              <a:rPr lang="ru-RU" altLang="ru-RU" sz="1600" dirty="0">
                <a:solidFill>
                  <a:srgbClr val="000000"/>
                </a:solidFill>
                <a:latin typeface="Montserrat"/>
              </a:rPr>
              <a:t> </a:t>
            </a:r>
            <a:r>
              <a:rPr lang="ru-RU" altLang="ru-RU" sz="1600" dirty="0" err="1">
                <a:solidFill>
                  <a:srgbClr val="000000"/>
                </a:solidFill>
                <a:latin typeface="Montserrat"/>
              </a:rPr>
              <a:t>majburdirlar</a:t>
            </a:r>
            <a:r>
              <a:rPr lang="ru-RU" altLang="ru-RU" sz="1600" dirty="0">
                <a:solidFill>
                  <a:srgbClr val="000000"/>
                </a:solidFill>
                <a:latin typeface="Montserrat"/>
              </a:rPr>
              <a:t>.</a:t>
            </a:r>
            <a:endParaRPr lang="ru-RU" altLang="ru-RU" sz="1600" dirty="0">
              <a:solidFill>
                <a:srgbClr val="FFFFFF"/>
              </a:solidFill>
              <a:latin typeface="Tahoma" panose="020B0604030504040204" pitchFamily="34" charset="0"/>
            </a:endParaRPr>
          </a:p>
          <a:p>
            <a:pPr marL="0" indent="0" algn="just">
              <a:spcBef>
                <a:spcPct val="0"/>
              </a:spcBef>
              <a:buClrTx/>
              <a:buSzTx/>
              <a:buNone/>
              <a:defRPr/>
            </a:pPr>
            <a:r>
              <a:rPr lang="ru-RU" altLang="ru-RU" sz="1600" i="1" dirty="0">
                <a:solidFill>
                  <a:srgbClr val="800080"/>
                </a:solidFill>
                <a:latin typeface="Montserrat"/>
              </a:rPr>
              <a:t>       </a:t>
            </a:r>
            <a:r>
              <a:rPr lang="ru-RU" altLang="ru-RU" sz="1600" dirty="0" err="1">
                <a:solidFill>
                  <a:srgbClr val="000000"/>
                </a:solidFill>
                <a:latin typeface="Montserrat"/>
              </a:rPr>
              <a:t>Davlat</a:t>
            </a:r>
            <a:r>
              <a:rPr lang="ru-RU" altLang="ru-RU" sz="1600" dirty="0">
                <a:solidFill>
                  <a:srgbClr val="000000"/>
                </a:solidFill>
                <a:latin typeface="Montserrat"/>
              </a:rPr>
              <a:t> </a:t>
            </a:r>
            <a:r>
              <a:rPr lang="ru-RU" altLang="ru-RU" sz="1600" dirty="0" err="1">
                <a:solidFill>
                  <a:srgbClr val="000000"/>
                </a:solidFill>
                <a:latin typeface="Montserrat"/>
              </a:rPr>
              <a:t>va</a:t>
            </a:r>
            <a:r>
              <a:rPr lang="ru-RU" altLang="ru-RU" sz="1600" dirty="0">
                <a:solidFill>
                  <a:srgbClr val="000000"/>
                </a:solidFill>
                <a:latin typeface="Montserrat"/>
              </a:rPr>
              <a:t> </a:t>
            </a:r>
            <a:r>
              <a:rPr lang="ru-RU" altLang="ru-RU" sz="1600" dirty="0" err="1">
                <a:solidFill>
                  <a:srgbClr val="000000"/>
                </a:solidFill>
                <a:latin typeface="Montserrat"/>
              </a:rPr>
              <a:t>jamiyat</a:t>
            </a:r>
            <a:r>
              <a:rPr lang="ru-RU" altLang="ru-RU" sz="1600" dirty="0">
                <a:solidFill>
                  <a:srgbClr val="000000"/>
                </a:solidFill>
                <a:latin typeface="Montserrat"/>
              </a:rPr>
              <a:t> </a:t>
            </a:r>
            <a:r>
              <a:rPr lang="ru-RU" altLang="ru-RU" sz="1600" dirty="0" err="1">
                <a:solidFill>
                  <a:srgbClr val="000000"/>
                </a:solidFill>
                <a:latin typeface="Montserrat"/>
              </a:rPr>
              <a:t>yetim</a:t>
            </a:r>
            <a:r>
              <a:rPr lang="ru-RU" altLang="ru-RU" sz="1600" dirty="0">
                <a:solidFill>
                  <a:srgbClr val="000000"/>
                </a:solidFill>
                <a:latin typeface="Montserrat"/>
              </a:rPr>
              <a:t> </a:t>
            </a:r>
            <a:r>
              <a:rPr lang="ru-RU" altLang="ru-RU" sz="1600" dirty="0" err="1">
                <a:solidFill>
                  <a:srgbClr val="000000"/>
                </a:solidFill>
                <a:latin typeface="Montserrat"/>
              </a:rPr>
              <a:t>bolalarni</a:t>
            </a:r>
            <a:r>
              <a:rPr lang="ru-RU" altLang="ru-RU" sz="1600" dirty="0">
                <a:solidFill>
                  <a:srgbClr val="000000"/>
                </a:solidFill>
                <a:latin typeface="Montserrat"/>
              </a:rPr>
              <a:t> </a:t>
            </a:r>
            <a:r>
              <a:rPr lang="ru-RU" altLang="ru-RU" sz="1600" dirty="0" err="1">
                <a:solidFill>
                  <a:srgbClr val="000000"/>
                </a:solidFill>
                <a:latin typeface="Montserrat"/>
              </a:rPr>
              <a:t>hamda</a:t>
            </a:r>
            <a:r>
              <a:rPr lang="ru-RU" altLang="ru-RU" sz="1600" dirty="0">
                <a:solidFill>
                  <a:srgbClr val="000000"/>
                </a:solidFill>
                <a:latin typeface="Montserrat"/>
              </a:rPr>
              <a:t> </a:t>
            </a:r>
            <a:r>
              <a:rPr lang="ru-RU" altLang="ru-RU" sz="1600" dirty="0" err="1">
                <a:solidFill>
                  <a:srgbClr val="000000"/>
                </a:solidFill>
                <a:latin typeface="Montserrat"/>
              </a:rPr>
              <a:t>ota-onasining</a:t>
            </a:r>
            <a:r>
              <a:rPr lang="ru-RU" altLang="ru-RU" sz="1600" dirty="0">
                <a:solidFill>
                  <a:srgbClr val="000000"/>
                </a:solidFill>
                <a:latin typeface="Montserrat"/>
              </a:rPr>
              <a:t> </a:t>
            </a:r>
            <a:r>
              <a:rPr lang="ru-RU" altLang="ru-RU" sz="1600" dirty="0" err="1">
                <a:solidFill>
                  <a:srgbClr val="000000"/>
                </a:solidFill>
                <a:latin typeface="Montserrat"/>
              </a:rPr>
              <a:t>vasiyligidan</a:t>
            </a:r>
            <a:r>
              <a:rPr lang="ru-RU" altLang="ru-RU" sz="1600" dirty="0">
                <a:solidFill>
                  <a:srgbClr val="000000"/>
                </a:solidFill>
                <a:latin typeface="Montserrat"/>
              </a:rPr>
              <a:t> </a:t>
            </a:r>
            <a:r>
              <a:rPr lang="ru-RU" altLang="ru-RU" sz="1600" dirty="0" err="1">
                <a:solidFill>
                  <a:srgbClr val="000000"/>
                </a:solidFill>
                <a:latin typeface="Montserrat"/>
              </a:rPr>
              <a:t>mahrum</a:t>
            </a:r>
            <a:r>
              <a:rPr lang="ru-RU" altLang="ru-RU" sz="1600" dirty="0">
                <a:solidFill>
                  <a:srgbClr val="000000"/>
                </a:solidFill>
                <a:latin typeface="Montserrat"/>
              </a:rPr>
              <a:t> </a:t>
            </a:r>
            <a:r>
              <a:rPr lang="ru-RU" altLang="ru-RU" sz="1600" dirty="0" err="1">
                <a:solidFill>
                  <a:srgbClr val="000000"/>
                </a:solidFill>
                <a:latin typeface="Montserrat"/>
              </a:rPr>
              <a:t>bo‘lgan</a:t>
            </a:r>
            <a:r>
              <a:rPr lang="ru-RU" altLang="ru-RU" sz="1600" dirty="0">
                <a:solidFill>
                  <a:srgbClr val="000000"/>
                </a:solidFill>
                <a:latin typeface="Montserrat"/>
              </a:rPr>
              <a:t> </a:t>
            </a:r>
            <a:r>
              <a:rPr lang="ru-RU" altLang="ru-RU" sz="1600" dirty="0" err="1">
                <a:solidFill>
                  <a:srgbClr val="000000"/>
                </a:solidFill>
                <a:latin typeface="Montserrat"/>
              </a:rPr>
              <a:t>bolalarni</a:t>
            </a:r>
            <a:r>
              <a:rPr lang="ru-RU" altLang="ru-RU" sz="1600" dirty="0">
                <a:solidFill>
                  <a:srgbClr val="000000"/>
                </a:solidFill>
                <a:latin typeface="Montserrat"/>
              </a:rPr>
              <a:t> </a:t>
            </a:r>
            <a:r>
              <a:rPr lang="ru-RU" altLang="ru-RU" sz="1600" dirty="0" err="1">
                <a:solidFill>
                  <a:srgbClr val="000000"/>
                </a:solidFill>
                <a:latin typeface="Montserrat"/>
              </a:rPr>
              <a:t>boqishni</a:t>
            </a:r>
            <a:r>
              <a:rPr lang="ru-RU" altLang="ru-RU" sz="1600" dirty="0">
                <a:solidFill>
                  <a:srgbClr val="000000"/>
                </a:solidFill>
                <a:latin typeface="Montserrat"/>
              </a:rPr>
              <a:t>, </a:t>
            </a:r>
            <a:r>
              <a:rPr lang="ru-RU" altLang="ru-RU" sz="1600" dirty="0" err="1">
                <a:solidFill>
                  <a:srgbClr val="000000"/>
                </a:solidFill>
                <a:latin typeface="Montserrat"/>
              </a:rPr>
              <a:t>tarbiyalashni</a:t>
            </a:r>
            <a:r>
              <a:rPr lang="ru-RU" altLang="ru-RU" sz="1600" dirty="0">
                <a:solidFill>
                  <a:srgbClr val="000000"/>
                </a:solidFill>
                <a:latin typeface="Montserrat"/>
              </a:rPr>
              <a:t>, </a:t>
            </a:r>
            <a:r>
              <a:rPr lang="ru-RU" altLang="ru-RU" sz="1600" dirty="0" err="1">
                <a:solidFill>
                  <a:srgbClr val="000000"/>
                </a:solidFill>
                <a:latin typeface="Montserrat"/>
              </a:rPr>
              <a:t>ularning</a:t>
            </a:r>
            <a:r>
              <a:rPr lang="ru-RU" altLang="ru-RU" sz="1600" dirty="0">
                <a:solidFill>
                  <a:srgbClr val="000000"/>
                </a:solidFill>
                <a:latin typeface="Montserrat"/>
              </a:rPr>
              <a:t> </a:t>
            </a:r>
            <a:r>
              <a:rPr lang="ru-RU" altLang="ru-RU" sz="1600" dirty="0" err="1">
                <a:solidFill>
                  <a:srgbClr val="000000"/>
                </a:solidFill>
                <a:latin typeface="Montserrat"/>
              </a:rPr>
              <a:t>ta’lim</a:t>
            </a:r>
            <a:r>
              <a:rPr lang="ru-RU" altLang="ru-RU" sz="1600" dirty="0">
                <a:solidFill>
                  <a:srgbClr val="000000"/>
                </a:solidFill>
                <a:latin typeface="Montserrat"/>
              </a:rPr>
              <a:t> </a:t>
            </a:r>
            <a:r>
              <a:rPr lang="ru-RU" altLang="ru-RU" sz="1600" dirty="0" err="1">
                <a:solidFill>
                  <a:srgbClr val="000000"/>
                </a:solidFill>
                <a:latin typeface="Montserrat"/>
              </a:rPr>
              <a:t>olishini</a:t>
            </a:r>
            <a:r>
              <a:rPr lang="ru-RU" altLang="ru-RU" sz="1600" dirty="0">
                <a:solidFill>
                  <a:srgbClr val="000000"/>
                </a:solidFill>
                <a:latin typeface="Montserrat"/>
              </a:rPr>
              <a:t>, </a:t>
            </a:r>
            <a:r>
              <a:rPr lang="ru-RU" altLang="ru-RU" sz="1600" dirty="0" err="1">
                <a:solidFill>
                  <a:srgbClr val="000000"/>
                </a:solidFill>
                <a:latin typeface="Montserrat"/>
              </a:rPr>
              <a:t>sog‘lom</a:t>
            </a:r>
            <a:r>
              <a:rPr lang="ru-RU" altLang="ru-RU" sz="1600" dirty="0">
                <a:solidFill>
                  <a:srgbClr val="000000"/>
                </a:solidFill>
                <a:latin typeface="Montserrat"/>
              </a:rPr>
              <a:t>, </a:t>
            </a:r>
            <a:r>
              <a:rPr lang="ru-RU" altLang="ru-RU" sz="1600" dirty="0" err="1">
                <a:solidFill>
                  <a:srgbClr val="000000"/>
                </a:solidFill>
                <a:latin typeface="Montserrat"/>
              </a:rPr>
              <a:t>to‘laqonli</a:t>
            </a:r>
            <a:r>
              <a:rPr lang="ru-RU" altLang="ru-RU" sz="1600" dirty="0">
                <a:solidFill>
                  <a:srgbClr val="000000"/>
                </a:solidFill>
                <a:latin typeface="Montserrat"/>
              </a:rPr>
              <a:t> </a:t>
            </a:r>
            <a:r>
              <a:rPr lang="ru-RU" altLang="ru-RU" sz="1600" dirty="0" err="1">
                <a:solidFill>
                  <a:srgbClr val="000000"/>
                </a:solidFill>
                <a:latin typeface="Montserrat"/>
              </a:rPr>
              <a:t>va</a:t>
            </a:r>
            <a:r>
              <a:rPr lang="ru-RU" altLang="ru-RU" sz="1600" dirty="0">
                <a:solidFill>
                  <a:srgbClr val="000000"/>
                </a:solidFill>
                <a:latin typeface="Montserrat"/>
              </a:rPr>
              <a:t> </a:t>
            </a:r>
            <a:r>
              <a:rPr lang="ru-RU" altLang="ru-RU" sz="1600" dirty="0" err="1">
                <a:solidFill>
                  <a:srgbClr val="000000"/>
                </a:solidFill>
                <a:latin typeface="Montserrat"/>
              </a:rPr>
              <a:t>har</a:t>
            </a:r>
            <a:r>
              <a:rPr lang="ru-RU" altLang="ru-RU" sz="1600" dirty="0">
                <a:solidFill>
                  <a:srgbClr val="000000"/>
                </a:solidFill>
                <a:latin typeface="Montserrat"/>
              </a:rPr>
              <a:t> </a:t>
            </a:r>
            <a:r>
              <a:rPr lang="ru-RU" altLang="ru-RU" sz="1600" dirty="0" err="1">
                <a:solidFill>
                  <a:srgbClr val="000000"/>
                </a:solidFill>
                <a:latin typeface="Montserrat"/>
              </a:rPr>
              <a:t>tomonlama</a:t>
            </a:r>
            <a:r>
              <a:rPr lang="ru-RU" altLang="ru-RU" sz="1600" dirty="0">
                <a:solidFill>
                  <a:srgbClr val="000000"/>
                </a:solidFill>
                <a:latin typeface="Montserrat"/>
              </a:rPr>
              <a:t> </a:t>
            </a:r>
            <a:r>
              <a:rPr lang="ru-RU" altLang="ru-RU" sz="1600" dirty="0" err="1">
                <a:solidFill>
                  <a:srgbClr val="000000"/>
                </a:solidFill>
                <a:latin typeface="Montserrat"/>
              </a:rPr>
              <a:t>kamol</a:t>
            </a:r>
            <a:r>
              <a:rPr lang="ru-RU" altLang="ru-RU" sz="1600" dirty="0">
                <a:solidFill>
                  <a:srgbClr val="000000"/>
                </a:solidFill>
                <a:latin typeface="Montserrat"/>
              </a:rPr>
              <a:t> </a:t>
            </a:r>
            <a:r>
              <a:rPr lang="ru-RU" altLang="ru-RU" sz="1600" dirty="0" err="1">
                <a:solidFill>
                  <a:srgbClr val="000000"/>
                </a:solidFill>
                <a:latin typeface="Montserrat"/>
              </a:rPr>
              <a:t>topishini</a:t>
            </a:r>
            <a:r>
              <a:rPr lang="ru-RU" altLang="ru-RU" sz="1600" dirty="0">
                <a:solidFill>
                  <a:srgbClr val="000000"/>
                </a:solidFill>
                <a:latin typeface="Montserrat"/>
              </a:rPr>
              <a:t> </a:t>
            </a:r>
            <a:r>
              <a:rPr lang="ru-RU" altLang="ru-RU" sz="1600" dirty="0" err="1">
                <a:solidFill>
                  <a:srgbClr val="000000"/>
                </a:solidFill>
                <a:latin typeface="Montserrat"/>
              </a:rPr>
              <a:t>ta’minlaydi</a:t>
            </a:r>
            <a:r>
              <a:rPr lang="ru-RU" altLang="ru-RU" sz="1600" dirty="0">
                <a:solidFill>
                  <a:srgbClr val="000000"/>
                </a:solidFill>
                <a:latin typeface="Montserrat"/>
              </a:rPr>
              <a:t>, </a:t>
            </a:r>
            <a:r>
              <a:rPr lang="ru-RU" altLang="ru-RU" sz="1600" dirty="0" err="1">
                <a:solidFill>
                  <a:srgbClr val="000000"/>
                </a:solidFill>
                <a:latin typeface="Montserrat"/>
              </a:rPr>
              <a:t>shu</a:t>
            </a:r>
            <a:r>
              <a:rPr lang="ru-RU" altLang="ru-RU" sz="1600" dirty="0">
                <a:solidFill>
                  <a:srgbClr val="000000"/>
                </a:solidFill>
                <a:latin typeface="Montserrat"/>
              </a:rPr>
              <a:t> </a:t>
            </a:r>
            <a:r>
              <a:rPr lang="ru-RU" altLang="ru-RU" sz="1600" dirty="0" err="1">
                <a:solidFill>
                  <a:srgbClr val="000000"/>
                </a:solidFill>
                <a:latin typeface="Montserrat"/>
              </a:rPr>
              <a:t>maqsadda</a:t>
            </a:r>
            <a:r>
              <a:rPr lang="ru-RU" altLang="ru-RU" sz="1600" dirty="0">
                <a:solidFill>
                  <a:srgbClr val="000000"/>
                </a:solidFill>
                <a:latin typeface="Montserrat"/>
              </a:rPr>
              <a:t> </a:t>
            </a:r>
            <a:r>
              <a:rPr lang="ru-RU" altLang="ru-RU" sz="1600" dirty="0" err="1">
                <a:solidFill>
                  <a:srgbClr val="000000"/>
                </a:solidFill>
                <a:latin typeface="Montserrat"/>
              </a:rPr>
              <a:t>xayriya</a:t>
            </a:r>
            <a:r>
              <a:rPr lang="ru-RU" altLang="ru-RU" sz="1600" dirty="0">
                <a:solidFill>
                  <a:srgbClr val="000000"/>
                </a:solidFill>
                <a:latin typeface="Montserrat"/>
              </a:rPr>
              <a:t> </a:t>
            </a:r>
            <a:r>
              <a:rPr lang="ru-RU" altLang="ru-RU" sz="1600" dirty="0" err="1">
                <a:solidFill>
                  <a:srgbClr val="000000"/>
                </a:solidFill>
                <a:latin typeface="Montserrat"/>
              </a:rPr>
              <a:t>faoliyatini</a:t>
            </a:r>
            <a:r>
              <a:rPr lang="ru-RU" altLang="ru-RU" sz="1600" dirty="0">
                <a:solidFill>
                  <a:srgbClr val="000000"/>
                </a:solidFill>
                <a:latin typeface="Montserrat"/>
              </a:rPr>
              <a:t> </a:t>
            </a:r>
            <a:r>
              <a:rPr lang="ru-RU" altLang="ru-RU" sz="1600" dirty="0" err="1">
                <a:solidFill>
                  <a:srgbClr val="000000"/>
                </a:solidFill>
                <a:latin typeface="Montserrat"/>
              </a:rPr>
              <a:t>rag‘batlantiradi</a:t>
            </a:r>
            <a:r>
              <a:rPr lang="ru-RU" altLang="ru-RU" sz="1600" dirty="0">
                <a:solidFill>
                  <a:srgbClr val="000000"/>
                </a:solidFill>
                <a:latin typeface="Montserrat"/>
              </a:rPr>
              <a:t>.</a:t>
            </a:r>
            <a:endParaRPr lang="ru-RU" altLang="ru-RU" sz="1600" dirty="0">
              <a:solidFill>
                <a:srgbClr val="FFFFFF"/>
              </a:solidFill>
              <a:latin typeface="Tahoma" panose="020B0604030504040204" pitchFamily="34" charset="0"/>
            </a:endParaRPr>
          </a:p>
          <a:p>
            <a:pPr marL="0" indent="0" algn="just">
              <a:spcBef>
                <a:spcPct val="0"/>
              </a:spcBef>
              <a:buClrTx/>
              <a:buSzTx/>
              <a:buNone/>
              <a:defRPr/>
            </a:pPr>
            <a:r>
              <a:rPr lang="ru-RU" altLang="ru-RU" sz="1600" i="1" dirty="0">
                <a:solidFill>
                  <a:srgbClr val="800080"/>
                </a:solidFill>
                <a:latin typeface="Montserrat"/>
              </a:rPr>
              <a:t>   </a:t>
            </a:r>
            <a:endParaRPr lang="ru-RU" sz="1600" dirty="0"/>
          </a:p>
        </p:txBody>
      </p:sp>
      <p:pic>
        <p:nvPicPr>
          <p:cNvPr id="1025" name="Рисунок 1"/>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524000" y="457200"/>
            <a:ext cx="152400" cy="1524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10"/>
          <p:cNvSpPr>
            <a:spLocks noChangeArrowheads="1"/>
          </p:cNvSpPr>
          <p:nvPr/>
        </p:nvSpPr>
        <p:spPr bwMode="auto">
          <a:xfrm>
            <a:off x="1524000" y="-184666"/>
            <a:ext cx="9144000" cy="369332"/>
          </a:xfrm>
          <a:prstGeom prst="rect">
            <a:avLst/>
          </a:prstGeom>
          <a:solidFill>
            <a:srgbClr val="E8E8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142830" bIns="45720" numCol="1" anchor="ctr" anchorCtr="0" compatLnSpc="1">
            <a:spAutoFit/>
          </a:bodyPr>
          <a:lstStyle/>
          <a:p>
            <a:pPr algn="just" eaLnBrk="0" fontAlgn="base" hangingPunct="0">
              <a:spcBef>
                <a:spcPct val="0"/>
              </a:spcBef>
              <a:spcAft>
                <a:spcPct val="0"/>
              </a:spcAft>
            </a:pPr>
            <a:endParaRPr lang="ru-RU" altLang="ru-RU" dirty="0">
              <a:solidFill>
                <a:srgbClr val="FFFFFF"/>
              </a:solidFill>
              <a:latin typeface="Arial" panose="020B0604020202020204" pitchFamily="34" charset="0"/>
            </a:endParaRPr>
          </a:p>
        </p:txBody>
      </p:sp>
      <p:pic>
        <p:nvPicPr>
          <p:cNvPr id="1035" name="Picture 11"/>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685925" y="-266700"/>
            <a:ext cx="152400" cy="1524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685925" y="296863"/>
            <a:ext cx="152400" cy="152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71664" y="116632"/>
            <a:ext cx="7272808" cy="1584176"/>
          </a:xfrm>
        </p:spPr>
        <p:style>
          <a:lnRef idx="3">
            <a:schemeClr val="lt1"/>
          </a:lnRef>
          <a:fillRef idx="1">
            <a:schemeClr val="accent5"/>
          </a:fillRef>
          <a:effectRef idx="1">
            <a:schemeClr val="accent5"/>
          </a:effectRef>
          <a:fontRef idx="minor">
            <a:schemeClr val="lt1"/>
          </a:fontRef>
        </p:style>
        <p:txBody>
          <a:bodyPr/>
          <a:lstStyle/>
          <a:p>
            <a:r>
              <a:rPr lang="en-US" sz="3200" b="1" dirty="0" err="1">
                <a:solidFill>
                  <a:srgbClr val="FF66FF"/>
                </a:solidFill>
              </a:rPr>
              <a:t>O’zbekiston</a:t>
            </a:r>
            <a:r>
              <a:rPr lang="en-US" sz="3200" b="1" dirty="0">
                <a:solidFill>
                  <a:srgbClr val="FF66FF"/>
                </a:solidFill>
              </a:rPr>
              <a:t> </a:t>
            </a:r>
            <a:r>
              <a:rPr lang="en-US" sz="3200" b="1" dirty="0" err="1">
                <a:solidFill>
                  <a:srgbClr val="FF66FF"/>
                </a:solidFill>
              </a:rPr>
              <a:t>konstitutsiyasi</a:t>
            </a:r>
            <a:r>
              <a:rPr lang="ru-RU" sz="3200" b="1" dirty="0">
                <a:solidFill>
                  <a:srgbClr val="FF66FF"/>
                </a:solidFill>
              </a:rPr>
              <a:t> </a:t>
            </a:r>
            <a:br>
              <a:rPr lang="ru-RU" sz="3200" b="1" dirty="0">
                <a:solidFill>
                  <a:srgbClr val="FF66FF"/>
                </a:solidFill>
              </a:rPr>
            </a:br>
            <a:r>
              <a:rPr lang="ru-RU" sz="2400" b="1" dirty="0">
                <a:solidFill>
                  <a:srgbClr val="000000"/>
                </a:solidFill>
              </a:rPr>
              <a:t>XIV</a:t>
            </a:r>
            <a:r>
              <a:rPr lang="en-US" sz="2400" b="1" dirty="0">
                <a:solidFill>
                  <a:srgbClr val="000000"/>
                </a:solidFill>
              </a:rPr>
              <a:t> bob </a:t>
            </a:r>
            <a:br>
              <a:rPr lang="ru-RU" sz="2400" dirty="0">
                <a:solidFill>
                  <a:srgbClr val="000000"/>
                </a:solidFill>
              </a:rPr>
            </a:br>
            <a:endParaRPr lang="ru-RU" dirty="0"/>
          </a:p>
        </p:txBody>
      </p:sp>
      <p:sp>
        <p:nvSpPr>
          <p:cNvPr id="3" name="Объект 2"/>
          <p:cNvSpPr>
            <a:spLocks noGrp="1"/>
          </p:cNvSpPr>
          <p:nvPr>
            <p:ph sz="half" idx="1"/>
          </p:nvPr>
        </p:nvSpPr>
        <p:spPr>
          <a:xfrm>
            <a:off x="2154853" y="1700808"/>
            <a:ext cx="4309120" cy="5040560"/>
          </a:xfrm>
        </p:spPr>
        <p:style>
          <a:lnRef idx="3">
            <a:schemeClr val="lt1"/>
          </a:lnRef>
          <a:fillRef idx="1">
            <a:schemeClr val="accent2"/>
          </a:fillRef>
          <a:effectRef idx="1">
            <a:schemeClr val="accent2"/>
          </a:effectRef>
          <a:fontRef idx="minor">
            <a:schemeClr val="lt1"/>
          </a:fontRef>
        </p:style>
        <p:txBody>
          <a:bodyPr/>
          <a:lstStyle/>
          <a:p>
            <a:pPr algn="just">
              <a:spcBef>
                <a:spcPts val="600"/>
              </a:spcBef>
              <a:spcAft>
                <a:spcPts val="600"/>
              </a:spcAft>
            </a:pPr>
            <a:r>
              <a:rPr lang="en-US" sz="1400" b="1" dirty="0">
                <a:solidFill>
                  <a:srgbClr val="000080"/>
                </a:solidFill>
                <a:latin typeface="Montserrat-Bold"/>
              </a:rPr>
              <a:t>78-modda.</a:t>
            </a:r>
            <a:endParaRPr lang="en-US" sz="1400" b="1" dirty="0">
              <a:solidFill>
                <a:srgbClr val="000080"/>
              </a:solidFill>
              <a:latin typeface="Montserrat-Bold"/>
            </a:endParaRPr>
          </a:p>
          <a:p>
            <a:pPr algn="just"/>
            <a:r>
              <a:rPr lang="en-US" sz="1400" dirty="0" err="1">
                <a:solidFill>
                  <a:srgbClr val="000000"/>
                </a:solidFill>
                <a:latin typeface="Montserrat"/>
              </a:rPr>
              <a:t>Farzandlar</a:t>
            </a:r>
            <a:r>
              <a:rPr lang="en-US" sz="1400" dirty="0">
                <a:solidFill>
                  <a:srgbClr val="000000"/>
                </a:solidFill>
                <a:latin typeface="Montserrat"/>
              </a:rPr>
              <a:t> </a:t>
            </a:r>
            <a:r>
              <a:rPr lang="en-US" sz="1400" dirty="0" err="1">
                <a:solidFill>
                  <a:srgbClr val="000000"/>
                </a:solidFill>
                <a:latin typeface="Montserrat"/>
              </a:rPr>
              <a:t>ota-onasining</a:t>
            </a:r>
            <a:r>
              <a:rPr lang="en-US" sz="1400" dirty="0">
                <a:solidFill>
                  <a:srgbClr val="000000"/>
                </a:solidFill>
                <a:latin typeface="Montserrat"/>
              </a:rPr>
              <a:t> </a:t>
            </a:r>
            <a:r>
              <a:rPr lang="en-US" sz="1400" dirty="0" err="1">
                <a:solidFill>
                  <a:srgbClr val="000000"/>
                </a:solidFill>
                <a:latin typeface="Montserrat"/>
              </a:rPr>
              <a:t>nasl-nasabi</a:t>
            </a:r>
            <a:r>
              <a:rPr lang="en-US" sz="1400" dirty="0">
                <a:solidFill>
                  <a:srgbClr val="000000"/>
                </a:solidFill>
                <a:latin typeface="Montserrat"/>
              </a:rPr>
              <a:t> </a:t>
            </a:r>
            <a:r>
              <a:rPr lang="en-US" sz="1400" dirty="0" err="1">
                <a:solidFill>
                  <a:srgbClr val="000000"/>
                </a:solidFill>
                <a:latin typeface="Montserrat"/>
              </a:rPr>
              <a:t>va</a:t>
            </a:r>
            <a:r>
              <a:rPr lang="en-US" sz="1400" dirty="0">
                <a:solidFill>
                  <a:srgbClr val="000000"/>
                </a:solidFill>
                <a:latin typeface="Montserrat"/>
              </a:rPr>
              <a:t> </a:t>
            </a:r>
            <a:r>
              <a:rPr lang="en-US" sz="1400" dirty="0" err="1">
                <a:solidFill>
                  <a:srgbClr val="000000"/>
                </a:solidFill>
                <a:latin typeface="Montserrat"/>
              </a:rPr>
              <a:t>fuqarolik</a:t>
            </a:r>
            <a:r>
              <a:rPr lang="en-US" sz="1400" dirty="0">
                <a:solidFill>
                  <a:srgbClr val="000000"/>
                </a:solidFill>
                <a:latin typeface="Montserrat"/>
              </a:rPr>
              <a:t> </a:t>
            </a:r>
            <a:r>
              <a:rPr lang="en-US" sz="1400" dirty="0" err="1">
                <a:solidFill>
                  <a:srgbClr val="000000"/>
                </a:solidFill>
                <a:latin typeface="Montserrat"/>
              </a:rPr>
              <a:t>holatidan</a:t>
            </a:r>
            <a:r>
              <a:rPr lang="en-US" sz="1400" dirty="0">
                <a:solidFill>
                  <a:srgbClr val="000000"/>
                </a:solidFill>
                <a:latin typeface="Montserrat"/>
              </a:rPr>
              <a:t> </a:t>
            </a:r>
            <a:r>
              <a:rPr lang="en-US" sz="1400" dirty="0" err="1">
                <a:solidFill>
                  <a:srgbClr val="000000"/>
                </a:solidFill>
                <a:latin typeface="Montserrat"/>
              </a:rPr>
              <a:t>qat’i</a:t>
            </a:r>
            <a:r>
              <a:rPr lang="en-US" sz="1400" dirty="0">
                <a:solidFill>
                  <a:srgbClr val="000000"/>
                </a:solidFill>
                <a:latin typeface="Montserrat"/>
              </a:rPr>
              <a:t> </a:t>
            </a:r>
            <a:r>
              <a:rPr lang="en-US" sz="1400" dirty="0" err="1">
                <a:solidFill>
                  <a:srgbClr val="000000"/>
                </a:solidFill>
                <a:latin typeface="Montserrat"/>
              </a:rPr>
              <a:t>nazar</a:t>
            </a:r>
            <a:r>
              <a:rPr lang="en-US" sz="1400" dirty="0">
                <a:solidFill>
                  <a:srgbClr val="000000"/>
                </a:solidFill>
                <a:latin typeface="Montserrat"/>
              </a:rPr>
              <a:t>, </a:t>
            </a:r>
            <a:r>
              <a:rPr lang="en-US" sz="1400" dirty="0" err="1">
                <a:solidFill>
                  <a:srgbClr val="000000"/>
                </a:solidFill>
                <a:latin typeface="Montserrat"/>
              </a:rPr>
              <a:t>qonun</a:t>
            </a:r>
            <a:r>
              <a:rPr lang="en-US" sz="1400" dirty="0">
                <a:solidFill>
                  <a:srgbClr val="000000"/>
                </a:solidFill>
                <a:latin typeface="Montserrat"/>
              </a:rPr>
              <a:t> </a:t>
            </a:r>
            <a:r>
              <a:rPr lang="en-US" sz="1400" dirty="0" err="1">
                <a:solidFill>
                  <a:srgbClr val="000000"/>
                </a:solidFill>
                <a:latin typeface="Montserrat"/>
              </a:rPr>
              <a:t>oldida</a:t>
            </a:r>
            <a:r>
              <a:rPr lang="en-US" sz="1400" dirty="0">
                <a:solidFill>
                  <a:srgbClr val="000000"/>
                </a:solidFill>
                <a:latin typeface="Montserrat"/>
              </a:rPr>
              <a:t> </a:t>
            </a:r>
            <a:r>
              <a:rPr lang="en-US" sz="1400" dirty="0" err="1">
                <a:solidFill>
                  <a:srgbClr val="000000"/>
                </a:solidFill>
                <a:latin typeface="Montserrat"/>
              </a:rPr>
              <a:t>tengdirlar</a:t>
            </a:r>
            <a:r>
              <a:rPr lang="en-US" sz="1400" dirty="0">
                <a:solidFill>
                  <a:srgbClr val="000000"/>
                </a:solidFill>
                <a:latin typeface="Montserrat"/>
              </a:rPr>
              <a:t>.</a:t>
            </a:r>
            <a:endParaRPr lang="en-US" sz="1400" dirty="0">
              <a:solidFill>
                <a:srgbClr val="000000"/>
              </a:solidFill>
              <a:latin typeface="Montserrat"/>
            </a:endParaRPr>
          </a:p>
          <a:p>
            <a:pPr algn="just"/>
            <a:r>
              <a:rPr lang="en-US" sz="1400" dirty="0" err="1">
                <a:solidFill>
                  <a:srgbClr val="000000"/>
                </a:solidFill>
                <a:latin typeface="Montserrat"/>
              </a:rPr>
              <a:t>Bolaning</a:t>
            </a:r>
            <a:r>
              <a:rPr lang="en-US" sz="1400" dirty="0">
                <a:solidFill>
                  <a:srgbClr val="000000"/>
                </a:solidFill>
                <a:latin typeface="Montserrat"/>
              </a:rPr>
              <a:t> </a:t>
            </a:r>
            <a:r>
              <a:rPr lang="en-US" sz="1400" dirty="0" err="1">
                <a:solidFill>
                  <a:srgbClr val="000000"/>
                </a:solidFill>
                <a:latin typeface="Montserrat"/>
              </a:rPr>
              <a:t>huquqlari</a:t>
            </a:r>
            <a:r>
              <a:rPr lang="en-US" sz="1400" dirty="0">
                <a:solidFill>
                  <a:srgbClr val="000000"/>
                </a:solidFill>
                <a:latin typeface="Montserrat"/>
              </a:rPr>
              <a:t>, </a:t>
            </a:r>
            <a:r>
              <a:rPr lang="en-US" sz="1400" dirty="0" err="1">
                <a:solidFill>
                  <a:srgbClr val="000000"/>
                </a:solidFill>
                <a:latin typeface="Montserrat"/>
              </a:rPr>
              <a:t>erkinliklari</a:t>
            </a:r>
            <a:r>
              <a:rPr lang="en-US" sz="1400" dirty="0">
                <a:solidFill>
                  <a:srgbClr val="000000"/>
                </a:solidFill>
                <a:latin typeface="Montserrat"/>
              </a:rPr>
              <a:t> </a:t>
            </a:r>
            <a:r>
              <a:rPr lang="en-US" sz="1400" dirty="0" err="1">
                <a:solidFill>
                  <a:srgbClr val="000000"/>
                </a:solidFill>
                <a:latin typeface="Montserrat"/>
              </a:rPr>
              <a:t>va</a:t>
            </a:r>
            <a:r>
              <a:rPr lang="en-US" sz="1400" dirty="0">
                <a:solidFill>
                  <a:srgbClr val="000000"/>
                </a:solidFill>
                <a:latin typeface="Montserrat"/>
              </a:rPr>
              <a:t> </a:t>
            </a:r>
            <a:r>
              <a:rPr lang="en-US" sz="1400" dirty="0" err="1">
                <a:solidFill>
                  <a:srgbClr val="000000"/>
                </a:solidFill>
                <a:latin typeface="Montserrat"/>
              </a:rPr>
              <a:t>qonuniy</a:t>
            </a:r>
            <a:r>
              <a:rPr lang="en-US" sz="1400" dirty="0">
                <a:solidFill>
                  <a:srgbClr val="000000"/>
                </a:solidFill>
                <a:latin typeface="Montserrat"/>
              </a:rPr>
              <a:t> </a:t>
            </a:r>
            <a:r>
              <a:rPr lang="en-US" sz="1400" dirty="0" err="1">
                <a:solidFill>
                  <a:srgbClr val="000000"/>
                </a:solidFill>
                <a:latin typeface="Montserrat"/>
              </a:rPr>
              <a:t>manfaatlarini</a:t>
            </a:r>
            <a:r>
              <a:rPr lang="en-US" sz="1400" dirty="0">
                <a:solidFill>
                  <a:srgbClr val="000000"/>
                </a:solidFill>
                <a:latin typeface="Montserrat"/>
              </a:rPr>
              <a:t> </a:t>
            </a:r>
            <a:r>
              <a:rPr lang="en-US" sz="1400" dirty="0" err="1">
                <a:solidFill>
                  <a:srgbClr val="000000"/>
                </a:solidFill>
                <a:latin typeface="Montserrat"/>
              </a:rPr>
              <a:t>ta’minlash</a:t>
            </a:r>
            <a:r>
              <a:rPr lang="en-US" sz="1400" dirty="0">
                <a:solidFill>
                  <a:srgbClr val="000000"/>
                </a:solidFill>
                <a:latin typeface="Montserrat"/>
              </a:rPr>
              <a:t> </a:t>
            </a:r>
            <a:r>
              <a:rPr lang="en-US" sz="1400" dirty="0" err="1">
                <a:solidFill>
                  <a:srgbClr val="000000"/>
                </a:solidFill>
                <a:latin typeface="Montserrat"/>
              </a:rPr>
              <a:t>hamda</a:t>
            </a:r>
            <a:r>
              <a:rPr lang="en-US" sz="1400" dirty="0">
                <a:solidFill>
                  <a:srgbClr val="000000"/>
                </a:solidFill>
                <a:latin typeface="Montserrat"/>
              </a:rPr>
              <a:t> </a:t>
            </a:r>
            <a:r>
              <a:rPr lang="en-US" sz="1400" dirty="0" err="1">
                <a:solidFill>
                  <a:srgbClr val="000000"/>
                </a:solidFill>
                <a:latin typeface="Montserrat"/>
              </a:rPr>
              <a:t>himoya</a:t>
            </a:r>
            <a:r>
              <a:rPr lang="en-US" sz="1400" dirty="0">
                <a:solidFill>
                  <a:srgbClr val="000000"/>
                </a:solidFill>
                <a:latin typeface="Montserrat"/>
              </a:rPr>
              <a:t> </a:t>
            </a:r>
            <a:r>
              <a:rPr lang="en-US" sz="1400" dirty="0" err="1">
                <a:solidFill>
                  <a:srgbClr val="000000"/>
                </a:solidFill>
                <a:latin typeface="Montserrat"/>
              </a:rPr>
              <a:t>qilish</a:t>
            </a:r>
            <a:r>
              <a:rPr lang="en-US" sz="1400" dirty="0">
                <a:solidFill>
                  <a:srgbClr val="000000"/>
                </a:solidFill>
                <a:latin typeface="Montserrat"/>
              </a:rPr>
              <a:t>, </a:t>
            </a:r>
            <a:r>
              <a:rPr lang="en-US" sz="1400" dirty="0" err="1">
                <a:solidFill>
                  <a:srgbClr val="000000"/>
                </a:solidFill>
                <a:latin typeface="Montserrat"/>
              </a:rPr>
              <a:t>uning</a:t>
            </a:r>
            <a:r>
              <a:rPr lang="en-US" sz="1400" dirty="0">
                <a:solidFill>
                  <a:srgbClr val="000000"/>
                </a:solidFill>
                <a:latin typeface="Montserrat"/>
              </a:rPr>
              <a:t> </a:t>
            </a:r>
            <a:r>
              <a:rPr lang="en-US" sz="1400" dirty="0" err="1">
                <a:solidFill>
                  <a:srgbClr val="000000"/>
                </a:solidFill>
                <a:latin typeface="Montserrat"/>
              </a:rPr>
              <a:t>jismoniy</a:t>
            </a:r>
            <a:r>
              <a:rPr lang="en-US" sz="1400" dirty="0">
                <a:solidFill>
                  <a:srgbClr val="000000"/>
                </a:solidFill>
                <a:latin typeface="Montserrat"/>
              </a:rPr>
              <a:t>, </a:t>
            </a:r>
            <a:r>
              <a:rPr lang="en-US" sz="1400" dirty="0" err="1">
                <a:solidFill>
                  <a:srgbClr val="000000"/>
                </a:solidFill>
                <a:latin typeface="Montserrat"/>
              </a:rPr>
              <a:t>aqliy</a:t>
            </a:r>
            <a:r>
              <a:rPr lang="en-US" sz="1400" dirty="0">
                <a:solidFill>
                  <a:srgbClr val="000000"/>
                </a:solidFill>
                <a:latin typeface="Montserrat"/>
              </a:rPr>
              <a:t> </a:t>
            </a:r>
            <a:r>
              <a:rPr lang="en-US" sz="1400" dirty="0" err="1">
                <a:solidFill>
                  <a:srgbClr val="000000"/>
                </a:solidFill>
                <a:latin typeface="Montserrat"/>
              </a:rPr>
              <a:t>va</a:t>
            </a:r>
            <a:r>
              <a:rPr lang="en-US" sz="1400" dirty="0">
                <a:solidFill>
                  <a:srgbClr val="000000"/>
                </a:solidFill>
                <a:latin typeface="Montserrat"/>
              </a:rPr>
              <a:t> </a:t>
            </a:r>
            <a:r>
              <a:rPr lang="en-US" sz="1400" dirty="0" err="1">
                <a:solidFill>
                  <a:srgbClr val="000000"/>
                </a:solidFill>
                <a:latin typeface="Montserrat"/>
              </a:rPr>
              <a:t>madaniy</a:t>
            </a:r>
            <a:r>
              <a:rPr lang="en-US" sz="1400" dirty="0">
                <a:solidFill>
                  <a:srgbClr val="000000"/>
                </a:solidFill>
                <a:latin typeface="Montserrat"/>
              </a:rPr>
              <a:t> </a:t>
            </a:r>
            <a:r>
              <a:rPr lang="en-US" sz="1400" dirty="0" err="1">
                <a:solidFill>
                  <a:srgbClr val="000000"/>
                </a:solidFill>
                <a:latin typeface="Montserrat"/>
              </a:rPr>
              <a:t>jihatdan</a:t>
            </a:r>
            <a:r>
              <a:rPr lang="en-US" sz="1400" dirty="0">
                <a:solidFill>
                  <a:srgbClr val="000000"/>
                </a:solidFill>
                <a:latin typeface="Montserrat"/>
              </a:rPr>
              <a:t> </a:t>
            </a:r>
            <a:r>
              <a:rPr lang="en-US" sz="1400" dirty="0" err="1">
                <a:solidFill>
                  <a:srgbClr val="000000"/>
                </a:solidFill>
                <a:latin typeface="Montserrat"/>
              </a:rPr>
              <a:t>to‘laqonli</a:t>
            </a:r>
            <a:r>
              <a:rPr lang="en-US" sz="1400" dirty="0">
                <a:solidFill>
                  <a:srgbClr val="000000"/>
                </a:solidFill>
                <a:latin typeface="Montserrat"/>
              </a:rPr>
              <a:t> </a:t>
            </a:r>
            <a:r>
              <a:rPr lang="en-US" sz="1400" dirty="0" err="1">
                <a:solidFill>
                  <a:srgbClr val="000000"/>
                </a:solidFill>
                <a:latin typeface="Montserrat"/>
              </a:rPr>
              <a:t>rivojlanishi</a:t>
            </a:r>
            <a:r>
              <a:rPr lang="en-US" sz="1400" dirty="0">
                <a:solidFill>
                  <a:srgbClr val="000000"/>
                </a:solidFill>
                <a:latin typeface="Montserrat"/>
              </a:rPr>
              <a:t> </a:t>
            </a:r>
            <a:r>
              <a:rPr lang="en-US" sz="1400" dirty="0" err="1">
                <a:solidFill>
                  <a:srgbClr val="000000"/>
                </a:solidFill>
                <a:latin typeface="Montserrat"/>
              </a:rPr>
              <a:t>uchun</a:t>
            </a:r>
            <a:r>
              <a:rPr lang="en-US" sz="1400" dirty="0">
                <a:solidFill>
                  <a:srgbClr val="000000"/>
                </a:solidFill>
                <a:latin typeface="Montserrat"/>
              </a:rPr>
              <a:t> </a:t>
            </a:r>
            <a:r>
              <a:rPr lang="en-US" sz="1400" dirty="0" err="1">
                <a:solidFill>
                  <a:srgbClr val="000000"/>
                </a:solidFill>
                <a:latin typeface="Montserrat"/>
              </a:rPr>
              <a:t>eng</a:t>
            </a:r>
            <a:r>
              <a:rPr lang="en-US" sz="1400" dirty="0">
                <a:solidFill>
                  <a:srgbClr val="000000"/>
                </a:solidFill>
                <a:latin typeface="Montserrat"/>
              </a:rPr>
              <a:t> </a:t>
            </a:r>
            <a:r>
              <a:rPr lang="en-US" sz="1400" dirty="0" err="1">
                <a:solidFill>
                  <a:srgbClr val="000000"/>
                </a:solidFill>
                <a:latin typeface="Montserrat"/>
              </a:rPr>
              <a:t>yaxshi</a:t>
            </a:r>
            <a:r>
              <a:rPr lang="en-US" sz="1400" dirty="0">
                <a:solidFill>
                  <a:srgbClr val="000000"/>
                </a:solidFill>
                <a:latin typeface="Montserrat"/>
              </a:rPr>
              <a:t> </a:t>
            </a:r>
            <a:r>
              <a:rPr lang="en-US" sz="1400" dirty="0" err="1">
                <a:solidFill>
                  <a:srgbClr val="000000"/>
                </a:solidFill>
                <a:latin typeface="Montserrat"/>
              </a:rPr>
              <a:t>shart-sharoitlarni</a:t>
            </a:r>
            <a:r>
              <a:rPr lang="en-US" sz="1400" dirty="0">
                <a:solidFill>
                  <a:srgbClr val="000000"/>
                </a:solidFill>
                <a:latin typeface="Montserrat"/>
              </a:rPr>
              <a:t> </a:t>
            </a:r>
            <a:r>
              <a:rPr lang="en-US" sz="1400" dirty="0" err="1">
                <a:solidFill>
                  <a:srgbClr val="000000"/>
                </a:solidFill>
                <a:latin typeface="Montserrat"/>
              </a:rPr>
              <a:t>yaratish</a:t>
            </a:r>
            <a:r>
              <a:rPr lang="en-US" sz="1400" dirty="0">
                <a:solidFill>
                  <a:srgbClr val="000000"/>
                </a:solidFill>
                <a:latin typeface="Montserrat"/>
              </a:rPr>
              <a:t> </a:t>
            </a:r>
            <a:r>
              <a:rPr lang="en-US" sz="1400" dirty="0" err="1">
                <a:solidFill>
                  <a:srgbClr val="000000"/>
                </a:solidFill>
                <a:latin typeface="Montserrat"/>
              </a:rPr>
              <a:t>davlatning</a:t>
            </a:r>
            <a:r>
              <a:rPr lang="en-US" sz="1400" dirty="0">
                <a:solidFill>
                  <a:srgbClr val="000000"/>
                </a:solidFill>
                <a:latin typeface="Montserrat"/>
              </a:rPr>
              <a:t> </a:t>
            </a:r>
            <a:r>
              <a:rPr lang="en-US" sz="1400" dirty="0" err="1">
                <a:solidFill>
                  <a:srgbClr val="000000"/>
                </a:solidFill>
                <a:latin typeface="Montserrat"/>
              </a:rPr>
              <a:t>majburiyatidir</a:t>
            </a:r>
            <a:r>
              <a:rPr lang="en-US" sz="1400" dirty="0">
                <a:solidFill>
                  <a:srgbClr val="000000"/>
                </a:solidFill>
                <a:latin typeface="Montserrat"/>
              </a:rPr>
              <a:t>.</a:t>
            </a:r>
            <a:endParaRPr lang="en-US" sz="1400" dirty="0">
              <a:solidFill>
                <a:srgbClr val="000000"/>
              </a:solidFill>
              <a:latin typeface="Montserrat"/>
            </a:endParaRPr>
          </a:p>
          <a:p>
            <a:pPr algn="just"/>
            <a:r>
              <a:rPr lang="en-US" sz="1400" dirty="0" err="1">
                <a:solidFill>
                  <a:srgbClr val="000000"/>
                </a:solidFill>
                <a:latin typeface="Montserrat"/>
              </a:rPr>
              <a:t>Onalik</a:t>
            </a:r>
            <a:r>
              <a:rPr lang="en-US" sz="1400" dirty="0">
                <a:solidFill>
                  <a:srgbClr val="000000"/>
                </a:solidFill>
                <a:latin typeface="Montserrat"/>
              </a:rPr>
              <a:t>, </a:t>
            </a:r>
            <a:r>
              <a:rPr lang="en-US" sz="1400" dirty="0" err="1">
                <a:solidFill>
                  <a:srgbClr val="000000"/>
                </a:solidFill>
                <a:latin typeface="Montserrat"/>
              </a:rPr>
              <a:t>otalik</a:t>
            </a:r>
            <a:r>
              <a:rPr lang="en-US" sz="1400" dirty="0">
                <a:solidFill>
                  <a:srgbClr val="000000"/>
                </a:solidFill>
                <a:latin typeface="Montserrat"/>
              </a:rPr>
              <a:t> </a:t>
            </a:r>
            <a:r>
              <a:rPr lang="en-US" sz="1400" dirty="0" err="1">
                <a:solidFill>
                  <a:srgbClr val="000000"/>
                </a:solidFill>
                <a:latin typeface="Montserrat"/>
              </a:rPr>
              <a:t>va</a:t>
            </a:r>
            <a:r>
              <a:rPr lang="en-US" sz="1400" dirty="0">
                <a:solidFill>
                  <a:srgbClr val="000000"/>
                </a:solidFill>
                <a:latin typeface="Montserrat"/>
              </a:rPr>
              <a:t> </a:t>
            </a:r>
            <a:r>
              <a:rPr lang="en-US" sz="1400" dirty="0" err="1">
                <a:solidFill>
                  <a:srgbClr val="000000"/>
                </a:solidFill>
                <a:latin typeface="Montserrat"/>
              </a:rPr>
              <a:t>bolalik</a:t>
            </a:r>
            <a:r>
              <a:rPr lang="en-US" sz="1400" dirty="0">
                <a:solidFill>
                  <a:srgbClr val="000000"/>
                </a:solidFill>
                <a:latin typeface="Montserrat"/>
              </a:rPr>
              <a:t> </a:t>
            </a:r>
            <a:r>
              <a:rPr lang="en-US" sz="1400" dirty="0" err="1">
                <a:solidFill>
                  <a:srgbClr val="000000"/>
                </a:solidFill>
                <a:latin typeface="Montserrat"/>
              </a:rPr>
              <a:t>davlat</a:t>
            </a:r>
            <a:r>
              <a:rPr lang="en-US" sz="1400" dirty="0">
                <a:solidFill>
                  <a:srgbClr val="000000"/>
                </a:solidFill>
                <a:latin typeface="Montserrat"/>
              </a:rPr>
              <a:t> </a:t>
            </a:r>
            <a:r>
              <a:rPr lang="en-US" sz="1400" dirty="0" err="1">
                <a:solidFill>
                  <a:srgbClr val="000000"/>
                </a:solidFill>
                <a:latin typeface="Montserrat"/>
              </a:rPr>
              <a:t>tomonidan</a:t>
            </a:r>
            <a:r>
              <a:rPr lang="en-US" sz="1400" dirty="0">
                <a:solidFill>
                  <a:srgbClr val="000000"/>
                </a:solidFill>
                <a:latin typeface="Montserrat"/>
              </a:rPr>
              <a:t> </a:t>
            </a:r>
            <a:r>
              <a:rPr lang="en-US" sz="1400" dirty="0" err="1">
                <a:solidFill>
                  <a:srgbClr val="000000"/>
                </a:solidFill>
                <a:latin typeface="Montserrat"/>
              </a:rPr>
              <a:t>muhofaza</a:t>
            </a:r>
            <a:r>
              <a:rPr lang="en-US" sz="1400" dirty="0">
                <a:solidFill>
                  <a:srgbClr val="000000"/>
                </a:solidFill>
                <a:latin typeface="Montserrat"/>
              </a:rPr>
              <a:t> </a:t>
            </a:r>
            <a:r>
              <a:rPr lang="en-US" sz="1400" dirty="0" err="1">
                <a:solidFill>
                  <a:srgbClr val="000000"/>
                </a:solidFill>
                <a:latin typeface="Montserrat"/>
              </a:rPr>
              <a:t>qilinadi</a:t>
            </a:r>
            <a:r>
              <a:rPr lang="en-US" sz="1400" dirty="0">
                <a:solidFill>
                  <a:srgbClr val="000000"/>
                </a:solidFill>
                <a:latin typeface="Montserrat"/>
              </a:rPr>
              <a:t>.</a:t>
            </a:r>
            <a:endParaRPr lang="en-US" sz="1400" dirty="0">
              <a:solidFill>
                <a:srgbClr val="000000"/>
              </a:solidFill>
              <a:latin typeface="Montserrat"/>
            </a:endParaRPr>
          </a:p>
          <a:p>
            <a:pPr algn="just"/>
            <a:r>
              <a:rPr lang="en-US" sz="1400" dirty="0" err="1">
                <a:solidFill>
                  <a:srgbClr val="000000"/>
                </a:solidFill>
                <a:latin typeface="Montserrat"/>
              </a:rPr>
              <a:t>Davlat</a:t>
            </a:r>
            <a:r>
              <a:rPr lang="en-US" sz="1400" dirty="0">
                <a:solidFill>
                  <a:srgbClr val="000000"/>
                </a:solidFill>
                <a:latin typeface="Montserrat"/>
              </a:rPr>
              <a:t> </a:t>
            </a:r>
            <a:r>
              <a:rPr lang="en-US" sz="1400" dirty="0" err="1">
                <a:solidFill>
                  <a:srgbClr val="000000"/>
                </a:solidFill>
                <a:latin typeface="Montserrat"/>
              </a:rPr>
              <a:t>va</a:t>
            </a:r>
            <a:r>
              <a:rPr lang="en-US" sz="1400" dirty="0">
                <a:solidFill>
                  <a:srgbClr val="000000"/>
                </a:solidFill>
                <a:latin typeface="Montserrat"/>
              </a:rPr>
              <a:t> </a:t>
            </a:r>
            <a:r>
              <a:rPr lang="en-US" sz="1400" dirty="0" err="1">
                <a:solidFill>
                  <a:srgbClr val="000000"/>
                </a:solidFill>
                <a:latin typeface="Montserrat"/>
              </a:rPr>
              <a:t>jamiyat</a:t>
            </a:r>
            <a:r>
              <a:rPr lang="en-US" sz="1400" dirty="0">
                <a:solidFill>
                  <a:srgbClr val="000000"/>
                </a:solidFill>
                <a:latin typeface="Montserrat"/>
              </a:rPr>
              <a:t> </a:t>
            </a:r>
            <a:r>
              <a:rPr lang="en-US" sz="1400" dirty="0" err="1">
                <a:solidFill>
                  <a:srgbClr val="000000"/>
                </a:solidFill>
                <a:latin typeface="Montserrat"/>
              </a:rPr>
              <a:t>bolalarda</a:t>
            </a:r>
            <a:r>
              <a:rPr lang="en-US" sz="1400" dirty="0">
                <a:solidFill>
                  <a:srgbClr val="000000"/>
                </a:solidFill>
                <a:latin typeface="Montserrat"/>
              </a:rPr>
              <a:t> </a:t>
            </a:r>
            <a:r>
              <a:rPr lang="en-US" sz="1400" dirty="0" err="1">
                <a:solidFill>
                  <a:srgbClr val="000000"/>
                </a:solidFill>
                <a:latin typeface="Montserrat"/>
              </a:rPr>
              <a:t>hamda</a:t>
            </a:r>
            <a:r>
              <a:rPr lang="en-US" sz="1400" dirty="0">
                <a:solidFill>
                  <a:srgbClr val="000000"/>
                </a:solidFill>
                <a:latin typeface="Montserrat"/>
              </a:rPr>
              <a:t> </a:t>
            </a:r>
            <a:r>
              <a:rPr lang="en-US" sz="1400" dirty="0" err="1">
                <a:solidFill>
                  <a:srgbClr val="000000"/>
                </a:solidFill>
                <a:latin typeface="Montserrat"/>
              </a:rPr>
              <a:t>yoshlarda</a:t>
            </a:r>
            <a:r>
              <a:rPr lang="en-US" sz="1400" dirty="0">
                <a:solidFill>
                  <a:srgbClr val="000000"/>
                </a:solidFill>
                <a:latin typeface="Montserrat"/>
              </a:rPr>
              <a:t> </a:t>
            </a:r>
            <a:r>
              <a:rPr lang="en-US" sz="1400" dirty="0" err="1">
                <a:solidFill>
                  <a:srgbClr val="000000"/>
                </a:solidFill>
                <a:latin typeface="Montserrat"/>
              </a:rPr>
              <a:t>milliy</a:t>
            </a:r>
            <a:r>
              <a:rPr lang="en-US" sz="1400" dirty="0">
                <a:solidFill>
                  <a:srgbClr val="000000"/>
                </a:solidFill>
                <a:latin typeface="Montserrat"/>
              </a:rPr>
              <a:t> </a:t>
            </a:r>
            <a:r>
              <a:rPr lang="en-US" sz="1400" dirty="0" err="1">
                <a:solidFill>
                  <a:srgbClr val="000000"/>
                </a:solidFill>
                <a:latin typeface="Montserrat"/>
              </a:rPr>
              <a:t>va</a:t>
            </a:r>
            <a:r>
              <a:rPr lang="en-US" sz="1400" dirty="0">
                <a:solidFill>
                  <a:srgbClr val="000000"/>
                </a:solidFill>
                <a:latin typeface="Montserrat"/>
              </a:rPr>
              <a:t> </a:t>
            </a:r>
            <a:r>
              <a:rPr lang="en-US" sz="1400" dirty="0" err="1">
                <a:solidFill>
                  <a:srgbClr val="000000"/>
                </a:solidFill>
                <a:latin typeface="Montserrat"/>
              </a:rPr>
              <a:t>umuminsoniy</a:t>
            </a:r>
            <a:r>
              <a:rPr lang="en-US" sz="1400" dirty="0">
                <a:solidFill>
                  <a:srgbClr val="000000"/>
                </a:solidFill>
                <a:latin typeface="Montserrat"/>
              </a:rPr>
              <a:t> </a:t>
            </a:r>
            <a:r>
              <a:rPr lang="en-US" sz="1400" dirty="0" err="1">
                <a:solidFill>
                  <a:srgbClr val="000000"/>
                </a:solidFill>
                <a:latin typeface="Montserrat"/>
              </a:rPr>
              <a:t>qadriyatlarga</a:t>
            </a:r>
            <a:r>
              <a:rPr lang="en-US" sz="1400" dirty="0">
                <a:solidFill>
                  <a:srgbClr val="000000"/>
                </a:solidFill>
                <a:latin typeface="Montserrat"/>
              </a:rPr>
              <a:t> </a:t>
            </a:r>
            <a:r>
              <a:rPr lang="en-US" sz="1400" dirty="0" err="1">
                <a:solidFill>
                  <a:srgbClr val="000000"/>
                </a:solidFill>
                <a:latin typeface="Montserrat"/>
              </a:rPr>
              <a:t>sodiqlikni</a:t>
            </a:r>
            <a:r>
              <a:rPr lang="en-US" sz="1400" dirty="0">
                <a:solidFill>
                  <a:srgbClr val="000000"/>
                </a:solidFill>
                <a:latin typeface="Montserrat"/>
              </a:rPr>
              <a:t>, </a:t>
            </a:r>
            <a:r>
              <a:rPr lang="en-US" sz="1400" dirty="0" err="1">
                <a:solidFill>
                  <a:srgbClr val="000000"/>
                </a:solidFill>
                <a:latin typeface="Montserrat"/>
              </a:rPr>
              <a:t>mamlakatidan</a:t>
            </a:r>
            <a:r>
              <a:rPr lang="en-US" sz="1400" dirty="0">
                <a:solidFill>
                  <a:srgbClr val="000000"/>
                </a:solidFill>
                <a:latin typeface="Montserrat"/>
              </a:rPr>
              <a:t> </a:t>
            </a:r>
            <a:r>
              <a:rPr lang="en-US" sz="1400" dirty="0" err="1">
                <a:solidFill>
                  <a:srgbClr val="000000"/>
                </a:solidFill>
                <a:latin typeface="Montserrat"/>
              </a:rPr>
              <a:t>hamda</a:t>
            </a:r>
            <a:r>
              <a:rPr lang="en-US" sz="1400" dirty="0">
                <a:solidFill>
                  <a:srgbClr val="000000"/>
                </a:solidFill>
                <a:latin typeface="Montserrat"/>
              </a:rPr>
              <a:t> </a:t>
            </a:r>
            <a:r>
              <a:rPr lang="en-US" sz="1400" dirty="0" err="1">
                <a:solidFill>
                  <a:srgbClr val="000000"/>
                </a:solidFill>
                <a:latin typeface="Montserrat"/>
              </a:rPr>
              <a:t>xalqning</a:t>
            </a:r>
            <a:r>
              <a:rPr lang="en-US" sz="1400" dirty="0">
                <a:solidFill>
                  <a:srgbClr val="000000"/>
                </a:solidFill>
                <a:latin typeface="Montserrat"/>
              </a:rPr>
              <a:t> boy </a:t>
            </a:r>
            <a:r>
              <a:rPr lang="en-US" sz="1400" dirty="0" err="1">
                <a:solidFill>
                  <a:srgbClr val="000000"/>
                </a:solidFill>
                <a:latin typeface="Montserrat"/>
              </a:rPr>
              <a:t>madaniy</a:t>
            </a:r>
            <a:r>
              <a:rPr lang="en-US" sz="1400" dirty="0">
                <a:solidFill>
                  <a:srgbClr val="000000"/>
                </a:solidFill>
                <a:latin typeface="Montserrat"/>
              </a:rPr>
              <a:t> </a:t>
            </a:r>
            <a:r>
              <a:rPr lang="en-US" sz="1400" dirty="0" err="1">
                <a:solidFill>
                  <a:srgbClr val="000000"/>
                </a:solidFill>
                <a:latin typeface="Montserrat"/>
              </a:rPr>
              <a:t>merosidan</a:t>
            </a:r>
            <a:r>
              <a:rPr lang="en-US" sz="1400" dirty="0">
                <a:solidFill>
                  <a:srgbClr val="000000"/>
                </a:solidFill>
                <a:latin typeface="Montserrat"/>
              </a:rPr>
              <a:t> </a:t>
            </a:r>
            <a:r>
              <a:rPr lang="en-US" sz="1400" dirty="0" err="1">
                <a:solidFill>
                  <a:srgbClr val="000000"/>
                </a:solidFill>
                <a:latin typeface="Montserrat"/>
              </a:rPr>
              <a:t>faxrlanishni</a:t>
            </a:r>
            <a:r>
              <a:rPr lang="en-US" sz="1400" dirty="0">
                <a:solidFill>
                  <a:srgbClr val="000000"/>
                </a:solidFill>
                <a:latin typeface="Montserrat"/>
              </a:rPr>
              <a:t>, </a:t>
            </a:r>
            <a:r>
              <a:rPr lang="en-US" sz="1400" dirty="0" err="1">
                <a:solidFill>
                  <a:srgbClr val="000000"/>
                </a:solidFill>
                <a:latin typeface="Montserrat"/>
              </a:rPr>
              <a:t>vatanparvarlik</a:t>
            </a:r>
            <a:r>
              <a:rPr lang="en-US" sz="1400" dirty="0">
                <a:solidFill>
                  <a:srgbClr val="000000"/>
                </a:solidFill>
                <a:latin typeface="Montserrat"/>
              </a:rPr>
              <a:t> </a:t>
            </a:r>
            <a:r>
              <a:rPr lang="en-US" sz="1400" dirty="0" err="1">
                <a:solidFill>
                  <a:srgbClr val="000000"/>
                </a:solidFill>
                <a:latin typeface="Montserrat"/>
              </a:rPr>
              <a:t>va</a:t>
            </a:r>
            <a:r>
              <a:rPr lang="en-US" sz="1400" dirty="0">
                <a:solidFill>
                  <a:srgbClr val="000000"/>
                </a:solidFill>
                <a:latin typeface="Montserrat"/>
              </a:rPr>
              <a:t> </a:t>
            </a:r>
            <a:r>
              <a:rPr lang="en-US" sz="1400" dirty="0" err="1">
                <a:solidFill>
                  <a:srgbClr val="000000"/>
                </a:solidFill>
                <a:latin typeface="Montserrat"/>
              </a:rPr>
              <a:t>Vatanga</a:t>
            </a:r>
            <a:r>
              <a:rPr lang="en-US" sz="1400" dirty="0">
                <a:solidFill>
                  <a:srgbClr val="000000"/>
                </a:solidFill>
                <a:latin typeface="Montserrat"/>
              </a:rPr>
              <a:t> </a:t>
            </a:r>
            <a:r>
              <a:rPr lang="en-US" sz="1400" dirty="0" err="1">
                <a:solidFill>
                  <a:srgbClr val="000000"/>
                </a:solidFill>
                <a:latin typeface="Montserrat"/>
              </a:rPr>
              <a:t>bo‘lgan</a:t>
            </a:r>
            <a:r>
              <a:rPr lang="en-US" sz="1400" dirty="0">
                <a:solidFill>
                  <a:srgbClr val="000000"/>
                </a:solidFill>
                <a:latin typeface="Montserrat"/>
              </a:rPr>
              <a:t> </a:t>
            </a:r>
            <a:r>
              <a:rPr lang="en-US" sz="1400" dirty="0" err="1">
                <a:solidFill>
                  <a:srgbClr val="000000"/>
                </a:solidFill>
                <a:latin typeface="Montserrat"/>
              </a:rPr>
              <a:t>mehr-muhabbat</a:t>
            </a:r>
            <a:r>
              <a:rPr lang="en-US" sz="1400" dirty="0">
                <a:solidFill>
                  <a:srgbClr val="000000"/>
                </a:solidFill>
                <a:latin typeface="Montserrat"/>
              </a:rPr>
              <a:t> </a:t>
            </a:r>
            <a:r>
              <a:rPr lang="en-US" sz="1400" dirty="0" err="1">
                <a:solidFill>
                  <a:srgbClr val="000000"/>
                </a:solidFill>
                <a:latin typeface="Montserrat"/>
              </a:rPr>
              <a:t>tuyg‘ularini</a:t>
            </a:r>
            <a:r>
              <a:rPr lang="en-US" sz="1400" dirty="0">
                <a:solidFill>
                  <a:srgbClr val="000000"/>
                </a:solidFill>
                <a:latin typeface="Montserrat"/>
              </a:rPr>
              <a:t> </a:t>
            </a:r>
            <a:r>
              <a:rPr lang="en-US" sz="1400" dirty="0" err="1">
                <a:solidFill>
                  <a:srgbClr val="000000"/>
                </a:solidFill>
                <a:latin typeface="Montserrat"/>
              </a:rPr>
              <a:t>shakllantirish</a:t>
            </a:r>
            <a:r>
              <a:rPr lang="en-US" sz="1400" dirty="0">
                <a:solidFill>
                  <a:srgbClr val="000000"/>
                </a:solidFill>
                <a:latin typeface="Montserrat"/>
              </a:rPr>
              <a:t> </a:t>
            </a:r>
            <a:r>
              <a:rPr lang="en-US" sz="1400" dirty="0" err="1">
                <a:solidFill>
                  <a:srgbClr val="000000"/>
                </a:solidFill>
                <a:latin typeface="Montserrat"/>
              </a:rPr>
              <a:t>to‘g‘risida</a:t>
            </a:r>
            <a:r>
              <a:rPr lang="en-US" sz="1400" dirty="0">
                <a:solidFill>
                  <a:srgbClr val="000000"/>
                </a:solidFill>
                <a:latin typeface="Montserrat"/>
              </a:rPr>
              <a:t> </a:t>
            </a:r>
            <a:r>
              <a:rPr lang="en-US" sz="1400" dirty="0" err="1">
                <a:solidFill>
                  <a:srgbClr val="000000"/>
                </a:solidFill>
                <a:latin typeface="Montserrat"/>
              </a:rPr>
              <a:t>g‘amxo‘rlik</a:t>
            </a:r>
            <a:r>
              <a:rPr lang="en-US" sz="1400" dirty="0">
                <a:solidFill>
                  <a:srgbClr val="000000"/>
                </a:solidFill>
                <a:latin typeface="Montserrat"/>
              </a:rPr>
              <a:t> </a:t>
            </a:r>
            <a:r>
              <a:rPr lang="en-US" sz="1400" dirty="0" err="1">
                <a:solidFill>
                  <a:srgbClr val="000000"/>
                </a:solidFill>
                <a:latin typeface="Montserrat"/>
              </a:rPr>
              <a:t>qiladi</a:t>
            </a:r>
            <a:r>
              <a:rPr lang="en-US" sz="1400" dirty="0">
                <a:solidFill>
                  <a:srgbClr val="000000"/>
                </a:solidFill>
                <a:latin typeface="Montserrat"/>
              </a:rPr>
              <a:t>.</a:t>
            </a:r>
            <a:endParaRPr lang="en-US" sz="1400" dirty="0">
              <a:solidFill>
                <a:srgbClr val="000000"/>
              </a:solidFill>
              <a:latin typeface="Montserrat"/>
            </a:endParaRPr>
          </a:p>
          <a:p>
            <a:endParaRPr lang="ru-RU" dirty="0"/>
          </a:p>
        </p:txBody>
      </p:sp>
      <p:sp>
        <p:nvSpPr>
          <p:cNvPr id="4" name="Объект 3"/>
          <p:cNvSpPr>
            <a:spLocks noGrp="1"/>
          </p:cNvSpPr>
          <p:nvPr>
            <p:ph sz="half" idx="2"/>
          </p:nvPr>
        </p:nvSpPr>
        <p:spPr>
          <a:xfrm>
            <a:off x="6600056" y="1916833"/>
            <a:ext cx="4032448" cy="4781399"/>
          </a:xfrm>
        </p:spPr>
        <p:style>
          <a:lnRef idx="1">
            <a:schemeClr val="accent2"/>
          </a:lnRef>
          <a:fillRef idx="3">
            <a:schemeClr val="accent2"/>
          </a:fillRef>
          <a:effectRef idx="2">
            <a:schemeClr val="accent2"/>
          </a:effectRef>
          <a:fontRef idx="minor">
            <a:schemeClr val="lt1"/>
          </a:fontRef>
        </p:style>
        <p:txBody>
          <a:bodyPr/>
          <a:lstStyle/>
          <a:p>
            <a:pPr algn="just">
              <a:spcBef>
                <a:spcPts val="600"/>
              </a:spcBef>
              <a:spcAft>
                <a:spcPts val="600"/>
              </a:spcAft>
            </a:pPr>
            <a:r>
              <a:rPr lang="en-US" sz="1400" b="1" dirty="0">
                <a:solidFill>
                  <a:srgbClr val="000080"/>
                </a:solidFill>
                <a:latin typeface="Montserrat-Bold"/>
              </a:rPr>
              <a:t>79-modda.</a:t>
            </a:r>
            <a:endParaRPr lang="en-US" sz="1400" b="1" dirty="0">
              <a:solidFill>
                <a:srgbClr val="000080"/>
              </a:solidFill>
              <a:latin typeface="Montserrat-Bold"/>
            </a:endParaRPr>
          </a:p>
          <a:p>
            <a:pPr algn="just"/>
            <a:r>
              <a:rPr lang="en-US" sz="1400" dirty="0" err="1">
                <a:solidFill>
                  <a:srgbClr val="000000"/>
                </a:solidFill>
                <a:latin typeface="Montserrat"/>
              </a:rPr>
              <a:t>Davlat</a:t>
            </a:r>
            <a:r>
              <a:rPr lang="en-US" sz="1400" dirty="0">
                <a:solidFill>
                  <a:srgbClr val="000000"/>
                </a:solidFill>
                <a:latin typeface="Montserrat"/>
              </a:rPr>
              <a:t> </a:t>
            </a:r>
            <a:r>
              <a:rPr lang="en-US" sz="1400" dirty="0" err="1">
                <a:solidFill>
                  <a:srgbClr val="000000"/>
                </a:solidFill>
                <a:latin typeface="Montserrat"/>
              </a:rPr>
              <a:t>yoshlarning</a:t>
            </a:r>
            <a:r>
              <a:rPr lang="en-US" sz="1400" dirty="0">
                <a:solidFill>
                  <a:srgbClr val="000000"/>
                </a:solidFill>
                <a:latin typeface="Montserrat"/>
              </a:rPr>
              <a:t> </a:t>
            </a:r>
            <a:r>
              <a:rPr lang="en-US" sz="1400" dirty="0" err="1">
                <a:solidFill>
                  <a:srgbClr val="000000"/>
                </a:solidFill>
                <a:latin typeface="Montserrat"/>
              </a:rPr>
              <a:t>shaxsiy</a:t>
            </a:r>
            <a:r>
              <a:rPr lang="en-US" sz="1400" dirty="0">
                <a:solidFill>
                  <a:srgbClr val="000000"/>
                </a:solidFill>
                <a:latin typeface="Montserrat"/>
              </a:rPr>
              <a:t>, </a:t>
            </a:r>
            <a:r>
              <a:rPr lang="en-US" sz="1400" dirty="0" err="1">
                <a:solidFill>
                  <a:srgbClr val="000000"/>
                </a:solidFill>
                <a:latin typeface="Montserrat"/>
              </a:rPr>
              <a:t>siyosiy</a:t>
            </a:r>
            <a:r>
              <a:rPr lang="en-US" sz="1400" dirty="0">
                <a:solidFill>
                  <a:srgbClr val="000000"/>
                </a:solidFill>
                <a:latin typeface="Montserrat"/>
              </a:rPr>
              <a:t>, </a:t>
            </a:r>
            <a:r>
              <a:rPr lang="en-US" sz="1400" dirty="0" err="1">
                <a:solidFill>
                  <a:srgbClr val="000000"/>
                </a:solidFill>
                <a:latin typeface="Montserrat"/>
              </a:rPr>
              <a:t>iqtisodiy</a:t>
            </a:r>
            <a:r>
              <a:rPr lang="en-US" sz="1400" dirty="0">
                <a:solidFill>
                  <a:srgbClr val="000000"/>
                </a:solidFill>
                <a:latin typeface="Montserrat"/>
              </a:rPr>
              <a:t>, </a:t>
            </a:r>
            <a:r>
              <a:rPr lang="en-US" sz="1400" dirty="0" err="1">
                <a:solidFill>
                  <a:srgbClr val="000000"/>
                </a:solidFill>
                <a:latin typeface="Montserrat"/>
              </a:rPr>
              <a:t>ijtimoiy</a:t>
            </a:r>
            <a:r>
              <a:rPr lang="en-US" sz="1400" dirty="0">
                <a:solidFill>
                  <a:srgbClr val="000000"/>
                </a:solidFill>
                <a:latin typeface="Montserrat"/>
              </a:rPr>
              <a:t>, </a:t>
            </a:r>
            <a:r>
              <a:rPr lang="en-US" sz="1400" dirty="0" err="1">
                <a:solidFill>
                  <a:srgbClr val="000000"/>
                </a:solidFill>
                <a:latin typeface="Montserrat"/>
              </a:rPr>
              <a:t>madaniy</a:t>
            </a:r>
            <a:r>
              <a:rPr lang="en-US" sz="1400" dirty="0">
                <a:solidFill>
                  <a:srgbClr val="000000"/>
                </a:solidFill>
                <a:latin typeface="Montserrat"/>
              </a:rPr>
              <a:t>, </a:t>
            </a:r>
            <a:r>
              <a:rPr lang="en-US" sz="1400" dirty="0" err="1">
                <a:solidFill>
                  <a:srgbClr val="000000"/>
                </a:solidFill>
                <a:latin typeface="Montserrat"/>
              </a:rPr>
              <a:t>ekologik</a:t>
            </a:r>
            <a:r>
              <a:rPr lang="en-US" sz="1400" dirty="0">
                <a:solidFill>
                  <a:srgbClr val="000000"/>
                </a:solidFill>
                <a:latin typeface="Montserrat"/>
              </a:rPr>
              <a:t> </a:t>
            </a:r>
            <a:r>
              <a:rPr lang="en-US" sz="1400" dirty="0" err="1">
                <a:solidFill>
                  <a:srgbClr val="000000"/>
                </a:solidFill>
                <a:latin typeface="Montserrat"/>
              </a:rPr>
              <a:t>huquqlari</a:t>
            </a:r>
            <a:r>
              <a:rPr lang="en-US" sz="1400" dirty="0">
                <a:solidFill>
                  <a:srgbClr val="000000"/>
                </a:solidFill>
                <a:latin typeface="Montserrat"/>
              </a:rPr>
              <a:t> </a:t>
            </a:r>
            <a:r>
              <a:rPr lang="en-US" sz="1400" dirty="0" err="1">
                <a:solidFill>
                  <a:srgbClr val="000000"/>
                </a:solidFill>
                <a:latin typeface="Montserrat"/>
              </a:rPr>
              <a:t>himoya</a:t>
            </a:r>
            <a:r>
              <a:rPr lang="en-US" sz="1400" dirty="0">
                <a:solidFill>
                  <a:srgbClr val="000000"/>
                </a:solidFill>
                <a:latin typeface="Montserrat"/>
              </a:rPr>
              <a:t> </a:t>
            </a:r>
            <a:r>
              <a:rPr lang="en-US" sz="1400" dirty="0" err="1">
                <a:solidFill>
                  <a:srgbClr val="000000"/>
                </a:solidFill>
                <a:latin typeface="Montserrat"/>
              </a:rPr>
              <a:t>qilinishini</a:t>
            </a:r>
            <a:r>
              <a:rPr lang="en-US" sz="1400" dirty="0">
                <a:solidFill>
                  <a:srgbClr val="000000"/>
                </a:solidFill>
                <a:latin typeface="Montserrat"/>
              </a:rPr>
              <a:t> </a:t>
            </a:r>
            <a:r>
              <a:rPr lang="en-US" sz="1400" dirty="0" err="1">
                <a:solidFill>
                  <a:srgbClr val="000000"/>
                </a:solidFill>
                <a:latin typeface="Montserrat"/>
              </a:rPr>
              <a:t>ta’minlaydi</a:t>
            </a:r>
            <a:r>
              <a:rPr lang="en-US" sz="1400" dirty="0">
                <a:solidFill>
                  <a:srgbClr val="000000"/>
                </a:solidFill>
                <a:latin typeface="Montserrat"/>
              </a:rPr>
              <a:t>, </a:t>
            </a:r>
            <a:r>
              <a:rPr lang="en-US" sz="1400" dirty="0" err="1">
                <a:solidFill>
                  <a:srgbClr val="000000"/>
                </a:solidFill>
                <a:latin typeface="Montserrat"/>
              </a:rPr>
              <a:t>ularning</a:t>
            </a:r>
            <a:r>
              <a:rPr lang="en-US" sz="1400" dirty="0">
                <a:solidFill>
                  <a:srgbClr val="000000"/>
                </a:solidFill>
                <a:latin typeface="Montserrat"/>
              </a:rPr>
              <a:t> </a:t>
            </a:r>
            <a:r>
              <a:rPr lang="en-US" sz="1400" dirty="0" err="1">
                <a:solidFill>
                  <a:srgbClr val="000000"/>
                </a:solidFill>
                <a:latin typeface="Montserrat"/>
              </a:rPr>
              <a:t>jamiyat</a:t>
            </a:r>
            <a:r>
              <a:rPr lang="en-US" sz="1400" dirty="0">
                <a:solidFill>
                  <a:srgbClr val="000000"/>
                </a:solidFill>
                <a:latin typeface="Montserrat"/>
              </a:rPr>
              <a:t> </a:t>
            </a:r>
            <a:r>
              <a:rPr lang="en-US" sz="1400" dirty="0" err="1">
                <a:solidFill>
                  <a:srgbClr val="000000"/>
                </a:solidFill>
                <a:latin typeface="Montserrat"/>
              </a:rPr>
              <a:t>va</a:t>
            </a:r>
            <a:r>
              <a:rPr lang="en-US" sz="1400" dirty="0">
                <a:solidFill>
                  <a:srgbClr val="000000"/>
                </a:solidFill>
                <a:latin typeface="Montserrat"/>
              </a:rPr>
              <a:t> </a:t>
            </a:r>
            <a:r>
              <a:rPr lang="en-US" sz="1400" dirty="0" err="1">
                <a:solidFill>
                  <a:srgbClr val="000000"/>
                </a:solidFill>
                <a:latin typeface="Montserrat"/>
              </a:rPr>
              <a:t>davlat</a:t>
            </a:r>
            <a:r>
              <a:rPr lang="en-US" sz="1400" dirty="0">
                <a:solidFill>
                  <a:srgbClr val="000000"/>
                </a:solidFill>
                <a:latin typeface="Montserrat"/>
              </a:rPr>
              <a:t> </a:t>
            </a:r>
            <a:r>
              <a:rPr lang="en-US" sz="1400" dirty="0" err="1">
                <a:solidFill>
                  <a:srgbClr val="000000"/>
                </a:solidFill>
                <a:latin typeface="Montserrat"/>
              </a:rPr>
              <a:t>hayotida</a:t>
            </a:r>
            <a:r>
              <a:rPr lang="en-US" sz="1400" dirty="0">
                <a:solidFill>
                  <a:srgbClr val="000000"/>
                </a:solidFill>
                <a:latin typeface="Montserrat"/>
              </a:rPr>
              <a:t> </a:t>
            </a:r>
            <a:r>
              <a:rPr lang="en-US" sz="1400" dirty="0" err="1">
                <a:solidFill>
                  <a:srgbClr val="000000"/>
                </a:solidFill>
                <a:latin typeface="Montserrat"/>
              </a:rPr>
              <a:t>faol</a:t>
            </a:r>
            <a:r>
              <a:rPr lang="en-US" sz="1400" dirty="0">
                <a:solidFill>
                  <a:srgbClr val="000000"/>
                </a:solidFill>
                <a:latin typeface="Montserrat"/>
              </a:rPr>
              <a:t> </a:t>
            </a:r>
            <a:r>
              <a:rPr lang="en-US" sz="1400" dirty="0" err="1">
                <a:solidFill>
                  <a:srgbClr val="000000"/>
                </a:solidFill>
                <a:latin typeface="Montserrat"/>
              </a:rPr>
              <a:t>ishtirok</a:t>
            </a:r>
            <a:r>
              <a:rPr lang="en-US" sz="1400" dirty="0">
                <a:solidFill>
                  <a:srgbClr val="000000"/>
                </a:solidFill>
                <a:latin typeface="Montserrat"/>
              </a:rPr>
              <a:t> </a:t>
            </a:r>
            <a:r>
              <a:rPr lang="en-US" sz="1400" dirty="0" err="1">
                <a:solidFill>
                  <a:srgbClr val="000000"/>
                </a:solidFill>
                <a:latin typeface="Montserrat"/>
              </a:rPr>
              <a:t>etishini</a:t>
            </a:r>
            <a:r>
              <a:rPr lang="en-US" sz="1400" dirty="0">
                <a:solidFill>
                  <a:srgbClr val="000000"/>
                </a:solidFill>
                <a:latin typeface="Montserrat"/>
              </a:rPr>
              <a:t> </a:t>
            </a:r>
            <a:r>
              <a:rPr lang="en-US" sz="1400" dirty="0" err="1">
                <a:solidFill>
                  <a:srgbClr val="000000"/>
                </a:solidFill>
                <a:latin typeface="Montserrat"/>
              </a:rPr>
              <a:t>rag‘batlantiradi</a:t>
            </a:r>
            <a:r>
              <a:rPr lang="en-US" sz="1400" dirty="0">
                <a:solidFill>
                  <a:srgbClr val="000000"/>
                </a:solidFill>
                <a:latin typeface="Montserrat"/>
              </a:rPr>
              <a:t>.</a:t>
            </a:r>
            <a:endParaRPr lang="en-US" sz="1400" dirty="0">
              <a:solidFill>
                <a:srgbClr val="000000"/>
              </a:solidFill>
              <a:latin typeface="Montserrat"/>
            </a:endParaRPr>
          </a:p>
          <a:p>
            <a:pPr algn="just">
              <a:spcBef>
                <a:spcPts val="600"/>
              </a:spcBef>
              <a:spcAft>
                <a:spcPts val="600"/>
              </a:spcAft>
              <a:buClr>
                <a:srgbClr val="3333CC"/>
              </a:buClr>
              <a:defRPr/>
            </a:pPr>
            <a:r>
              <a:rPr lang="en-US" sz="1400" dirty="0" err="1">
                <a:solidFill>
                  <a:srgbClr val="000000"/>
                </a:solidFill>
                <a:latin typeface="Montserrat"/>
              </a:rPr>
              <a:t>Davlat</a:t>
            </a:r>
            <a:r>
              <a:rPr lang="en-US" sz="1400" dirty="0">
                <a:solidFill>
                  <a:srgbClr val="000000"/>
                </a:solidFill>
                <a:latin typeface="Montserrat"/>
              </a:rPr>
              <a:t> </a:t>
            </a:r>
            <a:r>
              <a:rPr lang="en-US" sz="1400" dirty="0" err="1">
                <a:solidFill>
                  <a:srgbClr val="000000"/>
                </a:solidFill>
                <a:latin typeface="Montserrat"/>
              </a:rPr>
              <a:t>yoshlarning</a:t>
            </a:r>
            <a:r>
              <a:rPr lang="en-US" sz="1400" dirty="0">
                <a:solidFill>
                  <a:srgbClr val="000000"/>
                </a:solidFill>
                <a:latin typeface="Montserrat"/>
              </a:rPr>
              <a:t> </a:t>
            </a:r>
            <a:r>
              <a:rPr lang="en-US" sz="1400" dirty="0" err="1">
                <a:solidFill>
                  <a:srgbClr val="000000"/>
                </a:solidFill>
                <a:latin typeface="Montserrat"/>
              </a:rPr>
              <a:t>intellektual</a:t>
            </a:r>
            <a:r>
              <a:rPr lang="en-US" sz="1400" dirty="0">
                <a:solidFill>
                  <a:srgbClr val="000000"/>
                </a:solidFill>
                <a:latin typeface="Montserrat"/>
              </a:rPr>
              <a:t>, </a:t>
            </a:r>
            <a:r>
              <a:rPr lang="en-US" sz="1400" dirty="0" err="1">
                <a:solidFill>
                  <a:srgbClr val="000000"/>
                </a:solidFill>
                <a:latin typeface="Montserrat"/>
              </a:rPr>
              <a:t>ijodiy</a:t>
            </a:r>
            <a:r>
              <a:rPr lang="en-US" sz="1400" dirty="0">
                <a:solidFill>
                  <a:srgbClr val="000000"/>
                </a:solidFill>
                <a:latin typeface="Montserrat"/>
              </a:rPr>
              <a:t>, </a:t>
            </a:r>
            <a:r>
              <a:rPr lang="en-US" sz="1400" dirty="0" err="1">
                <a:solidFill>
                  <a:srgbClr val="000000"/>
                </a:solidFill>
                <a:latin typeface="Montserrat"/>
              </a:rPr>
              <a:t>jismoniy</a:t>
            </a:r>
            <a:r>
              <a:rPr lang="en-US" sz="1400" dirty="0">
                <a:solidFill>
                  <a:srgbClr val="000000"/>
                </a:solidFill>
                <a:latin typeface="Montserrat"/>
              </a:rPr>
              <a:t> </a:t>
            </a:r>
            <a:r>
              <a:rPr lang="en-US" sz="1400" dirty="0" err="1">
                <a:solidFill>
                  <a:srgbClr val="000000"/>
                </a:solidFill>
                <a:latin typeface="Montserrat"/>
              </a:rPr>
              <a:t>va</a:t>
            </a:r>
            <a:r>
              <a:rPr lang="en-US" sz="1400" dirty="0">
                <a:solidFill>
                  <a:srgbClr val="000000"/>
                </a:solidFill>
                <a:latin typeface="Montserrat"/>
              </a:rPr>
              <a:t> </a:t>
            </a:r>
            <a:r>
              <a:rPr lang="en-US" sz="1400" dirty="0" err="1">
                <a:solidFill>
                  <a:srgbClr val="000000"/>
                </a:solidFill>
                <a:latin typeface="Montserrat"/>
              </a:rPr>
              <a:t>axloqiy</a:t>
            </a:r>
            <a:r>
              <a:rPr lang="en-US" sz="1400" dirty="0">
                <a:solidFill>
                  <a:srgbClr val="000000"/>
                </a:solidFill>
                <a:latin typeface="Montserrat"/>
              </a:rPr>
              <a:t> </a:t>
            </a:r>
            <a:r>
              <a:rPr lang="en-US" sz="1400" dirty="0" err="1">
                <a:solidFill>
                  <a:srgbClr val="000000"/>
                </a:solidFill>
                <a:latin typeface="Montserrat"/>
              </a:rPr>
              <a:t>jihatdan</a:t>
            </a:r>
            <a:r>
              <a:rPr lang="en-US" sz="1400" dirty="0">
                <a:solidFill>
                  <a:srgbClr val="000000"/>
                </a:solidFill>
                <a:latin typeface="Montserrat"/>
              </a:rPr>
              <a:t> </a:t>
            </a:r>
            <a:r>
              <a:rPr lang="en-US" sz="1400" dirty="0" err="1">
                <a:solidFill>
                  <a:srgbClr val="000000"/>
                </a:solidFill>
                <a:latin typeface="Montserrat"/>
              </a:rPr>
              <a:t>shakllanishi</a:t>
            </a:r>
            <a:r>
              <a:rPr lang="en-US" sz="1400" dirty="0">
                <a:solidFill>
                  <a:srgbClr val="000000"/>
                </a:solidFill>
                <a:latin typeface="Montserrat"/>
              </a:rPr>
              <a:t> </a:t>
            </a:r>
            <a:r>
              <a:rPr lang="en-US" sz="1400" dirty="0" err="1">
                <a:solidFill>
                  <a:srgbClr val="000000"/>
                </a:solidFill>
                <a:latin typeface="Montserrat"/>
              </a:rPr>
              <a:t>hamda</a:t>
            </a:r>
            <a:r>
              <a:rPr lang="en-US" sz="1400" dirty="0">
                <a:solidFill>
                  <a:srgbClr val="000000"/>
                </a:solidFill>
                <a:latin typeface="Montserrat"/>
              </a:rPr>
              <a:t> </a:t>
            </a:r>
            <a:r>
              <a:rPr lang="en-US" sz="1400" dirty="0" err="1">
                <a:solidFill>
                  <a:srgbClr val="000000"/>
                </a:solidFill>
                <a:latin typeface="Montserrat"/>
              </a:rPr>
              <a:t>rivojlanishi</a:t>
            </a:r>
            <a:r>
              <a:rPr lang="en-US" sz="1400" dirty="0">
                <a:solidFill>
                  <a:srgbClr val="000000"/>
                </a:solidFill>
                <a:latin typeface="Montserrat"/>
              </a:rPr>
              <a:t> </a:t>
            </a:r>
            <a:r>
              <a:rPr lang="en-US" sz="1400" dirty="0" err="1">
                <a:solidFill>
                  <a:srgbClr val="000000"/>
                </a:solidFill>
                <a:latin typeface="Montserrat"/>
              </a:rPr>
              <a:t>uchun</a:t>
            </a:r>
            <a:r>
              <a:rPr lang="en-US" sz="1400" dirty="0">
                <a:solidFill>
                  <a:srgbClr val="000000"/>
                </a:solidFill>
                <a:latin typeface="Montserrat"/>
              </a:rPr>
              <a:t>, </a:t>
            </a:r>
            <a:r>
              <a:rPr lang="en-US" sz="1400" dirty="0" err="1">
                <a:solidFill>
                  <a:srgbClr val="000000"/>
                </a:solidFill>
                <a:latin typeface="Montserrat"/>
              </a:rPr>
              <a:t>ularning</a:t>
            </a:r>
            <a:r>
              <a:rPr lang="en-US" sz="1400" dirty="0">
                <a:solidFill>
                  <a:srgbClr val="000000"/>
                </a:solidFill>
                <a:latin typeface="Montserrat"/>
              </a:rPr>
              <a:t> </a:t>
            </a:r>
            <a:r>
              <a:rPr lang="en-US" sz="1400" dirty="0" err="1">
                <a:solidFill>
                  <a:srgbClr val="000000"/>
                </a:solidFill>
                <a:latin typeface="Montserrat"/>
              </a:rPr>
              <a:t>ta’lim</a:t>
            </a:r>
            <a:r>
              <a:rPr lang="en-US" sz="1400" dirty="0">
                <a:solidFill>
                  <a:srgbClr val="000000"/>
                </a:solidFill>
                <a:latin typeface="Montserrat"/>
              </a:rPr>
              <a:t> </a:t>
            </a:r>
            <a:r>
              <a:rPr lang="en-US" sz="1400" dirty="0" err="1">
                <a:solidFill>
                  <a:srgbClr val="000000"/>
                </a:solidFill>
                <a:latin typeface="Montserrat"/>
              </a:rPr>
              <a:t>olishga</a:t>
            </a:r>
            <a:r>
              <a:rPr lang="en-US" sz="1400" dirty="0">
                <a:solidFill>
                  <a:srgbClr val="000000"/>
                </a:solidFill>
                <a:latin typeface="Montserrat"/>
              </a:rPr>
              <a:t>, </a:t>
            </a:r>
            <a:r>
              <a:rPr lang="en-US" sz="1400" dirty="0" err="1">
                <a:solidFill>
                  <a:srgbClr val="000000"/>
                </a:solidFill>
                <a:latin typeface="Montserrat"/>
              </a:rPr>
              <a:t>sog‘lig‘ini</a:t>
            </a:r>
            <a:r>
              <a:rPr lang="en-US" sz="1400" dirty="0">
                <a:solidFill>
                  <a:srgbClr val="000000"/>
                </a:solidFill>
                <a:latin typeface="Montserrat"/>
              </a:rPr>
              <a:t> </a:t>
            </a:r>
            <a:r>
              <a:rPr lang="en-US" sz="1400" dirty="0" err="1">
                <a:solidFill>
                  <a:srgbClr val="000000"/>
                </a:solidFill>
                <a:latin typeface="Montserrat"/>
              </a:rPr>
              <a:t>saqlashga</a:t>
            </a:r>
            <a:r>
              <a:rPr lang="en-US" sz="1400" dirty="0">
                <a:solidFill>
                  <a:srgbClr val="000000"/>
                </a:solidFill>
                <a:latin typeface="Montserrat"/>
              </a:rPr>
              <a:t>, </a:t>
            </a:r>
            <a:r>
              <a:rPr lang="en-US" sz="1400" dirty="0" err="1">
                <a:solidFill>
                  <a:srgbClr val="000000"/>
                </a:solidFill>
                <a:latin typeface="Montserrat"/>
              </a:rPr>
              <a:t>uy-joyga</a:t>
            </a:r>
            <a:r>
              <a:rPr lang="en-US" sz="1400" dirty="0">
                <a:solidFill>
                  <a:srgbClr val="000000"/>
                </a:solidFill>
                <a:latin typeface="Montserrat"/>
              </a:rPr>
              <a:t>, </a:t>
            </a:r>
            <a:r>
              <a:rPr lang="en-US" sz="1400" dirty="0" err="1">
                <a:solidFill>
                  <a:srgbClr val="000000"/>
                </a:solidFill>
                <a:latin typeface="Montserrat"/>
              </a:rPr>
              <a:t>ishga</a:t>
            </a:r>
            <a:r>
              <a:rPr lang="en-US" sz="1400" dirty="0">
                <a:solidFill>
                  <a:srgbClr val="000000"/>
                </a:solidFill>
                <a:latin typeface="Montserrat"/>
              </a:rPr>
              <a:t> </a:t>
            </a:r>
            <a:r>
              <a:rPr lang="en-US" sz="1400" dirty="0" err="1">
                <a:solidFill>
                  <a:srgbClr val="000000"/>
                </a:solidFill>
                <a:latin typeface="Montserrat"/>
              </a:rPr>
              <a:t>joylashishga</a:t>
            </a:r>
            <a:r>
              <a:rPr lang="en-US" sz="1400" dirty="0">
                <a:solidFill>
                  <a:srgbClr val="000000"/>
                </a:solidFill>
                <a:latin typeface="Montserrat"/>
              </a:rPr>
              <a:t>, </a:t>
            </a:r>
            <a:r>
              <a:rPr lang="en-US" sz="1400" dirty="0" err="1">
                <a:solidFill>
                  <a:srgbClr val="000000"/>
                </a:solidFill>
                <a:latin typeface="Montserrat"/>
              </a:rPr>
              <a:t>bandlik</a:t>
            </a:r>
            <a:r>
              <a:rPr lang="en-US" sz="1400" dirty="0">
                <a:solidFill>
                  <a:srgbClr val="000000"/>
                </a:solidFill>
                <a:latin typeface="Montserrat"/>
              </a:rPr>
              <a:t> </a:t>
            </a:r>
            <a:r>
              <a:rPr lang="en-US" sz="1400" dirty="0" err="1">
                <a:solidFill>
                  <a:srgbClr val="000000"/>
                </a:solidFill>
                <a:latin typeface="Montserrat"/>
              </a:rPr>
              <a:t>va</a:t>
            </a:r>
            <a:r>
              <a:rPr lang="en-US" sz="1400" dirty="0">
                <a:solidFill>
                  <a:srgbClr val="000000"/>
                </a:solidFill>
                <a:latin typeface="Montserrat"/>
              </a:rPr>
              <a:t> dam </a:t>
            </a:r>
            <a:r>
              <a:rPr lang="en-US" sz="1400" dirty="0" err="1">
                <a:solidFill>
                  <a:srgbClr val="000000"/>
                </a:solidFill>
                <a:latin typeface="Montserrat"/>
              </a:rPr>
              <a:t>olishga</a:t>
            </a:r>
            <a:r>
              <a:rPr lang="en-US" sz="1400" dirty="0">
                <a:solidFill>
                  <a:srgbClr val="000000"/>
                </a:solidFill>
                <a:latin typeface="Montserrat"/>
              </a:rPr>
              <a:t> </a:t>
            </a:r>
            <a:r>
              <a:rPr lang="en-US" sz="1400" dirty="0" err="1">
                <a:solidFill>
                  <a:srgbClr val="000000"/>
                </a:solidFill>
                <a:latin typeface="Montserrat"/>
              </a:rPr>
              <a:t>bo‘lgan</a:t>
            </a:r>
            <a:r>
              <a:rPr lang="en-US" sz="1400" dirty="0">
                <a:solidFill>
                  <a:srgbClr val="000000"/>
                </a:solidFill>
                <a:latin typeface="Montserrat"/>
              </a:rPr>
              <a:t> </a:t>
            </a:r>
            <a:r>
              <a:rPr lang="en-US" sz="1400" dirty="0" err="1">
                <a:solidFill>
                  <a:srgbClr val="000000"/>
                </a:solidFill>
                <a:latin typeface="Montserrat"/>
              </a:rPr>
              <a:t>huquqlarini</a:t>
            </a:r>
            <a:r>
              <a:rPr lang="en-US" sz="1400" dirty="0">
                <a:solidFill>
                  <a:srgbClr val="000000"/>
                </a:solidFill>
                <a:latin typeface="Montserrat"/>
              </a:rPr>
              <a:t> </a:t>
            </a:r>
            <a:r>
              <a:rPr lang="en-US" sz="1400" dirty="0" err="1">
                <a:solidFill>
                  <a:srgbClr val="000000"/>
                </a:solidFill>
                <a:latin typeface="Montserrat"/>
              </a:rPr>
              <a:t>amalga</a:t>
            </a:r>
            <a:r>
              <a:rPr lang="en-US" sz="1400" dirty="0">
                <a:solidFill>
                  <a:srgbClr val="000000"/>
                </a:solidFill>
                <a:latin typeface="Montserrat"/>
              </a:rPr>
              <a:t> </a:t>
            </a:r>
            <a:r>
              <a:rPr lang="en-US" sz="1400" dirty="0" err="1">
                <a:solidFill>
                  <a:srgbClr val="000000"/>
                </a:solidFill>
                <a:latin typeface="Montserrat"/>
              </a:rPr>
              <a:t>oshirish</a:t>
            </a:r>
            <a:r>
              <a:rPr lang="en-US" sz="1400" dirty="0">
                <a:solidFill>
                  <a:srgbClr val="000000"/>
                </a:solidFill>
                <a:latin typeface="Montserrat"/>
              </a:rPr>
              <a:t> </a:t>
            </a:r>
            <a:r>
              <a:rPr lang="en-US" sz="1400" dirty="0" err="1">
                <a:solidFill>
                  <a:srgbClr val="000000"/>
                </a:solidFill>
                <a:latin typeface="Montserrat"/>
              </a:rPr>
              <a:t>uchun</a:t>
            </a:r>
            <a:r>
              <a:rPr lang="en-US" sz="1400" dirty="0">
                <a:solidFill>
                  <a:srgbClr val="000000"/>
                </a:solidFill>
                <a:latin typeface="Montserrat"/>
              </a:rPr>
              <a:t> </a:t>
            </a:r>
            <a:r>
              <a:rPr lang="en-US" sz="1400" dirty="0" err="1">
                <a:solidFill>
                  <a:srgbClr val="000000"/>
                </a:solidFill>
                <a:latin typeface="Montserrat"/>
              </a:rPr>
              <a:t>shart-sharoitlar</a:t>
            </a:r>
            <a:r>
              <a:rPr lang="en-US" sz="1400" dirty="0">
                <a:solidFill>
                  <a:srgbClr val="000000"/>
                </a:solidFill>
                <a:latin typeface="Montserrat"/>
              </a:rPr>
              <a:t> </a:t>
            </a:r>
            <a:r>
              <a:rPr lang="en-US" sz="1400" dirty="0" err="1">
                <a:solidFill>
                  <a:srgbClr val="000000"/>
                </a:solidFill>
                <a:latin typeface="Montserrat"/>
              </a:rPr>
              <a:t>yaratadi</a:t>
            </a:r>
            <a:r>
              <a:rPr lang="en-US" sz="1400" dirty="0">
                <a:solidFill>
                  <a:srgbClr val="000000"/>
                </a:solidFill>
                <a:latin typeface="Montserrat"/>
              </a:rPr>
              <a:t>.</a:t>
            </a:r>
            <a:r>
              <a:rPr lang="en-US" sz="1400" b="1" dirty="0">
                <a:solidFill>
                  <a:srgbClr val="000080"/>
                </a:solidFill>
                <a:latin typeface="Montserrat-Bold"/>
              </a:rPr>
              <a:t> 80-modda.</a:t>
            </a:r>
            <a:endParaRPr lang="en-US" sz="1400" b="1" dirty="0">
              <a:solidFill>
                <a:srgbClr val="000080"/>
              </a:solidFill>
              <a:latin typeface="Montserrat-Bold"/>
            </a:endParaRPr>
          </a:p>
          <a:p>
            <a:pPr algn="just">
              <a:buClr>
                <a:srgbClr val="3333CC"/>
              </a:buClr>
              <a:defRPr/>
            </a:pPr>
            <a:r>
              <a:rPr lang="en-US" sz="1400" dirty="0" err="1">
                <a:solidFill>
                  <a:srgbClr val="000000"/>
                </a:solidFill>
                <a:latin typeface="Montserrat"/>
              </a:rPr>
              <a:t>Voyaga</a:t>
            </a:r>
            <a:r>
              <a:rPr lang="en-US" sz="1400" dirty="0">
                <a:solidFill>
                  <a:srgbClr val="000000"/>
                </a:solidFill>
                <a:latin typeface="Montserrat"/>
              </a:rPr>
              <a:t> </a:t>
            </a:r>
            <a:r>
              <a:rPr lang="en-US" sz="1400" dirty="0" err="1">
                <a:solidFill>
                  <a:srgbClr val="000000"/>
                </a:solidFill>
                <a:latin typeface="Montserrat"/>
              </a:rPr>
              <a:t>yetgan</a:t>
            </a:r>
            <a:r>
              <a:rPr lang="en-US" sz="1400" dirty="0">
                <a:solidFill>
                  <a:srgbClr val="000000"/>
                </a:solidFill>
                <a:latin typeface="Montserrat"/>
              </a:rPr>
              <a:t> </a:t>
            </a:r>
            <a:r>
              <a:rPr lang="en-US" sz="1400" dirty="0" err="1">
                <a:solidFill>
                  <a:srgbClr val="000000"/>
                </a:solidFill>
                <a:latin typeface="Montserrat"/>
              </a:rPr>
              <a:t>mehnatga</a:t>
            </a:r>
            <a:r>
              <a:rPr lang="en-US" sz="1400" dirty="0">
                <a:solidFill>
                  <a:srgbClr val="000000"/>
                </a:solidFill>
                <a:latin typeface="Montserrat"/>
              </a:rPr>
              <a:t> </a:t>
            </a:r>
            <a:r>
              <a:rPr lang="en-US" sz="1400" dirty="0" err="1">
                <a:solidFill>
                  <a:srgbClr val="000000"/>
                </a:solidFill>
                <a:latin typeface="Montserrat"/>
              </a:rPr>
              <a:t>layoqatli</a:t>
            </a:r>
            <a:r>
              <a:rPr lang="en-US" sz="1400" dirty="0">
                <a:solidFill>
                  <a:srgbClr val="000000"/>
                </a:solidFill>
                <a:latin typeface="Montserrat"/>
              </a:rPr>
              <a:t> </a:t>
            </a:r>
            <a:r>
              <a:rPr lang="en-US" sz="1400" dirty="0" err="1">
                <a:solidFill>
                  <a:srgbClr val="000000"/>
                </a:solidFill>
                <a:latin typeface="Montserrat"/>
              </a:rPr>
              <a:t>farzandlar</a:t>
            </a:r>
            <a:r>
              <a:rPr lang="en-US" sz="1400" dirty="0">
                <a:solidFill>
                  <a:srgbClr val="000000"/>
                </a:solidFill>
                <a:latin typeface="Montserrat"/>
              </a:rPr>
              <a:t> </a:t>
            </a:r>
            <a:r>
              <a:rPr lang="en-US" sz="1400" dirty="0" err="1">
                <a:solidFill>
                  <a:srgbClr val="000000"/>
                </a:solidFill>
                <a:latin typeface="Montserrat"/>
              </a:rPr>
              <a:t>o‘z</a:t>
            </a:r>
            <a:r>
              <a:rPr lang="en-US" sz="1400" dirty="0">
                <a:solidFill>
                  <a:srgbClr val="000000"/>
                </a:solidFill>
                <a:latin typeface="Montserrat"/>
              </a:rPr>
              <a:t> </a:t>
            </a:r>
            <a:r>
              <a:rPr lang="en-US" sz="1400" dirty="0" err="1">
                <a:solidFill>
                  <a:srgbClr val="000000"/>
                </a:solidFill>
                <a:latin typeface="Montserrat"/>
              </a:rPr>
              <a:t>ota-onalari</a:t>
            </a:r>
            <a:r>
              <a:rPr lang="en-US" sz="1400" dirty="0">
                <a:solidFill>
                  <a:srgbClr val="000000"/>
                </a:solidFill>
                <a:latin typeface="Montserrat"/>
              </a:rPr>
              <a:t> </a:t>
            </a:r>
            <a:r>
              <a:rPr lang="en-US" sz="1400" dirty="0" err="1">
                <a:solidFill>
                  <a:srgbClr val="000000"/>
                </a:solidFill>
                <a:latin typeface="Montserrat"/>
              </a:rPr>
              <a:t>haqida</a:t>
            </a:r>
            <a:r>
              <a:rPr lang="en-US" sz="1400" dirty="0">
                <a:solidFill>
                  <a:srgbClr val="000000"/>
                </a:solidFill>
                <a:latin typeface="Montserrat"/>
              </a:rPr>
              <a:t> </a:t>
            </a:r>
            <a:r>
              <a:rPr lang="en-US" sz="1400" dirty="0" err="1">
                <a:solidFill>
                  <a:srgbClr val="000000"/>
                </a:solidFill>
                <a:latin typeface="Montserrat"/>
              </a:rPr>
              <a:t>g‘amxo‘rlik</a:t>
            </a:r>
            <a:r>
              <a:rPr lang="en-US" sz="1400" dirty="0">
                <a:solidFill>
                  <a:srgbClr val="000000"/>
                </a:solidFill>
                <a:latin typeface="Montserrat"/>
              </a:rPr>
              <a:t> </a:t>
            </a:r>
            <a:r>
              <a:rPr lang="en-US" sz="1400" dirty="0" err="1">
                <a:solidFill>
                  <a:srgbClr val="000000"/>
                </a:solidFill>
                <a:latin typeface="Montserrat"/>
              </a:rPr>
              <a:t>qilishga</a:t>
            </a:r>
            <a:r>
              <a:rPr lang="en-US" sz="1400" dirty="0">
                <a:solidFill>
                  <a:srgbClr val="000000"/>
                </a:solidFill>
                <a:latin typeface="Montserrat"/>
              </a:rPr>
              <a:t> </a:t>
            </a:r>
            <a:r>
              <a:rPr lang="en-US" sz="1400" dirty="0" err="1">
                <a:solidFill>
                  <a:srgbClr val="000000"/>
                </a:solidFill>
                <a:latin typeface="Montserrat"/>
              </a:rPr>
              <a:t>majburdirlar</a:t>
            </a:r>
            <a:r>
              <a:rPr lang="en-US" sz="1400" dirty="0">
                <a:solidFill>
                  <a:srgbClr val="000000"/>
                </a:solidFill>
                <a:latin typeface="Montserrat"/>
              </a:rPr>
              <a:t>.</a:t>
            </a:r>
            <a:endParaRPr lang="en-US" sz="1400" dirty="0">
              <a:solidFill>
                <a:srgbClr val="000000"/>
              </a:solidFill>
              <a:latin typeface="Montserrat"/>
            </a:endParaRPr>
          </a:p>
          <a:p>
            <a:pPr algn="just"/>
            <a:endParaRPr lang="en-US" sz="1400" dirty="0">
              <a:solidFill>
                <a:srgbClr val="000000"/>
              </a:solidFill>
              <a:latin typeface="Montserrat"/>
            </a:endParaRPr>
          </a:p>
          <a:p>
            <a:endParaRPr lang="ru-RU" sz="2400" dirty="0"/>
          </a:p>
        </p:txBody>
      </p:sp>
      <p:pic>
        <p:nvPicPr>
          <p:cNvPr id="1026"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5087888" y="5263760"/>
            <a:ext cx="1319714" cy="143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descr="C:\Users\Home\Desktop\Фото-2019-2021\ФОТО-2022\Зубайда туйида.202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92344" y="5274044"/>
            <a:ext cx="1362600" cy="144121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74939" y="214314"/>
            <a:ext cx="7793037" cy="1198463"/>
          </a:xfrm>
        </p:spPr>
        <p:txBody>
          <a:bodyPr/>
          <a:lstStyle/>
          <a:p>
            <a:br>
              <a:rPr lang="ru-RU" sz="3200" dirty="0">
                <a:solidFill>
                  <a:schemeClr val="accent2"/>
                </a:solidFill>
              </a:rPr>
            </a:br>
            <a:br>
              <a:rPr lang="ru-RU" sz="3200" dirty="0">
                <a:solidFill>
                  <a:schemeClr val="accent2"/>
                </a:solidFill>
              </a:rPr>
            </a:br>
            <a:br>
              <a:rPr lang="ru-RU" sz="3200" dirty="0">
                <a:solidFill>
                  <a:schemeClr val="accent2"/>
                </a:solidFill>
              </a:rPr>
            </a:br>
            <a:br>
              <a:rPr lang="ru-RU" sz="3200" dirty="0">
                <a:solidFill>
                  <a:schemeClr val="accent2"/>
                </a:solidFill>
              </a:rPr>
            </a:br>
            <a:br>
              <a:rPr lang="ru-RU" sz="3200" dirty="0">
                <a:solidFill>
                  <a:schemeClr val="accent2"/>
                </a:solidFill>
              </a:rPr>
            </a:br>
            <a:br>
              <a:rPr lang="ru-RU" sz="3200" dirty="0">
                <a:solidFill>
                  <a:schemeClr val="accent2"/>
                </a:solidFill>
              </a:rPr>
            </a:br>
            <a:br>
              <a:rPr lang="ru-RU" sz="3200" dirty="0">
                <a:solidFill>
                  <a:schemeClr val="accent2"/>
                </a:solidFill>
              </a:rPr>
            </a:br>
            <a:br>
              <a:rPr lang="ru-RU" sz="3200" dirty="0">
                <a:solidFill>
                  <a:schemeClr val="accent2"/>
                </a:solidFill>
              </a:rPr>
            </a:br>
            <a:br>
              <a:rPr lang="ru-RU" sz="3200" dirty="0">
                <a:solidFill>
                  <a:schemeClr val="accent2"/>
                </a:solidFill>
              </a:rPr>
            </a:br>
            <a:r>
              <a:rPr lang="ru-RU" sz="2400" dirty="0" err="1">
                <a:solidFill>
                  <a:schemeClr val="accent2"/>
                </a:solidFill>
              </a:rPr>
              <a:t>Оила</a:t>
            </a:r>
            <a:r>
              <a:rPr lang="ru-RU" sz="2400" dirty="0">
                <a:solidFill>
                  <a:schemeClr val="accent2"/>
                </a:solidFill>
              </a:rPr>
              <a:t> </a:t>
            </a:r>
            <a:r>
              <a:rPr lang="ru-RU" sz="2400" dirty="0" err="1">
                <a:solidFill>
                  <a:schemeClr val="accent2"/>
                </a:solidFill>
              </a:rPr>
              <a:t>Кодекси</a:t>
            </a:r>
            <a:r>
              <a:rPr lang="ru-RU" sz="2400" dirty="0">
                <a:solidFill>
                  <a:schemeClr val="accent2"/>
                </a:solidFill>
              </a:rPr>
              <a:t> 3-модда. </a:t>
            </a:r>
            <a:r>
              <a:rPr lang="ru-RU" sz="2400" dirty="0" err="1">
                <a:solidFill>
                  <a:schemeClr val="accent2"/>
                </a:solidFill>
              </a:rPr>
              <a:t>Оилавий</a:t>
            </a:r>
            <a:r>
              <a:rPr lang="ru-RU" sz="2400" dirty="0">
                <a:solidFill>
                  <a:schemeClr val="accent2"/>
                </a:solidFill>
              </a:rPr>
              <a:t> </a:t>
            </a:r>
            <a:r>
              <a:rPr lang="ru-RU" sz="2400" dirty="0" err="1">
                <a:solidFill>
                  <a:schemeClr val="accent2"/>
                </a:solidFill>
              </a:rPr>
              <a:t>муносабатларда</a:t>
            </a:r>
            <a:r>
              <a:rPr lang="ru-RU" sz="2400" dirty="0">
                <a:solidFill>
                  <a:schemeClr val="accent2"/>
                </a:solidFill>
              </a:rPr>
              <a:t> </a:t>
            </a:r>
            <a:r>
              <a:rPr lang="ru-RU" sz="2400" dirty="0" err="1">
                <a:solidFill>
                  <a:schemeClr val="accent2"/>
                </a:solidFill>
              </a:rPr>
              <a:t>фуқароларнинг</a:t>
            </a:r>
            <a:r>
              <a:rPr lang="ru-RU" sz="2400" dirty="0">
                <a:solidFill>
                  <a:schemeClr val="accent2"/>
                </a:solidFill>
              </a:rPr>
              <a:t> </a:t>
            </a:r>
            <a:r>
              <a:rPr lang="ru-RU" sz="2400" dirty="0" err="1">
                <a:solidFill>
                  <a:schemeClr val="accent2"/>
                </a:solidFill>
              </a:rPr>
              <a:t>тенг</a:t>
            </a:r>
            <a:r>
              <a:rPr lang="ru-RU" sz="2400" dirty="0">
                <a:solidFill>
                  <a:schemeClr val="accent2"/>
                </a:solidFill>
              </a:rPr>
              <a:t> </a:t>
            </a:r>
            <a:r>
              <a:rPr lang="ru-RU" sz="2400" dirty="0" err="1">
                <a:solidFill>
                  <a:schemeClr val="accent2"/>
                </a:solidFill>
              </a:rPr>
              <a:t>ҳуқуқлилиги</a:t>
            </a:r>
            <a:br>
              <a:rPr lang="ru-RU" sz="2800" dirty="0"/>
            </a:br>
            <a:endParaRPr lang="ru-RU" sz="2800" dirty="0"/>
          </a:p>
        </p:txBody>
      </p:sp>
      <p:sp>
        <p:nvSpPr>
          <p:cNvPr id="3" name="Объект 2"/>
          <p:cNvSpPr>
            <a:spLocks noGrp="1"/>
          </p:cNvSpPr>
          <p:nvPr>
            <p:ph idx="1"/>
          </p:nvPr>
        </p:nvSpPr>
        <p:spPr>
          <a:xfrm>
            <a:off x="2207568" y="1412776"/>
            <a:ext cx="8271520" cy="5184576"/>
          </a:xfrm>
        </p:spPr>
        <p:txBody>
          <a:bodyPr/>
          <a:lstStyle/>
          <a:p>
            <a:pPr algn="ctr"/>
            <a:r>
              <a:rPr lang="ru-RU" sz="2200" b="1" u="sng" dirty="0" err="1">
                <a:solidFill>
                  <a:srgbClr val="FF66FF"/>
                </a:solidFill>
              </a:rPr>
              <a:t>Барча</a:t>
            </a:r>
            <a:r>
              <a:rPr lang="ru-RU" sz="2200" b="1" u="sng" dirty="0">
                <a:solidFill>
                  <a:srgbClr val="FF66FF"/>
                </a:solidFill>
              </a:rPr>
              <a:t> </a:t>
            </a:r>
            <a:r>
              <a:rPr lang="ru-RU" sz="2200" b="1" u="sng" dirty="0" err="1">
                <a:solidFill>
                  <a:srgbClr val="FF66FF"/>
                </a:solidFill>
              </a:rPr>
              <a:t>фуқаролар</a:t>
            </a:r>
            <a:r>
              <a:rPr lang="ru-RU" sz="2200" b="1" u="sng" dirty="0">
                <a:solidFill>
                  <a:srgbClr val="FF66FF"/>
                </a:solidFill>
              </a:rPr>
              <a:t> </a:t>
            </a:r>
            <a:r>
              <a:rPr lang="ru-RU" sz="2200" b="1" u="sng" dirty="0" err="1">
                <a:solidFill>
                  <a:srgbClr val="FF66FF"/>
                </a:solidFill>
              </a:rPr>
              <a:t>оилавий</a:t>
            </a:r>
            <a:r>
              <a:rPr lang="ru-RU" sz="2200" b="1" u="sng" dirty="0">
                <a:solidFill>
                  <a:srgbClr val="FF66FF"/>
                </a:solidFill>
              </a:rPr>
              <a:t> </a:t>
            </a:r>
            <a:r>
              <a:rPr lang="ru-RU" sz="2200" b="1" u="sng" dirty="0" err="1">
                <a:solidFill>
                  <a:srgbClr val="FF66FF"/>
                </a:solidFill>
              </a:rPr>
              <a:t>муносабатларда</a:t>
            </a:r>
            <a:r>
              <a:rPr lang="ru-RU" sz="2200" b="1" u="sng" dirty="0">
                <a:solidFill>
                  <a:srgbClr val="FF66FF"/>
                </a:solidFill>
              </a:rPr>
              <a:t> </a:t>
            </a:r>
            <a:r>
              <a:rPr lang="ru-RU" sz="2200" b="1" u="sng" dirty="0" err="1">
                <a:solidFill>
                  <a:srgbClr val="FF66FF"/>
                </a:solidFill>
              </a:rPr>
              <a:t>тенг</a:t>
            </a:r>
            <a:r>
              <a:rPr lang="ru-RU" sz="2200" b="1" u="sng" dirty="0">
                <a:solidFill>
                  <a:srgbClr val="FF66FF"/>
                </a:solidFill>
              </a:rPr>
              <a:t> </a:t>
            </a:r>
            <a:r>
              <a:rPr lang="ru-RU" sz="2200" b="1" u="sng" dirty="0" err="1">
                <a:solidFill>
                  <a:srgbClr val="FF66FF"/>
                </a:solidFill>
              </a:rPr>
              <a:t>ҳуқуқларга</a:t>
            </a:r>
            <a:r>
              <a:rPr lang="ru-RU" sz="2200" b="1" u="sng" dirty="0">
                <a:solidFill>
                  <a:srgbClr val="FF66FF"/>
                </a:solidFill>
              </a:rPr>
              <a:t> </a:t>
            </a:r>
            <a:r>
              <a:rPr lang="ru-RU" sz="2200" b="1" u="sng" dirty="0" err="1">
                <a:solidFill>
                  <a:srgbClr val="FF66FF"/>
                </a:solidFill>
              </a:rPr>
              <a:t>эгадирлар</a:t>
            </a:r>
            <a:r>
              <a:rPr lang="ru-RU" sz="2200" dirty="0"/>
              <a:t>. </a:t>
            </a:r>
            <a:r>
              <a:rPr lang="ru-RU" sz="2200" dirty="0" err="1"/>
              <a:t>Никоҳ</a:t>
            </a:r>
            <a:r>
              <a:rPr lang="ru-RU" sz="2200" dirty="0"/>
              <a:t> </a:t>
            </a:r>
            <a:r>
              <a:rPr lang="ru-RU" sz="2200" dirty="0" err="1"/>
              <a:t>тузиш</a:t>
            </a:r>
            <a:r>
              <a:rPr lang="ru-RU" sz="2200" dirty="0"/>
              <a:t> </a:t>
            </a:r>
            <a:r>
              <a:rPr lang="ru-RU" sz="2200" dirty="0" err="1"/>
              <a:t>чоғида</a:t>
            </a:r>
            <a:r>
              <a:rPr lang="ru-RU" sz="2200" dirty="0"/>
              <a:t> </a:t>
            </a:r>
            <a:r>
              <a:rPr lang="ru-RU" sz="2200" dirty="0" err="1"/>
              <a:t>жинси</a:t>
            </a:r>
            <a:r>
              <a:rPr lang="ru-RU" sz="2200" dirty="0"/>
              <a:t>, </a:t>
            </a:r>
            <a:r>
              <a:rPr lang="ru-RU" sz="2200" dirty="0" err="1"/>
              <a:t>ирқи</a:t>
            </a:r>
            <a:r>
              <a:rPr lang="ru-RU" sz="2200" dirty="0"/>
              <a:t>, </a:t>
            </a:r>
            <a:r>
              <a:rPr lang="ru-RU" sz="2200" dirty="0" err="1"/>
              <a:t>миллати</a:t>
            </a:r>
            <a:r>
              <a:rPr lang="ru-RU" sz="2200" dirty="0"/>
              <a:t>, тили, </a:t>
            </a:r>
            <a:r>
              <a:rPr lang="ru-RU" sz="2200" dirty="0" err="1"/>
              <a:t>дини</a:t>
            </a:r>
            <a:r>
              <a:rPr lang="ru-RU" sz="2200" dirty="0"/>
              <a:t>, </a:t>
            </a:r>
            <a:r>
              <a:rPr lang="ru-RU" sz="2200" dirty="0" err="1"/>
              <a:t>ижтимоий</a:t>
            </a:r>
            <a:r>
              <a:rPr lang="ru-RU" sz="2200" dirty="0"/>
              <a:t> </a:t>
            </a:r>
            <a:r>
              <a:rPr lang="ru-RU" sz="2200" dirty="0" err="1"/>
              <a:t>келиб</a:t>
            </a:r>
            <a:r>
              <a:rPr lang="ru-RU" sz="2200" dirty="0"/>
              <a:t> </a:t>
            </a:r>
            <a:r>
              <a:rPr lang="ru-RU" sz="2200" dirty="0" err="1"/>
              <a:t>чиқиши</a:t>
            </a:r>
            <a:r>
              <a:rPr lang="ru-RU" sz="2200" dirty="0"/>
              <a:t>, </a:t>
            </a:r>
            <a:r>
              <a:rPr lang="ru-RU" sz="2200" dirty="0" err="1"/>
              <a:t>эътиқоди</a:t>
            </a:r>
            <a:r>
              <a:rPr lang="ru-RU" sz="2200" dirty="0"/>
              <a:t>, </a:t>
            </a:r>
            <a:r>
              <a:rPr lang="ru-RU" sz="2200" dirty="0" err="1"/>
              <a:t>шахсий</a:t>
            </a:r>
            <a:r>
              <a:rPr lang="ru-RU" sz="2200" dirty="0"/>
              <a:t> </a:t>
            </a:r>
            <a:r>
              <a:rPr lang="ru-RU" sz="2200" dirty="0" err="1"/>
              <a:t>ва</a:t>
            </a:r>
            <a:r>
              <a:rPr lang="ru-RU" sz="2200" dirty="0"/>
              <a:t> </a:t>
            </a:r>
            <a:r>
              <a:rPr lang="ru-RU" sz="2200" dirty="0" err="1"/>
              <a:t>ижтимоий</a:t>
            </a:r>
            <a:r>
              <a:rPr lang="ru-RU" sz="2200" dirty="0"/>
              <a:t> </a:t>
            </a:r>
            <a:r>
              <a:rPr lang="ru-RU" sz="2200" dirty="0" err="1"/>
              <a:t>мавқеи</a:t>
            </a:r>
            <a:r>
              <a:rPr lang="ru-RU" sz="2200" dirty="0"/>
              <a:t> </a:t>
            </a:r>
            <a:r>
              <a:rPr lang="ru-RU" sz="2200" dirty="0" err="1"/>
              <a:t>ҳамда</a:t>
            </a:r>
            <a:r>
              <a:rPr lang="ru-RU" sz="2200" dirty="0"/>
              <a:t> </a:t>
            </a:r>
            <a:r>
              <a:rPr lang="ru-RU" sz="2200" dirty="0" err="1"/>
              <a:t>бошқа</a:t>
            </a:r>
            <a:r>
              <a:rPr lang="ru-RU" sz="2200" dirty="0"/>
              <a:t> </a:t>
            </a:r>
            <a:r>
              <a:rPr lang="ru-RU" sz="2200" dirty="0" err="1"/>
              <a:t>ҳолатларга</a:t>
            </a:r>
            <a:r>
              <a:rPr lang="ru-RU" sz="2200" dirty="0"/>
              <a:t> </a:t>
            </a:r>
            <a:r>
              <a:rPr lang="ru-RU" sz="2200" dirty="0" err="1"/>
              <a:t>қараб</a:t>
            </a:r>
            <a:r>
              <a:rPr lang="ru-RU" sz="2200" dirty="0"/>
              <a:t>, </a:t>
            </a:r>
            <a:r>
              <a:rPr lang="ru-RU" sz="2200" dirty="0" err="1"/>
              <a:t>ҳуқуқларни</a:t>
            </a:r>
            <a:r>
              <a:rPr lang="ru-RU" sz="2200" dirty="0"/>
              <a:t> </a:t>
            </a:r>
            <a:r>
              <a:rPr lang="ru-RU" sz="2200" dirty="0" err="1"/>
              <a:t>муайян</a:t>
            </a:r>
            <a:r>
              <a:rPr lang="ru-RU" sz="2200" dirty="0"/>
              <a:t> </a:t>
            </a:r>
            <a:r>
              <a:rPr lang="ru-RU" sz="2200" dirty="0" err="1"/>
              <a:t>тарзда</a:t>
            </a:r>
            <a:r>
              <a:rPr lang="ru-RU" sz="2200" dirty="0"/>
              <a:t> </a:t>
            </a:r>
            <a:r>
              <a:rPr lang="ru-RU" sz="2200" dirty="0" err="1"/>
              <a:t>бевосита</a:t>
            </a:r>
            <a:r>
              <a:rPr lang="ru-RU" sz="2200" dirty="0"/>
              <a:t> </a:t>
            </a:r>
            <a:r>
              <a:rPr lang="ru-RU" sz="2200" dirty="0" err="1"/>
              <a:t>ёки</a:t>
            </a:r>
            <a:r>
              <a:rPr lang="ru-RU" sz="2200" dirty="0"/>
              <a:t> </a:t>
            </a:r>
            <a:r>
              <a:rPr lang="ru-RU" sz="2200" dirty="0" err="1"/>
              <a:t>билвосита</a:t>
            </a:r>
            <a:r>
              <a:rPr lang="ru-RU" sz="2200" dirty="0"/>
              <a:t> </a:t>
            </a:r>
            <a:r>
              <a:rPr lang="ru-RU" sz="2200" dirty="0" err="1"/>
              <a:t>чеклашга</a:t>
            </a:r>
            <a:r>
              <a:rPr lang="ru-RU" sz="2200" dirty="0"/>
              <a:t>, </a:t>
            </a:r>
            <a:r>
              <a:rPr lang="ru-RU" sz="2200" dirty="0" err="1"/>
              <a:t>бевосита</a:t>
            </a:r>
            <a:r>
              <a:rPr lang="ru-RU" sz="2200" dirty="0"/>
              <a:t> </a:t>
            </a:r>
            <a:r>
              <a:rPr lang="ru-RU" sz="2200" dirty="0" err="1"/>
              <a:t>ёки</a:t>
            </a:r>
            <a:r>
              <a:rPr lang="ru-RU" sz="2200" dirty="0"/>
              <a:t> </a:t>
            </a:r>
            <a:r>
              <a:rPr lang="ru-RU" sz="2200" dirty="0" err="1"/>
              <a:t>билвосита</a:t>
            </a:r>
            <a:r>
              <a:rPr lang="ru-RU" sz="2200" dirty="0"/>
              <a:t> </a:t>
            </a:r>
            <a:r>
              <a:rPr lang="ru-RU" sz="2200" dirty="0" err="1"/>
              <a:t>афзалликлар</a:t>
            </a:r>
            <a:r>
              <a:rPr lang="ru-RU" sz="2200" dirty="0"/>
              <a:t> </a:t>
            </a:r>
            <a:r>
              <a:rPr lang="ru-RU" sz="2200" dirty="0" err="1"/>
              <a:t>белгилашга</a:t>
            </a:r>
            <a:r>
              <a:rPr lang="ru-RU" sz="2200" dirty="0"/>
              <a:t> </a:t>
            </a:r>
            <a:r>
              <a:rPr lang="ru-RU" sz="2200" dirty="0" err="1"/>
              <a:t>ҳамда</a:t>
            </a:r>
            <a:r>
              <a:rPr lang="ru-RU" sz="2200" dirty="0"/>
              <a:t> </a:t>
            </a:r>
            <a:r>
              <a:rPr lang="ru-RU" sz="2200" dirty="0" err="1"/>
              <a:t>оилавий</a:t>
            </a:r>
            <a:r>
              <a:rPr lang="ru-RU" sz="2200" dirty="0"/>
              <a:t> </a:t>
            </a:r>
            <a:r>
              <a:rPr lang="ru-RU" sz="2200" dirty="0" err="1"/>
              <a:t>муносабатларга</a:t>
            </a:r>
            <a:r>
              <a:rPr lang="ru-RU" sz="2200" dirty="0"/>
              <a:t> </a:t>
            </a:r>
            <a:r>
              <a:rPr lang="ru-RU" sz="2200" dirty="0" err="1"/>
              <a:t>аралашишга</a:t>
            </a:r>
            <a:r>
              <a:rPr lang="ru-RU" sz="2200" dirty="0"/>
              <a:t> </a:t>
            </a:r>
            <a:r>
              <a:rPr lang="ru-RU" sz="2200" dirty="0" err="1"/>
              <a:t>йўл</a:t>
            </a:r>
            <a:r>
              <a:rPr lang="ru-RU" sz="2200" dirty="0"/>
              <a:t> </a:t>
            </a:r>
            <a:r>
              <a:rPr lang="ru-RU" sz="2200" dirty="0" err="1"/>
              <a:t>қўйилмайди</a:t>
            </a:r>
            <a:r>
              <a:rPr lang="ru-RU" sz="2200" dirty="0"/>
              <a:t>.</a:t>
            </a:r>
            <a:endParaRPr lang="ru-RU" sz="2200" dirty="0"/>
          </a:p>
          <a:p>
            <a:pPr algn="ctr"/>
            <a:r>
              <a:rPr lang="ru-RU" sz="2200" dirty="0" err="1"/>
              <a:t>Оилавий</a:t>
            </a:r>
            <a:r>
              <a:rPr lang="ru-RU" sz="2200" dirty="0"/>
              <a:t> </a:t>
            </a:r>
            <a:r>
              <a:rPr lang="ru-RU" sz="2200" dirty="0" err="1"/>
              <a:t>муносабатларда</a:t>
            </a:r>
            <a:r>
              <a:rPr lang="ru-RU" sz="2200" dirty="0"/>
              <a:t> </a:t>
            </a:r>
            <a:r>
              <a:rPr lang="ru-RU" sz="2200" dirty="0" err="1"/>
              <a:t>фуқароларнинг</a:t>
            </a:r>
            <a:r>
              <a:rPr lang="ru-RU" sz="2200" dirty="0"/>
              <a:t> </a:t>
            </a:r>
            <a:r>
              <a:rPr lang="ru-RU" sz="2200" dirty="0" err="1"/>
              <a:t>ҳуқуқлари</a:t>
            </a:r>
            <a:r>
              <a:rPr lang="ru-RU" sz="2200" dirty="0"/>
              <a:t> </a:t>
            </a:r>
            <a:r>
              <a:rPr lang="ru-RU" sz="2200" dirty="0" err="1"/>
              <a:t>фақат</a:t>
            </a:r>
            <a:r>
              <a:rPr lang="ru-RU" sz="2200" dirty="0"/>
              <a:t> </a:t>
            </a:r>
            <a:r>
              <a:rPr lang="ru-RU" sz="2200" dirty="0" err="1"/>
              <a:t>қонунга</a:t>
            </a:r>
            <a:r>
              <a:rPr lang="ru-RU" sz="2200" dirty="0"/>
              <a:t> </a:t>
            </a:r>
            <a:r>
              <a:rPr lang="ru-RU" sz="2200" dirty="0" err="1"/>
              <a:t>асосан</a:t>
            </a:r>
            <a:r>
              <a:rPr lang="ru-RU" sz="2200" dirty="0"/>
              <a:t> </a:t>
            </a:r>
            <a:r>
              <a:rPr lang="ru-RU" sz="2200" dirty="0" err="1"/>
              <a:t>ва</a:t>
            </a:r>
            <a:r>
              <a:rPr lang="ru-RU" sz="2200" dirty="0"/>
              <a:t> </a:t>
            </a:r>
            <a:r>
              <a:rPr lang="ru-RU" sz="2200" dirty="0" err="1"/>
              <a:t>фақат</a:t>
            </a:r>
            <a:r>
              <a:rPr lang="ru-RU" sz="2200" dirty="0"/>
              <a:t> </a:t>
            </a:r>
            <a:r>
              <a:rPr lang="ru-RU" sz="2200" dirty="0" err="1"/>
              <a:t>оиладаги</a:t>
            </a:r>
            <a:r>
              <a:rPr lang="ru-RU" sz="2200" dirty="0"/>
              <a:t> </a:t>
            </a:r>
            <a:r>
              <a:rPr lang="ru-RU" sz="2200" dirty="0" err="1"/>
              <a:t>бошқа</a:t>
            </a:r>
            <a:r>
              <a:rPr lang="ru-RU" sz="2200" dirty="0"/>
              <a:t> </a:t>
            </a:r>
            <a:r>
              <a:rPr lang="ru-RU" sz="2200" dirty="0" err="1"/>
              <a:t>аъзоларнинг</a:t>
            </a:r>
            <a:r>
              <a:rPr lang="ru-RU" sz="2200" dirty="0"/>
              <a:t> </a:t>
            </a:r>
            <a:r>
              <a:rPr lang="ru-RU" sz="2200" dirty="0" err="1"/>
              <a:t>ҳамда</a:t>
            </a:r>
            <a:r>
              <a:rPr lang="ru-RU" sz="2200" dirty="0"/>
              <a:t> </a:t>
            </a:r>
            <a:r>
              <a:rPr lang="ru-RU" sz="2200" dirty="0" err="1"/>
              <a:t>ўзга</a:t>
            </a:r>
            <a:r>
              <a:rPr lang="ru-RU" sz="2200" dirty="0"/>
              <a:t> </a:t>
            </a:r>
            <a:r>
              <a:rPr lang="ru-RU" sz="2200" dirty="0" err="1"/>
              <a:t>фуқароларнинг</a:t>
            </a:r>
            <a:r>
              <a:rPr lang="ru-RU" sz="2200" dirty="0"/>
              <a:t> </a:t>
            </a:r>
            <a:r>
              <a:rPr lang="ru-RU" sz="2200" dirty="0" err="1"/>
              <a:t>ахлоқи</a:t>
            </a:r>
            <a:r>
              <a:rPr lang="ru-RU" sz="2200" dirty="0"/>
              <a:t>, </a:t>
            </a:r>
            <a:r>
              <a:rPr lang="ru-RU" sz="2200" dirty="0" err="1"/>
              <a:t>шаъни</a:t>
            </a:r>
            <a:r>
              <a:rPr lang="ru-RU" sz="2200" dirty="0"/>
              <a:t>, </a:t>
            </a:r>
            <a:r>
              <a:rPr lang="ru-RU" sz="2200" dirty="0" err="1"/>
              <a:t>қадр-қиммати</a:t>
            </a:r>
            <a:r>
              <a:rPr lang="ru-RU" sz="2200" dirty="0"/>
              <a:t>, </a:t>
            </a:r>
            <a:r>
              <a:rPr lang="ru-RU" sz="2200" dirty="0" err="1"/>
              <a:t>соғлиғи</a:t>
            </a:r>
            <a:r>
              <a:rPr lang="ru-RU" sz="2200" dirty="0"/>
              <a:t>, </a:t>
            </a:r>
            <a:r>
              <a:rPr lang="ru-RU" sz="2200" dirty="0" err="1"/>
              <a:t>ҳуқуқлари</a:t>
            </a:r>
            <a:r>
              <a:rPr lang="ru-RU" sz="2200" dirty="0"/>
              <a:t> </a:t>
            </a:r>
            <a:r>
              <a:rPr lang="ru-RU" sz="2200" dirty="0" err="1"/>
              <a:t>ва</a:t>
            </a:r>
            <a:r>
              <a:rPr lang="ru-RU" sz="2200" dirty="0"/>
              <a:t> </a:t>
            </a:r>
            <a:r>
              <a:rPr lang="ru-RU" sz="2200" dirty="0" err="1"/>
              <a:t>қонун</a:t>
            </a:r>
            <a:r>
              <a:rPr lang="ru-RU" sz="2200" dirty="0"/>
              <a:t> </a:t>
            </a:r>
            <a:r>
              <a:rPr lang="ru-RU" sz="2200" dirty="0" err="1"/>
              <a:t>билан</a:t>
            </a:r>
            <a:r>
              <a:rPr lang="ru-RU" sz="2200" dirty="0"/>
              <a:t> </a:t>
            </a:r>
            <a:r>
              <a:rPr lang="ru-RU" sz="2200" dirty="0" err="1"/>
              <a:t>қўриқланадиган</a:t>
            </a:r>
            <a:r>
              <a:rPr lang="ru-RU" sz="2200" dirty="0"/>
              <a:t> </a:t>
            </a:r>
            <a:r>
              <a:rPr lang="ru-RU" sz="2200" dirty="0" err="1"/>
              <a:t>манфаатларини</a:t>
            </a:r>
            <a:r>
              <a:rPr lang="ru-RU" sz="2200" dirty="0"/>
              <a:t> </a:t>
            </a:r>
            <a:r>
              <a:rPr lang="ru-RU" sz="2200" dirty="0" err="1"/>
              <a:t>ҳимоя</a:t>
            </a:r>
            <a:r>
              <a:rPr lang="ru-RU" sz="2200" dirty="0"/>
              <a:t> </a:t>
            </a:r>
            <a:r>
              <a:rPr lang="ru-RU" sz="2200" dirty="0" err="1"/>
              <a:t>қилиш</a:t>
            </a:r>
            <a:r>
              <a:rPr lang="ru-RU" sz="2200" dirty="0"/>
              <a:t> </a:t>
            </a:r>
            <a:r>
              <a:rPr lang="ru-RU" sz="2200" dirty="0" err="1"/>
              <a:t>мақсадида</a:t>
            </a:r>
            <a:r>
              <a:rPr lang="ru-RU" sz="2200" dirty="0"/>
              <a:t> </a:t>
            </a:r>
            <a:r>
              <a:rPr lang="ru-RU" sz="2200" dirty="0" err="1"/>
              <a:t>зарур</a:t>
            </a:r>
            <a:r>
              <a:rPr lang="ru-RU" sz="2200" dirty="0"/>
              <a:t> </a:t>
            </a:r>
            <a:r>
              <a:rPr lang="ru-RU" sz="2200" dirty="0" err="1"/>
              <a:t>меъёрдагина</a:t>
            </a:r>
            <a:r>
              <a:rPr lang="ru-RU" sz="2200" dirty="0"/>
              <a:t> </a:t>
            </a:r>
            <a:r>
              <a:rPr lang="ru-RU" sz="2200" dirty="0" err="1"/>
              <a:t>чекланиши</a:t>
            </a:r>
            <a:r>
              <a:rPr lang="ru-RU" sz="2200" dirty="0"/>
              <a:t> </a:t>
            </a:r>
            <a:r>
              <a:rPr lang="ru-RU" sz="2200" dirty="0" err="1"/>
              <a:t>мумкин</a:t>
            </a:r>
            <a:r>
              <a:rPr lang="ru-RU" dirty="0"/>
              <a:t>.</a:t>
            </a:r>
            <a:endParaRPr lang="ru-R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5" name="Объект 4"/>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2935288" y="2017713"/>
            <a:ext cx="7315200" cy="4114800"/>
          </a:xfrm>
        </p:spPr>
      </p:pic>
      <p:sp>
        <p:nvSpPr>
          <p:cNvPr id="4" name="Прямоугольник 3"/>
          <p:cNvSpPr/>
          <p:nvPr/>
        </p:nvSpPr>
        <p:spPr>
          <a:xfrm>
            <a:off x="2706688" y="2017713"/>
            <a:ext cx="7772400" cy="411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US" sz="2800" b="1" dirty="0">
                <a:solidFill>
                  <a:srgbClr val="FFCF01">
                    <a:lumMod val="50000"/>
                  </a:srgbClr>
                </a:solidFill>
                <a:latin typeface="Tahoma" panose="020B0604030504040204"/>
              </a:rPr>
              <a:t>Оилада </a:t>
            </a:r>
            <a:r>
              <a:rPr lang="en-US" sz="2800" dirty="0">
                <a:solidFill>
                  <a:srgbClr val="FFCF01">
                    <a:lumMod val="50000"/>
                  </a:srgbClr>
                </a:solidFill>
                <a:latin typeface="Tahoma" panose="020B0604030504040204"/>
              </a:rPr>
              <a:t>миллат давомийлиги, миллий қадриятларининг боқийлиги сақланади. Оилада авлодлар умр занжирини мустаҳкамловчи авлод дунёга келади, камол топади. Шу сабабли, оила - ҳаётий қадриятлар ва тажриба сақланиб, узатиладиган биринчи тарбия мактаби ҳисобланади. </a:t>
            </a:r>
            <a:endParaRPr lang="ru-RU" sz="2800" dirty="0">
              <a:solidFill>
                <a:srgbClr val="FFCF01">
                  <a:lumMod val="50000"/>
                </a:srgbClr>
              </a:solidFill>
              <a:latin typeface="Tahoma" panose="020B0604030504040204"/>
            </a:endParaRPr>
          </a:p>
        </p:txBody>
      </p:sp>
      <p:pic>
        <p:nvPicPr>
          <p:cNvPr id="6" name="Рисунок 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2706688" y="214313"/>
            <a:ext cx="2590270" cy="1462087"/>
          </a:xfrm>
          <a:prstGeom prst="rect">
            <a:avLst/>
          </a:prstGeom>
        </p:spPr>
      </p:pic>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08447" y="214313"/>
            <a:ext cx="2559761" cy="1462087"/>
          </a:xfrm>
          <a:prstGeom prst="rect">
            <a:avLst/>
          </a:prstGeom>
        </p:spPr>
      </p:pic>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12224" y="214314"/>
            <a:ext cx="2267744" cy="146208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7570" name="Group 2"/>
          <p:cNvGrpSpPr/>
          <p:nvPr/>
        </p:nvGrpSpPr>
        <p:grpSpPr bwMode="auto">
          <a:xfrm>
            <a:off x="1847850" y="188914"/>
            <a:ext cx="8820151" cy="6669087"/>
            <a:chOff x="204" y="119"/>
            <a:chExt cx="5556" cy="4201"/>
          </a:xfrm>
        </p:grpSpPr>
        <p:sp>
          <p:nvSpPr>
            <p:cNvPr id="237571" name="Oval 3"/>
            <p:cNvSpPr>
              <a:spLocks noChangeArrowheads="1"/>
            </p:cNvSpPr>
            <p:nvPr/>
          </p:nvSpPr>
          <p:spPr bwMode="auto">
            <a:xfrm>
              <a:off x="204" y="119"/>
              <a:ext cx="1723" cy="1224"/>
            </a:xfrm>
            <a:prstGeom prst="ellipse">
              <a:avLst/>
            </a:prstGeom>
            <a:solidFill>
              <a:srgbClr val="FFFFCC"/>
            </a:solidFill>
            <a:ln w="57150" cmpd="thinThick">
              <a:solidFill>
                <a:schemeClr val="tx1"/>
              </a:solidFill>
              <a:round/>
            </a:ln>
          </p:spPr>
          <p:txBody>
            <a:bodyPr wrap="none" anchor="ctr"/>
            <a:lstStyle/>
            <a:p>
              <a:pPr algn="ctr" fontAlgn="base">
                <a:spcBef>
                  <a:spcPct val="0"/>
                </a:spcBef>
                <a:spcAft>
                  <a:spcPct val="0"/>
                </a:spcAft>
              </a:pPr>
              <a:r>
                <a:rPr lang="en-US" altLang="ru-RU" sz="3200" dirty="0">
                  <a:solidFill>
                    <a:srgbClr val="006600"/>
                  </a:solidFill>
                  <a:latin typeface="Constantia" panose="02030602050306030303" pitchFamily="18" charset="0"/>
                </a:rPr>
                <a:t>Қадриятлар </a:t>
              </a:r>
              <a:endParaRPr lang="ru-RU" altLang="ru-RU" sz="3200" dirty="0">
                <a:solidFill>
                  <a:srgbClr val="006600"/>
                </a:solidFill>
                <a:latin typeface="Constantia" panose="02030602050306030303" pitchFamily="18" charset="0"/>
              </a:endParaRPr>
            </a:p>
          </p:txBody>
        </p:sp>
        <p:sp>
          <p:nvSpPr>
            <p:cNvPr id="237572" name="Oval 4"/>
            <p:cNvSpPr>
              <a:spLocks noChangeArrowheads="1"/>
            </p:cNvSpPr>
            <p:nvPr/>
          </p:nvSpPr>
          <p:spPr bwMode="auto">
            <a:xfrm>
              <a:off x="2835" y="3294"/>
              <a:ext cx="2812" cy="1026"/>
            </a:xfrm>
            <a:prstGeom prst="ellipse">
              <a:avLst/>
            </a:prstGeom>
            <a:solidFill>
              <a:srgbClr val="FFFFCC"/>
            </a:solidFill>
            <a:ln w="57150" cmpd="thinThick">
              <a:solidFill>
                <a:schemeClr val="tx1"/>
              </a:solidFill>
              <a:round/>
            </a:ln>
          </p:spPr>
          <p:txBody>
            <a:bodyPr wrap="none" anchor="ctr"/>
            <a:lstStyle/>
            <a:p>
              <a:pPr algn="ctr" fontAlgn="base">
                <a:spcBef>
                  <a:spcPct val="0"/>
                </a:spcBef>
                <a:spcAft>
                  <a:spcPct val="0"/>
                </a:spcAft>
              </a:pPr>
              <a:r>
                <a:rPr lang="en-US" altLang="ru-RU" sz="2400" i="1" dirty="0">
                  <a:solidFill>
                    <a:srgbClr val="FF3399"/>
                  </a:solidFill>
                  <a:latin typeface="Constantia" panose="02030602050306030303" pitchFamily="18" charset="0"/>
                </a:rPr>
                <a:t>инсоннинг дунёга бўлган</a:t>
              </a:r>
              <a:endParaRPr lang="ru-RU" altLang="ru-RU" sz="2400" i="1" dirty="0">
                <a:solidFill>
                  <a:srgbClr val="FF3399"/>
                </a:solidFill>
                <a:latin typeface="Constantia" panose="02030602050306030303" pitchFamily="18" charset="0"/>
              </a:endParaRPr>
            </a:p>
            <a:p>
              <a:pPr algn="ctr" fontAlgn="base">
                <a:spcBef>
                  <a:spcPct val="0"/>
                </a:spcBef>
                <a:spcAft>
                  <a:spcPct val="0"/>
                </a:spcAft>
              </a:pPr>
              <a:r>
                <a:rPr lang="en-US" altLang="ru-RU" sz="2400" i="1" dirty="0">
                  <a:solidFill>
                    <a:srgbClr val="FF3399"/>
                  </a:solidFill>
                  <a:latin typeface="Constantia" panose="02030602050306030303" pitchFamily="18" charset="0"/>
                </a:rPr>
                <a:t>муносабатининг алоҳида </a:t>
              </a:r>
              <a:endParaRPr lang="ru-RU" altLang="ru-RU" sz="2400" i="1" dirty="0">
                <a:solidFill>
                  <a:srgbClr val="FF3399"/>
                </a:solidFill>
                <a:latin typeface="Constantia" panose="02030602050306030303" pitchFamily="18" charset="0"/>
              </a:endParaRPr>
            </a:p>
            <a:p>
              <a:pPr algn="ctr" fontAlgn="base">
                <a:spcBef>
                  <a:spcPct val="0"/>
                </a:spcBef>
                <a:spcAft>
                  <a:spcPct val="0"/>
                </a:spcAft>
              </a:pPr>
              <a:r>
                <a:rPr lang="en-US" altLang="ru-RU" sz="2400" i="1" dirty="0">
                  <a:solidFill>
                    <a:srgbClr val="FF3399"/>
                  </a:solidFill>
                  <a:latin typeface="Constantia" panose="02030602050306030303" pitchFamily="18" charset="0"/>
                </a:rPr>
                <a:t>жиҳатини намоён этади</a:t>
              </a:r>
              <a:r>
                <a:rPr lang="ru-RU" altLang="ru-RU" sz="2400" i="1" dirty="0">
                  <a:solidFill>
                    <a:srgbClr val="FF3399"/>
                  </a:solidFill>
                  <a:latin typeface="Constantia" panose="02030602050306030303" pitchFamily="18" charset="0"/>
                </a:rPr>
                <a:t> </a:t>
              </a:r>
              <a:endParaRPr lang="ru-RU" altLang="ru-RU" sz="2400" i="1" dirty="0">
                <a:solidFill>
                  <a:srgbClr val="FF3399"/>
                </a:solidFill>
                <a:latin typeface="Constantia" panose="02030602050306030303" pitchFamily="18" charset="0"/>
              </a:endParaRPr>
            </a:p>
          </p:txBody>
        </p:sp>
        <p:sp>
          <p:nvSpPr>
            <p:cNvPr id="237573" name="Oval 5"/>
            <p:cNvSpPr>
              <a:spLocks noChangeArrowheads="1"/>
            </p:cNvSpPr>
            <p:nvPr/>
          </p:nvSpPr>
          <p:spPr bwMode="auto">
            <a:xfrm>
              <a:off x="2744" y="2205"/>
              <a:ext cx="2902" cy="1088"/>
            </a:xfrm>
            <a:prstGeom prst="ellipse">
              <a:avLst/>
            </a:prstGeom>
            <a:solidFill>
              <a:srgbClr val="FFFFCC"/>
            </a:solidFill>
            <a:ln w="57150" cmpd="thinThick">
              <a:solidFill>
                <a:schemeClr val="tx1"/>
              </a:solidFill>
              <a:round/>
            </a:ln>
          </p:spPr>
          <p:txBody>
            <a:bodyPr wrap="none" anchor="ctr"/>
            <a:lstStyle/>
            <a:p>
              <a:pPr algn="ctr" fontAlgn="base">
                <a:spcBef>
                  <a:spcPct val="0"/>
                </a:spcBef>
                <a:spcAft>
                  <a:spcPct val="0"/>
                </a:spcAft>
              </a:pPr>
              <a:r>
                <a:rPr lang="en-US" altLang="ru-RU" sz="2400" i="1" dirty="0">
                  <a:solidFill>
                    <a:srgbClr val="FF0000"/>
                  </a:solidFill>
                  <a:latin typeface="Constantia" panose="02030602050306030303" pitchFamily="18" charset="0"/>
                </a:rPr>
                <a:t>инсон фаолияти</a:t>
              </a:r>
              <a:r>
                <a:rPr lang="ru-RU" altLang="ru-RU" sz="2400" i="1" dirty="0">
                  <a:solidFill>
                    <a:srgbClr val="FF0000"/>
                  </a:solidFill>
                  <a:latin typeface="Constantia" panose="02030602050306030303" pitchFamily="18" charset="0"/>
                </a:rPr>
                <a:t> </a:t>
              </a:r>
              <a:r>
                <a:rPr lang="ru-RU" altLang="ru-RU" sz="2400" i="1" dirty="0" err="1">
                  <a:solidFill>
                    <a:srgbClr val="FF0000"/>
                  </a:solidFill>
                  <a:latin typeface="Constantia" panose="02030602050306030303" pitchFamily="18" charset="0"/>
                </a:rPr>
                <a:t>ва</a:t>
              </a:r>
              <a:r>
                <a:rPr lang="en-US" altLang="ru-RU" sz="2400" i="1" dirty="0">
                  <a:solidFill>
                    <a:srgbClr val="FF0000"/>
                  </a:solidFill>
                  <a:latin typeface="Constantia" panose="02030602050306030303" pitchFamily="18" charset="0"/>
                </a:rPr>
                <a:t> </a:t>
              </a:r>
              <a:endParaRPr lang="ru-RU" altLang="ru-RU" sz="2400" i="1" dirty="0">
                <a:solidFill>
                  <a:srgbClr val="FF0000"/>
                </a:solidFill>
                <a:latin typeface="Constantia" panose="02030602050306030303" pitchFamily="18" charset="0"/>
              </a:endParaRPr>
            </a:p>
            <a:p>
              <a:pPr algn="ctr" fontAlgn="base">
                <a:spcBef>
                  <a:spcPct val="0"/>
                </a:spcBef>
                <a:spcAft>
                  <a:spcPct val="0"/>
                </a:spcAft>
              </a:pPr>
              <a:r>
                <a:rPr lang="en-US" altLang="ru-RU" sz="2400" i="1" dirty="0">
                  <a:solidFill>
                    <a:srgbClr val="FF0000"/>
                  </a:solidFill>
                  <a:latin typeface="Constantia" panose="02030602050306030303" pitchFamily="18" charset="0"/>
                </a:rPr>
                <a:t>жамиятнинг</a:t>
              </a:r>
              <a:r>
                <a:rPr lang="ru-RU" altLang="ru-RU" sz="2400" i="1" dirty="0">
                  <a:solidFill>
                    <a:srgbClr val="FF0000"/>
                  </a:solidFill>
                  <a:latin typeface="Constantia" panose="02030602050306030303" pitchFamily="18" charset="0"/>
                </a:rPr>
                <a:t> </a:t>
              </a:r>
              <a:r>
                <a:rPr lang="en-US" altLang="ru-RU" sz="2400" i="1" dirty="0">
                  <a:solidFill>
                    <a:srgbClr val="FF0000"/>
                  </a:solidFill>
                  <a:latin typeface="Constantia" panose="02030602050306030303" pitchFamily="18" charset="0"/>
                </a:rPr>
                <a:t>ўзига хос</a:t>
              </a:r>
              <a:r>
                <a:rPr lang="ru-RU" altLang="ru-RU" sz="2400" i="1" dirty="0" err="1">
                  <a:solidFill>
                    <a:srgbClr val="FF0000"/>
                  </a:solidFill>
                  <a:latin typeface="Constantia" panose="02030602050306030303" pitchFamily="18" charset="0"/>
                </a:rPr>
                <a:t>лигини</a:t>
              </a:r>
              <a:r>
                <a:rPr lang="en-US" altLang="ru-RU" sz="2400" i="1" dirty="0">
                  <a:solidFill>
                    <a:srgbClr val="FF0000"/>
                  </a:solidFill>
                  <a:latin typeface="Constantia" panose="02030602050306030303" pitchFamily="18" charset="0"/>
                </a:rPr>
                <a:t> </a:t>
              </a:r>
              <a:endParaRPr lang="ru-RU" altLang="ru-RU" sz="2400" i="1" dirty="0">
                <a:solidFill>
                  <a:srgbClr val="FF0000"/>
                </a:solidFill>
                <a:latin typeface="Constantia" panose="02030602050306030303" pitchFamily="18" charset="0"/>
              </a:endParaRPr>
            </a:p>
            <a:p>
              <a:pPr algn="ctr" fontAlgn="base">
                <a:spcBef>
                  <a:spcPct val="0"/>
                </a:spcBef>
                <a:spcAft>
                  <a:spcPct val="0"/>
                </a:spcAft>
              </a:pPr>
              <a:r>
                <a:rPr lang="en-US" altLang="ru-RU" sz="2400" i="1" dirty="0">
                  <a:solidFill>
                    <a:srgbClr val="FF0000"/>
                  </a:solidFill>
                  <a:latin typeface="Constantia" panose="02030602050306030303" pitchFamily="18" charset="0"/>
                </a:rPr>
                <a:t>теранроқ англаш имконини </a:t>
              </a:r>
              <a:endParaRPr lang="ru-RU" altLang="ru-RU" sz="2400" i="1" dirty="0">
                <a:solidFill>
                  <a:srgbClr val="FF0000"/>
                </a:solidFill>
                <a:latin typeface="Constantia" panose="02030602050306030303" pitchFamily="18" charset="0"/>
              </a:endParaRPr>
            </a:p>
            <a:p>
              <a:pPr algn="ctr" fontAlgn="base">
                <a:spcBef>
                  <a:spcPct val="0"/>
                </a:spcBef>
                <a:spcAft>
                  <a:spcPct val="0"/>
                </a:spcAft>
              </a:pPr>
              <a:r>
                <a:rPr lang="en-US" altLang="ru-RU" sz="2400" i="1" dirty="0">
                  <a:solidFill>
                    <a:srgbClr val="FF0000"/>
                  </a:solidFill>
                  <a:latin typeface="Constantia" panose="02030602050306030303" pitchFamily="18" charset="0"/>
                </a:rPr>
                <a:t>беради</a:t>
              </a:r>
              <a:r>
                <a:rPr lang="ru-RU" altLang="ru-RU" sz="2400" i="1" dirty="0">
                  <a:solidFill>
                    <a:srgbClr val="FF0000"/>
                  </a:solidFill>
                  <a:latin typeface="Constantia" panose="02030602050306030303" pitchFamily="18" charset="0"/>
                </a:rPr>
                <a:t> </a:t>
              </a:r>
              <a:endParaRPr lang="ru-RU" altLang="ru-RU" sz="2400" i="1" dirty="0">
                <a:solidFill>
                  <a:srgbClr val="FF0000"/>
                </a:solidFill>
                <a:latin typeface="Constantia" panose="02030602050306030303" pitchFamily="18" charset="0"/>
              </a:endParaRPr>
            </a:p>
          </p:txBody>
        </p:sp>
        <p:sp>
          <p:nvSpPr>
            <p:cNvPr id="237575" name="Oval 7"/>
            <p:cNvSpPr>
              <a:spLocks noChangeArrowheads="1"/>
            </p:cNvSpPr>
            <p:nvPr/>
          </p:nvSpPr>
          <p:spPr bwMode="auto">
            <a:xfrm>
              <a:off x="2699" y="119"/>
              <a:ext cx="3061" cy="1026"/>
            </a:xfrm>
            <a:prstGeom prst="ellipse">
              <a:avLst/>
            </a:prstGeom>
            <a:solidFill>
              <a:srgbClr val="FFFFCC"/>
            </a:solidFill>
            <a:ln w="57150" cmpd="thinThick">
              <a:solidFill>
                <a:schemeClr val="tx1"/>
              </a:solidFill>
              <a:round/>
            </a:ln>
          </p:spPr>
          <p:txBody>
            <a:bodyPr wrap="none" anchor="ctr"/>
            <a:lstStyle/>
            <a:p>
              <a:pPr algn="ctr" fontAlgn="base">
                <a:spcBef>
                  <a:spcPct val="0"/>
                </a:spcBef>
                <a:spcAft>
                  <a:spcPct val="0"/>
                </a:spcAft>
              </a:pPr>
              <a:r>
                <a:rPr lang="en-US" altLang="ru-RU" sz="2200" dirty="0">
                  <a:solidFill>
                    <a:srgbClr val="002060"/>
                  </a:solidFill>
                  <a:latin typeface="Constantia" panose="02030602050306030303" pitchFamily="18" charset="0"/>
                </a:rPr>
                <a:t>инсоннинг ҳаёт тарзини, </a:t>
              </a:r>
              <a:endParaRPr lang="ru-RU" altLang="ru-RU" sz="2200" dirty="0">
                <a:solidFill>
                  <a:srgbClr val="002060"/>
                </a:solidFill>
                <a:latin typeface="Constantia" panose="02030602050306030303" pitchFamily="18" charset="0"/>
              </a:endParaRPr>
            </a:p>
            <a:p>
              <a:pPr algn="ctr" fontAlgn="base">
                <a:spcBef>
                  <a:spcPct val="0"/>
                </a:spcBef>
                <a:spcAft>
                  <a:spcPct val="0"/>
                </a:spcAft>
              </a:pPr>
              <a:r>
                <a:rPr lang="en-US" altLang="ru-RU" sz="2200" dirty="0">
                  <a:solidFill>
                    <a:srgbClr val="002060"/>
                  </a:solidFill>
                  <a:latin typeface="Constantia" panose="02030602050306030303" pitchFamily="18" charset="0"/>
                </a:rPr>
                <a:t>унинг ҳайвонот дунёсидан </a:t>
              </a:r>
              <a:endParaRPr lang="ru-RU" altLang="ru-RU" sz="2200" dirty="0">
                <a:solidFill>
                  <a:srgbClr val="002060"/>
                </a:solidFill>
                <a:latin typeface="Constantia" panose="02030602050306030303" pitchFamily="18" charset="0"/>
              </a:endParaRPr>
            </a:p>
            <a:p>
              <a:pPr algn="ctr" fontAlgn="base">
                <a:spcBef>
                  <a:spcPct val="0"/>
                </a:spcBef>
                <a:spcAft>
                  <a:spcPct val="0"/>
                </a:spcAft>
              </a:pPr>
              <a:r>
                <a:rPr lang="en-US" altLang="ru-RU" sz="2200" dirty="0">
                  <a:solidFill>
                    <a:srgbClr val="002060"/>
                  </a:solidFill>
                  <a:latin typeface="Constantia" panose="02030602050306030303" pitchFamily="18" charset="0"/>
                </a:rPr>
                <a:t>ажралишини тавсифлайди</a:t>
              </a:r>
              <a:endParaRPr lang="ru-RU" altLang="ru-RU" sz="2200" dirty="0">
                <a:solidFill>
                  <a:srgbClr val="002060"/>
                </a:solidFill>
                <a:latin typeface="Constantia" panose="02030602050306030303" pitchFamily="18" charset="0"/>
              </a:endParaRPr>
            </a:p>
          </p:txBody>
        </p:sp>
        <p:sp>
          <p:nvSpPr>
            <p:cNvPr id="237576" name="Oval 8"/>
            <p:cNvSpPr>
              <a:spLocks noChangeArrowheads="1"/>
            </p:cNvSpPr>
            <p:nvPr/>
          </p:nvSpPr>
          <p:spPr bwMode="auto">
            <a:xfrm>
              <a:off x="2653" y="1162"/>
              <a:ext cx="3107" cy="1026"/>
            </a:xfrm>
            <a:prstGeom prst="ellipse">
              <a:avLst/>
            </a:prstGeom>
            <a:solidFill>
              <a:srgbClr val="FFFFCC"/>
            </a:solidFill>
            <a:ln w="57150" cmpd="thinThick">
              <a:solidFill>
                <a:schemeClr val="tx1"/>
              </a:solidFill>
              <a:round/>
            </a:ln>
          </p:spPr>
          <p:txBody>
            <a:bodyPr wrap="none" anchor="ctr"/>
            <a:lstStyle/>
            <a:p>
              <a:pPr algn="ctr" fontAlgn="base">
                <a:spcBef>
                  <a:spcPct val="0"/>
                </a:spcBef>
                <a:spcAft>
                  <a:spcPct val="0"/>
                </a:spcAft>
              </a:pPr>
              <a:r>
                <a:rPr lang="en-US" altLang="ru-RU" sz="2200" dirty="0">
                  <a:solidFill>
                    <a:srgbClr val="7030A0"/>
                  </a:solidFill>
                  <a:latin typeface="Constantia" panose="02030602050306030303" pitchFamily="18" charset="0"/>
                </a:rPr>
                <a:t>одамларни жипслаштир</a:t>
              </a:r>
              <a:r>
                <a:rPr lang="ru-RU" altLang="ru-RU" sz="2200" dirty="0" err="1">
                  <a:solidFill>
                    <a:srgbClr val="7030A0"/>
                  </a:solidFill>
                  <a:latin typeface="Constantia" panose="02030602050306030303" pitchFamily="18" charset="0"/>
                </a:rPr>
                <a:t>ади</a:t>
              </a:r>
              <a:r>
                <a:rPr lang="ru-RU" altLang="ru-RU" sz="2200" dirty="0">
                  <a:solidFill>
                    <a:srgbClr val="7030A0"/>
                  </a:solidFill>
                  <a:latin typeface="Constantia" panose="02030602050306030303" pitchFamily="18" charset="0"/>
                </a:rPr>
                <a:t>,</a:t>
              </a:r>
              <a:endParaRPr lang="ru-RU" altLang="ru-RU" sz="2200" dirty="0">
                <a:solidFill>
                  <a:srgbClr val="7030A0"/>
                </a:solidFill>
                <a:latin typeface="Constantia" panose="02030602050306030303" pitchFamily="18" charset="0"/>
              </a:endParaRPr>
            </a:p>
            <a:p>
              <a:pPr algn="ctr" fontAlgn="base">
                <a:spcBef>
                  <a:spcPct val="0"/>
                </a:spcBef>
                <a:spcAft>
                  <a:spcPct val="0"/>
                </a:spcAft>
              </a:pPr>
              <a:r>
                <a:rPr lang="en-US" altLang="ru-RU" sz="2200" dirty="0">
                  <a:solidFill>
                    <a:srgbClr val="7030A0"/>
                  </a:solidFill>
                  <a:latin typeface="Constantia" panose="02030602050306030303" pitchFamily="18" charset="0"/>
                </a:rPr>
                <a:t> уларни</a:t>
              </a:r>
              <a:r>
                <a:rPr lang="ru-RU" altLang="ru-RU" sz="2200" dirty="0">
                  <a:solidFill>
                    <a:srgbClr val="7030A0"/>
                  </a:solidFill>
                  <a:latin typeface="Constantia" panose="02030602050306030303" pitchFamily="18" charset="0"/>
                </a:rPr>
                <a:t> </a:t>
              </a:r>
              <a:r>
                <a:rPr lang="en-US" altLang="ru-RU" sz="2200" dirty="0">
                  <a:solidFill>
                    <a:srgbClr val="7030A0"/>
                  </a:solidFill>
                  <a:latin typeface="Constantia" panose="02030602050306030303" pitchFamily="18" charset="0"/>
                </a:rPr>
                <a:t>ҳамжамиятларга </a:t>
              </a:r>
              <a:endParaRPr lang="ru-RU" altLang="ru-RU" sz="2200" dirty="0">
                <a:solidFill>
                  <a:srgbClr val="7030A0"/>
                </a:solidFill>
                <a:latin typeface="Constantia" panose="02030602050306030303" pitchFamily="18" charset="0"/>
              </a:endParaRPr>
            </a:p>
            <a:p>
              <a:pPr algn="ctr" fontAlgn="base">
                <a:spcBef>
                  <a:spcPct val="0"/>
                </a:spcBef>
                <a:spcAft>
                  <a:spcPct val="0"/>
                </a:spcAft>
              </a:pPr>
              <a:r>
                <a:rPr lang="en-US" altLang="ru-RU" sz="2200" dirty="0">
                  <a:solidFill>
                    <a:srgbClr val="7030A0"/>
                  </a:solidFill>
                  <a:latin typeface="Constantia" panose="02030602050306030303" pitchFamily="18" charset="0"/>
                </a:rPr>
                <a:t>бирлаштир</a:t>
              </a:r>
              <a:r>
                <a:rPr lang="ru-RU" altLang="ru-RU" sz="2200" dirty="0" err="1">
                  <a:solidFill>
                    <a:srgbClr val="7030A0"/>
                  </a:solidFill>
                  <a:latin typeface="Constantia" panose="02030602050306030303" pitchFamily="18" charset="0"/>
                </a:rPr>
                <a:t>ади</a:t>
              </a:r>
              <a:endParaRPr lang="ru-RU" altLang="ru-RU" sz="2200" dirty="0">
                <a:solidFill>
                  <a:srgbClr val="7030A0"/>
                </a:solidFill>
                <a:latin typeface="Constantia" panose="02030602050306030303" pitchFamily="18" charset="0"/>
              </a:endParaRPr>
            </a:p>
          </p:txBody>
        </p:sp>
        <p:sp>
          <p:nvSpPr>
            <p:cNvPr id="237577" name="Line 9"/>
            <p:cNvSpPr>
              <a:spLocks noChangeShapeType="1"/>
            </p:cNvSpPr>
            <p:nvPr/>
          </p:nvSpPr>
          <p:spPr bwMode="auto">
            <a:xfrm flipV="1">
              <a:off x="1927" y="618"/>
              <a:ext cx="726" cy="0"/>
            </a:xfrm>
            <a:prstGeom prst="line">
              <a:avLst/>
            </a:prstGeom>
            <a:noFill/>
            <a:ln w="57150" cmpd="thinThick">
              <a:solidFill>
                <a:schemeClr val="tx1"/>
              </a:solidFill>
              <a:round/>
              <a:tailEnd type="triangle" w="med" len="med"/>
            </a:ln>
          </p:spPr>
          <p:txBody>
            <a:bodyPr/>
            <a:lstStyle/>
            <a:p>
              <a:pPr eaLnBrk="0" fontAlgn="base" hangingPunct="0">
                <a:spcBef>
                  <a:spcPct val="0"/>
                </a:spcBef>
                <a:spcAft>
                  <a:spcPct val="0"/>
                </a:spcAft>
              </a:pPr>
              <a:endParaRPr lang="ru-RU" sz="2400">
                <a:solidFill>
                  <a:srgbClr val="FFFFFF"/>
                </a:solidFill>
                <a:latin typeface="Tahoma" panose="020B0604030504040204" pitchFamily="34" charset="0"/>
              </a:endParaRPr>
            </a:p>
          </p:txBody>
        </p:sp>
        <p:sp>
          <p:nvSpPr>
            <p:cNvPr id="237578" name="Line 10"/>
            <p:cNvSpPr>
              <a:spLocks noChangeShapeType="1"/>
            </p:cNvSpPr>
            <p:nvPr/>
          </p:nvSpPr>
          <p:spPr bwMode="auto">
            <a:xfrm>
              <a:off x="1882" y="935"/>
              <a:ext cx="817" cy="771"/>
            </a:xfrm>
            <a:prstGeom prst="line">
              <a:avLst/>
            </a:prstGeom>
            <a:noFill/>
            <a:ln w="57150" cmpd="thinThick">
              <a:solidFill>
                <a:schemeClr val="tx1"/>
              </a:solidFill>
              <a:round/>
              <a:tailEnd type="triangle" w="med" len="med"/>
            </a:ln>
          </p:spPr>
          <p:txBody>
            <a:bodyPr/>
            <a:lstStyle/>
            <a:p>
              <a:pPr eaLnBrk="0" fontAlgn="base" hangingPunct="0">
                <a:spcBef>
                  <a:spcPct val="0"/>
                </a:spcBef>
                <a:spcAft>
                  <a:spcPct val="0"/>
                </a:spcAft>
              </a:pPr>
              <a:endParaRPr lang="ru-RU" sz="2400">
                <a:solidFill>
                  <a:srgbClr val="FFFFFF"/>
                </a:solidFill>
                <a:latin typeface="Tahoma" panose="020B0604030504040204" pitchFamily="34" charset="0"/>
              </a:endParaRPr>
            </a:p>
          </p:txBody>
        </p:sp>
        <p:sp>
          <p:nvSpPr>
            <p:cNvPr id="237579" name="Line 11"/>
            <p:cNvSpPr>
              <a:spLocks noChangeShapeType="1"/>
            </p:cNvSpPr>
            <p:nvPr/>
          </p:nvSpPr>
          <p:spPr bwMode="auto">
            <a:xfrm>
              <a:off x="1610" y="1207"/>
              <a:ext cx="1225" cy="1361"/>
            </a:xfrm>
            <a:prstGeom prst="line">
              <a:avLst/>
            </a:prstGeom>
            <a:noFill/>
            <a:ln w="57150" cmpd="thinThick">
              <a:solidFill>
                <a:schemeClr val="tx1"/>
              </a:solidFill>
              <a:round/>
              <a:tailEnd type="triangle" w="med" len="med"/>
            </a:ln>
          </p:spPr>
          <p:txBody>
            <a:bodyPr/>
            <a:lstStyle/>
            <a:p>
              <a:pPr eaLnBrk="0" fontAlgn="base" hangingPunct="0">
                <a:spcBef>
                  <a:spcPct val="0"/>
                </a:spcBef>
                <a:spcAft>
                  <a:spcPct val="0"/>
                </a:spcAft>
              </a:pPr>
              <a:endParaRPr lang="ru-RU" sz="2400">
                <a:solidFill>
                  <a:srgbClr val="FFFFFF"/>
                </a:solidFill>
                <a:latin typeface="Tahoma" panose="020B0604030504040204" pitchFamily="34" charset="0"/>
              </a:endParaRPr>
            </a:p>
          </p:txBody>
        </p:sp>
        <p:sp>
          <p:nvSpPr>
            <p:cNvPr id="237580" name="Line 12"/>
            <p:cNvSpPr>
              <a:spLocks noChangeShapeType="1"/>
            </p:cNvSpPr>
            <p:nvPr/>
          </p:nvSpPr>
          <p:spPr bwMode="auto">
            <a:xfrm>
              <a:off x="1338" y="1298"/>
              <a:ext cx="1542" cy="2359"/>
            </a:xfrm>
            <a:prstGeom prst="line">
              <a:avLst/>
            </a:prstGeom>
            <a:noFill/>
            <a:ln w="57150" cmpd="thinThick">
              <a:solidFill>
                <a:schemeClr val="tx1"/>
              </a:solidFill>
              <a:round/>
              <a:tailEnd type="triangle" w="med" len="med"/>
            </a:ln>
          </p:spPr>
          <p:txBody>
            <a:bodyPr/>
            <a:lstStyle/>
            <a:p>
              <a:pPr eaLnBrk="0" fontAlgn="base" hangingPunct="0">
                <a:spcBef>
                  <a:spcPct val="0"/>
                </a:spcBef>
                <a:spcAft>
                  <a:spcPct val="0"/>
                </a:spcAft>
              </a:pPr>
              <a:endParaRPr lang="ru-RU" sz="2400">
                <a:solidFill>
                  <a:srgbClr val="FFFFFF"/>
                </a:solidFill>
                <a:latin typeface="Tahoma" panose="020B060403050404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p:cNvSpPr>
            <a:spLocks noGrp="1" noChangeArrowheads="1"/>
          </p:cNvSpPr>
          <p:nvPr>
            <p:ph idx="1"/>
          </p:nvPr>
        </p:nvSpPr>
        <p:spPr>
          <a:xfrm>
            <a:off x="2424113" y="1341438"/>
            <a:ext cx="7993062" cy="4895850"/>
          </a:xfrm>
          <a:solidFill>
            <a:schemeClr val="accent1"/>
          </a:solidFill>
          <a:ln w="76200" cmpd="tri">
            <a:solidFill>
              <a:srgbClr val="FF0000"/>
            </a:solidFill>
          </a:ln>
        </p:spPr>
        <p:txBody>
          <a:bodyPr/>
          <a:lstStyle/>
          <a:p>
            <a:pPr>
              <a:lnSpc>
                <a:spcPct val="80000"/>
              </a:lnSpc>
              <a:buFont typeface="Wingdings" panose="05000000000000000000" pitchFamily="2" charset="2"/>
              <a:buNone/>
            </a:pPr>
            <a:r>
              <a:rPr lang="en-US" altLang="ru-RU" sz="2800" b="1" i="1" dirty="0">
                <a:solidFill>
                  <a:srgbClr val="FF0000"/>
                </a:solidFill>
              </a:rPr>
              <a:t>Индивидуал ёки шахсга доир қадрият</a:t>
            </a:r>
            <a:r>
              <a:rPr lang="en-US" altLang="ru-RU" sz="2800" dirty="0">
                <a:solidFill>
                  <a:srgbClr val="FF0000"/>
                </a:solidFill>
              </a:rPr>
              <a:t> – </a:t>
            </a:r>
            <a:r>
              <a:rPr lang="en-US" altLang="ru-RU" sz="2800" dirty="0">
                <a:solidFill>
                  <a:srgbClr val="002060"/>
                </a:solidFill>
              </a:rPr>
              <a:t>бу нарса, ҳодиса, ғоянинг муайян инсон учун  қадрият сифатидаги аҳамияти</a:t>
            </a:r>
            <a:endParaRPr lang="ru-RU" altLang="ru-RU" sz="2800" dirty="0">
              <a:solidFill>
                <a:srgbClr val="002060"/>
              </a:solidFill>
            </a:endParaRPr>
          </a:p>
          <a:p>
            <a:pPr>
              <a:lnSpc>
                <a:spcPct val="80000"/>
              </a:lnSpc>
              <a:buFont typeface="Wingdings" panose="05000000000000000000" pitchFamily="2" charset="2"/>
              <a:buNone/>
            </a:pPr>
            <a:r>
              <a:rPr lang="ru-RU" altLang="ru-RU" sz="2800" i="1" dirty="0">
                <a:solidFill>
                  <a:srgbClr val="FF0000"/>
                </a:solidFill>
              </a:rPr>
              <a:t>   </a:t>
            </a:r>
            <a:endParaRPr lang="ru-RU" altLang="ru-RU" sz="2800" i="1" dirty="0">
              <a:solidFill>
                <a:srgbClr val="FF0000"/>
              </a:solidFill>
            </a:endParaRPr>
          </a:p>
          <a:p>
            <a:pPr>
              <a:lnSpc>
                <a:spcPct val="80000"/>
              </a:lnSpc>
              <a:buFont typeface="Wingdings" panose="05000000000000000000" pitchFamily="2" charset="2"/>
              <a:buNone/>
            </a:pPr>
            <a:r>
              <a:rPr lang="en-US" altLang="ru-RU" sz="2800" b="1" i="1" dirty="0">
                <a:solidFill>
                  <a:srgbClr val="FF0000"/>
                </a:solidFill>
              </a:rPr>
              <a:t>Группавий қадриятлар</a:t>
            </a:r>
            <a:r>
              <a:rPr lang="en-US" altLang="ru-RU" sz="2800" dirty="0">
                <a:solidFill>
                  <a:srgbClr val="FF0000"/>
                </a:solidFill>
              </a:rPr>
              <a:t> – </a:t>
            </a:r>
            <a:r>
              <a:rPr lang="en-US" altLang="ru-RU" sz="2800" dirty="0">
                <a:solidFill>
                  <a:srgbClr val="002060"/>
                </a:solidFill>
              </a:rPr>
              <a:t>бу нарсалар, ҳодисалар, ғояларнинг одамлар муайян бирлиги (синф, миллат, меҳнат жамоаси ва ш.к.) учун қадрият сифатидаги аҳамиятидир</a:t>
            </a:r>
            <a:endParaRPr lang="ru-RU" altLang="ru-RU" sz="2800" dirty="0">
              <a:solidFill>
                <a:srgbClr val="002060"/>
              </a:solidFill>
            </a:endParaRPr>
          </a:p>
          <a:p>
            <a:pPr>
              <a:lnSpc>
                <a:spcPct val="80000"/>
              </a:lnSpc>
              <a:buFont typeface="Wingdings" panose="05000000000000000000" pitchFamily="2" charset="2"/>
              <a:buNone/>
            </a:pPr>
            <a:r>
              <a:rPr lang="ru-RU" altLang="ru-RU" sz="2800" dirty="0">
                <a:solidFill>
                  <a:srgbClr val="FF0000"/>
                </a:solidFill>
              </a:rPr>
              <a:t>   </a:t>
            </a:r>
            <a:endParaRPr lang="ru-RU" altLang="ru-RU" sz="2800" dirty="0">
              <a:solidFill>
                <a:srgbClr val="FF0000"/>
              </a:solidFill>
            </a:endParaRPr>
          </a:p>
          <a:p>
            <a:pPr>
              <a:lnSpc>
                <a:spcPct val="80000"/>
              </a:lnSpc>
              <a:buFont typeface="Wingdings" panose="05000000000000000000" pitchFamily="2" charset="2"/>
              <a:buNone/>
            </a:pPr>
            <a:r>
              <a:rPr lang="en-US" altLang="ru-RU" sz="2800" b="1" i="1" dirty="0">
                <a:solidFill>
                  <a:srgbClr val="FF0000"/>
                </a:solidFill>
              </a:rPr>
              <a:t>Умуминсоний қадриятлар</a:t>
            </a:r>
            <a:r>
              <a:rPr lang="en-US" altLang="ru-RU" sz="2800" dirty="0">
                <a:solidFill>
                  <a:srgbClr val="FF0000"/>
                </a:solidFill>
              </a:rPr>
              <a:t> – </a:t>
            </a:r>
            <a:r>
              <a:rPr lang="en-US" altLang="ru-RU" sz="2800" dirty="0">
                <a:solidFill>
                  <a:srgbClr val="002060"/>
                </a:solidFill>
              </a:rPr>
              <a:t>бу нарсалар, ҳодисалар, ғояларнинг жаҳон ҳамжамияти учун қадрият сифатидаги аҳамиятидир</a:t>
            </a:r>
            <a:r>
              <a:rPr lang="ru-RU" altLang="ru-RU" sz="2800" dirty="0">
                <a:solidFill>
                  <a:srgbClr val="002060"/>
                </a:solidFill>
              </a:rPr>
              <a:t>  </a:t>
            </a:r>
            <a:endParaRPr lang="ru-RU" altLang="ru-RU" sz="2800" dirty="0">
              <a:solidFill>
                <a:srgbClr val="002060"/>
              </a:solidFill>
            </a:endParaRPr>
          </a:p>
        </p:txBody>
      </p:sp>
      <p:sp>
        <p:nvSpPr>
          <p:cNvPr id="242691" name="Rectangle 3"/>
          <p:cNvSpPr>
            <a:spLocks noChangeArrowheads="1"/>
          </p:cNvSpPr>
          <p:nvPr/>
        </p:nvSpPr>
        <p:spPr bwMode="auto">
          <a:xfrm>
            <a:off x="7924800" y="900113"/>
            <a:ext cx="184150" cy="366712"/>
          </a:xfrm>
          <a:prstGeom prst="rect">
            <a:avLst/>
          </a:prstGeom>
          <a:noFill/>
          <a:ln w="9525">
            <a:noFill/>
            <a:miter lim="800000"/>
          </a:ln>
        </p:spPr>
        <p:txBody>
          <a:bodyPr wrap="none">
            <a:spAutoFit/>
          </a:bodyPr>
          <a:lstStyle/>
          <a:p>
            <a:pPr fontAlgn="base">
              <a:spcBef>
                <a:spcPct val="0"/>
              </a:spcBef>
              <a:spcAft>
                <a:spcPct val="0"/>
              </a:spcAft>
            </a:pPr>
            <a:endParaRPr lang="ru-RU" altLang="ru-RU" i="1">
              <a:solidFill>
                <a:srgbClr val="FFFFFF"/>
              </a:solidFill>
              <a:latin typeface="Arial" panose="020B0604020202020204" pitchFamily="34" charset="0"/>
            </a:endParaRPr>
          </a:p>
        </p:txBody>
      </p:sp>
      <p:sp>
        <p:nvSpPr>
          <p:cNvPr id="242692" name="Line 4"/>
          <p:cNvSpPr>
            <a:spLocks noChangeShapeType="1"/>
          </p:cNvSpPr>
          <p:nvPr/>
        </p:nvSpPr>
        <p:spPr bwMode="auto">
          <a:xfrm flipH="1">
            <a:off x="1992314" y="836613"/>
            <a:ext cx="503237" cy="0"/>
          </a:xfrm>
          <a:prstGeom prst="line">
            <a:avLst/>
          </a:prstGeom>
          <a:noFill/>
          <a:ln w="76200" cmpd="tri">
            <a:solidFill>
              <a:srgbClr val="FF0000"/>
            </a:solidFill>
            <a:round/>
          </a:ln>
        </p:spPr>
        <p:txBody>
          <a:bodyPr/>
          <a:lstStyle/>
          <a:p>
            <a:pPr eaLnBrk="0" fontAlgn="base" hangingPunct="0">
              <a:spcBef>
                <a:spcPct val="0"/>
              </a:spcBef>
              <a:spcAft>
                <a:spcPct val="0"/>
              </a:spcAft>
            </a:pPr>
            <a:endParaRPr lang="ru-RU" sz="2400">
              <a:solidFill>
                <a:srgbClr val="FFFFFF"/>
              </a:solidFill>
              <a:latin typeface="Tahoma" panose="020B0604030504040204" pitchFamily="34" charset="0"/>
            </a:endParaRPr>
          </a:p>
        </p:txBody>
      </p:sp>
      <p:grpSp>
        <p:nvGrpSpPr>
          <p:cNvPr id="242693" name="Group 5"/>
          <p:cNvGrpSpPr/>
          <p:nvPr/>
        </p:nvGrpSpPr>
        <p:grpSpPr bwMode="auto">
          <a:xfrm>
            <a:off x="1992314" y="260649"/>
            <a:ext cx="8281987" cy="5471815"/>
            <a:chOff x="295" y="346"/>
            <a:chExt cx="5217" cy="2812"/>
          </a:xfrm>
        </p:grpSpPr>
        <p:sp>
          <p:nvSpPr>
            <p:cNvPr id="242696" name="Rectangle 6"/>
            <p:cNvSpPr>
              <a:spLocks noChangeArrowheads="1"/>
            </p:cNvSpPr>
            <p:nvPr/>
          </p:nvSpPr>
          <p:spPr bwMode="auto">
            <a:xfrm>
              <a:off x="612" y="346"/>
              <a:ext cx="4900" cy="490"/>
            </a:xfrm>
            <a:prstGeom prst="rect">
              <a:avLst/>
            </a:prstGeom>
            <a:solidFill>
              <a:srgbClr val="00B0F0"/>
            </a:solidFill>
            <a:ln w="76200" cmpd="tri">
              <a:solidFill>
                <a:srgbClr val="FF0000"/>
              </a:solidFill>
              <a:miter lim="800000"/>
            </a:ln>
          </p:spPr>
          <p:txBody>
            <a:bodyPr>
              <a:spAutoFit/>
            </a:bodyPr>
            <a:lstStyle/>
            <a:p>
              <a:pPr fontAlgn="base">
                <a:spcBef>
                  <a:spcPct val="0"/>
                </a:spcBef>
                <a:spcAft>
                  <a:spcPct val="0"/>
                </a:spcAft>
              </a:pPr>
              <a:r>
                <a:rPr lang="en-US" altLang="ru-RU" sz="2800" b="1" i="1" dirty="0">
                  <a:solidFill>
                    <a:srgbClr val="FFFF00"/>
                  </a:solidFill>
                  <a:latin typeface="Constantia" panose="02030602050306030303" pitchFamily="18" charset="0"/>
                </a:rPr>
                <a:t>Қадриятларни</a:t>
              </a:r>
              <a:r>
                <a:rPr lang="ru-RU" altLang="ru-RU" sz="2800" b="1" i="1" dirty="0">
                  <a:solidFill>
                    <a:srgbClr val="FFFF00"/>
                  </a:solidFill>
                  <a:latin typeface="Constantia" panose="02030602050306030303" pitchFamily="18" charset="0"/>
                </a:rPr>
                <a:t> </a:t>
              </a:r>
              <a:r>
                <a:rPr lang="en-US" altLang="ru-RU" sz="2800" b="1" i="1" dirty="0">
                  <a:solidFill>
                    <a:srgbClr val="FFFF00"/>
                  </a:solidFill>
                  <a:latin typeface="Constantia" panose="02030602050306030303" pitchFamily="18" charset="0"/>
                </a:rPr>
                <a:t>субъектларга кўра</a:t>
              </a:r>
              <a:r>
                <a:rPr lang="ru-RU" altLang="ru-RU" sz="2800" b="1" i="1" dirty="0">
                  <a:solidFill>
                    <a:srgbClr val="FFFF00"/>
                  </a:solidFill>
                  <a:latin typeface="Constantia" panose="02030602050306030303" pitchFamily="18" charset="0"/>
                </a:rPr>
                <a:t> </a:t>
              </a:r>
              <a:r>
                <a:rPr lang="en-US" altLang="ru-RU" sz="2800" b="1" i="1" dirty="0">
                  <a:solidFill>
                    <a:srgbClr val="FFFF00"/>
                  </a:solidFill>
                  <a:latin typeface="Constantia" panose="02030602050306030303" pitchFamily="18" charset="0"/>
                </a:rPr>
                <a:t>таснифлаш</a:t>
              </a:r>
              <a:endParaRPr lang="ru-RU" altLang="ru-RU" sz="2800" b="1" i="1" dirty="0">
                <a:solidFill>
                  <a:srgbClr val="FFFF00"/>
                </a:solidFill>
                <a:latin typeface="Constantia" panose="02030602050306030303" pitchFamily="18" charset="0"/>
              </a:endParaRPr>
            </a:p>
          </p:txBody>
        </p:sp>
        <p:sp>
          <p:nvSpPr>
            <p:cNvPr id="242697" name="Line 7"/>
            <p:cNvSpPr>
              <a:spLocks noChangeShapeType="1"/>
            </p:cNvSpPr>
            <p:nvPr/>
          </p:nvSpPr>
          <p:spPr bwMode="auto">
            <a:xfrm>
              <a:off x="295" y="527"/>
              <a:ext cx="0" cy="2631"/>
            </a:xfrm>
            <a:prstGeom prst="line">
              <a:avLst/>
            </a:prstGeom>
            <a:noFill/>
            <a:ln w="76200" cmpd="tri">
              <a:solidFill>
                <a:srgbClr val="FF0000"/>
              </a:solidFill>
              <a:round/>
            </a:ln>
          </p:spPr>
          <p:txBody>
            <a:bodyPr/>
            <a:lstStyle/>
            <a:p>
              <a:pPr eaLnBrk="0" fontAlgn="base" hangingPunct="0">
                <a:spcBef>
                  <a:spcPct val="0"/>
                </a:spcBef>
                <a:spcAft>
                  <a:spcPct val="0"/>
                </a:spcAft>
              </a:pPr>
              <a:endParaRPr lang="ru-RU" sz="2400">
                <a:solidFill>
                  <a:srgbClr val="FFFFFF"/>
                </a:solidFill>
                <a:latin typeface="Tahoma" panose="020B0604030504040204" pitchFamily="34" charset="0"/>
              </a:endParaRPr>
            </a:p>
          </p:txBody>
        </p:sp>
        <p:sp>
          <p:nvSpPr>
            <p:cNvPr id="242698" name="Line 8"/>
            <p:cNvSpPr>
              <a:spLocks noChangeShapeType="1"/>
            </p:cNvSpPr>
            <p:nvPr/>
          </p:nvSpPr>
          <p:spPr bwMode="auto">
            <a:xfrm>
              <a:off x="295" y="1071"/>
              <a:ext cx="272" cy="0"/>
            </a:xfrm>
            <a:prstGeom prst="line">
              <a:avLst/>
            </a:prstGeom>
            <a:noFill/>
            <a:ln w="76200" cmpd="tri">
              <a:solidFill>
                <a:srgbClr val="FF0000"/>
              </a:solidFill>
              <a:round/>
              <a:tailEnd type="triangle" w="med" len="med"/>
            </a:ln>
          </p:spPr>
          <p:txBody>
            <a:bodyPr/>
            <a:lstStyle/>
            <a:p>
              <a:pPr eaLnBrk="0" fontAlgn="base" hangingPunct="0">
                <a:spcBef>
                  <a:spcPct val="0"/>
                </a:spcBef>
                <a:spcAft>
                  <a:spcPct val="0"/>
                </a:spcAft>
              </a:pPr>
              <a:endParaRPr lang="ru-RU" sz="2400">
                <a:solidFill>
                  <a:srgbClr val="FFFFFF"/>
                </a:solidFill>
                <a:latin typeface="Tahoma" panose="020B0604030504040204" pitchFamily="34" charset="0"/>
              </a:endParaRPr>
            </a:p>
          </p:txBody>
        </p:sp>
        <p:sp>
          <p:nvSpPr>
            <p:cNvPr id="242699" name="Line 9"/>
            <p:cNvSpPr>
              <a:spLocks noChangeShapeType="1"/>
            </p:cNvSpPr>
            <p:nvPr/>
          </p:nvSpPr>
          <p:spPr bwMode="auto">
            <a:xfrm>
              <a:off x="295" y="1979"/>
              <a:ext cx="272" cy="0"/>
            </a:xfrm>
            <a:prstGeom prst="line">
              <a:avLst/>
            </a:prstGeom>
            <a:noFill/>
            <a:ln w="76200" cmpd="tri">
              <a:solidFill>
                <a:srgbClr val="FF0000"/>
              </a:solidFill>
              <a:round/>
              <a:tailEnd type="triangle" w="med" len="med"/>
            </a:ln>
          </p:spPr>
          <p:txBody>
            <a:bodyPr/>
            <a:lstStyle/>
            <a:p>
              <a:pPr eaLnBrk="0" fontAlgn="base" hangingPunct="0">
                <a:spcBef>
                  <a:spcPct val="0"/>
                </a:spcBef>
                <a:spcAft>
                  <a:spcPct val="0"/>
                </a:spcAft>
              </a:pPr>
              <a:endParaRPr lang="ru-RU" sz="2400">
                <a:solidFill>
                  <a:srgbClr val="FFFFFF"/>
                </a:solidFill>
                <a:latin typeface="Tahoma" panose="020B0604030504040204" pitchFamily="34" charset="0"/>
              </a:endParaRPr>
            </a:p>
          </p:txBody>
        </p:sp>
        <p:sp>
          <p:nvSpPr>
            <p:cNvPr id="242700" name="Line 10"/>
            <p:cNvSpPr>
              <a:spLocks noChangeShapeType="1"/>
            </p:cNvSpPr>
            <p:nvPr/>
          </p:nvSpPr>
          <p:spPr bwMode="auto">
            <a:xfrm>
              <a:off x="295" y="3158"/>
              <a:ext cx="272" cy="0"/>
            </a:xfrm>
            <a:prstGeom prst="line">
              <a:avLst/>
            </a:prstGeom>
            <a:noFill/>
            <a:ln w="76200" cmpd="tri">
              <a:solidFill>
                <a:srgbClr val="FF0000"/>
              </a:solidFill>
              <a:round/>
              <a:tailEnd type="triangle" w="med" len="med"/>
            </a:ln>
          </p:spPr>
          <p:txBody>
            <a:bodyPr/>
            <a:lstStyle/>
            <a:p>
              <a:pPr eaLnBrk="0" fontAlgn="base" hangingPunct="0">
                <a:spcBef>
                  <a:spcPct val="0"/>
                </a:spcBef>
                <a:spcAft>
                  <a:spcPct val="0"/>
                </a:spcAft>
              </a:pPr>
              <a:endParaRPr lang="ru-RU" sz="2400">
                <a:solidFill>
                  <a:srgbClr val="FFFFFF"/>
                </a:solidFill>
                <a:latin typeface="Tahoma" panose="020B0604030504040204" pitchFamily="34" charset="0"/>
              </a:endParaRPr>
            </a:p>
          </p:txBody>
        </p:sp>
      </p:grpSp>
      <p:sp>
        <p:nvSpPr>
          <p:cNvPr id="242694" name="Line 11"/>
          <p:cNvSpPr>
            <a:spLocks noChangeShapeType="1"/>
          </p:cNvSpPr>
          <p:nvPr/>
        </p:nvSpPr>
        <p:spPr bwMode="auto">
          <a:xfrm>
            <a:off x="2424114" y="2781300"/>
            <a:ext cx="7850187" cy="0"/>
          </a:xfrm>
          <a:prstGeom prst="line">
            <a:avLst/>
          </a:prstGeom>
          <a:noFill/>
          <a:ln w="57150" cmpd="thickThin">
            <a:solidFill>
              <a:srgbClr val="FF0000"/>
            </a:solidFill>
            <a:round/>
          </a:ln>
        </p:spPr>
        <p:txBody>
          <a:bodyPr/>
          <a:lstStyle/>
          <a:p>
            <a:pPr eaLnBrk="0" fontAlgn="base" hangingPunct="0">
              <a:spcBef>
                <a:spcPct val="0"/>
              </a:spcBef>
              <a:spcAft>
                <a:spcPct val="0"/>
              </a:spcAft>
            </a:pPr>
            <a:endParaRPr lang="ru-RU" sz="2400">
              <a:solidFill>
                <a:srgbClr val="FFFFFF"/>
              </a:solidFill>
              <a:latin typeface="Tahoma" panose="020B0604030504040204" pitchFamily="34" charset="0"/>
            </a:endParaRPr>
          </a:p>
        </p:txBody>
      </p:sp>
      <p:sp>
        <p:nvSpPr>
          <p:cNvPr id="242695" name="Line 12"/>
          <p:cNvSpPr>
            <a:spLocks noChangeShapeType="1"/>
          </p:cNvSpPr>
          <p:nvPr/>
        </p:nvSpPr>
        <p:spPr bwMode="auto">
          <a:xfrm>
            <a:off x="2495551" y="4652963"/>
            <a:ext cx="7921625" cy="0"/>
          </a:xfrm>
          <a:prstGeom prst="line">
            <a:avLst/>
          </a:prstGeom>
          <a:noFill/>
          <a:ln w="57150" cmpd="thickThin">
            <a:solidFill>
              <a:srgbClr val="FF0000"/>
            </a:solidFill>
            <a:round/>
          </a:ln>
        </p:spPr>
        <p:txBody>
          <a:bodyPr/>
          <a:lstStyle/>
          <a:p>
            <a:pPr eaLnBrk="0" fontAlgn="base" hangingPunct="0">
              <a:spcBef>
                <a:spcPct val="0"/>
              </a:spcBef>
              <a:spcAft>
                <a:spcPct val="0"/>
              </a:spcAft>
            </a:pPr>
            <a:endParaRPr lang="ru-RU" sz="2400">
              <a:solidFill>
                <a:srgbClr val="FFFFFF"/>
              </a:solidFill>
              <a:latin typeface="Tahoma" panose="020B060403050404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36839" y="1052513"/>
            <a:ext cx="8016875" cy="590550"/>
          </a:xfrm>
        </p:spPr>
        <p:txBody>
          <a:bodyPr>
            <a:normAutofit fontScale="90000"/>
          </a:bodyPr>
          <a:lstStyle/>
          <a:p>
            <a:pPr>
              <a:defRPr/>
            </a:pPr>
            <a:r>
              <a:rPr lang="ru-RU" sz="1300" dirty="0">
                <a:latin typeface="Times New Roman" panose="02020603050405020304" pitchFamily="18" charset="0"/>
                <a:ea typeface="Calibri" panose="020F0502020204030204" charset="0"/>
                <a:cs typeface="Times New Roman" panose="02020603050405020304" pitchFamily="18" charset="0"/>
              </a:rPr>
              <a:t>2005-2009-yillarda </a:t>
            </a:r>
            <a:r>
              <a:rPr lang="ru-RU" sz="1300" dirty="0" err="1">
                <a:latin typeface="Times New Roman" panose="02020603050405020304" pitchFamily="18" charset="0"/>
                <a:ea typeface="Calibri" panose="020F0502020204030204" charset="0"/>
                <a:cs typeface="Times New Roman" panose="02020603050405020304" pitchFamily="18" charset="0"/>
              </a:rPr>
              <a:t>oʻtkazilgan</a:t>
            </a:r>
            <a:r>
              <a:rPr lang="ru-RU" sz="1300" dirty="0">
                <a:latin typeface="Times New Roman" panose="02020603050405020304" pitchFamily="18" charset="0"/>
                <a:ea typeface="Calibri" panose="020F0502020204030204" charset="0"/>
                <a:cs typeface="Times New Roman" panose="02020603050405020304" pitchFamily="18" charset="0"/>
              </a:rPr>
              <a:t> </a:t>
            </a:r>
            <a:r>
              <a:rPr lang="ru-RU" sz="1300" dirty="0" err="1">
                <a:latin typeface="Times New Roman" panose="02020603050405020304" pitchFamily="18" charset="0"/>
                <a:ea typeface="Calibri" panose="020F0502020204030204" charset="0"/>
                <a:cs typeface="Times New Roman" panose="02020603050405020304" pitchFamily="18" charset="0"/>
              </a:rPr>
              <a:t>Jahon</a:t>
            </a:r>
            <a:r>
              <a:rPr lang="ru-RU" sz="1300" dirty="0">
                <a:latin typeface="Times New Roman" panose="02020603050405020304" pitchFamily="18" charset="0"/>
                <a:ea typeface="Calibri" panose="020F0502020204030204" charset="0"/>
                <a:cs typeface="Times New Roman" panose="02020603050405020304" pitchFamily="18" charset="0"/>
              </a:rPr>
              <a:t> </a:t>
            </a:r>
            <a:r>
              <a:rPr lang="ru-RU" sz="1300" dirty="0" err="1">
                <a:latin typeface="Times New Roman" panose="02020603050405020304" pitchFamily="18" charset="0"/>
                <a:ea typeface="Calibri" panose="020F0502020204030204" charset="0"/>
                <a:cs typeface="Times New Roman" panose="02020603050405020304" pitchFamily="18" charset="0"/>
              </a:rPr>
              <a:t>qadriyatlari</a:t>
            </a:r>
            <a:r>
              <a:rPr lang="ru-RU" sz="1300" dirty="0">
                <a:latin typeface="Times New Roman" panose="02020603050405020304" pitchFamily="18" charset="0"/>
                <a:ea typeface="Calibri" panose="020F0502020204030204" charset="0"/>
                <a:cs typeface="Times New Roman" panose="02020603050405020304" pitchFamily="18" charset="0"/>
              </a:rPr>
              <a:t> </a:t>
            </a:r>
            <a:r>
              <a:rPr lang="ru-RU" sz="1300" dirty="0" err="1">
                <a:latin typeface="Times New Roman" panose="02020603050405020304" pitchFamily="18" charset="0"/>
                <a:ea typeface="Calibri" panose="020F0502020204030204" charset="0"/>
                <a:cs typeface="Times New Roman" panose="02020603050405020304" pitchFamily="18" charset="0"/>
              </a:rPr>
              <a:t>soʻrovi</a:t>
            </a:r>
            <a:r>
              <a:rPr lang="ru-RU" sz="1300" dirty="0">
                <a:latin typeface="Times New Roman" panose="02020603050405020304" pitchFamily="18" charset="0"/>
                <a:ea typeface="Calibri" panose="020F0502020204030204" charset="0"/>
                <a:cs typeface="Times New Roman" panose="02020603050405020304" pitchFamily="18" charset="0"/>
              </a:rPr>
              <a:t> </a:t>
            </a:r>
            <a:r>
              <a:rPr lang="ru-RU" sz="1300" dirty="0" err="1">
                <a:latin typeface="Times New Roman" panose="02020603050405020304" pitchFamily="18" charset="0"/>
                <a:ea typeface="Calibri" panose="020F0502020204030204" charset="0"/>
                <a:cs typeface="Times New Roman" panose="02020603050405020304" pitchFamily="18" charset="0"/>
              </a:rPr>
              <a:t>shuni</a:t>
            </a:r>
            <a:r>
              <a:rPr lang="ru-RU" sz="1300" dirty="0">
                <a:latin typeface="Times New Roman" panose="02020603050405020304" pitchFamily="18" charset="0"/>
                <a:ea typeface="Calibri" panose="020F0502020204030204" charset="0"/>
                <a:cs typeface="Times New Roman" panose="02020603050405020304" pitchFamily="18" charset="0"/>
              </a:rPr>
              <a:t> </a:t>
            </a:r>
            <a:r>
              <a:rPr lang="ru-RU" sz="1300" dirty="0" err="1">
                <a:latin typeface="Times New Roman" panose="02020603050405020304" pitchFamily="18" charset="0"/>
                <a:ea typeface="Calibri" panose="020F0502020204030204" charset="0"/>
                <a:cs typeface="Times New Roman" panose="02020603050405020304" pitchFamily="18" charset="0"/>
              </a:rPr>
              <a:t>koʻrsatdiki</a:t>
            </a:r>
            <a:r>
              <a:rPr lang="ru-RU" sz="1300" dirty="0">
                <a:latin typeface="Times New Roman" panose="02020603050405020304" pitchFamily="18" charset="0"/>
                <a:ea typeface="Calibri" panose="020F0502020204030204" charset="0"/>
                <a:cs typeface="Times New Roman" panose="02020603050405020304" pitchFamily="18" charset="0"/>
              </a:rPr>
              <a:t>, </a:t>
            </a:r>
            <a:r>
              <a:rPr lang="ru-RU" sz="1300" dirty="0" err="1">
                <a:latin typeface="Times New Roman" panose="02020603050405020304" pitchFamily="18" charset="0"/>
                <a:ea typeface="Calibri" panose="020F0502020204030204" charset="0"/>
                <a:cs typeface="Times New Roman" panose="02020603050405020304" pitchFamily="18" charset="0"/>
              </a:rPr>
              <a:t>qadriyatlar</a:t>
            </a:r>
            <a:r>
              <a:rPr lang="ru-RU" sz="1300" dirty="0">
                <a:latin typeface="Times New Roman" panose="02020603050405020304" pitchFamily="18" charset="0"/>
                <a:ea typeface="Calibri" panose="020F0502020204030204" charset="0"/>
                <a:cs typeface="Times New Roman" panose="02020603050405020304" pitchFamily="18" charset="0"/>
              </a:rPr>
              <a:t> </a:t>
            </a:r>
            <a:r>
              <a:rPr lang="ru-RU" sz="1300" dirty="0" err="1">
                <a:latin typeface="Times New Roman" panose="02020603050405020304" pitchFamily="18" charset="0"/>
                <a:ea typeface="Calibri" panose="020F0502020204030204" charset="0"/>
                <a:cs typeface="Times New Roman" panose="02020603050405020304" pitchFamily="18" charset="0"/>
              </a:rPr>
              <a:t>va</a:t>
            </a:r>
            <a:r>
              <a:rPr lang="ru-RU" sz="1300" dirty="0">
                <a:latin typeface="Times New Roman" panose="02020603050405020304" pitchFamily="18" charset="0"/>
                <a:ea typeface="Calibri" panose="020F0502020204030204" charset="0"/>
                <a:cs typeface="Times New Roman" panose="02020603050405020304" pitchFamily="18" charset="0"/>
              </a:rPr>
              <a:t> </a:t>
            </a:r>
            <a:r>
              <a:rPr lang="ru-RU" sz="1300" dirty="0" err="1">
                <a:latin typeface="Times New Roman" panose="02020603050405020304" pitchFamily="18" charset="0"/>
                <a:ea typeface="Calibri" panose="020F0502020204030204" charset="0"/>
                <a:cs typeface="Times New Roman" panose="02020603050405020304" pitchFamily="18" charset="0"/>
              </a:rPr>
              <a:t>eʼtiqodlar</a:t>
            </a:r>
            <a:r>
              <a:rPr lang="ru-RU" sz="1300" dirty="0">
                <a:latin typeface="Times New Roman" panose="02020603050405020304" pitchFamily="18" charset="0"/>
                <a:ea typeface="Calibri" panose="020F0502020204030204" charset="0"/>
                <a:cs typeface="Times New Roman" panose="02020603050405020304" pitchFamily="18" charset="0"/>
              </a:rPr>
              <a:t> </a:t>
            </a:r>
            <a:r>
              <a:rPr lang="ru-RU" sz="1300" dirty="0" err="1">
                <a:latin typeface="Times New Roman" panose="02020603050405020304" pitchFamily="18" charset="0"/>
                <a:ea typeface="Calibri" panose="020F0502020204030204" charset="0"/>
                <a:cs typeface="Times New Roman" panose="02020603050405020304" pitchFamily="18" charset="0"/>
              </a:rPr>
              <a:t>boʻyicha</a:t>
            </a:r>
            <a:r>
              <a:rPr lang="ru-RU" sz="1300" dirty="0">
                <a:latin typeface="Times New Roman" panose="02020603050405020304" pitchFamily="18" charset="0"/>
                <a:ea typeface="Calibri" panose="020F0502020204030204" charset="0"/>
                <a:cs typeface="Times New Roman" panose="02020603050405020304" pitchFamily="18" charset="0"/>
              </a:rPr>
              <a:t> </a:t>
            </a:r>
            <a:r>
              <a:rPr lang="ru-RU" sz="1300" dirty="0" err="1">
                <a:latin typeface="Times New Roman" panose="02020603050405020304" pitchFamily="18" charset="0"/>
                <a:ea typeface="Calibri" panose="020F0502020204030204" charset="0"/>
                <a:cs typeface="Times New Roman" panose="02020603050405020304" pitchFamily="18" charset="0"/>
              </a:rPr>
              <a:t>mamlakatlar</a:t>
            </a:r>
            <a:r>
              <a:rPr lang="ru-RU" sz="1300" dirty="0">
                <a:latin typeface="Times New Roman" panose="02020603050405020304" pitchFamily="18" charset="0"/>
                <a:ea typeface="Calibri" panose="020F0502020204030204" charset="0"/>
                <a:cs typeface="Times New Roman" panose="02020603050405020304" pitchFamily="18" charset="0"/>
              </a:rPr>
              <a:t> </a:t>
            </a:r>
            <a:r>
              <a:rPr lang="ru-RU" sz="1300" dirty="0" err="1">
                <a:latin typeface="Times New Roman" panose="02020603050405020304" pitchFamily="18" charset="0"/>
                <a:ea typeface="Calibri" panose="020F0502020204030204" charset="0"/>
                <a:cs typeface="Times New Roman" panose="02020603050405020304" pitchFamily="18" charset="0"/>
              </a:rPr>
              <a:t>oʻrtasida</a:t>
            </a:r>
            <a:r>
              <a:rPr lang="ru-RU" sz="1300" dirty="0">
                <a:latin typeface="Times New Roman" panose="02020603050405020304" pitchFamily="18" charset="0"/>
                <a:ea typeface="Calibri" panose="020F0502020204030204" charset="0"/>
                <a:cs typeface="Times New Roman" panose="02020603050405020304" pitchFamily="18" charset="0"/>
              </a:rPr>
              <a:t> </a:t>
            </a:r>
            <a:r>
              <a:rPr lang="ru-RU" sz="1300" dirty="0" err="1">
                <a:latin typeface="Times New Roman" panose="02020603050405020304" pitchFamily="18" charset="0"/>
                <a:ea typeface="Calibri" panose="020F0502020204030204" charset="0"/>
                <a:cs typeface="Times New Roman" panose="02020603050405020304" pitchFamily="18" charset="0"/>
              </a:rPr>
              <a:t>sezilarli</a:t>
            </a:r>
            <a:r>
              <a:rPr lang="ru-RU" sz="1300" dirty="0">
                <a:latin typeface="Times New Roman" panose="02020603050405020304" pitchFamily="18" charset="0"/>
                <a:ea typeface="Calibri" panose="020F0502020204030204" charset="0"/>
                <a:cs typeface="Times New Roman" panose="02020603050405020304" pitchFamily="18" charset="0"/>
              </a:rPr>
              <a:t> </a:t>
            </a:r>
            <a:r>
              <a:rPr lang="ru-RU" sz="1300" dirty="0" err="1">
                <a:latin typeface="Times New Roman" panose="02020603050405020304" pitchFamily="18" charset="0"/>
                <a:ea typeface="Calibri" panose="020F0502020204030204" charset="0"/>
                <a:cs typeface="Times New Roman" panose="02020603050405020304" pitchFamily="18" charset="0"/>
              </a:rPr>
              <a:t>madaniy</a:t>
            </a:r>
            <a:r>
              <a:rPr lang="ru-RU" sz="1300" dirty="0">
                <a:latin typeface="Times New Roman" panose="02020603050405020304" pitchFamily="18" charset="0"/>
                <a:ea typeface="Calibri" panose="020F0502020204030204" charset="0"/>
                <a:cs typeface="Times New Roman" panose="02020603050405020304" pitchFamily="18" charset="0"/>
              </a:rPr>
              <a:t> </a:t>
            </a:r>
            <a:r>
              <a:rPr lang="ru-RU" sz="1300" dirty="0" err="1">
                <a:latin typeface="Times New Roman" panose="02020603050405020304" pitchFamily="18" charset="0"/>
                <a:ea typeface="Calibri" panose="020F0502020204030204" charset="0"/>
                <a:cs typeface="Times New Roman" panose="02020603050405020304" pitchFamily="18" charset="0"/>
              </a:rPr>
              <a:t>farqlar</a:t>
            </a:r>
            <a:r>
              <a:rPr lang="ru-RU" sz="1300" dirty="0">
                <a:latin typeface="Times New Roman" panose="02020603050405020304" pitchFamily="18" charset="0"/>
                <a:ea typeface="Calibri" panose="020F0502020204030204" charset="0"/>
                <a:cs typeface="Times New Roman" panose="02020603050405020304" pitchFamily="18" charset="0"/>
              </a:rPr>
              <a:t> </a:t>
            </a:r>
            <a:r>
              <a:rPr lang="ru-RU" sz="1300" dirty="0" err="1">
                <a:latin typeface="Times New Roman" panose="02020603050405020304" pitchFamily="18" charset="0"/>
                <a:ea typeface="Calibri" panose="020F0502020204030204" charset="0"/>
                <a:cs typeface="Times New Roman" panose="02020603050405020304" pitchFamily="18" charset="0"/>
              </a:rPr>
              <a:t>mavjud</a:t>
            </a:r>
            <a:r>
              <a:rPr lang="ru-RU" sz="1300" dirty="0">
                <a:latin typeface="Times New Roman" panose="02020603050405020304" pitchFamily="18" charset="0"/>
                <a:ea typeface="Calibri" panose="020F0502020204030204" charset="0"/>
                <a:cs typeface="Times New Roman" panose="02020603050405020304" pitchFamily="18" charset="0"/>
              </a:rPr>
              <a:t>. </a:t>
            </a:r>
            <a:r>
              <a:rPr lang="ru-RU" sz="1300" dirty="0" err="1">
                <a:latin typeface="Times New Roman" panose="02020603050405020304" pitchFamily="18" charset="0"/>
                <a:ea typeface="Calibri" panose="020F0502020204030204" charset="0"/>
                <a:cs typeface="Times New Roman" panose="02020603050405020304" pitchFamily="18" charset="0"/>
              </a:rPr>
              <a:t>Asosiy</a:t>
            </a:r>
            <a:r>
              <a:rPr lang="ru-RU" sz="1300" dirty="0">
                <a:latin typeface="Times New Roman" panose="02020603050405020304" pitchFamily="18" charset="0"/>
                <a:ea typeface="Calibri" panose="020F0502020204030204" charset="0"/>
                <a:cs typeface="Times New Roman" panose="02020603050405020304" pitchFamily="18" charset="0"/>
              </a:rPr>
              <a:t> </a:t>
            </a:r>
            <a:r>
              <a:rPr lang="ru-RU" sz="1300" dirty="0" err="1">
                <a:latin typeface="Times New Roman" panose="02020603050405020304" pitchFamily="18" charset="0"/>
                <a:ea typeface="Calibri" panose="020F0502020204030204" charset="0"/>
                <a:cs typeface="Times New Roman" panose="02020603050405020304" pitchFamily="18" charset="0"/>
              </a:rPr>
              <a:t>topilmalardan</a:t>
            </a:r>
            <a:r>
              <a:rPr lang="ru-RU" sz="1300" dirty="0">
                <a:latin typeface="Times New Roman" panose="02020603050405020304" pitchFamily="18" charset="0"/>
                <a:ea typeface="Calibri" panose="020F0502020204030204" charset="0"/>
                <a:cs typeface="Times New Roman" panose="02020603050405020304" pitchFamily="18" charset="0"/>
              </a:rPr>
              <a:t> </a:t>
            </a:r>
            <a:r>
              <a:rPr lang="ru-RU" sz="1300" dirty="0" err="1">
                <a:latin typeface="Times New Roman" panose="02020603050405020304" pitchFamily="18" charset="0"/>
                <a:ea typeface="Calibri" panose="020F0502020204030204" charset="0"/>
                <a:cs typeface="Times New Roman" panose="02020603050405020304" pitchFamily="18" charset="0"/>
              </a:rPr>
              <a:t>ba'zilari</a:t>
            </a:r>
            <a:r>
              <a:rPr lang="ru-RU" sz="1300" dirty="0">
                <a:latin typeface="Times New Roman" panose="02020603050405020304" pitchFamily="18" charset="0"/>
                <a:ea typeface="Calibri" panose="020F0502020204030204" charset="0"/>
                <a:cs typeface="Times New Roman" panose="02020603050405020304" pitchFamily="18" charset="0"/>
              </a:rPr>
              <a:t> </a:t>
            </a:r>
            <a:r>
              <a:rPr lang="ru-RU" sz="1300" dirty="0" err="1">
                <a:latin typeface="Times New Roman" panose="02020603050405020304" pitchFamily="18" charset="0"/>
                <a:ea typeface="Calibri" panose="020F0502020204030204" charset="0"/>
                <a:cs typeface="Times New Roman" panose="02020603050405020304" pitchFamily="18" charset="0"/>
              </a:rPr>
              <a:t>quyidagilardan</a:t>
            </a:r>
            <a:r>
              <a:rPr lang="ru-RU" sz="1300" dirty="0">
                <a:latin typeface="Times New Roman" panose="02020603050405020304" pitchFamily="18" charset="0"/>
                <a:ea typeface="Calibri" panose="020F0502020204030204" charset="0"/>
                <a:cs typeface="Times New Roman" panose="02020603050405020304" pitchFamily="18" charset="0"/>
              </a:rPr>
              <a:t> </a:t>
            </a:r>
            <a:r>
              <a:rPr lang="ru-RU" sz="1300" dirty="0" err="1">
                <a:latin typeface="Times New Roman" panose="02020603050405020304" pitchFamily="18" charset="0"/>
                <a:ea typeface="Calibri" panose="020F0502020204030204" charset="0"/>
                <a:cs typeface="Times New Roman" panose="02020603050405020304" pitchFamily="18" charset="0"/>
              </a:rPr>
              <a:t>iborat</a:t>
            </a:r>
            <a:r>
              <a:rPr lang="ru-RU" sz="1300" dirty="0">
                <a:latin typeface="Times New Roman" panose="02020603050405020304" pitchFamily="18" charset="0"/>
                <a:ea typeface="Calibri" panose="020F0502020204030204" charset="0"/>
                <a:cs typeface="Times New Roman" panose="02020603050405020304" pitchFamily="18" charset="0"/>
              </a:rPr>
              <a:t>:</a:t>
            </a:r>
            <a:br>
              <a:rPr lang="ru-RU" sz="4400" dirty="0">
                <a:latin typeface="Calibri" panose="020F0502020204030204" charset="0"/>
                <a:ea typeface="Calibri" panose="020F0502020204030204" charset="0"/>
                <a:cs typeface="Times New Roman" panose="02020603050405020304" pitchFamily="18" charset="0"/>
              </a:rPr>
            </a:br>
            <a:endParaRPr lang="ru-RU" dirty="0"/>
          </a:p>
        </p:txBody>
      </p:sp>
      <p:sp>
        <p:nvSpPr>
          <p:cNvPr id="3" name="Объект 2"/>
          <p:cNvSpPr>
            <a:spLocks noGrp="1"/>
          </p:cNvSpPr>
          <p:nvPr>
            <p:ph idx="1"/>
          </p:nvPr>
        </p:nvSpPr>
        <p:spPr>
          <a:xfrm>
            <a:off x="3352800" y="914400"/>
            <a:ext cx="7010400" cy="5715000"/>
          </a:xfrm>
        </p:spPr>
        <p:txBody>
          <a:bodyPr>
            <a:normAutofit fontScale="62500" lnSpcReduction="20000"/>
          </a:bodyPr>
          <a:lstStyle/>
          <a:p>
            <a:pPr marL="0" indent="0">
              <a:lnSpc>
                <a:spcPct val="107000"/>
              </a:lnSpc>
              <a:spcAft>
                <a:spcPts val="800"/>
              </a:spcAft>
              <a:buNone/>
              <a:defRPr/>
            </a:pPr>
            <a:endParaRPr lang="ru-RU" sz="1600" dirty="0">
              <a:latin typeface="Calibri" panose="020F0502020204030204" charset="0"/>
              <a:ea typeface="Calibri" panose="020F0502020204030204" charset="0"/>
              <a:cs typeface="Times New Roman" panose="02020603050405020304" pitchFamily="18" charset="0"/>
            </a:endParaRPr>
          </a:p>
          <a:p>
            <a:pPr>
              <a:lnSpc>
                <a:spcPct val="107000"/>
              </a:lnSpc>
              <a:spcAft>
                <a:spcPts val="800"/>
              </a:spcAft>
              <a:defRPr/>
            </a:pPr>
            <a:r>
              <a:rPr lang="ru-RU" dirty="0">
                <a:ea typeface="Calibri" panose="020F0502020204030204" charset="0"/>
                <a:cs typeface="Times New Roman" panose="02020603050405020304" pitchFamily="18" charset="0"/>
              </a:rPr>
              <a:t>1. </a:t>
            </a:r>
            <a:r>
              <a:rPr lang="ru-RU" dirty="0" err="1">
                <a:ea typeface="Calibri" panose="020F0502020204030204" charset="0"/>
                <a:cs typeface="Times New Roman" panose="02020603050405020304" pitchFamily="18" charset="0"/>
              </a:rPr>
              <a:t>Din</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Soʻrov</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shuni</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koʻrsatdiki</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koʻpgina</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mamlakatlarda</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din</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hamon</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muhim</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omil</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boʻlib</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qolmoqda</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aksariyat</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mamlakatlardagi</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odamlarning</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aksariyati</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Xudoga</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yoki</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oliy</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kuchga</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ishonishlarini</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bildirishgan</a:t>
            </a:r>
            <a:r>
              <a:rPr lang="ru-RU" dirty="0">
                <a:ea typeface="Calibri" panose="020F0502020204030204" charset="0"/>
                <a:cs typeface="Times New Roman" panose="02020603050405020304" pitchFamily="18" charset="0"/>
              </a:rPr>
              <a:t>.</a:t>
            </a:r>
            <a:endParaRPr lang="ru-RU" sz="1600" dirty="0">
              <a:latin typeface="Calibri" panose="020F0502020204030204" charset="0"/>
              <a:ea typeface="Calibri" panose="020F0502020204030204" charset="0"/>
              <a:cs typeface="Times New Roman" panose="02020603050405020304" pitchFamily="18" charset="0"/>
            </a:endParaRPr>
          </a:p>
          <a:p>
            <a:pPr marL="0" indent="0">
              <a:lnSpc>
                <a:spcPct val="107000"/>
              </a:lnSpc>
              <a:spcAft>
                <a:spcPts val="800"/>
              </a:spcAft>
              <a:buNone/>
              <a:defRPr/>
            </a:pPr>
            <a:r>
              <a:rPr lang="ru-RU" dirty="0">
                <a:ea typeface="Calibri" panose="020F0502020204030204" charset="0"/>
                <a:cs typeface="Times New Roman" panose="02020603050405020304" pitchFamily="18" charset="0"/>
              </a:rPr>
              <a:t> </a:t>
            </a:r>
            <a:endParaRPr lang="ru-RU" sz="1600" dirty="0">
              <a:latin typeface="Calibri" panose="020F0502020204030204" charset="0"/>
              <a:ea typeface="Calibri" panose="020F0502020204030204" charset="0"/>
              <a:cs typeface="Times New Roman" panose="02020603050405020304" pitchFamily="18" charset="0"/>
            </a:endParaRPr>
          </a:p>
          <a:p>
            <a:pPr>
              <a:lnSpc>
                <a:spcPct val="107000"/>
              </a:lnSpc>
              <a:spcAft>
                <a:spcPts val="800"/>
              </a:spcAft>
              <a:defRPr/>
            </a:pPr>
            <a:r>
              <a:rPr lang="ru-RU" dirty="0">
                <a:ea typeface="Calibri" panose="020F0502020204030204" charset="0"/>
                <a:cs typeface="Times New Roman" panose="02020603050405020304" pitchFamily="18" charset="0"/>
              </a:rPr>
              <a:t>2. </a:t>
            </a:r>
            <a:r>
              <a:rPr lang="ru-RU" dirty="0" err="1">
                <a:ea typeface="Calibri" panose="020F0502020204030204" charset="0"/>
                <a:cs typeface="Times New Roman" panose="02020603050405020304" pitchFamily="18" charset="0"/>
              </a:rPr>
              <a:t>Ishonch</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Mamlakatlar</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o'rtasida</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ishonch</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darajasida</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sezilarli</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farqlar</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bor</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edi</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ba'zi</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mamlakatlardagi</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odamlar</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boshqalarga</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qaraganda</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ancha</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ishonchli</a:t>
            </a:r>
            <a:r>
              <a:rPr lang="ru-RU" dirty="0">
                <a:ea typeface="Calibri" panose="020F0502020204030204" charset="0"/>
                <a:cs typeface="Times New Roman" panose="02020603050405020304" pitchFamily="18" charset="0"/>
              </a:rPr>
              <a:t>.</a:t>
            </a:r>
            <a:endParaRPr lang="ru-RU" sz="1600" dirty="0">
              <a:latin typeface="Calibri" panose="020F0502020204030204" charset="0"/>
              <a:ea typeface="Calibri" panose="020F0502020204030204" charset="0"/>
              <a:cs typeface="Times New Roman" panose="02020603050405020304" pitchFamily="18" charset="0"/>
            </a:endParaRPr>
          </a:p>
          <a:p>
            <a:pPr>
              <a:lnSpc>
                <a:spcPct val="107000"/>
              </a:lnSpc>
              <a:spcAft>
                <a:spcPts val="800"/>
              </a:spcAft>
              <a:defRPr/>
            </a:pPr>
            <a:endParaRPr lang="ru-RU" sz="1600" dirty="0">
              <a:latin typeface="Calibri" panose="020F0502020204030204" charset="0"/>
              <a:ea typeface="Calibri" panose="020F0502020204030204" charset="0"/>
              <a:cs typeface="Times New Roman" panose="02020603050405020304" pitchFamily="18" charset="0"/>
            </a:endParaRPr>
          </a:p>
          <a:p>
            <a:pPr>
              <a:lnSpc>
                <a:spcPct val="107000"/>
              </a:lnSpc>
              <a:spcAft>
                <a:spcPts val="800"/>
              </a:spcAft>
              <a:defRPr/>
            </a:pPr>
            <a:r>
              <a:rPr lang="ru-RU" dirty="0">
                <a:ea typeface="Calibri" panose="020F0502020204030204" charset="0"/>
                <a:cs typeface="Times New Roman" panose="02020603050405020304" pitchFamily="18" charset="0"/>
              </a:rPr>
              <a:t>3. </a:t>
            </a:r>
            <a:r>
              <a:rPr lang="ru-RU" dirty="0" err="1">
                <a:ea typeface="Calibri" panose="020F0502020204030204" charset="0"/>
                <a:cs typeface="Times New Roman" panose="02020603050405020304" pitchFamily="18" charset="0"/>
              </a:rPr>
              <a:t>Gender</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rollari</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Tadqiqot</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shuni</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ko'rsatdiki</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gender</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rollariga</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bo'lgan</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munosabat</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asta-sekin</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o'zgarib</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bormoqda</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ko'plab</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mamlakatlarda</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ko'proq</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odamlar</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gender</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tengligini</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qo'llab-quvvatlamoqda</a:t>
            </a:r>
            <a:r>
              <a:rPr lang="ru-RU" dirty="0">
                <a:ea typeface="Calibri" panose="020F0502020204030204" charset="0"/>
                <a:cs typeface="Times New Roman" panose="02020603050405020304" pitchFamily="18" charset="0"/>
              </a:rPr>
              <a:t>.</a:t>
            </a:r>
            <a:endParaRPr lang="ru-RU" sz="1600" dirty="0">
              <a:latin typeface="Calibri" panose="020F0502020204030204" charset="0"/>
              <a:ea typeface="Calibri" panose="020F0502020204030204" charset="0"/>
              <a:cs typeface="Times New Roman" panose="02020603050405020304" pitchFamily="18" charset="0"/>
            </a:endParaRPr>
          </a:p>
          <a:p>
            <a:pPr>
              <a:lnSpc>
                <a:spcPct val="107000"/>
              </a:lnSpc>
              <a:spcAft>
                <a:spcPts val="800"/>
              </a:spcAft>
              <a:defRPr/>
            </a:pPr>
            <a:endParaRPr lang="ru-RU" sz="1600" dirty="0">
              <a:latin typeface="Calibri" panose="020F0502020204030204" charset="0"/>
              <a:ea typeface="Calibri" panose="020F0502020204030204" charset="0"/>
              <a:cs typeface="Times New Roman" panose="02020603050405020304" pitchFamily="18" charset="0"/>
            </a:endParaRPr>
          </a:p>
          <a:p>
            <a:pPr>
              <a:lnSpc>
                <a:spcPct val="107000"/>
              </a:lnSpc>
              <a:spcAft>
                <a:spcPts val="800"/>
              </a:spcAft>
              <a:defRPr/>
            </a:pPr>
            <a:r>
              <a:rPr lang="ru-RU" dirty="0">
                <a:ea typeface="Calibri" panose="020F0502020204030204" charset="0"/>
                <a:cs typeface="Times New Roman" panose="02020603050405020304" pitchFamily="18" charset="0"/>
              </a:rPr>
              <a:t>4. </a:t>
            </a:r>
            <a:r>
              <a:rPr lang="ru-RU" dirty="0" err="1">
                <a:ea typeface="Calibri" panose="020F0502020204030204" charset="0"/>
                <a:cs typeface="Times New Roman" panose="02020603050405020304" pitchFamily="18" charset="0"/>
              </a:rPr>
              <a:t>Siyosiy</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ishtirok</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Tadqiqot</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shuni</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ko'rsatdiki</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siyosiy</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ishtirok</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darajasi</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mamlakatlar</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o'rtasida</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keng</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farq</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qiladi</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ba'zi</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mamlakatlarda</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siyosiy</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faollik</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darajasi</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yuqori</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boshqalarida</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esa</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juda</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past</a:t>
            </a:r>
            <a:r>
              <a:rPr lang="ru-RU" dirty="0">
                <a:ea typeface="Calibri" panose="020F0502020204030204" charset="0"/>
                <a:cs typeface="Times New Roman" panose="02020603050405020304" pitchFamily="18" charset="0"/>
              </a:rPr>
              <a:t>.</a:t>
            </a:r>
            <a:endParaRPr lang="ru-RU" sz="1600" dirty="0">
              <a:latin typeface="Calibri" panose="020F0502020204030204" charset="0"/>
              <a:ea typeface="Calibri" panose="020F0502020204030204" charset="0"/>
              <a:cs typeface="Times New Roman" panose="02020603050405020304" pitchFamily="18" charset="0"/>
            </a:endParaRPr>
          </a:p>
          <a:p>
            <a:pPr marL="0" indent="0">
              <a:lnSpc>
                <a:spcPct val="107000"/>
              </a:lnSpc>
              <a:spcAft>
                <a:spcPts val="800"/>
              </a:spcAft>
              <a:buNone/>
              <a:defRPr/>
            </a:pPr>
            <a:r>
              <a:rPr lang="ru-RU" dirty="0">
                <a:ea typeface="Calibri" panose="020F0502020204030204" charset="0"/>
                <a:cs typeface="Times New Roman" panose="02020603050405020304" pitchFamily="18" charset="0"/>
              </a:rPr>
              <a:t> </a:t>
            </a:r>
            <a:endParaRPr lang="ru-RU" sz="1600" dirty="0">
              <a:latin typeface="Calibri" panose="020F0502020204030204" charset="0"/>
              <a:ea typeface="Calibri" panose="020F0502020204030204" charset="0"/>
              <a:cs typeface="Times New Roman" panose="02020603050405020304" pitchFamily="18" charset="0"/>
            </a:endParaRPr>
          </a:p>
          <a:p>
            <a:pPr>
              <a:lnSpc>
                <a:spcPct val="107000"/>
              </a:lnSpc>
              <a:spcAft>
                <a:spcPts val="800"/>
              </a:spcAft>
              <a:defRPr/>
            </a:pPr>
            <a:r>
              <a:rPr lang="ru-RU" dirty="0">
                <a:ea typeface="Calibri" panose="020F0502020204030204" charset="0"/>
                <a:cs typeface="Times New Roman" panose="02020603050405020304" pitchFamily="18" charset="0"/>
              </a:rPr>
              <a:t>5. </a:t>
            </a:r>
            <a:r>
              <a:rPr lang="ru-RU" dirty="0" err="1">
                <a:ea typeface="Calibri" panose="020F0502020204030204" charset="0"/>
                <a:cs typeface="Times New Roman" panose="02020603050405020304" pitchFamily="18" charset="0"/>
              </a:rPr>
              <a:t>Baxt</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So‘rov</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shuni</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ko‘rsatdiki</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ba’zi</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mamlakatlardagi</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odamlar</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odatda</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boshqalarga</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qaraganda</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baxtliroq</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bo‘lib</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baxt</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darajasini</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aniqlashda</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daromad</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sog‘lik</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va</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ijtimoiy</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qo‘llab-quvvatlash</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kabi</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omillar</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muhim</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rol</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o‘ynaydi</a:t>
            </a:r>
            <a:r>
              <a:rPr lang="ru-RU" dirty="0">
                <a:ea typeface="Calibri" panose="020F0502020204030204" charset="0"/>
                <a:cs typeface="Times New Roman" panose="02020603050405020304" pitchFamily="18" charset="0"/>
              </a:rPr>
              <a:t>.</a:t>
            </a:r>
            <a:endParaRPr lang="ru-RU" sz="1600" dirty="0">
              <a:latin typeface="Calibri" panose="020F0502020204030204" charset="0"/>
              <a:ea typeface="Calibri" panose="020F0502020204030204" charset="0"/>
              <a:cs typeface="Times New Roman" panose="02020603050405020304" pitchFamily="18" charset="0"/>
            </a:endParaRPr>
          </a:p>
          <a:p>
            <a:pPr marL="0" indent="0">
              <a:lnSpc>
                <a:spcPct val="107000"/>
              </a:lnSpc>
              <a:spcAft>
                <a:spcPts val="800"/>
              </a:spcAft>
              <a:buNone/>
              <a:defRPr/>
            </a:pPr>
            <a:r>
              <a:rPr lang="ru-RU" dirty="0">
                <a:ea typeface="Calibri" panose="020F0502020204030204" charset="0"/>
                <a:cs typeface="Times New Roman" panose="02020603050405020304" pitchFamily="18" charset="0"/>
              </a:rPr>
              <a:t> </a:t>
            </a:r>
            <a:endParaRPr lang="ru-RU" sz="1600" dirty="0">
              <a:latin typeface="Calibri" panose="020F0502020204030204" charset="0"/>
              <a:ea typeface="Calibri" panose="020F0502020204030204" charset="0"/>
              <a:cs typeface="Times New Roman" panose="02020603050405020304" pitchFamily="18" charset="0"/>
            </a:endParaRPr>
          </a:p>
          <a:p>
            <a:pPr>
              <a:defRPr/>
            </a:pPr>
            <a:endParaRPr lang="ru-RU"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05200" y="0"/>
            <a:ext cx="6591300" cy="685800"/>
          </a:xfrm>
        </p:spPr>
        <p:txBody>
          <a:bodyPr>
            <a:normAutofit fontScale="90000"/>
          </a:bodyPr>
          <a:lstStyle/>
          <a:p>
            <a:pPr>
              <a:defRPr/>
            </a:pPr>
            <a:endParaRPr lang="ru-RU" dirty="0"/>
          </a:p>
        </p:txBody>
      </p:sp>
      <p:sp>
        <p:nvSpPr>
          <p:cNvPr id="3" name="Объект 2"/>
          <p:cNvSpPr>
            <a:spLocks noGrp="1"/>
          </p:cNvSpPr>
          <p:nvPr>
            <p:ph idx="1"/>
          </p:nvPr>
        </p:nvSpPr>
        <p:spPr>
          <a:xfrm>
            <a:off x="2495550" y="1196975"/>
            <a:ext cx="6743700" cy="5041900"/>
          </a:xfrm>
        </p:spPr>
        <p:txBody>
          <a:bodyPr>
            <a:normAutofit fontScale="92500" lnSpcReduction="10000"/>
          </a:bodyPr>
          <a:lstStyle/>
          <a:p>
            <a:pPr>
              <a:lnSpc>
                <a:spcPct val="107000"/>
              </a:lnSpc>
              <a:spcAft>
                <a:spcPts val="800"/>
              </a:spcAft>
              <a:defRPr/>
            </a:pPr>
            <a:r>
              <a:rPr lang="ru-RU" b="1" dirty="0" err="1">
                <a:ea typeface="Calibri" panose="020F0502020204030204" charset="0"/>
                <a:cs typeface="Times New Roman" panose="02020603050405020304" pitchFamily="18" charset="0"/>
              </a:rPr>
              <a:t>Jahon</a:t>
            </a:r>
            <a:r>
              <a:rPr lang="ru-RU" b="1" dirty="0">
                <a:ea typeface="Calibri" panose="020F0502020204030204" charset="0"/>
                <a:cs typeface="Times New Roman" panose="02020603050405020304" pitchFamily="18" charset="0"/>
              </a:rPr>
              <a:t> </a:t>
            </a:r>
            <a:r>
              <a:rPr lang="ru-RU" b="1" dirty="0" err="1">
                <a:ea typeface="Calibri" panose="020F0502020204030204" charset="0"/>
                <a:cs typeface="Times New Roman" panose="02020603050405020304" pitchFamily="18" charset="0"/>
              </a:rPr>
              <a:t>Qadriyatlari</a:t>
            </a:r>
            <a:r>
              <a:rPr lang="ru-RU" b="1" dirty="0">
                <a:ea typeface="Calibri" panose="020F0502020204030204" charset="0"/>
                <a:cs typeface="Times New Roman" panose="02020603050405020304" pitchFamily="18" charset="0"/>
              </a:rPr>
              <a:t> </a:t>
            </a:r>
            <a:r>
              <a:rPr lang="ru-RU" b="1" dirty="0" err="1">
                <a:ea typeface="Calibri" panose="020F0502020204030204" charset="0"/>
                <a:cs typeface="Times New Roman" panose="02020603050405020304" pitchFamily="18" charset="0"/>
              </a:rPr>
              <a:t>So‘rovi</a:t>
            </a:r>
            <a:r>
              <a:rPr lang="ru-RU" b="1" dirty="0">
                <a:ea typeface="Calibri" panose="020F0502020204030204" charset="0"/>
                <a:cs typeface="Times New Roman" panose="02020603050405020304" pitchFamily="18" charset="0"/>
              </a:rPr>
              <a:t> </a:t>
            </a:r>
            <a:r>
              <a:rPr lang="ru-RU" dirty="0">
                <a:ea typeface="Calibri" panose="020F0502020204030204" charset="0"/>
                <a:cs typeface="Times New Roman" panose="02020603050405020304" pitchFamily="18" charset="0"/>
              </a:rPr>
              <a:t>(www.worldvaluessurvey.org) – </a:t>
            </a:r>
            <a:r>
              <a:rPr lang="ru-RU" dirty="0" err="1">
                <a:ea typeface="Calibri" panose="020F0502020204030204" charset="0"/>
                <a:cs typeface="Times New Roman" panose="02020603050405020304" pitchFamily="18" charset="0"/>
              </a:rPr>
              <a:t>Shvetsiyaning</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Stokgolm</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shahrida</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joylashgan</a:t>
            </a:r>
            <a:r>
              <a:rPr lang="ru-RU" dirty="0">
                <a:ea typeface="Calibri" panose="020F0502020204030204" charset="0"/>
                <a:cs typeface="Times New Roman" panose="02020603050405020304" pitchFamily="18" charset="0"/>
              </a:rPr>
              <a:t> WVS </a:t>
            </a:r>
            <a:r>
              <a:rPr lang="ru-RU" dirty="0" err="1">
                <a:ea typeface="Calibri" panose="020F0502020204030204" charset="0"/>
                <a:cs typeface="Times New Roman" panose="02020603050405020304" pitchFamily="18" charset="0"/>
              </a:rPr>
              <a:t>assotsiatsiyasi</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va</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kotibiyati</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bilan</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xalqaro</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olimlar</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guruhi</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boshchiligidagi</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o‘zgaruvchan</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qadriyatlar</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va</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ularning</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ijtimoiy</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va</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siyosiy</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hayotga</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ta’sirini</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o‘rganuvchi</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ijtimoiy</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olimlarning</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global</a:t>
            </a:r>
            <a:r>
              <a:rPr lang="ru-RU" dirty="0">
                <a:ea typeface="Calibri" panose="020F0502020204030204" charset="0"/>
                <a:cs typeface="Times New Roman" panose="02020603050405020304" pitchFamily="18" charset="0"/>
              </a:rPr>
              <a:t> </a:t>
            </a:r>
            <a:r>
              <a:rPr lang="ru-RU" dirty="0" err="1">
                <a:ea typeface="Calibri" panose="020F0502020204030204" charset="0"/>
                <a:cs typeface="Times New Roman" panose="02020603050405020304" pitchFamily="18" charset="0"/>
              </a:rPr>
              <a:t>tarmog‘i</a:t>
            </a:r>
            <a:r>
              <a:rPr lang="ru-RU" dirty="0" smtClean="0">
                <a:ea typeface="Calibri" panose="020F0502020204030204" charset="0"/>
                <a:cs typeface="Times New Roman" panose="02020603050405020304" pitchFamily="18" charset="0"/>
              </a:rPr>
              <a:t>.</a:t>
            </a:r>
            <a:endParaRPr lang="en-US" dirty="0" smtClean="0">
              <a:ea typeface="Calibri" panose="020F0502020204030204" charset="0"/>
              <a:cs typeface="Times New Roman" panose="02020603050405020304" pitchFamily="18" charset="0"/>
            </a:endParaRPr>
          </a:p>
          <a:p>
            <a:pPr>
              <a:lnSpc>
                <a:spcPct val="107000"/>
              </a:lnSpc>
              <a:spcAft>
                <a:spcPts val="800"/>
              </a:spcAft>
              <a:defRPr/>
            </a:pPr>
            <a:r>
              <a:rPr lang="ru-RU" sz="1600" dirty="0">
                <a:ea typeface="Calibri" panose="020F0502020204030204" charset="0"/>
                <a:cs typeface="Times New Roman" panose="02020603050405020304" pitchFamily="18" charset="0"/>
              </a:rPr>
              <a:t>1981 </a:t>
            </a:r>
            <a:r>
              <a:rPr lang="ru-RU" sz="1600" dirty="0" err="1">
                <a:ea typeface="Calibri" panose="020F0502020204030204" charset="0"/>
                <a:cs typeface="Times New Roman" panose="02020603050405020304" pitchFamily="18" charset="0"/>
              </a:rPr>
              <a:t>yilda</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boshlangan</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so'rov</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har</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bir</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mamlakatda</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eng</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qat'iy</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yuqori</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sifatli</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tadqiqot</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dizaynlaridan</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foydalanishga</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intiladi</a:t>
            </a:r>
            <a:r>
              <a:rPr lang="ru-RU" sz="1600" dirty="0">
                <a:ea typeface="Calibri" panose="020F0502020204030204" charset="0"/>
                <a:cs typeface="Times New Roman" panose="02020603050405020304" pitchFamily="18" charset="0"/>
              </a:rPr>
              <a:t>. WVS </a:t>
            </a:r>
            <a:r>
              <a:rPr lang="ru-RU" sz="1600" dirty="0" err="1">
                <a:ea typeface="Calibri" panose="020F0502020204030204" charset="0"/>
                <a:cs typeface="Times New Roman" panose="02020603050405020304" pitchFamily="18" charset="0"/>
              </a:rPr>
              <a:t>umumiy</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anketadan</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foydalangan</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holda</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dunyo</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aholisining</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deyarli</a:t>
            </a:r>
            <a:r>
              <a:rPr lang="ru-RU" sz="1600" dirty="0">
                <a:ea typeface="Calibri" panose="020F0502020204030204" charset="0"/>
                <a:cs typeface="Times New Roman" panose="02020603050405020304" pitchFamily="18" charset="0"/>
              </a:rPr>
              <a:t> 90 </a:t>
            </a:r>
            <a:r>
              <a:rPr lang="ru-RU" sz="1600" dirty="0" err="1">
                <a:ea typeface="Calibri" panose="020F0502020204030204" charset="0"/>
                <a:cs typeface="Times New Roman" panose="02020603050405020304" pitchFamily="18" charset="0"/>
              </a:rPr>
              <a:t>foizini</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o'z</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ichiga</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olgan</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deyarli</a:t>
            </a:r>
            <a:r>
              <a:rPr lang="ru-RU" sz="1600" dirty="0">
                <a:ea typeface="Calibri" panose="020F0502020204030204" charset="0"/>
                <a:cs typeface="Times New Roman" panose="02020603050405020304" pitchFamily="18" charset="0"/>
              </a:rPr>
              <a:t> 100 </a:t>
            </a:r>
            <a:r>
              <a:rPr lang="ru-RU" sz="1600" dirty="0" err="1">
                <a:ea typeface="Calibri" panose="020F0502020204030204" charset="0"/>
                <a:cs typeface="Times New Roman" panose="02020603050405020304" pitchFamily="18" charset="0"/>
              </a:rPr>
              <a:t>mamlakatda</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o'tkazilgan</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milliy</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vakillik</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so'rovlaridan</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iborat</a:t>
            </a:r>
            <a:r>
              <a:rPr lang="ru-RU" sz="1600" dirty="0">
                <a:ea typeface="Calibri" panose="020F0502020204030204" charset="0"/>
                <a:cs typeface="Times New Roman" panose="02020603050405020304" pitchFamily="18" charset="0"/>
              </a:rPr>
              <a:t>. WVS </a:t>
            </a:r>
            <a:r>
              <a:rPr lang="ru-RU" sz="1600" dirty="0" err="1">
                <a:ea typeface="Calibri" panose="020F0502020204030204" charset="0"/>
                <a:cs typeface="Times New Roman" panose="02020603050405020304" pitchFamily="18" charset="0"/>
              </a:rPr>
              <a:t>insoniy</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e'tiqod</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va</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qadriyatlarni</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o'z</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ichiga</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olgan</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eng</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yirik</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notijorat</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millatlararo</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vaqt</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seriyali</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tadqiqotidir</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hozirda</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deyarli</a:t>
            </a:r>
            <a:r>
              <a:rPr lang="ru-RU" sz="1600" dirty="0">
                <a:ea typeface="Calibri" panose="020F0502020204030204" charset="0"/>
                <a:cs typeface="Times New Roman" panose="02020603050405020304" pitchFamily="18" charset="0"/>
              </a:rPr>
              <a:t> 400 000 </a:t>
            </a:r>
            <a:r>
              <a:rPr lang="ru-RU" sz="1600" dirty="0" err="1">
                <a:ea typeface="Calibri" panose="020F0502020204030204" charset="0"/>
                <a:cs typeface="Times New Roman" panose="02020603050405020304" pitchFamily="18" charset="0"/>
              </a:rPr>
              <a:t>respondentlar</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bilan</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intervyularni</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o'z</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ichiga</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oladi</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Bundan</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tashqari</a:t>
            </a:r>
            <a:r>
              <a:rPr lang="ru-RU" sz="1600" dirty="0">
                <a:ea typeface="Calibri" panose="020F0502020204030204" charset="0"/>
                <a:cs typeface="Times New Roman" panose="02020603050405020304" pitchFamily="18" charset="0"/>
              </a:rPr>
              <a:t>, WVS </a:t>
            </a:r>
            <a:r>
              <a:rPr lang="ru-RU" sz="1600" dirty="0" err="1">
                <a:ea typeface="Calibri" panose="020F0502020204030204" charset="0"/>
                <a:cs typeface="Times New Roman" panose="02020603050405020304" pitchFamily="18" charset="0"/>
              </a:rPr>
              <a:t>dunyoning</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barcha</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asosiy</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madaniy</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zonalarida</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juda</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kambag'aldan</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juda</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boy</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mamlakatlargacha</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bo'lgan</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global</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o'zgarishlarni</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qamrab</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oluvchi</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yagona</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akademik</a:t>
            </a:r>
            <a:r>
              <a:rPr lang="ru-RU" sz="1600" dirty="0">
                <a:ea typeface="Calibri" panose="020F0502020204030204" charset="0"/>
                <a:cs typeface="Times New Roman" panose="02020603050405020304" pitchFamily="18" charset="0"/>
              </a:rPr>
              <a:t> </a:t>
            </a:r>
            <a:r>
              <a:rPr lang="ru-RU" sz="1600" dirty="0" err="1">
                <a:ea typeface="Calibri" panose="020F0502020204030204" charset="0"/>
                <a:cs typeface="Times New Roman" panose="02020603050405020304" pitchFamily="18" charset="0"/>
              </a:rPr>
              <a:t>tadqiqotdir</a:t>
            </a:r>
            <a:r>
              <a:rPr lang="ru-RU" sz="1600" dirty="0">
                <a:ea typeface="Calibri" panose="020F0502020204030204" charset="0"/>
                <a:cs typeface="Times New Roman" panose="02020603050405020304" pitchFamily="18" charset="0"/>
              </a:rPr>
              <a:t>.</a:t>
            </a:r>
            <a:endParaRPr lang="ru-RU" sz="1200" dirty="0">
              <a:latin typeface="Calibri" panose="020F0502020204030204" charset="0"/>
              <a:ea typeface="Calibri" panose="020F0502020204030204" charset="0"/>
              <a:cs typeface="Times New Roman" panose="02020603050405020304" pitchFamily="18" charset="0"/>
            </a:endParaRPr>
          </a:p>
          <a:p>
            <a:pPr>
              <a:lnSpc>
                <a:spcPct val="107000"/>
              </a:lnSpc>
              <a:spcAft>
                <a:spcPts val="800"/>
              </a:spcAft>
              <a:defRPr/>
            </a:pPr>
            <a:r>
              <a:rPr lang="ru-RU" sz="1600" dirty="0">
                <a:ea typeface="Calibri" panose="020F0502020204030204" charset="0"/>
                <a:cs typeface="Times New Roman" panose="02020603050405020304" pitchFamily="18" charset="0"/>
              </a:rPr>
              <a:t> </a:t>
            </a:r>
            <a:endParaRPr lang="ru-RU" sz="1200" dirty="0">
              <a:latin typeface="Calibri" panose="020F0502020204030204" charset="0"/>
              <a:ea typeface="Calibri" panose="020F0502020204030204" charset="0"/>
              <a:cs typeface="Times New Roman" panose="02020603050405020304" pitchFamily="18" charset="0"/>
            </a:endParaRPr>
          </a:p>
          <a:p>
            <a:pPr>
              <a:lnSpc>
                <a:spcPct val="107000"/>
              </a:lnSpc>
              <a:spcAft>
                <a:spcPts val="800"/>
              </a:spcAft>
              <a:defRPr/>
            </a:pPr>
            <a:endParaRPr lang="ru-RU" sz="1600" dirty="0">
              <a:latin typeface="Calibri" panose="020F0502020204030204" charset="0"/>
              <a:ea typeface="Calibri" panose="020F0502020204030204" charset="0"/>
              <a:cs typeface="Times New Roman" panose="02020603050405020304" pitchFamily="18" charset="0"/>
            </a:endParaRPr>
          </a:p>
          <a:p>
            <a:pPr>
              <a:defRPr/>
            </a:pPr>
            <a:endParaRPr lang="ru-RU"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81400" y="382588"/>
            <a:ext cx="6515100" cy="455612"/>
          </a:xfrm>
        </p:spPr>
        <p:txBody>
          <a:bodyPr>
            <a:normAutofit fontScale="90000"/>
          </a:bodyPr>
          <a:lstStyle/>
          <a:p>
            <a:pPr>
              <a:defRPr/>
            </a:pPr>
            <a:endParaRPr lang="ru-RU" dirty="0"/>
          </a:p>
        </p:txBody>
      </p:sp>
      <p:sp>
        <p:nvSpPr>
          <p:cNvPr id="25603" name="Объект 2"/>
          <p:cNvSpPr>
            <a:spLocks noGrp="1"/>
          </p:cNvSpPr>
          <p:nvPr>
            <p:ph idx="1"/>
          </p:nvPr>
        </p:nvSpPr>
        <p:spPr>
          <a:xfrm>
            <a:off x="3429000" y="1143000"/>
            <a:ext cx="6667500" cy="4737100"/>
          </a:xfrm>
        </p:spPr>
        <p:txBody>
          <a:bodyPr/>
          <a:lstStyle/>
          <a:p>
            <a:pPr>
              <a:lnSpc>
                <a:spcPct val="107000"/>
              </a:lnSpc>
              <a:spcAft>
                <a:spcPts val="800"/>
              </a:spcAft>
            </a:pPr>
            <a:r>
              <a:rPr lang="ru-RU" altLang="ru-RU" smtClean="0">
                <a:ea typeface="Calibri" panose="020F0502020204030204" charset="0"/>
                <a:cs typeface="Times New Roman" panose="02020603050405020304" pitchFamily="18" charset="0"/>
              </a:rPr>
              <a:t>WVS olimlar va siyosatchilarga dunyo bo'ylab odamlarning e'tiqodlari, qadriyatlari va motivatsiyasidagi o'zgarishlarni tushunishga yordam berishga intiladi. Minglab siyosatshunoslar, sotsiologlar, ijtimoiy psixologlar, antropologlar va iqtisodchilar ushbu ma'lumotlardan iqtisodiy rivojlanish, demokratlashtirish, din, gender tengligi, ijtimoiy kapital va sub'ektiv farovonlik kabi mavzularni tahlil qilish uchun foydalanganlar. Bu maʼlumotlardan hukumat amaldorlari, jurnalistlar va talabalar ham keng foydalandilar va Jahon bankidagi guruhlar madaniy omillar va iqtisodiy rivojlanish oʻrtasidagi bogʻliqlikni tahlil qildilar.</a:t>
            </a:r>
            <a:endParaRPr lang="ru-RU" altLang="ru-RU" sz="1600">
              <a:latin typeface="Calibri" panose="020F0502020204030204" charset="0"/>
              <a:ea typeface="Calibri" panose="020F0502020204030204" charset="0"/>
              <a:cs typeface="Times New Roman" panose="02020603050405020304" pitchFamily="18" charset="0"/>
            </a:endParaRPr>
          </a:p>
          <a:p>
            <a:endParaRPr lang="ru-RU" altLang="ru-RU" smtClean="0">
              <a:ea typeface="Calibri" panose="020F0502020204030204" charset="0"/>
              <a:cs typeface="Times New Roman" panose="02020603050405020304"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429000" y="914400"/>
            <a:ext cx="6781800" cy="6172200"/>
          </a:xfrm>
        </p:spPr>
        <p:txBody>
          <a:bodyPr>
            <a:normAutofit/>
          </a:bodyPr>
          <a:lstStyle/>
          <a:p>
            <a:pPr algn="just">
              <a:lnSpc>
                <a:spcPct val="107000"/>
              </a:lnSpc>
              <a:spcAft>
                <a:spcPts val="800"/>
              </a:spcAft>
              <a:defRPr/>
            </a:pPr>
            <a:r>
              <a:rPr lang="en-US" dirty="0">
                <a:highlight>
                  <a:srgbClr val="FFFF00"/>
                </a:highlight>
                <a:latin typeface="Calibri" panose="020F0502020204030204" charset="0"/>
                <a:ea typeface="Calibri" panose="020F0502020204030204" charset="0"/>
                <a:cs typeface="Times New Roman" panose="02020603050405020304" pitchFamily="18" charset="0"/>
              </a:rPr>
              <a:t>WVS </a:t>
            </a:r>
            <a:r>
              <a:rPr lang="en-US" dirty="0" err="1">
                <a:highlight>
                  <a:srgbClr val="FFFF00"/>
                </a:highlight>
                <a:latin typeface="Calibri" panose="020F0502020204030204" charset="0"/>
                <a:ea typeface="Calibri" panose="020F0502020204030204" charset="0"/>
                <a:cs typeface="Times New Roman" panose="02020603050405020304" pitchFamily="18" charset="0"/>
              </a:rPr>
              <a:t>savollariga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misollar</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orasida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ajralish</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va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gomoseksualizmni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ma'qullamaslik</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abortga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qarshi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chiqish</a:t>
            </a:r>
            <a:r>
              <a:rPr lang="en-US" dirty="0">
                <a:highlight>
                  <a:srgbClr val="FFFF00"/>
                </a:highlight>
                <a:latin typeface="Calibri" panose="020F0502020204030204" charset="0"/>
                <a:ea typeface="Calibri" panose="020F0502020204030204" charset="0"/>
                <a:cs typeface="Times New Roman" panose="02020603050405020304" pitchFamily="18" charset="0"/>
              </a:rPr>
              <a:t>, din </a:t>
            </a:r>
            <a:r>
              <a:rPr lang="en-US" dirty="0" err="1">
                <a:highlight>
                  <a:srgbClr val="FFFF00"/>
                </a:highlight>
                <a:latin typeface="Calibri" panose="020F0502020204030204" charset="0"/>
                <a:ea typeface="Calibri" panose="020F0502020204030204" charset="0"/>
                <a:cs typeface="Times New Roman" panose="02020603050405020304" pitchFamily="18" charset="0"/>
              </a:rPr>
              <a:t>har</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doim</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to'g'ri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ekanligiga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ishonish</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diniy</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rahbarlar</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hukumatning</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bir</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qismi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bo'lishi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kerakligiga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ishonish</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shuningdek</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ishonch</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diniy</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guruhlarga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a'zolik</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va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qatnashish</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kiradi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Dindorlik</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o'lchovi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shuni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anglatadiki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Iordaniya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Pokiston</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va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Liviya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kabi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yuqori</a:t>
            </a:r>
            <a:r>
              <a:rPr lang="en-US" dirty="0">
                <a:highlight>
                  <a:srgbClr val="FFFF00"/>
                </a:highlight>
                <a:latin typeface="Calibri" panose="020F0502020204030204" charset="0"/>
                <a:ea typeface="Calibri" panose="020F0502020204030204" charset="0"/>
                <a:cs typeface="Times New Roman" panose="02020603050405020304" pitchFamily="18" charset="0"/>
              </a:rPr>
              <a:t> ball </a:t>
            </a:r>
            <a:r>
              <a:rPr lang="en-US" dirty="0" err="1">
                <a:highlight>
                  <a:srgbClr val="FFFF00"/>
                </a:highlight>
                <a:latin typeface="Calibri" panose="020F0502020204030204" charset="0"/>
                <a:ea typeface="Calibri" panose="020F0502020204030204" charset="0"/>
                <a:cs typeface="Times New Roman" panose="02020603050405020304" pitchFamily="18" charset="0"/>
              </a:rPr>
              <a:t>to'plagan</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mamlakatlardagi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odamlar</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diniy</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urf-odatlar</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va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e'tiqodlarga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ko'proq</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rioya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qilishadi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Xitoy</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Gollandiya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va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Shvetsiya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kabi</a:t>
            </a:r>
            <a:r>
              <a:rPr lang="en-US" dirty="0">
                <a:highlight>
                  <a:srgbClr val="FFFF00"/>
                </a:highlight>
                <a:latin typeface="Calibri" panose="020F0502020204030204" charset="0"/>
                <a:ea typeface="Calibri" panose="020F0502020204030204" charset="0"/>
                <a:cs typeface="Times New Roman" panose="02020603050405020304" pitchFamily="18" charset="0"/>
              </a:rPr>
              <a:t> past </a:t>
            </a:r>
            <a:r>
              <a:rPr lang="en-US" dirty="0" err="1">
                <a:highlight>
                  <a:srgbClr val="FFFF00"/>
                </a:highlight>
                <a:latin typeface="Calibri" panose="020F0502020204030204" charset="0"/>
                <a:ea typeface="Calibri" panose="020F0502020204030204" charset="0"/>
                <a:cs typeface="Times New Roman" panose="02020603050405020304" pitchFamily="18" charset="0"/>
              </a:rPr>
              <a:t>ballga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ega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bo'lgan</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mamlakatlardagi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odamlar</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esa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ko'proq</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qabul</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qilishadi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dunyoviy</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va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muqobil</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turmush</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tarzini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tanlash</a:t>
            </a:r>
            <a:r>
              <a:rPr lang="en-US" dirty="0">
                <a:highlight>
                  <a:srgbClr val="FFFF00"/>
                </a:highlight>
                <a:latin typeface="Calibri" panose="020F0502020204030204" charset="0"/>
                <a:ea typeface="Calibri" panose="020F0502020204030204" charset="0"/>
                <a:cs typeface="Times New Roman" panose="02020603050405020304" pitchFamily="18" charset="0"/>
              </a:rPr>
              <a:t>.</a:t>
            </a:r>
            <a:endParaRPr lang="ru-RU" sz="1600" dirty="0">
              <a:latin typeface="Calibri" panose="020F0502020204030204" charset="0"/>
              <a:ea typeface="Calibri" panose="020F0502020204030204" charset="0"/>
              <a:cs typeface="Times New Roman" panose="02020603050405020304" pitchFamily="18" charset="0"/>
            </a:endParaRPr>
          </a:p>
          <a:p>
            <a:pPr>
              <a:defRPr/>
            </a:pPr>
            <a:endParaRPr lang="ru-RU"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505200" y="533401"/>
            <a:ext cx="6705600" cy="5193791"/>
          </a:xfrm>
        </p:spPr>
        <p:txBody>
          <a:bodyPr>
            <a:normAutofit fontScale="70000" lnSpcReduction="20000"/>
          </a:bodyPr>
          <a:lstStyle/>
          <a:p>
            <a:pPr algn="just">
              <a:lnSpc>
                <a:spcPct val="107000"/>
              </a:lnSpc>
              <a:spcAft>
                <a:spcPts val="800"/>
              </a:spcAft>
              <a:defRPr/>
            </a:pPr>
            <a:r>
              <a:rPr lang="en-US" dirty="0" err="1">
                <a:highlight>
                  <a:srgbClr val="FFFF00"/>
                </a:highlight>
                <a:latin typeface="Calibri" panose="020F0502020204030204" charset="0"/>
                <a:ea typeface="Calibri" panose="020F0502020204030204" charset="0"/>
                <a:cs typeface="Times New Roman" panose="02020603050405020304" pitchFamily="18" charset="0"/>
              </a:rPr>
              <a:t>Ikkinchi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ijtimoiy</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o'lchov</a:t>
            </a:r>
            <a:r>
              <a:rPr lang="en-US" dirty="0">
                <a:highlight>
                  <a:srgbClr val="FFFF00"/>
                </a:highlight>
                <a:latin typeface="Calibri" panose="020F0502020204030204" charset="0"/>
                <a:ea typeface="Calibri" panose="020F0502020204030204" charset="0"/>
                <a:cs typeface="Times New Roman" panose="02020603050405020304" pitchFamily="18" charset="0"/>
              </a:rPr>
              <a:t> (SD2) </a:t>
            </a:r>
            <a:r>
              <a:rPr lang="en-US" dirty="0" err="1">
                <a:highlight>
                  <a:srgbClr val="FFFF00"/>
                </a:highlight>
                <a:latin typeface="Calibri" panose="020F0502020204030204" charset="0"/>
                <a:ea typeface="Calibri" panose="020F0502020204030204" charset="0"/>
                <a:cs typeface="Times New Roman" panose="02020603050405020304" pitchFamily="18" charset="0"/>
              </a:rPr>
              <a:t>har</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xil</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turdagi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tashkilotlarga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a'zolik</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yoki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ularning</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yo'qligi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shuningdek</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siyosiy</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faoliyatda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ishtirok</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etish</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bilan</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bog'liq</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savollar</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bilan</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ifodalanadigan</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b="1" dirty="0" err="1">
                <a:highlight>
                  <a:srgbClr val="FFFF00"/>
                </a:highlight>
                <a:latin typeface="Calibri" panose="020F0502020204030204" charset="0"/>
                <a:ea typeface="Calibri" panose="020F0502020204030204" charset="0"/>
                <a:cs typeface="Times New Roman" panose="02020603050405020304" pitchFamily="18" charset="0"/>
              </a:rPr>
              <a:t>betaraflikni</a:t>
            </a:r>
            <a:r>
              <a:rPr lang="en-US" b="1" dirty="0">
                <a:highlight>
                  <a:srgbClr val="FFFF00"/>
                </a:highlight>
                <a:latin typeface="Calibri" panose="020F0502020204030204" charset="0"/>
                <a:ea typeface="Calibri" panose="020F0502020204030204" charset="0"/>
                <a:cs typeface="Times New Roman" panose="02020603050405020304" pitchFamily="18" charset="0"/>
              </a:rPr>
              <a:t> </a:t>
            </a:r>
            <a:r>
              <a:rPr lang="en-US" b="1" dirty="0" err="1">
                <a:highlight>
                  <a:srgbClr val="FFFF00"/>
                </a:highlight>
                <a:latin typeface="Calibri" panose="020F0502020204030204" charset="0"/>
                <a:ea typeface="Calibri" panose="020F0502020204030204" charset="0"/>
                <a:cs typeface="Times New Roman" panose="02020603050405020304" pitchFamily="18" charset="0"/>
              </a:rPr>
              <a:t>o'lchaydi</a:t>
            </a:r>
            <a:r>
              <a:rPr lang="en-US" b="1"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Neytrallik</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fuqarolik</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ishtiroki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guruhlari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bilan</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bir</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qatorda</a:t>
            </a:r>
            <a:r>
              <a:rPr lang="en-US" dirty="0">
                <a:highlight>
                  <a:srgbClr val="FFFF00"/>
                </a:highlight>
                <a:latin typeface="Calibri" panose="020F0502020204030204" charset="0"/>
                <a:ea typeface="Calibri" panose="020F0502020204030204" charset="0"/>
                <a:cs typeface="Times New Roman" panose="02020603050405020304" pitchFamily="18" charset="0"/>
              </a:rPr>
              <a:t> individual </a:t>
            </a:r>
            <a:r>
              <a:rPr lang="en-US" dirty="0" err="1">
                <a:highlight>
                  <a:srgbClr val="FFFF00"/>
                </a:highlight>
                <a:latin typeface="Calibri" panose="020F0502020204030204" charset="0"/>
                <a:ea typeface="Calibri" panose="020F0502020204030204" charset="0"/>
                <a:cs typeface="Times New Roman" panose="02020603050405020304" pitchFamily="18" charset="0"/>
              </a:rPr>
              <a:t>ehtiyojlar</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yoki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manfaatlar</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guruhlari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bilan</a:t>
            </a:r>
            <a:r>
              <a:rPr lang="en-US" dirty="0">
                <a:highlight>
                  <a:srgbClr val="FFFF00"/>
                </a:highlight>
                <a:latin typeface="Calibri" panose="020F0502020204030204" charset="0"/>
                <a:ea typeface="Calibri" panose="020F0502020204030204" charset="0"/>
                <a:cs typeface="Times New Roman" panose="02020603050405020304" pitchFamily="18" charset="0"/>
              </a:rPr>
              <a:t> ham past </a:t>
            </a:r>
            <a:r>
              <a:rPr lang="en-US" dirty="0" err="1">
                <a:highlight>
                  <a:srgbClr val="FFFF00"/>
                </a:highlight>
                <a:latin typeface="Calibri" panose="020F0502020204030204" charset="0"/>
                <a:ea typeface="Calibri" panose="020F0502020204030204" charset="0"/>
                <a:cs typeface="Times New Roman" panose="02020603050405020304" pitchFamily="18" charset="0"/>
              </a:rPr>
              <a:t>darajada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ishtirok</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etishni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anglatadi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Faktorni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yuklaydigan</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savollarga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atrof-muhitni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muhofaza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qilish</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tashkilotlari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o'z-o'ziga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yordam</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guruhlari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siyosiy</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partiyalar</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va</a:t>
            </a:r>
            <a:r>
              <a:rPr lang="en-US" dirty="0">
                <a:highlight>
                  <a:srgbClr val="FFFF00"/>
                </a:highlight>
                <a:latin typeface="Calibri" panose="020F0502020204030204" charset="0"/>
                <a:ea typeface="Calibri" panose="020F0502020204030204" charset="0"/>
                <a:cs typeface="Times New Roman" panose="02020603050405020304" pitchFamily="18" charset="0"/>
              </a:rPr>
              <a:t> sport </a:t>
            </a:r>
            <a:r>
              <a:rPr lang="en-US" dirty="0" err="1">
                <a:highlight>
                  <a:srgbClr val="FFFF00"/>
                </a:highlight>
                <a:latin typeface="Calibri" panose="020F0502020204030204" charset="0"/>
                <a:ea typeface="Calibri" panose="020F0502020204030204" charset="0"/>
                <a:cs typeface="Times New Roman" panose="02020603050405020304" pitchFamily="18" charset="0"/>
              </a:rPr>
              <a:t>tashkilotlariga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a'zo</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bo'lmaslik</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kiradi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smtClean="0">
                <a:highlight>
                  <a:srgbClr val="FFFF00"/>
                </a:highlight>
                <a:latin typeface="Calibri" panose="020F0502020204030204" charset="0"/>
                <a:ea typeface="Calibri" panose="020F0502020204030204" charset="0"/>
                <a:cs typeface="Times New Roman" panose="02020603050405020304" pitchFamily="18" charset="0"/>
              </a:rPr>
              <a:t>Aholining</a:t>
            </a:r>
            <a:r>
              <a:rPr lang="en-US" dirty="0" smtClean="0">
                <a:highlight>
                  <a:srgbClr val="FFFF00"/>
                </a:highlight>
                <a:latin typeface="Calibri" panose="020F0502020204030204" charset="0"/>
                <a:ea typeface="Calibri" panose="020F0502020204030204" charset="0"/>
                <a:cs typeface="Times New Roman" panose="02020603050405020304" pitchFamily="18" charset="0"/>
              </a:rPr>
              <a:t> </a:t>
            </a:r>
            <a:r>
              <a:rPr lang="en-US" dirty="0">
                <a:highlight>
                  <a:srgbClr val="FFFF00"/>
                </a:highlight>
                <a:latin typeface="Calibri" panose="020F0502020204030204" charset="0"/>
                <a:ea typeface="Calibri" panose="020F0502020204030204" charset="0"/>
                <a:cs typeface="Times New Roman" panose="02020603050405020304" pitchFamily="18" charset="0"/>
              </a:rPr>
              <a:t>95% </a:t>
            </a:r>
            <a:r>
              <a:rPr lang="en-US" dirty="0" err="1">
                <a:highlight>
                  <a:srgbClr val="FFFF00"/>
                </a:highlight>
                <a:latin typeface="Calibri" panose="020F0502020204030204" charset="0"/>
                <a:ea typeface="Calibri" panose="020F0502020204030204" charset="0"/>
                <a:cs typeface="Times New Roman" panose="02020603050405020304" pitchFamily="18" charset="0"/>
              </a:rPr>
              <a:t>dan</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ortig'i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ekologik</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tashkilotlar</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gumanitar</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yoki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xayriya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tashkilotlari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kabi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ijtimoiy</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tashkilotlarga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a'zo</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bo'lmagan</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davlatlar</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ya'ni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Ozarbayjon</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Armaniston</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va</a:t>
            </a:r>
            <a:r>
              <a:rPr lang="en-US" dirty="0">
                <a:highlight>
                  <a:srgbClr val="FFFF00"/>
                </a:highlight>
                <a:latin typeface="Calibri" panose="020F0502020204030204" charset="0"/>
                <a:ea typeface="Calibri" panose="020F0502020204030204" charset="0"/>
                <a:cs typeface="Times New Roman" panose="02020603050405020304" pitchFamily="18" charset="0"/>
              </a:rPr>
              <a:t> Tunis) </a:t>
            </a:r>
            <a:r>
              <a:rPr lang="en-US" dirty="0" err="1">
                <a:highlight>
                  <a:srgbClr val="FFFF00"/>
                </a:highlight>
                <a:latin typeface="Calibri" panose="020F0502020204030204" charset="0"/>
                <a:ea typeface="Calibri" panose="020F0502020204030204" charset="0"/>
                <a:cs typeface="Times New Roman" panose="02020603050405020304" pitchFamily="18" charset="0"/>
              </a:rPr>
              <a:t>eng</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yuqori</a:t>
            </a:r>
            <a:r>
              <a:rPr lang="en-US" dirty="0">
                <a:highlight>
                  <a:srgbClr val="FFFF00"/>
                </a:highlight>
                <a:latin typeface="Calibri" panose="020F0502020204030204" charset="0"/>
                <a:ea typeface="Calibri" panose="020F0502020204030204" charset="0"/>
                <a:cs typeface="Times New Roman" panose="02020603050405020304" pitchFamily="18" charset="0"/>
              </a:rPr>
              <a:t> ball </a:t>
            </a:r>
            <a:r>
              <a:rPr lang="en-US" dirty="0" err="1">
                <a:highlight>
                  <a:srgbClr val="FFFF00"/>
                </a:highlight>
                <a:latin typeface="Calibri" panose="020F0502020204030204" charset="0"/>
                <a:ea typeface="Calibri" panose="020F0502020204030204" charset="0"/>
                <a:cs typeface="Times New Roman" panose="02020603050405020304" pitchFamily="18" charset="0"/>
              </a:rPr>
              <a:t>to'plagan</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davlatlardir</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Shuning</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uchun</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betaraflik</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bunday</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faoliyatning</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ishtiroki</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va</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ahamiyatining</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etishmasligini</a:t>
            </a:r>
            <a:r>
              <a:rPr lang="en-US" dirty="0">
                <a:latin typeface="Calibri" panose="020F0502020204030204" charset="0"/>
                <a:ea typeface="Calibri" panose="020F0502020204030204" charset="0"/>
                <a:cs typeface="Times New Roman" panose="02020603050405020304" pitchFamily="18" charset="0"/>
              </a:rPr>
              <a:t> </a:t>
            </a:r>
            <a:r>
              <a:rPr lang="en-US" dirty="0" err="1" smtClean="0">
                <a:latin typeface="Calibri" panose="020F0502020204030204" charset="0"/>
                <a:ea typeface="Calibri" panose="020F0502020204030204" charset="0"/>
                <a:cs typeface="Times New Roman" panose="02020603050405020304" pitchFamily="18" charset="0"/>
              </a:rPr>
              <a:t>ifodalaydi</a:t>
            </a:r>
            <a:r>
              <a:rPr lang="en-US" dirty="0" smtClean="0">
                <a:latin typeface="Calibri" panose="020F0502020204030204" charset="0"/>
                <a:ea typeface="Calibri" panose="020F0502020204030204" charset="0"/>
                <a:cs typeface="Times New Roman" panose="02020603050405020304" pitchFamily="18" charset="0"/>
              </a:rPr>
              <a:t>. </a:t>
            </a:r>
            <a:r>
              <a:rPr lang="en-US" dirty="0" err="1" smtClean="0">
                <a:highlight>
                  <a:srgbClr val="FFFF00"/>
                </a:highlight>
                <a:latin typeface="Calibri" panose="020F0502020204030204" charset="0"/>
                <a:ea typeface="Calibri" panose="020F0502020204030204" charset="0"/>
                <a:cs typeface="Times New Roman" panose="02020603050405020304" pitchFamily="18" charset="0"/>
              </a:rPr>
              <a:t>Neytrallik</a:t>
            </a:r>
            <a:r>
              <a:rPr lang="en-US" dirty="0" smtClean="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darajasi</a:t>
            </a:r>
            <a:r>
              <a:rPr lang="en-US" dirty="0">
                <a:highlight>
                  <a:srgbClr val="FFFF00"/>
                </a:highlight>
                <a:latin typeface="Calibri" panose="020F0502020204030204" charset="0"/>
                <a:ea typeface="Calibri" panose="020F0502020204030204" charset="0"/>
                <a:cs typeface="Times New Roman" panose="02020603050405020304" pitchFamily="18" charset="0"/>
              </a:rPr>
              <a:t> past </a:t>
            </a:r>
            <a:r>
              <a:rPr lang="en-US" dirty="0" err="1">
                <a:highlight>
                  <a:srgbClr val="FFFF00"/>
                </a:highlight>
                <a:latin typeface="Calibri" panose="020F0502020204030204" charset="0"/>
                <a:ea typeface="Calibri" panose="020F0502020204030204" charset="0"/>
                <a:cs typeface="Times New Roman" panose="02020603050405020304" pitchFamily="18" charset="0"/>
              </a:rPr>
              <a:t>bo'lgan</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mamlakatlar</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ya'ni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Janubiy</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Afrika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va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Yangi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Zelandiya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ko'proq</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ishtirok</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etadilar</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va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shuning</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uchun</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bu</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mamlakatlarda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ixtiyoriy</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tashkilotlar</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ko'proq</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ahamiyatga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ega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Shunga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qaramay</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shuni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ta'kidlash</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kerakki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hatto</a:t>
            </a:r>
            <a:r>
              <a:rPr lang="en-US" dirty="0">
                <a:highlight>
                  <a:srgbClr val="FFFF00"/>
                </a:highlight>
                <a:latin typeface="Calibri" panose="020F0502020204030204" charset="0"/>
                <a:ea typeface="Calibri" panose="020F0502020204030204" charset="0"/>
                <a:cs typeface="Times New Roman" panose="02020603050405020304" pitchFamily="18" charset="0"/>
              </a:rPr>
              <a:t> past ball </a:t>
            </a:r>
            <a:r>
              <a:rPr lang="en-US" dirty="0" err="1">
                <a:highlight>
                  <a:srgbClr val="FFFF00"/>
                </a:highlight>
                <a:latin typeface="Calibri" panose="020F0502020204030204" charset="0"/>
                <a:ea typeface="Calibri" panose="020F0502020204030204" charset="0"/>
                <a:cs typeface="Times New Roman" panose="02020603050405020304" pitchFamily="18" charset="0"/>
              </a:rPr>
              <a:t>to'plagan</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mamlakatlar</a:t>
            </a:r>
            <a:r>
              <a:rPr lang="en-US" dirty="0">
                <a:highlight>
                  <a:srgbClr val="FFFF00"/>
                </a:highlight>
                <a:latin typeface="Calibri" panose="020F0502020204030204" charset="0"/>
                <a:ea typeface="Calibri" panose="020F0502020204030204" charset="0"/>
                <a:cs typeface="Times New Roman" panose="02020603050405020304" pitchFamily="18" charset="0"/>
              </a:rPr>
              <a:t> ham </a:t>
            </a:r>
            <a:r>
              <a:rPr lang="en-US" dirty="0" err="1">
                <a:highlight>
                  <a:srgbClr val="FFFF00"/>
                </a:highlight>
                <a:latin typeface="Calibri" panose="020F0502020204030204" charset="0"/>
                <a:ea typeface="Calibri" panose="020F0502020204030204" charset="0"/>
                <a:cs typeface="Times New Roman" panose="02020603050405020304" pitchFamily="18" charset="0"/>
              </a:rPr>
              <a:t>ushbu</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ijtimoiy</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guruhlarda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o'z</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fuqarolarining</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atigi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yarmidan</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uchdan</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biriga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ega</a:t>
            </a:r>
            <a:r>
              <a:rPr lang="en-US" dirty="0">
                <a:highlight>
                  <a:srgbClr val="FFFF00"/>
                </a:highlight>
                <a:latin typeface="Calibri" panose="020F0502020204030204" charset="0"/>
                <a:ea typeface="Calibri" panose="020F0502020204030204" charset="0"/>
                <a:cs typeface="Times New Roman" panose="02020603050405020304" pitchFamily="18" charset="0"/>
              </a:rPr>
              <a:t>.</a:t>
            </a:r>
            <a:endParaRPr lang="ru-RU" sz="1600" dirty="0">
              <a:latin typeface="Calibri" panose="020F0502020204030204" charset="0"/>
              <a:ea typeface="Calibri" panose="020F0502020204030204" charset="0"/>
              <a:cs typeface="Times New Roman" panose="02020603050405020304" pitchFamily="18" charset="0"/>
            </a:endParaRPr>
          </a:p>
          <a:p>
            <a:pPr>
              <a:defRPr/>
            </a:pPr>
            <a:endParaRPr lang="ru-RU"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00401" y="152400"/>
            <a:ext cx="6900863" cy="762000"/>
          </a:xfrm>
        </p:spPr>
        <p:txBody>
          <a:bodyPr>
            <a:normAutofit fontScale="90000"/>
          </a:bodyPr>
          <a:lstStyle/>
          <a:p>
            <a:pPr>
              <a:defRPr/>
            </a:pPr>
            <a:endParaRPr lang="ru-RU" dirty="0"/>
          </a:p>
        </p:txBody>
      </p:sp>
      <p:sp>
        <p:nvSpPr>
          <p:cNvPr id="3" name="Объект 2"/>
          <p:cNvSpPr>
            <a:spLocks noGrp="1"/>
          </p:cNvSpPr>
          <p:nvPr>
            <p:ph idx="1"/>
          </p:nvPr>
        </p:nvSpPr>
        <p:spPr>
          <a:xfrm>
            <a:off x="3200400" y="914401"/>
            <a:ext cx="6896100" cy="4965193"/>
          </a:xfrm>
        </p:spPr>
        <p:txBody>
          <a:bodyPr>
            <a:normAutofit fontScale="85000" lnSpcReduction="20000"/>
          </a:bodyPr>
          <a:lstStyle/>
          <a:p>
            <a:pPr algn="just">
              <a:defRPr/>
            </a:pPr>
            <a:r>
              <a:rPr lang="en-US" dirty="0" err="1">
                <a:highlight>
                  <a:srgbClr val="FFFF00"/>
                </a:highlight>
                <a:latin typeface="Calibri" panose="020F0502020204030204" charset="0"/>
                <a:ea typeface="Calibri" panose="020F0502020204030204" charset="0"/>
                <a:cs typeface="Times New Roman" panose="02020603050405020304" pitchFamily="18" charset="0"/>
              </a:rPr>
              <a:t>Uchinchi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ijtimoiy</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o'lchov</a:t>
            </a:r>
            <a:r>
              <a:rPr lang="en-US" dirty="0">
                <a:highlight>
                  <a:srgbClr val="FFFF00"/>
                </a:highlight>
                <a:latin typeface="Calibri" panose="020F0502020204030204" charset="0"/>
                <a:ea typeface="Calibri" panose="020F0502020204030204" charset="0"/>
                <a:cs typeface="Times New Roman" panose="02020603050405020304" pitchFamily="18" charset="0"/>
              </a:rPr>
              <a:t> (SD3) </a:t>
            </a:r>
            <a:r>
              <a:rPr lang="en-US" b="1" dirty="0" err="1">
                <a:highlight>
                  <a:srgbClr val="FFFF00"/>
                </a:highlight>
                <a:latin typeface="Calibri" panose="020F0502020204030204" charset="0"/>
                <a:ea typeface="Calibri" panose="020F0502020204030204" charset="0"/>
                <a:cs typeface="Times New Roman" panose="02020603050405020304" pitchFamily="18" charset="0"/>
              </a:rPr>
              <a:t>adolatni</a:t>
            </a:r>
            <a:r>
              <a:rPr lang="en-US" b="1" dirty="0">
                <a:highlight>
                  <a:srgbClr val="FFFF00"/>
                </a:highlight>
                <a:latin typeface="Calibri" panose="020F0502020204030204" charset="0"/>
                <a:ea typeface="Calibri" panose="020F0502020204030204" charset="0"/>
                <a:cs typeface="Times New Roman" panose="02020603050405020304" pitchFamily="18" charset="0"/>
              </a:rPr>
              <a:t> </a:t>
            </a:r>
            <a:r>
              <a:rPr lang="en-US" b="1" dirty="0" err="1">
                <a:highlight>
                  <a:srgbClr val="FFFF00"/>
                </a:highlight>
                <a:latin typeface="Calibri" panose="020F0502020204030204" charset="0"/>
                <a:ea typeface="Calibri" panose="020F0502020204030204" charset="0"/>
                <a:cs typeface="Times New Roman" panose="02020603050405020304" pitchFamily="18" charset="0"/>
              </a:rPr>
              <a:t>ifodalaydi</a:t>
            </a:r>
            <a:r>
              <a:rPr lang="en-US" b="1"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smtClean="0">
                <a:highlight>
                  <a:srgbClr val="FFFF00"/>
                </a:highlight>
                <a:latin typeface="Calibri" panose="020F0502020204030204" charset="0"/>
                <a:ea typeface="Calibri" panose="020F0502020204030204" charset="0"/>
                <a:cs typeface="Times New Roman" panose="02020603050405020304" pitchFamily="18" charset="0"/>
              </a:rPr>
              <a:t>ushbu </a:t>
            </a:r>
            <a:r>
              <a:rPr lang="en-US" dirty="0">
                <a:highlight>
                  <a:srgbClr val="FFFF00"/>
                </a:highlight>
                <a:latin typeface="Calibri" panose="020F0502020204030204" charset="0"/>
                <a:ea typeface="Calibri" panose="020F0502020204030204" charset="0"/>
                <a:cs typeface="Times New Roman" panose="02020603050405020304" pitchFamily="18" charset="0"/>
              </a:rPr>
              <a:t>omilga yuklovchi savollar, aksariyat adliya tizimlarida noqonuniy bo'lishiga qaramay, o'g'irlik, poraxo'rlik va zo'ravonlik kabi harakatlar har doim oqlanishi mumkinmi, degan savol tug'iladi. Nazariy jihatdan adolat hamkorlikdagi xatti-harakatlarni yuzaga keltiradigan ijtimoiy vaziyatni hukm qilish bilan bog'liq; u hamkorlikdagi xatti-harakatlarni yaratish uchun ham faol ravishda yoki oldingi harakatlarni hukm qilish uchun aks ettirish uchun ishlatilishi mumkin </a:t>
            </a:r>
            <a:r>
              <a:rPr lang="en-US" dirty="0" smtClean="0">
                <a:highlight>
                  <a:srgbClr val="FFFF00"/>
                </a:highlight>
                <a:latin typeface="Calibri" panose="020F0502020204030204" charset="0"/>
                <a:ea typeface="Calibri" panose="020F0502020204030204" charset="0"/>
                <a:cs typeface="Times New Roman" panose="02020603050405020304" pitchFamily="18" charset="0"/>
              </a:rPr>
              <a:t>. </a:t>
            </a:r>
            <a:r>
              <a:rPr lang="en-US" dirty="0" smtClean="0">
                <a:highlight>
                  <a:srgbClr val="FFFF00"/>
                </a:highlight>
                <a:latin typeface="Calibri" panose="020F0502020204030204" charset="0"/>
                <a:ea typeface="Calibri" panose="020F0502020204030204" charset="0"/>
                <a:cs typeface="Times New Roman" panose="02020603050405020304" pitchFamily="18" charset="0"/>
              </a:rPr>
              <a:t>Bu </a:t>
            </a:r>
            <a:r>
              <a:rPr lang="en-US" dirty="0">
                <a:highlight>
                  <a:srgbClr val="FFFF00"/>
                </a:highlight>
                <a:latin typeface="Calibri" panose="020F0502020204030204" charset="0"/>
                <a:ea typeface="Calibri" panose="020F0502020204030204" charset="0"/>
                <a:cs typeface="Times New Roman" panose="02020603050405020304" pitchFamily="18" charset="0"/>
              </a:rPr>
              <a:t>o'lchov o'g'irlik, poraxo'rlik yoki zo'ravonlik harakatlaridan iboratligini aniqlamaydi; biroq, u jamiyatning bunday xatti-harakatlardan qochishga qanchalik ahamiyat berishini aniqlaydi, chunki ular mahalliy darajada. Turkiya, Gruziya va Yaponiya kabi adolatlilik boʻyicha yuqori ball olgan mamlakatlar aholisining 85% dan ortigʻi bu ishlarni hech qachon oqlab boʻlmasligini taʼkidlaydi. Janubiy Afrika, Filippin va Jazoir kabi mamlakatlarda adolat bo'yicha pastroq ball bor, ya'ni aholining taxminan 50 foizi o'g'irlik, poraxo'rlik yoki zo'ravonlik kabi ishlarni hech qachon oqlab bo'lmaydi, deb hisoblaydi.</a:t>
            </a:r>
            <a:endParaRPr lang="ru-RU"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429000" y="457201"/>
            <a:ext cx="6667500" cy="5422393"/>
          </a:xfrm>
          <a:solidFill>
            <a:schemeClr val="bg1"/>
          </a:solidFill>
        </p:spPr>
        <p:txBody>
          <a:bodyPr>
            <a:normAutofit fontScale="85000" lnSpcReduction="10000"/>
          </a:bodyPr>
          <a:lstStyle/>
          <a:p>
            <a:pPr algn="just">
              <a:lnSpc>
                <a:spcPct val="107000"/>
              </a:lnSpc>
              <a:spcAft>
                <a:spcPts val="800"/>
              </a:spcAft>
              <a:defRPr/>
            </a:pPr>
            <a:r>
              <a:rPr lang="en-US" dirty="0">
                <a:highlight>
                  <a:srgbClr val="FFFF00"/>
                </a:highlight>
                <a:latin typeface="Calibri" panose="020F0502020204030204" charset="0"/>
                <a:ea typeface="Calibri" panose="020F0502020204030204" charset="0"/>
                <a:cs typeface="Times New Roman" panose="02020603050405020304" pitchFamily="18" charset="0"/>
              </a:rPr>
              <a:t>To'rtinchi ijtimoiy o'lchov (SD4) </a:t>
            </a:r>
            <a:r>
              <a:rPr lang="en-US" b="1" dirty="0">
                <a:highlight>
                  <a:srgbClr val="FFFF00"/>
                </a:highlight>
                <a:latin typeface="Calibri" panose="020F0502020204030204" charset="0"/>
                <a:ea typeface="Calibri" panose="020F0502020204030204" charset="0"/>
                <a:cs typeface="Times New Roman" panose="02020603050405020304" pitchFamily="18" charset="0"/>
              </a:rPr>
              <a:t>skeptitsizmni ifodalaydi </a:t>
            </a:r>
            <a:r>
              <a:rPr lang="en-US" dirty="0">
                <a:highlight>
                  <a:srgbClr val="FFFF00"/>
                </a:highlight>
                <a:latin typeface="Calibri" panose="020F0502020204030204" charset="0"/>
                <a:ea typeface="Calibri" panose="020F0502020204030204" charset="0"/>
                <a:cs typeface="Times New Roman" panose="02020603050405020304" pitchFamily="18" charset="0"/>
              </a:rPr>
              <a:t>. Bu o'lchov yirik tashkilot va muassasalarga ishonchsizlikni </a:t>
            </a:r>
            <a:r>
              <a:rPr lang="en-US" dirty="0" smtClean="0">
                <a:highlight>
                  <a:srgbClr val="FFFF00"/>
                </a:highlight>
                <a:latin typeface="Calibri" panose="020F0502020204030204" charset="0"/>
                <a:ea typeface="Calibri" panose="020F0502020204030204" charset="0"/>
                <a:cs typeface="Times New Roman" panose="02020603050405020304" pitchFamily="18" charset="0"/>
              </a:rPr>
              <a:t>o'lchaydi. </a:t>
            </a:r>
            <a:r>
              <a:rPr lang="en-US" dirty="0">
                <a:highlight>
                  <a:srgbClr val="FFFF00"/>
                </a:highlight>
                <a:latin typeface="Calibri" panose="020F0502020204030204" charset="0"/>
                <a:ea typeface="Calibri" panose="020F0502020204030204" charset="0"/>
                <a:cs typeface="Times New Roman" panose="02020603050405020304" pitchFamily="18" charset="0"/>
              </a:rPr>
              <a:t>Skeptitsizm tashkilotlarga (siyosiy yoki fuqarolik) shubhaning foydasini berishni istamaslikni aniq </a:t>
            </a:r>
            <a:r>
              <a:rPr lang="en-US" dirty="0" smtClean="0">
                <a:highlight>
                  <a:srgbClr val="FFFF00"/>
                </a:highlight>
                <a:latin typeface="Calibri" panose="020F0502020204030204" charset="0"/>
                <a:ea typeface="Calibri" panose="020F0502020204030204" charset="0"/>
                <a:cs typeface="Times New Roman" panose="02020603050405020304" pitchFamily="18" charset="0"/>
              </a:rPr>
              <a:t>belgilaydi. </a:t>
            </a:r>
            <a:r>
              <a:rPr lang="en-US" dirty="0">
                <a:highlight>
                  <a:srgbClr val="FFFF00"/>
                </a:highlight>
                <a:latin typeface="Calibri" panose="020F0502020204030204" charset="0"/>
                <a:ea typeface="Calibri" panose="020F0502020204030204" charset="0"/>
                <a:cs typeface="Times New Roman" panose="02020603050405020304" pitchFamily="18" charset="0"/>
              </a:rPr>
              <a:t>Skeptitsizm demokratiyaning muhim qismi hisoblanadi, chunki u odamlarning saylovlar va hukumat tomonidan qabul qilingan qarorlar bilan ishtirok etishini ta'minlaydi. Skeptizm tashkilotlarni boshqa tashkilotlar, shuningdek, sud tizimlari tomonidan javobgarlikka </a:t>
            </a:r>
            <a:r>
              <a:rPr lang="en-US" dirty="0" smtClean="0">
                <a:highlight>
                  <a:srgbClr val="FFFF00"/>
                </a:highlight>
                <a:latin typeface="Calibri" panose="020F0502020204030204" charset="0"/>
                <a:ea typeface="Calibri" panose="020F0502020204030204" charset="0"/>
                <a:cs typeface="Times New Roman" panose="02020603050405020304" pitchFamily="18" charset="0"/>
              </a:rPr>
              <a:t>tortadi. </a:t>
            </a:r>
            <a:r>
              <a:rPr lang="en-US" dirty="0">
                <a:highlight>
                  <a:srgbClr val="FFFF00"/>
                </a:highlight>
                <a:latin typeface="Calibri" panose="020F0502020204030204" charset="0"/>
                <a:ea typeface="Calibri" panose="020F0502020204030204" charset="0"/>
                <a:cs typeface="Times New Roman" panose="02020603050405020304" pitchFamily="18" charset="0"/>
              </a:rPr>
              <a:t>Peru, Yaman va Tunisda skeptitsizm darajasi yuqori, bu aholining katta qismi (30% yoki undan ortiq) hukumat guruhlari, kasaba uyushmalari, matbuot va yirik korporatsiyalar kabi asosiy institutlariga nisbatan kamroq ishonchga ega ekanligini anglatadi. </a:t>
            </a:r>
            <a:r>
              <a:rPr lang="en-US" dirty="0" err="1">
                <a:highlight>
                  <a:srgbClr val="FFFF00"/>
                </a:highlight>
                <a:latin typeface="Calibri" panose="020F0502020204030204" charset="0"/>
                <a:ea typeface="Calibri" panose="020F0502020204030204" charset="0"/>
                <a:cs typeface="Times New Roman" panose="02020603050405020304" pitchFamily="18" charset="0"/>
              </a:rPr>
              <a:t>Boshqa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tomondan</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Oʻzbekiston</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Xitoy</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va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Singapurda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skeptitsizm</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darajasi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ancha</a:t>
            </a:r>
            <a:r>
              <a:rPr lang="en-US" dirty="0">
                <a:highlight>
                  <a:srgbClr val="FFFF00"/>
                </a:highlight>
                <a:latin typeface="Calibri" panose="020F0502020204030204" charset="0"/>
                <a:ea typeface="Calibri" panose="020F0502020204030204" charset="0"/>
                <a:cs typeface="Times New Roman" panose="02020603050405020304" pitchFamily="18" charset="0"/>
              </a:rPr>
              <a:t> past, </a:t>
            </a:r>
            <a:r>
              <a:rPr lang="en-US" dirty="0" err="1">
                <a:highlight>
                  <a:srgbClr val="FFFF00"/>
                </a:highlight>
                <a:latin typeface="Calibri" panose="020F0502020204030204" charset="0"/>
                <a:ea typeface="Calibri" panose="020F0502020204030204" charset="0"/>
                <a:cs typeface="Times New Roman" panose="02020603050405020304" pitchFamily="18" charset="0"/>
              </a:rPr>
              <a:t>aholining</a:t>
            </a:r>
            <a:r>
              <a:rPr lang="en-US" dirty="0">
                <a:highlight>
                  <a:srgbClr val="FFFF00"/>
                </a:highlight>
                <a:latin typeface="Calibri" panose="020F0502020204030204" charset="0"/>
                <a:ea typeface="Calibri" panose="020F0502020204030204" charset="0"/>
                <a:cs typeface="Times New Roman" panose="02020603050405020304" pitchFamily="18" charset="0"/>
              </a:rPr>
              <a:t> 70% </a:t>
            </a:r>
            <a:r>
              <a:rPr lang="en-US" dirty="0" err="1">
                <a:highlight>
                  <a:srgbClr val="FFFF00"/>
                </a:highlight>
                <a:latin typeface="Calibri" panose="020F0502020204030204" charset="0"/>
                <a:ea typeface="Calibri" panose="020F0502020204030204" charset="0"/>
                <a:cs typeface="Times New Roman" panose="02020603050405020304" pitchFamily="18" charset="0"/>
              </a:rPr>
              <a:t>dan</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ortigʻi</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institutlarga</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nisbatan</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koʻproq</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ishonch</a:t>
            </a:r>
            <a:r>
              <a:rPr lang="en-US" dirty="0">
                <a:highlight>
                  <a:srgbClr val="FFFF00"/>
                </a:highlight>
                <a:latin typeface="Calibri" panose="020F0502020204030204" charset="0"/>
                <a:ea typeface="Calibri" panose="020F0502020204030204" charset="0"/>
                <a:cs typeface="Times New Roman" panose="02020603050405020304" pitchFamily="18" charset="0"/>
              </a:rPr>
              <a:t> </a:t>
            </a:r>
            <a:r>
              <a:rPr lang="en-US" dirty="0" err="1">
                <a:highlight>
                  <a:srgbClr val="FFFF00"/>
                </a:highlight>
                <a:latin typeface="Calibri" panose="020F0502020204030204" charset="0"/>
                <a:ea typeface="Calibri" panose="020F0502020204030204" charset="0"/>
                <a:cs typeface="Times New Roman" panose="02020603050405020304" pitchFamily="18" charset="0"/>
              </a:rPr>
              <a:t>bildiradi</a:t>
            </a:r>
            <a:r>
              <a:rPr lang="en-US" dirty="0">
                <a:highlight>
                  <a:srgbClr val="FFFF00"/>
                </a:highlight>
                <a:latin typeface="Calibri" panose="020F0502020204030204" charset="0"/>
                <a:ea typeface="Calibri" panose="020F0502020204030204" charset="0"/>
                <a:cs typeface="Times New Roman" panose="02020603050405020304" pitchFamily="18" charset="0"/>
              </a:rPr>
              <a:t>.</a:t>
            </a:r>
            <a:endParaRPr lang="ru-RU" sz="1600" dirty="0">
              <a:latin typeface="Calibri" panose="020F0502020204030204" charset="0"/>
              <a:ea typeface="Calibri" panose="020F0502020204030204" charset="0"/>
              <a:cs typeface="Times New Roman" panose="02020603050405020304" pitchFamily="18" charset="0"/>
            </a:endParaRPr>
          </a:p>
          <a:p>
            <a:pPr>
              <a:defRPr/>
            </a:pPr>
            <a:endParaRPr lang="ru-RU"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429000" y="457200"/>
            <a:ext cx="6667500" cy="5422900"/>
          </a:xfrm>
        </p:spPr>
        <p:txBody>
          <a:bodyPr>
            <a:normAutofit fontScale="70000" lnSpcReduction="20000"/>
          </a:bodyPr>
          <a:lstStyle/>
          <a:p>
            <a:pPr algn="just">
              <a:lnSpc>
                <a:spcPct val="107000"/>
              </a:lnSpc>
              <a:spcAft>
                <a:spcPts val="800"/>
              </a:spcAft>
              <a:defRPr/>
            </a:pPr>
            <a:r>
              <a:rPr lang="en-US" dirty="0" err="1">
                <a:latin typeface="Calibri" panose="020F0502020204030204" charset="0"/>
                <a:ea typeface="Calibri" panose="020F0502020204030204" charset="0"/>
                <a:cs typeface="Times New Roman" panose="02020603050405020304" pitchFamily="18" charset="0"/>
              </a:rPr>
              <a:t>Beshinchi</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va</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yakuniy</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ijtimoiy</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o'lchov</a:t>
            </a:r>
            <a:r>
              <a:rPr lang="en-US" dirty="0">
                <a:latin typeface="Calibri" panose="020F0502020204030204" charset="0"/>
                <a:ea typeface="Calibri" panose="020F0502020204030204" charset="0"/>
                <a:cs typeface="Times New Roman" panose="02020603050405020304" pitchFamily="18" charset="0"/>
              </a:rPr>
              <a:t> (SD5) </a:t>
            </a:r>
            <a:r>
              <a:rPr lang="en-US" b="1" dirty="0" err="1">
                <a:latin typeface="Calibri" panose="020F0502020204030204" charset="0"/>
                <a:ea typeface="Calibri" panose="020F0502020204030204" charset="0"/>
                <a:cs typeface="Times New Roman" panose="02020603050405020304" pitchFamily="18" charset="0"/>
              </a:rPr>
              <a:t>ijtimoiy</a:t>
            </a:r>
            <a:r>
              <a:rPr lang="en-US" b="1" dirty="0">
                <a:latin typeface="Calibri" panose="020F0502020204030204" charset="0"/>
                <a:ea typeface="Calibri" panose="020F0502020204030204" charset="0"/>
                <a:cs typeface="Times New Roman" panose="02020603050405020304" pitchFamily="18" charset="0"/>
              </a:rPr>
              <a:t> </a:t>
            </a:r>
            <a:r>
              <a:rPr lang="en-US" b="1" dirty="0" err="1">
                <a:latin typeface="Calibri" panose="020F0502020204030204" charset="0"/>
                <a:ea typeface="Calibri" panose="020F0502020204030204" charset="0"/>
                <a:cs typeface="Times New Roman" panose="02020603050405020304" pitchFamily="18" charset="0"/>
              </a:rPr>
              <a:t>osoyishtalikni</a:t>
            </a:r>
            <a:r>
              <a:rPr lang="en-US" b="1" dirty="0">
                <a:latin typeface="Calibri" panose="020F0502020204030204" charset="0"/>
                <a:ea typeface="Calibri" panose="020F0502020204030204" charset="0"/>
                <a:cs typeface="Times New Roman" panose="02020603050405020304" pitchFamily="18" charset="0"/>
              </a:rPr>
              <a:t> </a:t>
            </a:r>
            <a:r>
              <a:rPr lang="en-US" b="1" dirty="0" err="1">
                <a:latin typeface="Calibri" panose="020F0502020204030204" charset="0"/>
                <a:ea typeface="Calibri" panose="020F0502020204030204" charset="0"/>
                <a:cs typeface="Times New Roman" panose="02020603050405020304" pitchFamily="18" charset="0"/>
              </a:rPr>
              <a:t>ifodalaydi</a:t>
            </a:r>
            <a:r>
              <a:rPr lang="en-US" b="1" dirty="0">
                <a:latin typeface="Calibri" panose="020F0502020204030204" charset="0"/>
                <a:ea typeface="Calibri" panose="020F0502020204030204" charset="0"/>
                <a:cs typeface="Times New Roman" panose="02020603050405020304" pitchFamily="18" charset="0"/>
              </a:rPr>
              <a:t> </a:t>
            </a:r>
            <a:r>
              <a:rPr lang="en-US" dirty="0" smtClean="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Ijtimoiy</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osoyishtalik</a:t>
            </a:r>
            <a:r>
              <a:rPr lang="en-US" dirty="0">
                <a:latin typeface="Calibri" panose="020F0502020204030204" charset="0"/>
                <a:ea typeface="Calibri" panose="020F0502020204030204" charset="0"/>
                <a:cs typeface="Times New Roman" panose="02020603050405020304" pitchFamily="18" charset="0"/>
              </a:rPr>
              <a:t> - </a:t>
            </a:r>
            <a:r>
              <a:rPr lang="en-US" dirty="0" err="1">
                <a:latin typeface="Calibri" panose="020F0502020204030204" charset="0"/>
                <a:ea typeface="Calibri" panose="020F0502020204030204" charset="0"/>
                <a:cs typeface="Times New Roman" panose="02020603050405020304" pitchFamily="18" charset="0"/>
              </a:rPr>
              <a:t>bu</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odamlar</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o'zlarini</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shunday</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qadrlashni</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o'rgangan</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xotirjamlikki</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odamlar</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o'zlarini</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xavfsiz</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xotirjam</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va</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uyg'unlikni</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mamlakatlarda</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bir</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xil</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tarzda</a:t>
            </a:r>
            <a:r>
              <a:rPr lang="en-US" dirty="0">
                <a:latin typeface="Calibri" panose="020F0502020204030204" charset="0"/>
                <a:ea typeface="Calibri" panose="020F0502020204030204" charset="0"/>
                <a:cs typeface="Times New Roman" panose="02020603050405020304" pitchFamily="18" charset="0"/>
              </a:rPr>
              <a:t> his </a:t>
            </a:r>
            <a:r>
              <a:rPr lang="en-US" dirty="0" err="1" smtClean="0">
                <a:latin typeface="Calibri" panose="020F0502020204030204" charset="0"/>
                <a:ea typeface="Calibri" panose="020F0502020204030204" charset="0"/>
                <a:cs typeface="Times New Roman" panose="02020603050405020304" pitchFamily="18" charset="0"/>
              </a:rPr>
              <a:t>qiladilar</a:t>
            </a:r>
            <a:r>
              <a:rPr lang="en-US" dirty="0" smtClean="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Siyosatlar</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ushbu</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o'lchovga</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murojaat</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qilishi</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mumkin</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masalan</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AQSh</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konstitutsiyasining</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muqaddimasida</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ichki</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osoyishtalik</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Qo'shma</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Shtatlarning</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asosiy</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qadriyati</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sifatida</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o'rnatilgan</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va</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adolatsizlik</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va</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zo'ravonlikni</a:t>
            </a:r>
            <a:r>
              <a:rPr lang="en-US" dirty="0">
                <a:latin typeface="Calibri" panose="020F0502020204030204" charset="0"/>
                <a:ea typeface="Calibri" panose="020F0502020204030204" charset="0"/>
                <a:cs typeface="Times New Roman" panose="02020603050405020304" pitchFamily="18" charset="0"/>
              </a:rPr>
              <a:t> rad </a:t>
            </a:r>
            <a:r>
              <a:rPr lang="en-US" dirty="0" err="1">
                <a:latin typeface="Calibri" panose="020F0502020204030204" charset="0"/>
                <a:ea typeface="Calibri" panose="020F0502020204030204" charset="0"/>
                <a:cs typeface="Times New Roman" panose="02020603050405020304" pitchFamily="18" charset="0"/>
              </a:rPr>
              <a:t>etish</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muhimligini</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ifodalaydi</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shuning</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uchun</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odamlar</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zararlardan</a:t>
            </a:r>
            <a:r>
              <a:rPr lang="en-US" dirty="0">
                <a:latin typeface="Calibri" panose="020F0502020204030204" charset="0"/>
                <a:ea typeface="Calibri" panose="020F0502020204030204" charset="0"/>
                <a:cs typeface="Times New Roman" panose="02020603050405020304" pitchFamily="18" charset="0"/>
              </a:rPr>
              <a:t> </a:t>
            </a:r>
            <a:r>
              <a:rPr lang="en-US" dirty="0" err="1" smtClean="0">
                <a:latin typeface="Calibri" panose="020F0502020204030204" charset="0"/>
                <a:ea typeface="Calibri" panose="020F0502020204030204" charset="0"/>
                <a:cs typeface="Times New Roman" panose="02020603050405020304" pitchFamily="18" charset="0"/>
              </a:rPr>
              <a:t>himoyalanadi</a:t>
            </a:r>
            <a:r>
              <a:rPr lang="en-US" dirty="0" smtClean="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Shvetsiya</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Gollandiya</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va</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Yangi</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Zelandiya</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kabi</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mamlakatlarda</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javoblarning</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qariyb</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yarmi</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urush</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terrorizm</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josuslik</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ishga</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joylashish</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yoki</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farzandlari</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uchun</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ta'lim</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haqida</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juda</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kam</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tashvishlanayotganini</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ko'rsatdi</a:t>
            </a:r>
            <a:r>
              <a:rPr lang="en-US" dirty="0">
                <a:latin typeface="Calibri" panose="020F0502020204030204" charset="0"/>
                <a:ea typeface="Calibri" panose="020F0502020204030204" charset="0"/>
                <a:cs typeface="Times New Roman" panose="02020603050405020304" pitchFamily="18" charset="0"/>
              </a:rPr>
              <a:t> (2-jadvaldagi </a:t>
            </a:r>
            <a:r>
              <a:rPr lang="en-US" dirty="0" err="1">
                <a:latin typeface="Calibri" panose="020F0502020204030204" charset="0"/>
                <a:ea typeface="Calibri" panose="020F0502020204030204" charset="0"/>
                <a:cs typeface="Times New Roman" panose="02020603050405020304" pitchFamily="18" charset="0"/>
              </a:rPr>
              <a:t>eng</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yaxshi</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beshta</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savol</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bu</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jamiyat</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tinchligini</a:t>
            </a:r>
            <a:r>
              <a:rPr lang="en-US" dirty="0">
                <a:latin typeface="Calibri" panose="020F0502020204030204" charset="0"/>
                <a:ea typeface="Calibri" panose="020F0502020204030204" charset="0"/>
                <a:cs typeface="Times New Roman" panose="02020603050405020304" pitchFamily="18" charset="0"/>
              </a:rPr>
              <a:t> </a:t>
            </a:r>
            <a:r>
              <a:rPr lang="en-US" u="sng" dirty="0" err="1">
                <a:solidFill>
                  <a:srgbClr val="0000FF"/>
                </a:solidFill>
                <a:latin typeface="Calibri" panose="020F0502020204030204" charset="0"/>
                <a:ea typeface="Calibri" panose="020F0502020204030204" charset="0"/>
                <a:cs typeface="Times New Roman" panose="02020603050405020304" pitchFamily="18" charset="0"/>
                <a:hlinkClick r:id="rId1"/>
              </a:rPr>
              <a:t>ko'rsatmoqda</a:t>
            </a:r>
            <a:r>
              <a:rPr lang="en-US" u="sng" dirty="0">
                <a:solidFill>
                  <a:srgbClr val="0000FF"/>
                </a:solidFill>
                <a:latin typeface="Calibri" panose="020F0502020204030204" charset="0"/>
                <a:ea typeface="Calibri" panose="020F0502020204030204" charset="0"/>
                <a:cs typeface="Times New Roman" panose="02020603050405020304" pitchFamily="18" charset="0"/>
                <a:hlinkClick r:id="rId1"/>
              </a:rPr>
              <a:t> </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Boshqa</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tomondan</a:t>
            </a:r>
            <a:r>
              <a:rPr lang="en-US" dirty="0">
                <a:latin typeface="Calibri" panose="020F0502020204030204" charset="0"/>
                <a:ea typeface="Calibri" panose="020F0502020204030204" charset="0"/>
                <a:cs typeface="Times New Roman" panose="02020603050405020304" pitchFamily="18" charset="0"/>
              </a:rPr>
              <a:t>, Tunis, Ruanda </a:t>
            </a:r>
            <a:r>
              <a:rPr lang="en-US" dirty="0" err="1">
                <a:latin typeface="Calibri" panose="020F0502020204030204" charset="0"/>
                <a:ea typeface="Calibri" panose="020F0502020204030204" charset="0"/>
                <a:cs typeface="Times New Roman" panose="02020603050405020304" pitchFamily="18" charset="0"/>
              </a:rPr>
              <a:t>va</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Malayziyada</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respondentlarning</a:t>
            </a:r>
            <a:r>
              <a:rPr lang="en-US" dirty="0">
                <a:latin typeface="Calibri" panose="020F0502020204030204" charset="0"/>
                <a:ea typeface="Calibri" panose="020F0502020204030204" charset="0"/>
                <a:cs typeface="Times New Roman" panose="02020603050405020304" pitchFamily="18" charset="0"/>
              </a:rPr>
              <a:t> 80 </a:t>
            </a:r>
            <a:r>
              <a:rPr lang="en-US" dirty="0" err="1">
                <a:latin typeface="Calibri" panose="020F0502020204030204" charset="0"/>
                <a:ea typeface="Calibri" panose="020F0502020204030204" charset="0"/>
                <a:cs typeface="Times New Roman" panose="02020603050405020304" pitchFamily="18" charset="0"/>
              </a:rPr>
              <a:t>foizi</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ushbu</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beshta</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asosiy</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muammodan</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xavotirda</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hukumat</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josusligi</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bundan</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mustasno</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bu</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erda</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aholining</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atigi</a:t>
            </a:r>
            <a:r>
              <a:rPr lang="en-US" dirty="0">
                <a:latin typeface="Calibri" panose="020F0502020204030204" charset="0"/>
                <a:ea typeface="Calibri" panose="020F0502020204030204" charset="0"/>
                <a:cs typeface="Times New Roman" panose="02020603050405020304" pitchFamily="18" charset="0"/>
              </a:rPr>
              <a:t> 60 </a:t>
            </a:r>
            <a:r>
              <a:rPr lang="en-US" dirty="0" err="1">
                <a:latin typeface="Calibri" panose="020F0502020204030204" charset="0"/>
                <a:ea typeface="Calibri" panose="020F0502020204030204" charset="0"/>
                <a:cs typeface="Times New Roman" panose="02020603050405020304" pitchFamily="18" charset="0"/>
              </a:rPr>
              <a:t>foizi</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xavotirda</a:t>
            </a:r>
            <a:r>
              <a:rPr lang="en-US" dirty="0">
                <a:latin typeface="Calibri" panose="020F0502020204030204" charset="0"/>
                <a:ea typeface="Calibri" panose="020F0502020204030204" charset="0"/>
                <a:cs typeface="Times New Roman" panose="02020603050405020304" pitchFamily="18" charset="0"/>
              </a:rPr>
              <a:t>. Yana </a:t>
            </a:r>
            <a:r>
              <a:rPr lang="en-US" dirty="0" err="1">
                <a:latin typeface="Calibri" panose="020F0502020204030204" charset="0"/>
                <a:ea typeface="Calibri" panose="020F0502020204030204" charset="0"/>
                <a:cs typeface="Times New Roman" panose="02020603050405020304" pitchFamily="18" charset="0"/>
              </a:rPr>
              <a:t>bir</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bor</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ta'kidlash</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joizki</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mamlakat</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ichidagi</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tarixiy</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va</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hozirgi</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vaziyatlar</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ya'ni</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fuqarolar</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urushi</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iqtisodiy</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o'sish</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ushbu</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o'lchovdagi</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tashvishlar</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uchun</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muhim</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kontekstni</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ta'minlaydi</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Shunday</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bo'lsa</a:t>
            </a:r>
            <a:r>
              <a:rPr lang="en-US" dirty="0">
                <a:latin typeface="Calibri" panose="020F0502020204030204" charset="0"/>
                <a:ea typeface="Calibri" panose="020F0502020204030204" charset="0"/>
                <a:cs typeface="Times New Roman" panose="02020603050405020304" pitchFamily="18" charset="0"/>
              </a:rPr>
              <a:t>-da, agar </a:t>
            </a:r>
            <a:r>
              <a:rPr lang="en-US" dirty="0" err="1">
                <a:latin typeface="Calibri" panose="020F0502020204030204" charset="0"/>
                <a:ea typeface="Calibri" panose="020F0502020204030204" charset="0"/>
                <a:cs typeface="Times New Roman" panose="02020603050405020304" pitchFamily="18" charset="0"/>
              </a:rPr>
              <a:t>jamiyatlar</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bu</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vaziyatlardan</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tashvishlansa</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bu</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hali</a:t>
            </a:r>
            <a:r>
              <a:rPr lang="en-US" dirty="0">
                <a:latin typeface="Calibri" panose="020F0502020204030204" charset="0"/>
                <a:ea typeface="Calibri" panose="020F0502020204030204" charset="0"/>
                <a:cs typeface="Times New Roman" panose="02020603050405020304" pitchFamily="18" charset="0"/>
              </a:rPr>
              <a:t> ham </a:t>
            </a:r>
            <a:r>
              <a:rPr lang="en-US" dirty="0" err="1">
                <a:latin typeface="Calibri" panose="020F0502020204030204" charset="0"/>
                <a:ea typeface="Calibri" panose="020F0502020204030204" charset="0"/>
                <a:cs typeface="Times New Roman" panose="02020603050405020304" pitchFamily="18" charset="0"/>
              </a:rPr>
              <a:t>ijtimoiy</a:t>
            </a:r>
            <a:r>
              <a:rPr lang="en-US" dirty="0">
                <a:latin typeface="Calibri" panose="020F0502020204030204" charset="0"/>
                <a:ea typeface="Calibri" panose="020F0502020204030204" charset="0"/>
                <a:cs typeface="Times New Roman" panose="02020603050405020304" pitchFamily="18" charset="0"/>
              </a:rPr>
              <a:t> </a:t>
            </a:r>
            <a:r>
              <a:rPr lang="en-US" dirty="0" err="1">
                <a:latin typeface="Calibri" panose="020F0502020204030204" charset="0"/>
                <a:ea typeface="Calibri" panose="020F0502020204030204" charset="0"/>
                <a:cs typeface="Times New Roman" panose="02020603050405020304" pitchFamily="18" charset="0"/>
              </a:rPr>
              <a:t>qadriyatdir</a:t>
            </a:r>
            <a:r>
              <a:rPr lang="en-US" dirty="0">
                <a:latin typeface="Calibri" panose="020F0502020204030204" charset="0"/>
                <a:ea typeface="Calibri" panose="020F0502020204030204" charset="0"/>
                <a:cs typeface="Times New Roman" panose="02020603050405020304" pitchFamily="18" charset="0"/>
              </a:rPr>
              <a:t>.</a:t>
            </a:r>
            <a:endParaRPr lang="ru-RU" sz="1600" dirty="0">
              <a:latin typeface="Calibri" panose="020F0502020204030204" charset="0"/>
              <a:ea typeface="Calibri" panose="020F0502020204030204" charset="0"/>
              <a:cs typeface="Times New Roman" panose="02020603050405020304" pitchFamily="18" charset="0"/>
            </a:endParaRPr>
          </a:p>
          <a:p>
            <a:pPr>
              <a:defRPr/>
            </a:pP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75521" y="500063"/>
            <a:ext cx="8640959" cy="6286500"/>
          </a:xfrm>
        </p:spPr>
        <p:txBody>
          <a:bodyPr rtlCol="0">
            <a:normAutofit fontScale="77500" lnSpcReduction="20000"/>
          </a:bodyPr>
          <a:lstStyle/>
          <a:p>
            <a:pPr marL="0" indent="0" algn="just" fontAlgn="auto">
              <a:spcAft>
                <a:spcPts val="0"/>
              </a:spcAft>
              <a:buNone/>
              <a:defRPr/>
            </a:pPr>
            <a:endParaRPr lang="en-US" sz="2900" dirty="0">
              <a:solidFill>
                <a:schemeClr val="accent3"/>
              </a:solidFill>
            </a:endParaRPr>
          </a:p>
          <a:p>
            <a:pPr algn="just" fontAlgn="auto">
              <a:spcAft>
                <a:spcPts val="0"/>
              </a:spcAft>
              <a:buFont typeface="Arial" panose="020B0604020202020204" pitchFamily="34" charset="0"/>
              <a:buChar char="•"/>
              <a:defRPr/>
            </a:pPr>
            <a:endParaRPr lang="en-US" sz="2900" dirty="0">
              <a:solidFill>
                <a:schemeClr val="accent3"/>
              </a:solidFill>
            </a:endParaRPr>
          </a:p>
          <a:p>
            <a:pPr algn="just" fontAlgn="auto">
              <a:spcAft>
                <a:spcPts val="0"/>
              </a:spcAft>
              <a:buFont typeface="Arial" panose="020B0604020202020204" pitchFamily="34" charset="0"/>
              <a:buChar char="•"/>
              <a:defRPr/>
            </a:pPr>
            <a:endParaRPr lang="en-US" sz="2900" dirty="0">
              <a:solidFill>
                <a:schemeClr val="accent3"/>
              </a:solidFill>
            </a:endParaRPr>
          </a:p>
          <a:p>
            <a:pPr algn="just" fontAlgn="auto">
              <a:spcAft>
                <a:spcPts val="0"/>
              </a:spcAft>
              <a:buFont typeface="Arial" panose="020B0604020202020204" pitchFamily="34" charset="0"/>
              <a:buChar char="•"/>
              <a:defRPr/>
            </a:pPr>
            <a:endParaRPr lang="en-US" sz="2900" dirty="0">
              <a:solidFill>
                <a:schemeClr val="accent3"/>
              </a:solidFill>
            </a:endParaRPr>
          </a:p>
          <a:p>
            <a:pPr algn="just" fontAlgn="auto">
              <a:spcAft>
                <a:spcPts val="0"/>
              </a:spcAft>
              <a:buFont typeface="Arial" panose="020B0604020202020204" pitchFamily="34" charset="0"/>
              <a:buChar char="•"/>
              <a:defRPr/>
            </a:pPr>
            <a:endParaRPr lang="en-US" sz="2900" dirty="0">
              <a:solidFill>
                <a:schemeClr val="accent3"/>
              </a:solidFill>
            </a:endParaRPr>
          </a:p>
          <a:p>
            <a:pPr algn="just" fontAlgn="auto">
              <a:spcAft>
                <a:spcPts val="0"/>
              </a:spcAft>
              <a:buFont typeface="Arial" panose="020B0604020202020204" pitchFamily="34" charset="0"/>
              <a:buChar char="•"/>
              <a:defRPr/>
            </a:pPr>
            <a:r>
              <a:rPr lang="en-US" sz="3000" b="1" u="sng" dirty="0">
                <a:solidFill>
                  <a:schemeClr val="accent3"/>
                </a:solidFill>
              </a:rPr>
              <a:t>«Жамият» </a:t>
            </a:r>
            <a:r>
              <a:rPr lang="en-US" sz="3000" dirty="0">
                <a:solidFill>
                  <a:schemeClr val="accent3"/>
                </a:solidFill>
              </a:rPr>
              <a:t>тушунчаси арабча сўздан олинган бўлиб, унинг луғавий маънолари ўзбек тилида: «умумийлик», «бирлик», «мажмуа», «жамланган» деганидир. </a:t>
            </a:r>
            <a:endParaRPr lang="en-US" sz="3000" dirty="0">
              <a:solidFill>
                <a:schemeClr val="accent3"/>
              </a:solidFill>
            </a:endParaRPr>
          </a:p>
          <a:p>
            <a:pPr algn="just" fontAlgn="auto">
              <a:spcAft>
                <a:spcPts val="0"/>
              </a:spcAft>
              <a:buFont typeface="Arial" panose="020B0604020202020204" pitchFamily="34" charset="0"/>
              <a:buChar char="•"/>
              <a:defRPr/>
            </a:pPr>
            <a:r>
              <a:rPr lang="en-US" sz="3000" dirty="0">
                <a:solidFill>
                  <a:schemeClr val="accent5">
                    <a:lumMod val="90000"/>
                  </a:schemeClr>
                </a:solidFill>
              </a:rPr>
              <a:t>«Жамият» тушунчаси тор маънода маълум кишиларнинг бирор мақсад ёки фаолият асосида уюшган бирлигини ёки инсоният ҳаёти ва тараққиётининг муайян аниқ босқичини ифодалайди. Масалан: «Ўзбекистон файласуфлари жамияти», «феодализм жамияти» каби. </a:t>
            </a:r>
            <a:endParaRPr lang="en-US" sz="3000" dirty="0">
              <a:solidFill>
                <a:schemeClr val="accent5">
                  <a:lumMod val="90000"/>
                </a:schemeClr>
              </a:solidFill>
            </a:endParaRPr>
          </a:p>
          <a:p>
            <a:pPr algn="just" fontAlgn="auto">
              <a:spcAft>
                <a:spcPts val="0"/>
              </a:spcAft>
              <a:buFont typeface="Arial" panose="020B0604020202020204" pitchFamily="34" charset="0"/>
              <a:buChar char="•"/>
              <a:defRPr/>
            </a:pPr>
            <a:r>
              <a:rPr lang="en-US" sz="3000" dirty="0">
                <a:solidFill>
                  <a:schemeClr val="accent6"/>
                </a:solidFill>
              </a:rPr>
              <a:t>«Жамият» тушунчаси кенг маънода фалсафий жиҳатдан инсонларнинг ижтимоий фаолият жараёнида ўзаро ижтимоий муносабатлар орқали уюшган ижтимоий бирлигини, унинг ўзига хос уюшиш усули ва мавжудлик шаклини ифодалайди. Бу тушунча илмий ва фалсафий адабиётларда «кишилик жамияти» ёки «жамият» шаклида қўлланилади. </a:t>
            </a:r>
            <a:endParaRPr lang="ru-RU" sz="3000" dirty="0">
              <a:solidFill>
                <a:schemeClr val="accent6"/>
              </a:solidFill>
            </a:endParaRPr>
          </a:p>
        </p:txBody>
      </p:sp>
      <p:sp>
        <p:nvSpPr>
          <p:cNvPr id="2" name="Скругленный прямоугольник 1"/>
          <p:cNvSpPr/>
          <p:nvPr/>
        </p:nvSpPr>
        <p:spPr>
          <a:xfrm>
            <a:off x="2567608" y="260648"/>
            <a:ext cx="7776864" cy="158417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marL="0" lvl="1" eaLnBrk="0" fontAlgn="base" hangingPunct="0">
              <a:spcBef>
                <a:spcPct val="0"/>
              </a:spcBef>
              <a:spcAft>
                <a:spcPct val="0"/>
              </a:spcAft>
            </a:pPr>
            <a:endParaRPr lang="ru-RU" sz="2800" b="1" dirty="0">
              <a:solidFill>
                <a:srgbClr val="333399"/>
              </a:solidFill>
              <a:latin typeface="Times New Roman" panose="02020603050405020304" pitchFamily="18" charset="0"/>
              <a:cs typeface="Times New Roman" panose="02020603050405020304" pitchFamily="18" charset="0"/>
            </a:endParaRPr>
          </a:p>
          <a:p>
            <a:pPr marL="0" lvl="1" eaLnBrk="0" fontAlgn="base" hangingPunct="0">
              <a:spcBef>
                <a:spcPct val="0"/>
              </a:spcBef>
              <a:spcAft>
                <a:spcPct val="0"/>
              </a:spcAft>
            </a:pPr>
            <a:endParaRPr lang="ru-RU" sz="2800" b="1" dirty="0">
              <a:solidFill>
                <a:srgbClr val="333399"/>
              </a:solidFill>
              <a:latin typeface="Times New Roman" panose="02020603050405020304" pitchFamily="18" charset="0"/>
              <a:cs typeface="Times New Roman" panose="02020603050405020304" pitchFamily="18" charset="0"/>
            </a:endParaRPr>
          </a:p>
          <a:p>
            <a:pPr marL="0" lvl="1" eaLnBrk="0" fontAlgn="base" hangingPunct="0">
              <a:spcBef>
                <a:spcPct val="0"/>
              </a:spcBef>
              <a:spcAft>
                <a:spcPct val="0"/>
              </a:spcAft>
            </a:pPr>
            <a:r>
              <a:rPr lang="ru-RU" sz="2400" b="1" dirty="0">
                <a:solidFill>
                  <a:srgbClr val="333399"/>
                </a:solidFill>
                <a:latin typeface="Times New Roman" panose="02020603050405020304" pitchFamily="18" charset="0"/>
                <a:cs typeface="Times New Roman" panose="02020603050405020304" pitchFamily="18" charset="0"/>
              </a:rPr>
              <a:t> </a:t>
            </a:r>
            <a:r>
              <a:rPr lang="ru-RU" sz="2400" b="1" dirty="0" err="1">
                <a:solidFill>
                  <a:srgbClr val="333399"/>
                </a:solidFill>
                <a:latin typeface="Times New Roman" panose="02020603050405020304" pitchFamily="18" charset="0"/>
                <a:cs typeface="Times New Roman" panose="02020603050405020304" pitchFamily="18" charset="0"/>
              </a:rPr>
              <a:t>Жамият</a:t>
            </a:r>
            <a:r>
              <a:rPr lang="ru-RU" sz="2400" b="1" dirty="0">
                <a:solidFill>
                  <a:srgbClr val="333399"/>
                </a:solidFill>
                <a:latin typeface="Times New Roman" panose="02020603050405020304" pitchFamily="18" charset="0"/>
                <a:cs typeface="Times New Roman" panose="02020603050405020304" pitchFamily="18" charset="0"/>
              </a:rPr>
              <a:t> </a:t>
            </a:r>
            <a:r>
              <a:rPr lang="ru-RU" sz="2400" b="1" dirty="0" err="1">
                <a:solidFill>
                  <a:srgbClr val="333399"/>
                </a:solidFill>
                <a:latin typeface="Times New Roman" panose="02020603050405020304" pitchFamily="18" charset="0"/>
                <a:cs typeface="Times New Roman" panose="02020603050405020304" pitchFamily="18" charset="0"/>
              </a:rPr>
              <a:t>фалсафасининг</a:t>
            </a:r>
            <a:r>
              <a:rPr lang="ru-RU" sz="2400" b="1" dirty="0">
                <a:solidFill>
                  <a:srgbClr val="333399"/>
                </a:solidFill>
                <a:latin typeface="Times New Roman" panose="02020603050405020304" pitchFamily="18" charset="0"/>
                <a:cs typeface="Times New Roman" panose="02020603050405020304" pitchFamily="18" charset="0"/>
              </a:rPr>
              <a:t> </a:t>
            </a:r>
            <a:r>
              <a:rPr lang="ru-RU" sz="2400" b="1" dirty="0" err="1">
                <a:solidFill>
                  <a:srgbClr val="333399"/>
                </a:solidFill>
                <a:latin typeface="Times New Roman" panose="02020603050405020304" pitchFamily="18" charset="0"/>
                <a:cs typeface="Times New Roman" panose="02020603050405020304" pitchFamily="18" charset="0"/>
              </a:rPr>
              <a:t>тузилиши</a:t>
            </a:r>
            <a:r>
              <a:rPr lang="ru-RU" sz="2400" b="1" dirty="0">
                <a:solidFill>
                  <a:srgbClr val="333399"/>
                </a:solidFill>
                <a:latin typeface="Times New Roman" panose="02020603050405020304" pitchFamily="18" charset="0"/>
                <a:cs typeface="Times New Roman" panose="02020603050405020304" pitchFamily="18" charset="0"/>
              </a:rPr>
              <a:t> </a:t>
            </a:r>
            <a:r>
              <a:rPr lang="ru-RU" sz="2400" b="1" dirty="0" err="1">
                <a:solidFill>
                  <a:srgbClr val="333399"/>
                </a:solidFill>
                <a:latin typeface="Times New Roman" panose="02020603050405020304" pitchFamily="18" charset="0"/>
                <a:cs typeface="Times New Roman" panose="02020603050405020304" pitchFamily="18" charset="0"/>
              </a:rPr>
              <a:t>ва</a:t>
            </a:r>
            <a:r>
              <a:rPr lang="ru-RU" sz="2400" b="1" dirty="0">
                <a:solidFill>
                  <a:srgbClr val="333399"/>
                </a:solidFill>
                <a:latin typeface="Times New Roman" panose="02020603050405020304" pitchFamily="18" charset="0"/>
                <a:cs typeface="Times New Roman" panose="02020603050405020304" pitchFamily="18" charset="0"/>
              </a:rPr>
              <a:t> </a:t>
            </a:r>
            <a:r>
              <a:rPr lang="en-US" sz="2400" b="1" dirty="0">
                <a:solidFill>
                  <a:srgbClr val="333399"/>
                </a:solidFill>
                <a:latin typeface="Times New Roman" panose="02020603050405020304" pitchFamily="18" charset="0"/>
                <a:cs typeface="Times New Roman" panose="02020603050405020304" pitchFamily="18" charset="0"/>
              </a:rPr>
              <a:t>функциялари</a:t>
            </a:r>
            <a:r>
              <a:rPr lang="ru-RU" sz="2400" b="1" dirty="0">
                <a:solidFill>
                  <a:srgbClr val="333399"/>
                </a:solidFill>
                <a:latin typeface="Times New Roman" panose="02020603050405020304" pitchFamily="18" charset="0"/>
                <a:cs typeface="Times New Roman" panose="02020603050405020304" pitchFamily="18" charset="0"/>
              </a:rPr>
              <a:t>. </a:t>
            </a:r>
            <a:r>
              <a:rPr lang="en-US" sz="2400" b="1" dirty="0">
                <a:solidFill>
                  <a:srgbClr val="7030A0"/>
                </a:solidFill>
                <a:latin typeface="Times New Roman" panose="02020603050405020304" pitchFamily="18" charset="0"/>
                <a:cs typeface="Times New Roman" panose="02020603050405020304" pitchFamily="18" charset="0"/>
              </a:rPr>
              <a:t>Жамият ривожига формацион ва цивилизацион ёндашувлар. Тарихда шахснинг роли.</a:t>
            </a:r>
            <a:endParaRPr lang="ru-RU" sz="2400" b="1" dirty="0">
              <a:solidFill>
                <a:srgbClr val="7030A0"/>
              </a:solidFill>
              <a:latin typeface="Times New Roman" panose="02020603050405020304" pitchFamily="18" charset="0"/>
              <a:cs typeface="Times New Roman" panose="02020603050405020304" pitchFamily="18" charset="0"/>
            </a:endParaRPr>
          </a:p>
          <a:p>
            <a:pPr eaLnBrk="0" fontAlgn="base" hangingPunct="0">
              <a:spcBef>
                <a:spcPct val="0"/>
              </a:spcBef>
              <a:spcAft>
                <a:spcPct val="0"/>
              </a:spcAft>
            </a:pPr>
            <a:r>
              <a:rPr lang="ru-RU" sz="2800" b="1" dirty="0">
                <a:solidFill>
                  <a:srgbClr val="333399"/>
                </a:solidFill>
                <a:latin typeface="Times New Roman" panose="02020603050405020304" pitchFamily="18" charset="0"/>
                <a:cs typeface="Times New Roman" panose="02020603050405020304" pitchFamily="18" charset="0"/>
              </a:rPr>
              <a:t>. </a:t>
            </a:r>
            <a:endParaRPr lang="ru-RU" sz="2800" dirty="0">
              <a:solidFill>
                <a:srgbClr val="333399"/>
              </a:solidFill>
              <a:latin typeface="Times New Roman" panose="02020603050405020304" pitchFamily="18" charset="0"/>
              <a:cs typeface="Times New Roman" panose="02020603050405020304" pitchFamily="18" charset="0"/>
            </a:endParaRPr>
          </a:p>
          <a:p>
            <a:pPr eaLnBrk="0" fontAlgn="base" hangingPunct="0">
              <a:spcBef>
                <a:spcPct val="0"/>
              </a:spcBef>
              <a:spcAft>
                <a:spcPct val="0"/>
              </a:spcAft>
            </a:pPr>
            <a:endParaRPr lang="ru-RU" sz="2400" dirty="0">
              <a:solidFill>
                <a:srgbClr val="000000"/>
              </a:solidFill>
              <a:latin typeface="Tahoma" panose="020B0604030504040204"/>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47850" y="1341438"/>
            <a:ext cx="8280400" cy="4400550"/>
          </a:xfrm>
          <a:prstGeom prst="rect">
            <a:avLst/>
          </a:prstGeom>
        </p:spPr>
        <p:style>
          <a:lnRef idx="1">
            <a:schemeClr val="accent4"/>
          </a:lnRef>
          <a:fillRef idx="2">
            <a:schemeClr val="accent4"/>
          </a:fillRef>
          <a:effectRef idx="1">
            <a:schemeClr val="accent4"/>
          </a:effectRef>
          <a:fontRef idx="minor">
            <a:schemeClr val="dk1"/>
          </a:fontRef>
        </p:style>
        <p:txBody>
          <a:bodyPr>
            <a:spAutoFit/>
          </a:bodyPr>
          <a:lstStyle/>
          <a:p>
            <a:pPr fontAlgn="base">
              <a:spcBef>
                <a:spcPct val="0"/>
              </a:spcBef>
              <a:spcAft>
                <a:spcPct val="0"/>
              </a:spcAft>
              <a:defRPr/>
            </a:pP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Falsafiy</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antropologiyaning</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paydo</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bo‘lishi</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va</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rivojlanishi</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predmeti</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va</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vazifalari</a:t>
            </a:r>
            <a:r>
              <a:rPr lang="en-US" sz="2000" dirty="0">
                <a:solidFill>
                  <a:prstClr val="black"/>
                </a:solidFill>
                <a:latin typeface="Times New Roman" panose="02020603050405020304"/>
              </a:rPr>
              <a:t>.</a:t>
            </a:r>
            <a:br>
              <a:rPr lang="en-US" sz="2000" dirty="0">
                <a:solidFill>
                  <a:prstClr val="black"/>
                </a:solidFill>
                <a:latin typeface="Times New Roman" panose="02020603050405020304"/>
              </a:rPr>
            </a:br>
            <a:r>
              <a:rPr lang="en-US" sz="2000" dirty="0" err="1">
                <a:solidFill>
                  <a:prstClr val="black"/>
                </a:solidFill>
                <a:latin typeface="Times New Roman" panose="02020603050405020304"/>
              </a:rPr>
              <a:t>Falsafiy</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antropologiya</a:t>
            </a:r>
            <a:r>
              <a:rPr lang="en-US" sz="2000" dirty="0">
                <a:solidFill>
                  <a:prstClr val="black"/>
                </a:solidFill>
                <a:latin typeface="Times New Roman" panose="02020603050405020304"/>
              </a:rPr>
              <a:t> - </a:t>
            </a:r>
            <a:r>
              <a:rPr lang="en-US" sz="2000" dirty="0" err="1">
                <a:solidFill>
                  <a:prstClr val="black"/>
                </a:solidFill>
                <a:latin typeface="Times New Roman" panose="02020603050405020304"/>
              </a:rPr>
              <a:t>bu</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inson</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tabiati</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va</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insonning</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mohiyatini</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o‘rganadigan</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falsafiy</a:t>
            </a:r>
            <a:r>
              <a:rPr lang="en-US" sz="2000" dirty="0">
                <a:solidFill>
                  <a:prstClr val="black"/>
                </a:solidFill>
                <a:latin typeface="Times New Roman" panose="02020603050405020304"/>
              </a:rPr>
              <a:t> fan. </a:t>
            </a:r>
            <a:r>
              <a:rPr lang="en-US" sz="2000" dirty="0" err="1">
                <a:solidFill>
                  <a:prstClr val="black"/>
                </a:solidFill>
                <a:latin typeface="Times New Roman" panose="02020603050405020304"/>
              </a:rPr>
              <a:t>Ushbu</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so‘rovni</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amalga</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oshirishda</a:t>
            </a:r>
            <a:r>
              <a:rPr lang="en-US" sz="2000" dirty="0">
                <a:solidFill>
                  <a:prstClr val="black"/>
                </a:solidFill>
                <a:latin typeface="Times New Roman" panose="02020603050405020304"/>
              </a:rPr>
              <a:t> u </a:t>
            </a:r>
            <a:r>
              <a:rPr lang="en-US" sz="2000" dirty="0" err="1">
                <a:solidFill>
                  <a:prstClr val="black"/>
                </a:solidFill>
                <a:latin typeface="Times New Roman" panose="02020603050405020304"/>
              </a:rPr>
              <a:t>inson</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tabiati</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haqidagi</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savolga</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javob</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berishning</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xilmaxil</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ilmiy</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usullari</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va</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insonparvarlik</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yondashuvlarini</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falsafiy</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jihatdan</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birlashtirishga</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yoki</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tanqid</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qilishga</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intiladi</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Falsafa</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tarixi</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davomida</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mutafakkirlarning</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aksariyati</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o‘ziga</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xos</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antropologiyaga</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yoki</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inson</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tabiatini</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tushunishga</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ega</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bo‘lishiga</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qaramay</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falsafiy</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antropologiya</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o‘ziga</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xos</a:t>
            </a:r>
            <a:r>
              <a:rPr lang="en-US" sz="2000" dirty="0">
                <a:solidFill>
                  <a:prstClr val="black"/>
                </a:solidFill>
                <a:latin typeface="Times New Roman" panose="02020603050405020304"/>
              </a:rPr>
              <a:t> fan </a:t>
            </a:r>
            <a:r>
              <a:rPr lang="en-US" sz="2000" dirty="0" err="1">
                <a:solidFill>
                  <a:prstClr val="black"/>
                </a:solidFill>
                <a:latin typeface="Times New Roman" panose="02020603050405020304"/>
              </a:rPr>
              <a:t>sifatida</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so‘nggi</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zamonaviy</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davr</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doirasida</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yaqinda</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paydo</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bo‘ldi</a:t>
            </a:r>
            <a:r>
              <a:rPr lang="en-US" sz="2000" dirty="0">
                <a:solidFill>
                  <a:prstClr val="black"/>
                </a:solidFill>
                <a:latin typeface="Times New Roman" panose="02020603050405020304"/>
              </a:rPr>
              <a:t>. Bu, </a:t>
            </a:r>
            <a:r>
              <a:rPr lang="en-US" sz="2000" dirty="0" err="1">
                <a:solidFill>
                  <a:prstClr val="black"/>
                </a:solidFill>
                <a:latin typeface="Times New Roman" panose="02020603050405020304"/>
              </a:rPr>
              <a:t>avvalo</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falsafada</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tabiiy</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va</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gumanitar</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fanlarning</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davom</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etayotgan</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taraqqiyoti</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bilan</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o‘zaro</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bog‘liq</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bo‘lgan</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yangi</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usul</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va</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yondashuvlarni</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rivojlantirishning</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o‘sishi</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sifatida</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paydo</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bo‘ldi</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Falsafiy</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antropologiyaning</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zamonaviy</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ikkita</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eng</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zamonaviy</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rivoji</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fenomenologiya</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va</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ekzistensializm</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maktablarida</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sodir</a:t>
            </a:r>
            <a:r>
              <a:rPr lang="en-US" sz="2000" dirty="0">
                <a:solidFill>
                  <a:prstClr val="black"/>
                </a:solidFill>
                <a:latin typeface="Times New Roman" panose="02020603050405020304"/>
              </a:rPr>
              <a:t> </a:t>
            </a:r>
            <a:r>
              <a:rPr lang="en-US" sz="2000" dirty="0" err="1">
                <a:solidFill>
                  <a:prstClr val="black"/>
                </a:solidFill>
                <a:latin typeface="Times New Roman" panose="02020603050405020304"/>
              </a:rPr>
              <a:t>bo‘lgan</a:t>
            </a:r>
            <a:r>
              <a:rPr lang="en-US" sz="2000" dirty="0">
                <a:solidFill>
                  <a:prstClr val="black"/>
                </a:solidFill>
                <a:latin typeface="Times New Roman" panose="02020603050405020304"/>
              </a:rPr>
              <a:t>.</a:t>
            </a:r>
            <a:endParaRPr lang="ru-RU" sz="2000" dirty="0">
              <a:solidFill>
                <a:prstClr val="black"/>
              </a:solidFill>
              <a:latin typeface="Times New Roman" panose="02020603050405020304"/>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03389" y="692151"/>
            <a:ext cx="8569325" cy="5324475"/>
          </a:xfrm>
          <a:prstGeom prst="rect">
            <a:avLst/>
          </a:prstGeom>
        </p:spPr>
        <p:txBody>
          <a:bodyPr>
            <a:spAutoFit/>
          </a:bodyPr>
          <a:lstStyle/>
          <a:p>
            <a:pPr algn="just" eaLnBrk="0" fontAlgn="base" hangingPunct="0">
              <a:spcBef>
                <a:spcPct val="0"/>
              </a:spcBef>
              <a:spcAft>
                <a:spcPct val="0"/>
              </a:spcAft>
              <a:defRPr/>
            </a:pPr>
            <a:r>
              <a:rPr lang="en-US" sz="2000" dirty="0" err="1">
                <a:solidFill>
                  <a:prstClr val="black"/>
                </a:solidFill>
                <a:latin typeface="Times New Roman" panose="02020603050405020304"/>
                <a:cs typeface="Arial" panose="020B0604020202020204" pitchFamily="34" charset="0"/>
              </a:rPr>
              <a:t>Falsafa</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tarixida</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insonga</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murojaat</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etmagan</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inson</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moddiy</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va</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ma’naviy</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borlig‘ining</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turli</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tomonlarini</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bevosita</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yoki</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bilvosita</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tahlil</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qilmagan</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faylasuf</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yoki</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falsafiy</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yo‘nalishni</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topish</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deyarli</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mumkin</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emas</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Aksariyat</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falsafiy</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va</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diniy</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tizimlar</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katta</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olam</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yoki</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makrokosmga</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zid</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o‘laroq</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insonga</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mikrokosm</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yoki</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kichik</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Koinot</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sifatida</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qarab</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uni</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butun</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olamni</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tushunish</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kaliti</a:t>
            </a:r>
            <a:r>
              <a:rPr lang="en-US" sz="2000" dirty="0">
                <a:solidFill>
                  <a:prstClr val="black"/>
                </a:solidFill>
                <a:latin typeface="Times New Roman" panose="02020603050405020304"/>
                <a:cs typeface="Arial" panose="020B0604020202020204" pitchFamily="34" charset="0"/>
              </a:rPr>
              <a:t>, deb </a:t>
            </a:r>
            <a:r>
              <a:rPr lang="en-US" sz="2000" dirty="0" err="1">
                <a:solidFill>
                  <a:prstClr val="black"/>
                </a:solidFill>
                <a:latin typeface="Times New Roman" panose="02020603050405020304"/>
                <a:cs typeface="Arial" panose="020B0604020202020204" pitchFamily="34" charset="0"/>
              </a:rPr>
              <a:t>hisoblaganlar</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Faylasuflar</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inson</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sirining</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tagiga</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etish</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borliq</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jumbog‘ining</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tagiga</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etish</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bilan</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barobar</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ekanligini</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qayta-qayta</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anglab</a:t>
            </a:r>
            <a:r>
              <a:rPr lang="en-US" sz="2000" dirty="0">
                <a:solidFill>
                  <a:prstClr val="black"/>
                </a:solidFill>
                <a:latin typeface="Times New Roman" panose="02020603050405020304"/>
                <a:cs typeface="Arial" panose="020B0604020202020204" pitchFamily="34" charset="0"/>
              </a:rPr>
              <a:t> </a:t>
            </a:r>
            <a:r>
              <a:rPr lang="en-US" sz="2000" dirty="0" err="1">
                <a:solidFill>
                  <a:prstClr val="black"/>
                </a:solidFill>
                <a:latin typeface="Times New Roman" panose="02020603050405020304"/>
                <a:cs typeface="Arial" panose="020B0604020202020204" pitchFamily="34" charset="0"/>
              </a:rPr>
              <a:t>etganlar.</a:t>
            </a:r>
            <a:r>
              <a:rPr lang="en-US" sz="2000" dirty="0" err="1">
                <a:solidFill>
                  <a:srgbClr val="000000"/>
                </a:solidFill>
                <a:latin typeface="Times New Roman" panose="02020603050405020304"/>
                <a:ea typeface="Calibri" panose="020F0502020204030204" charset="0"/>
                <a:cs typeface="Arial" panose="020B0604020202020204" pitchFamily="34" charset="0"/>
              </a:rPr>
              <a:t>Qadimgi</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xitoy</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faylasufi</a:t>
            </a:r>
            <a:r>
              <a:rPr lang="en-US" sz="2000" dirty="0">
                <a:solidFill>
                  <a:srgbClr val="000000"/>
                </a:solidFill>
                <a:latin typeface="Times New Roman" panose="02020603050405020304"/>
                <a:ea typeface="Calibri" panose="020F0502020204030204" charset="0"/>
                <a:cs typeface="Arial" panose="020B0604020202020204" pitchFamily="34" charset="0"/>
              </a:rPr>
              <a:t> Lao </a:t>
            </a:r>
            <a:r>
              <a:rPr lang="en-US" sz="2000" dirty="0" err="1">
                <a:solidFill>
                  <a:srgbClr val="000000"/>
                </a:solidFill>
                <a:latin typeface="Times New Roman" panose="02020603050405020304"/>
                <a:ea typeface="Calibri" panose="020F0502020204030204" charset="0"/>
                <a:cs typeface="Arial" panose="020B0604020202020204" pitchFamily="34" charset="0"/>
              </a:rPr>
              <a:t>Szi</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fikriga</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ko‘ra</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a:solidFill>
                  <a:srgbClr val="FF0000"/>
                </a:solidFill>
                <a:latin typeface="Times New Roman" panose="02020603050405020304"/>
                <a:ea typeface="Calibri" panose="020F0502020204030204" charset="0"/>
                <a:cs typeface="Arial" panose="020B0604020202020204" pitchFamily="34" charset="0"/>
              </a:rPr>
              <a:t>«</a:t>
            </a:r>
            <a:r>
              <a:rPr lang="en-US" sz="2000" dirty="0" err="1">
                <a:solidFill>
                  <a:srgbClr val="FF0000"/>
                </a:solidFill>
                <a:latin typeface="Times New Roman" panose="02020603050405020304"/>
                <a:ea typeface="Calibri" panose="020F0502020204030204" charset="0"/>
                <a:cs typeface="Arial" panose="020B0604020202020204" pitchFamily="34" charset="0"/>
              </a:rPr>
              <a:t>boshqalarni</a:t>
            </a:r>
            <a:r>
              <a:rPr lang="en-US" sz="2000" dirty="0">
                <a:solidFill>
                  <a:srgbClr val="FF0000"/>
                </a:solidFill>
                <a:latin typeface="Times New Roman" panose="02020603050405020304"/>
                <a:ea typeface="Calibri" panose="020F0502020204030204" charset="0"/>
                <a:cs typeface="Arial" panose="020B0604020202020204" pitchFamily="34" charset="0"/>
              </a:rPr>
              <a:t> </a:t>
            </a:r>
            <a:r>
              <a:rPr lang="en-US" sz="2000" dirty="0" err="1">
                <a:solidFill>
                  <a:srgbClr val="FF0000"/>
                </a:solidFill>
                <a:latin typeface="Times New Roman" panose="02020603050405020304"/>
                <a:ea typeface="Calibri" panose="020F0502020204030204" charset="0"/>
                <a:cs typeface="Arial" panose="020B0604020202020204" pitchFamily="34" charset="0"/>
              </a:rPr>
              <a:t>biluvchi</a:t>
            </a:r>
            <a:r>
              <a:rPr lang="en-US" sz="2000" dirty="0">
                <a:solidFill>
                  <a:srgbClr val="FF0000"/>
                </a:solidFill>
                <a:latin typeface="Times New Roman" panose="02020603050405020304"/>
                <a:ea typeface="Calibri" panose="020F0502020204030204" charset="0"/>
                <a:cs typeface="Arial" panose="020B0604020202020204" pitchFamily="34" charset="0"/>
              </a:rPr>
              <a:t> –</a:t>
            </a:r>
            <a:r>
              <a:rPr lang="en-US" sz="2000" dirty="0" err="1">
                <a:solidFill>
                  <a:srgbClr val="FF0000"/>
                </a:solidFill>
                <a:latin typeface="Times New Roman" panose="02020603050405020304"/>
                <a:ea typeface="Calibri" panose="020F0502020204030204" charset="0"/>
                <a:cs typeface="Arial" panose="020B0604020202020204" pitchFamily="34" charset="0"/>
              </a:rPr>
              <a:t>oqil</a:t>
            </a:r>
            <a:r>
              <a:rPr lang="en-US" sz="2000" dirty="0">
                <a:solidFill>
                  <a:srgbClr val="FF0000"/>
                </a:solidFill>
                <a:latin typeface="Times New Roman" panose="02020603050405020304"/>
                <a:ea typeface="Calibri" panose="020F0502020204030204" charset="0"/>
                <a:cs typeface="Arial" panose="020B0604020202020204" pitchFamily="34" charset="0"/>
              </a:rPr>
              <a:t>, </a:t>
            </a:r>
            <a:r>
              <a:rPr lang="en-US" sz="2000" dirty="0" err="1">
                <a:solidFill>
                  <a:srgbClr val="FF0000"/>
                </a:solidFill>
                <a:latin typeface="Times New Roman" panose="02020603050405020304"/>
                <a:ea typeface="Calibri" panose="020F0502020204030204" charset="0"/>
                <a:cs typeface="Arial" panose="020B0604020202020204" pitchFamily="34" charset="0"/>
              </a:rPr>
              <a:t>o‘zini</a:t>
            </a:r>
            <a:r>
              <a:rPr lang="en-US" sz="2000" dirty="0">
                <a:solidFill>
                  <a:srgbClr val="FF0000"/>
                </a:solidFill>
                <a:latin typeface="Times New Roman" panose="02020603050405020304"/>
                <a:ea typeface="Calibri" panose="020F0502020204030204" charset="0"/>
                <a:cs typeface="Arial" panose="020B0604020202020204" pitchFamily="34" charset="0"/>
              </a:rPr>
              <a:t> </a:t>
            </a:r>
            <a:r>
              <a:rPr lang="en-US" sz="2000" dirty="0" err="1">
                <a:solidFill>
                  <a:srgbClr val="FF0000"/>
                </a:solidFill>
                <a:latin typeface="Times New Roman" panose="02020603050405020304"/>
                <a:ea typeface="Calibri" panose="020F0502020204030204" charset="0"/>
                <a:cs typeface="Arial" panose="020B0604020202020204" pitchFamily="34" charset="0"/>
              </a:rPr>
              <a:t>biluvchi</a:t>
            </a:r>
            <a:r>
              <a:rPr lang="en-US" sz="2000" dirty="0">
                <a:solidFill>
                  <a:srgbClr val="FF0000"/>
                </a:solidFill>
                <a:latin typeface="Times New Roman" panose="02020603050405020304"/>
                <a:ea typeface="Calibri" panose="020F0502020204030204" charset="0"/>
                <a:cs typeface="Arial" panose="020B0604020202020204" pitchFamily="34" charset="0"/>
              </a:rPr>
              <a:t> –</a:t>
            </a:r>
            <a:r>
              <a:rPr lang="en-US" sz="2000" dirty="0" err="1">
                <a:solidFill>
                  <a:srgbClr val="FF0000"/>
                </a:solidFill>
                <a:latin typeface="Times New Roman" panose="02020603050405020304"/>
                <a:ea typeface="Calibri" panose="020F0502020204030204" charset="0"/>
                <a:cs typeface="Arial" panose="020B0604020202020204" pitchFamily="34" charset="0"/>
              </a:rPr>
              <a:t>donishmanddir</a:t>
            </a:r>
            <a:r>
              <a:rPr lang="en-US" sz="2000" dirty="0">
                <a:solidFill>
                  <a:srgbClr val="FF0000"/>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Protagorning</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a:solidFill>
                  <a:srgbClr val="FF0000"/>
                </a:solidFill>
                <a:latin typeface="Times New Roman" panose="02020603050405020304"/>
                <a:ea typeface="Calibri" panose="020F0502020204030204" charset="0"/>
                <a:cs typeface="Arial" panose="020B0604020202020204" pitchFamily="34" charset="0"/>
              </a:rPr>
              <a:t>«</a:t>
            </a:r>
            <a:r>
              <a:rPr lang="en-US" sz="2000" dirty="0" err="1">
                <a:solidFill>
                  <a:srgbClr val="FF0000"/>
                </a:solidFill>
                <a:latin typeface="Times New Roman" panose="02020603050405020304"/>
                <a:ea typeface="Calibri" panose="020F0502020204030204" charset="0"/>
                <a:cs typeface="Arial" panose="020B0604020202020204" pitchFamily="34" charset="0"/>
              </a:rPr>
              <a:t>Inson</a:t>
            </a:r>
            <a:r>
              <a:rPr lang="en-US" sz="2000" dirty="0">
                <a:solidFill>
                  <a:srgbClr val="FF0000"/>
                </a:solidFill>
                <a:latin typeface="Times New Roman" panose="02020603050405020304"/>
                <a:ea typeface="Calibri" panose="020F0502020204030204" charset="0"/>
                <a:cs typeface="Arial" panose="020B0604020202020204" pitchFamily="34" charset="0"/>
              </a:rPr>
              <a:t> </a:t>
            </a:r>
            <a:r>
              <a:rPr lang="en-US" sz="2000" dirty="0" err="1">
                <a:solidFill>
                  <a:srgbClr val="FF0000"/>
                </a:solidFill>
                <a:latin typeface="Times New Roman" panose="02020603050405020304"/>
                <a:ea typeface="Calibri" panose="020F0502020204030204" charset="0"/>
                <a:cs typeface="Arial" panose="020B0604020202020204" pitchFamily="34" charset="0"/>
              </a:rPr>
              <a:t>barcha</a:t>
            </a:r>
            <a:r>
              <a:rPr lang="en-US" sz="2000" dirty="0">
                <a:solidFill>
                  <a:srgbClr val="FF0000"/>
                </a:solidFill>
                <a:latin typeface="Times New Roman" panose="02020603050405020304"/>
                <a:ea typeface="Calibri" panose="020F0502020204030204" charset="0"/>
                <a:cs typeface="Arial" panose="020B0604020202020204" pitchFamily="34" charset="0"/>
              </a:rPr>
              <a:t> </a:t>
            </a:r>
            <a:r>
              <a:rPr lang="en-US" sz="2000" dirty="0" err="1">
                <a:solidFill>
                  <a:srgbClr val="FF0000"/>
                </a:solidFill>
                <a:latin typeface="Times New Roman" panose="02020603050405020304"/>
                <a:ea typeface="Calibri" panose="020F0502020204030204" charset="0"/>
                <a:cs typeface="Arial" panose="020B0604020202020204" pitchFamily="34" charset="0"/>
              </a:rPr>
              <a:t>narsalar</a:t>
            </a:r>
            <a:r>
              <a:rPr lang="en-US" sz="2000" dirty="0">
                <a:solidFill>
                  <a:srgbClr val="FF0000"/>
                </a:solidFill>
                <a:latin typeface="Times New Roman" panose="02020603050405020304"/>
                <a:ea typeface="Calibri" panose="020F0502020204030204" charset="0"/>
                <a:cs typeface="Arial" panose="020B0604020202020204" pitchFamily="34" charset="0"/>
              </a:rPr>
              <a:t> </a:t>
            </a:r>
            <a:r>
              <a:rPr lang="en-US" sz="2000" dirty="0" err="1">
                <a:solidFill>
                  <a:srgbClr val="FF0000"/>
                </a:solidFill>
                <a:latin typeface="Times New Roman" panose="02020603050405020304"/>
                <a:ea typeface="Calibri" panose="020F0502020204030204" charset="0"/>
                <a:cs typeface="Arial" panose="020B0604020202020204" pitchFamily="34" charset="0"/>
              </a:rPr>
              <a:t>mezonidir</a:t>
            </a:r>
            <a:r>
              <a:rPr lang="en-US" sz="2000" dirty="0">
                <a:solidFill>
                  <a:srgbClr val="FF0000"/>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degan</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fikri</a:t>
            </a:r>
            <a:r>
              <a:rPr lang="en-US" sz="2000" dirty="0">
                <a:solidFill>
                  <a:srgbClr val="000000"/>
                </a:solidFill>
                <a:latin typeface="Times New Roman" panose="02020603050405020304"/>
                <a:ea typeface="Calibri" panose="020F0502020204030204" charset="0"/>
                <a:cs typeface="Arial" panose="020B0604020202020204" pitchFamily="34" charset="0"/>
              </a:rPr>
              <a:t> ham </a:t>
            </a:r>
            <a:r>
              <a:rPr lang="en-US" sz="2000" dirty="0" err="1">
                <a:solidFill>
                  <a:srgbClr val="000000"/>
                </a:solidFill>
                <a:latin typeface="Times New Roman" panose="02020603050405020304"/>
                <a:ea typeface="Calibri" panose="020F0502020204030204" charset="0"/>
                <a:cs typeface="Arial" panose="020B0604020202020204" pitchFamily="34" charset="0"/>
              </a:rPr>
              <a:t>juda</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mashhur</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a:solidFill>
                  <a:srgbClr val="C64847">
                    <a:lumMod val="75000"/>
                  </a:srgbClr>
                </a:solidFill>
                <a:latin typeface="Times New Roman" panose="02020603050405020304"/>
                <a:ea typeface="Calibri" panose="020F0502020204030204" charset="0"/>
                <a:cs typeface="Arial" panose="020B0604020202020204" pitchFamily="34" charset="0"/>
              </a:rPr>
              <a:t>«</a:t>
            </a:r>
            <a:r>
              <a:rPr lang="en-US" sz="2000" dirty="0" err="1">
                <a:solidFill>
                  <a:srgbClr val="C64847">
                    <a:lumMod val="75000"/>
                  </a:srgbClr>
                </a:solidFill>
                <a:latin typeface="Times New Roman" panose="02020603050405020304"/>
                <a:ea typeface="Calibri" panose="020F0502020204030204" charset="0"/>
                <a:cs typeface="Arial" panose="020B0604020202020204" pitchFamily="34" charset="0"/>
              </a:rPr>
              <a:t>Tangri</a:t>
            </a:r>
            <a:r>
              <a:rPr lang="en-US" sz="2000" dirty="0">
                <a:solidFill>
                  <a:srgbClr val="C64847">
                    <a:lumMod val="75000"/>
                  </a:srgbClr>
                </a:solidFill>
                <a:latin typeface="Times New Roman" panose="02020603050405020304"/>
                <a:ea typeface="Calibri" panose="020F0502020204030204" charset="0"/>
                <a:cs typeface="Arial" panose="020B0604020202020204" pitchFamily="34" charset="0"/>
              </a:rPr>
              <a:t> </a:t>
            </a:r>
            <a:r>
              <a:rPr lang="en-US" sz="2000" dirty="0" err="1">
                <a:solidFill>
                  <a:srgbClr val="C64847">
                    <a:lumMod val="75000"/>
                  </a:srgbClr>
                </a:solidFill>
                <a:latin typeface="Times New Roman" panose="02020603050405020304"/>
                <a:ea typeface="Calibri" panose="020F0502020204030204" charset="0"/>
                <a:cs typeface="Arial" panose="020B0604020202020204" pitchFamily="34" charset="0"/>
              </a:rPr>
              <a:t>saltanati</a:t>
            </a:r>
            <a:r>
              <a:rPr lang="en-US" sz="2000" dirty="0">
                <a:solidFill>
                  <a:srgbClr val="C64847">
                    <a:lumMod val="75000"/>
                  </a:srgbClr>
                </a:solidFill>
                <a:latin typeface="Times New Roman" panose="02020603050405020304"/>
                <a:ea typeface="Calibri" panose="020F0502020204030204" charset="0"/>
                <a:cs typeface="Arial" panose="020B0604020202020204" pitchFamily="34" charset="0"/>
              </a:rPr>
              <a:t> </a:t>
            </a:r>
            <a:r>
              <a:rPr lang="en-US" sz="2000" dirty="0" err="1">
                <a:solidFill>
                  <a:srgbClr val="C64847">
                    <a:lumMod val="75000"/>
                  </a:srgbClr>
                </a:solidFill>
                <a:latin typeface="Times New Roman" panose="02020603050405020304"/>
                <a:ea typeface="Calibri" panose="020F0502020204030204" charset="0"/>
                <a:cs typeface="Arial" panose="020B0604020202020204" pitchFamily="34" charset="0"/>
              </a:rPr>
              <a:t>bizning</a:t>
            </a:r>
            <a:r>
              <a:rPr lang="en-US" sz="2000" dirty="0">
                <a:solidFill>
                  <a:srgbClr val="C64847">
                    <a:lumMod val="75000"/>
                  </a:srgbClr>
                </a:solidFill>
                <a:latin typeface="Times New Roman" panose="02020603050405020304"/>
                <a:ea typeface="Calibri" panose="020F0502020204030204" charset="0"/>
                <a:cs typeface="Arial" panose="020B0604020202020204" pitchFamily="34" charset="0"/>
              </a:rPr>
              <a:t> </a:t>
            </a:r>
            <a:r>
              <a:rPr lang="en-US" sz="2000" dirty="0" err="1">
                <a:solidFill>
                  <a:srgbClr val="C64847">
                    <a:lumMod val="75000"/>
                  </a:srgbClr>
                </a:solidFill>
                <a:latin typeface="Times New Roman" panose="02020603050405020304"/>
                <a:ea typeface="Calibri" panose="020F0502020204030204" charset="0"/>
                <a:cs typeface="Arial" panose="020B0604020202020204" pitchFamily="34" charset="0"/>
              </a:rPr>
              <a:t>ichimizdadir</a:t>
            </a:r>
            <a:r>
              <a:rPr lang="en-US" sz="2000" dirty="0">
                <a:solidFill>
                  <a:srgbClr val="C64847">
                    <a:lumMod val="75000"/>
                  </a:srgbClr>
                </a:solidFill>
                <a:latin typeface="Times New Roman" panose="02020603050405020304"/>
                <a:ea typeface="Calibri" panose="020F0502020204030204" charset="0"/>
                <a:cs typeface="Arial" panose="020B0604020202020204" pitchFamily="34" charset="0"/>
              </a:rPr>
              <a:t>», </a:t>
            </a:r>
            <a:r>
              <a:rPr lang="en-US" sz="2000" dirty="0">
                <a:solidFill>
                  <a:srgbClr val="000000"/>
                </a:solidFill>
                <a:latin typeface="Times New Roman" panose="02020603050405020304"/>
                <a:ea typeface="Calibri" panose="020F0502020204030204" charset="0"/>
                <a:cs typeface="Arial" panose="020B0604020202020204" pitchFamily="34" charset="0"/>
              </a:rPr>
              <a:t>deb </a:t>
            </a:r>
            <a:r>
              <a:rPr lang="en-US" sz="2000" dirty="0" err="1">
                <a:solidFill>
                  <a:srgbClr val="000000"/>
                </a:solidFill>
                <a:latin typeface="Times New Roman" panose="02020603050405020304"/>
                <a:ea typeface="Calibri" panose="020F0502020204030204" charset="0"/>
                <a:cs typeface="Arial" panose="020B0604020202020204" pitchFamily="34" charset="0"/>
              </a:rPr>
              <a:t>o‘rgatgan</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Iso</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Masih</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Buddaviylarning</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a:solidFill>
                  <a:srgbClr val="C64847"/>
                </a:solidFill>
                <a:latin typeface="Times New Roman" panose="02020603050405020304"/>
                <a:ea typeface="Calibri" panose="020F0502020204030204" charset="0"/>
                <a:cs typeface="Arial" panose="020B0604020202020204" pitchFamily="34" charset="0"/>
              </a:rPr>
              <a:t>«</a:t>
            </a:r>
            <a:r>
              <a:rPr lang="en-US" sz="2000" dirty="0" err="1">
                <a:solidFill>
                  <a:srgbClr val="C64847"/>
                </a:solidFill>
                <a:latin typeface="Times New Roman" panose="02020603050405020304"/>
                <a:ea typeface="Calibri" panose="020F0502020204030204" charset="0"/>
                <a:cs typeface="Arial" panose="020B0604020202020204" pitchFamily="34" charset="0"/>
              </a:rPr>
              <a:t>O‘zligingga</a:t>
            </a:r>
            <a:r>
              <a:rPr lang="en-US" sz="2000" dirty="0">
                <a:solidFill>
                  <a:srgbClr val="C64847"/>
                </a:solidFill>
                <a:latin typeface="Times New Roman" panose="02020603050405020304"/>
                <a:ea typeface="Calibri" panose="020F0502020204030204" charset="0"/>
                <a:cs typeface="Arial" panose="020B0604020202020204" pitchFamily="34" charset="0"/>
              </a:rPr>
              <a:t> </a:t>
            </a:r>
            <a:r>
              <a:rPr lang="en-US" sz="2000" dirty="0" err="1">
                <a:solidFill>
                  <a:srgbClr val="C64847"/>
                </a:solidFill>
                <a:latin typeface="Times New Roman" panose="02020603050405020304"/>
                <a:ea typeface="Calibri" panose="020F0502020204030204" charset="0"/>
                <a:cs typeface="Arial" panose="020B0604020202020204" pitchFamily="34" charset="0"/>
              </a:rPr>
              <a:t>nazar</a:t>
            </a:r>
            <a:r>
              <a:rPr lang="en-US" sz="2000" dirty="0">
                <a:solidFill>
                  <a:srgbClr val="C64847"/>
                </a:solidFill>
                <a:latin typeface="Times New Roman" panose="02020603050405020304"/>
                <a:ea typeface="Calibri" panose="020F0502020204030204" charset="0"/>
                <a:cs typeface="Arial" panose="020B0604020202020204" pitchFamily="34" charset="0"/>
              </a:rPr>
              <a:t> </a:t>
            </a:r>
            <a:r>
              <a:rPr lang="en-US" sz="2000" dirty="0" err="1">
                <a:solidFill>
                  <a:srgbClr val="C64847"/>
                </a:solidFill>
                <a:latin typeface="Times New Roman" panose="02020603050405020304"/>
                <a:ea typeface="Calibri" panose="020F0502020204030204" charset="0"/>
                <a:cs typeface="Arial" panose="020B0604020202020204" pitchFamily="34" charset="0"/>
              </a:rPr>
              <a:t>tashla,sen</a:t>
            </a:r>
            <a:r>
              <a:rPr lang="en-US" sz="2000" dirty="0">
                <a:solidFill>
                  <a:srgbClr val="C64847"/>
                </a:solidFill>
                <a:latin typeface="Times New Roman" panose="02020603050405020304"/>
                <a:ea typeface="Calibri" panose="020F0502020204030204" charset="0"/>
                <a:cs typeface="Arial" panose="020B0604020202020204" pitchFamily="34" charset="0"/>
              </a:rPr>
              <a:t> </a:t>
            </a:r>
            <a:r>
              <a:rPr lang="en-US" sz="2000" dirty="0" err="1">
                <a:solidFill>
                  <a:srgbClr val="C64847"/>
                </a:solidFill>
                <a:latin typeface="Times New Roman" panose="02020603050405020304"/>
                <a:ea typeface="Calibri" panose="020F0502020204030204" charset="0"/>
                <a:cs typeface="Arial" panose="020B0604020202020204" pitchFamily="34" charset="0"/>
              </a:rPr>
              <a:t>Buddasan</a:t>
            </a:r>
            <a:r>
              <a:rPr lang="en-US" sz="2000" dirty="0">
                <a:solidFill>
                  <a:srgbClr val="C64847"/>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degan</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chorlovi</a:t>
            </a:r>
            <a:r>
              <a:rPr lang="en-US" sz="2000" dirty="0">
                <a:solidFill>
                  <a:srgbClr val="000000"/>
                </a:solidFill>
                <a:latin typeface="Times New Roman" panose="02020603050405020304"/>
                <a:ea typeface="Calibri" panose="020F0502020204030204" charset="0"/>
                <a:cs typeface="Arial" panose="020B0604020202020204" pitchFamily="34" charset="0"/>
              </a:rPr>
              <a:t> ham </a:t>
            </a:r>
            <a:r>
              <a:rPr lang="en-US" sz="2000" dirty="0" err="1">
                <a:solidFill>
                  <a:srgbClr val="000000"/>
                </a:solidFill>
                <a:latin typeface="Times New Roman" panose="02020603050405020304"/>
                <a:ea typeface="Calibri" panose="020F0502020204030204" charset="0"/>
                <a:cs typeface="Arial" panose="020B0604020202020204" pitchFamily="34" charset="0"/>
              </a:rPr>
              <a:t>yuqoridagi</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fikr</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bilan</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hamohangdir</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err="1">
                <a:solidFill>
                  <a:srgbClr val="FF0000"/>
                </a:solidFill>
                <a:latin typeface="Times New Roman" panose="02020603050405020304"/>
                <a:ea typeface="Calibri" panose="020F0502020204030204" charset="0"/>
                <a:cs typeface="Arial" panose="020B0604020202020204" pitchFamily="34" charset="0"/>
              </a:rPr>
              <a:t>Islomda</a:t>
            </a:r>
            <a:r>
              <a:rPr lang="en-US" sz="2000" dirty="0">
                <a:solidFill>
                  <a:srgbClr val="FF0000"/>
                </a:solidFill>
                <a:latin typeface="Times New Roman" panose="02020603050405020304"/>
                <a:ea typeface="Calibri" panose="020F0502020204030204" charset="0"/>
                <a:cs typeface="Arial" panose="020B0604020202020204" pitchFamily="34" charset="0"/>
              </a:rPr>
              <a:t> «</a:t>
            </a:r>
            <a:r>
              <a:rPr lang="en-US" sz="2000" dirty="0" err="1">
                <a:solidFill>
                  <a:srgbClr val="FF0000"/>
                </a:solidFill>
                <a:latin typeface="Times New Roman" panose="02020603050405020304"/>
                <a:ea typeface="Calibri" panose="020F0502020204030204" charset="0"/>
                <a:cs typeface="Arial" panose="020B0604020202020204" pitchFamily="34" charset="0"/>
              </a:rPr>
              <a:t>Kimki</a:t>
            </a:r>
            <a:r>
              <a:rPr lang="en-US" sz="2000" dirty="0">
                <a:solidFill>
                  <a:srgbClr val="FF0000"/>
                </a:solidFill>
                <a:latin typeface="Times New Roman" panose="02020603050405020304"/>
                <a:ea typeface="Calibri" panose="020F0502020204030204" charset="0"/>
                <a:cs typeface="Arial" panose="020B0604020202020204" pitchFamily="34" charset="0"/>
              </a:rPr>
              <a:t> </a:t>
            </a:r>
            <a:r>
              <a:rPr lang="en-US" sz="2000" dirty="0" err="1">
                <a:solidFill>
                  <a:srgbClr val="FF0000"/>
                </a:solidFill>
                <a:latin typeface="Times New Roman" panose="02020603050405020304"/>
                <a:ea typeface="Calibri" panose="020F0502020204030204" charset="0"/>
                <a:cs typeface="Arial" panose="020B0604020202020204" pitchFamily="34" charset="0"/>
              </a:rPr>
              <a:t>o‘zini</a:t>
            </a:r>
            <a:r>
              <a:rPr lang="en-US" sz="2000" dirty="0">
                <a:solidFill>
                  <a:srgbClr val="FF0000"/>
                </a:solidFill>
                <a:latin typeface="Times New Roman" panose="02020603050405020304"/>
                <a:ea typeface="Calibri" panose="020F0502020204030204" charset="0"/>
                <a:cs typeface="Arial" panose="020B0604020202020204" pitchFamily="34" charset="0"/>
              </a:rPr>
              <a:t> </a:t>
            </a:r>
            <a:r>
              <a:rPr lang="en-US" sz="2000" dirty="0" err="1">
                <a:solidFill>
                  <a:srgbClr val="FF0000"/>
                </a:solidFill>
                <a:latin typeface="Times New Roman" panose="02020603050405020304"/>
                <a:ea typeface="Calibri" panose="020F0502020204030204" charset="0"/>
                <a:cs typeface="Arial" panose="020B0604020202020204" pitchFamily="34" charset="0"/>
              </a:rPr>
              <a:t>bilsa</a:t>
            </a:r>
            <a:r>
              <a:rPr lang="en-US" sz="2000" dirty="0">
                <a:solidFill>
                  <a:srgbClr val="FF0000"/>
                </a:solidFill>
                <a:latin typeface="Times New Roman" panose="02020603050405020304"/>
                <a:ea typeface="Calibri" panose="020F0502020204030204" charset="0"/>
                <a:cs typeface="Arial" panose="020B0604020202020204" pitchFamily="34" charset="0"/>
              </a:rPr>
              <a:t>, u </a:t>
            </a:r>
            <a:r>
              <a:rPr lang="en-US" sz="2000" dirty="0" err="1">
                <a:solidFill>
                  <a:srgbClr val="FF0000"/>
                </a:solidFill>
                <a:latin typeface="Times New Roman" panose="02020603050405020304"/>
                <a:ea typeface="Calibri" panose="020F0502020204030204" charset="0"/>
                <a:cs typeface="Arial" panose="020B0604020202020204" pitchFamily="34" charset="0"/>
              </a:rPr>
              <a:t>Allohni</a:t>
            </a:r>
            <a:r>
              <a:rPr lang="en-US" sz="2000" dirty="0">
                <a:solidFill>
                  <a:srgbClr val="FF0000"/>
                </a:solidFill>
                <a:latin typeface="Times New Roman" panose="02020603050405020304"/>
                <a:ea typeface="Calibri" panose="020F0502020204030204" charset="0"/>
                <a:cs typeface="Arial" panose="020B0604020202020204" pitchFamily="34" charset="0"/>
              </a:rPr>
              <a:t> ham </a:t>
            </a:r>
            <a:r>
              <a:rPr lang="en-US" sz="2000" dirty="0" err="1">
                <a:solidFill>
                  <a:srgbClr val="FF0000"/>
                </a:solidFill>
                <a:latin typeface="Times New Roman" panose="02020603050405020304"/>
                <a:ea typeface="Calibri" panose="020F0502020204030204" charset="0"/>
                <a:cs typeface="Arial" panose="020B0604020202020204" pitchFamily="34" charset="0"/>
              </a:rPr>
              <a:t>bilgaydir</a:t>
            </a:r>
            <a:r>
              <a:rPr lang="en-US" sz="2000" dirty="0">
                <a:solidFill>
                  <a:srgbClr val="FF0000"/>
                </a:solidFill>
                <a:latin typeface="Times New Roman" panose="02020603050405020304"/>
                <a:ea typeface="Calibri" panose="020F0502020204030204" charset="0"/>
                <a:cs typeface="Arial" panose="020B0604020202020204" pitchFamily="34" charset="0"/>
              </a:rPr>
              <a:t>», </a:t>
            </a:r>
            <a:r>
              <a:rPr lang="en-US" sz="2000" dirty="0" err="1">
                <a:solidFill>
                  <a:srgbClr val="FF0000"/>
                </a:solidFill>
                <a:latin typeface="Times New Roman" panose="02020603050405020304"/>
                <a:ea typeface="Calibri" panose="020F0502020204030204" charset="0"/>
                <a:cs typeface="Arial" panose="020B0604020202020204" pitchFamily="34" charset="0"/>
              </a:rPr>
              <a:t>deyiladi</a:t>
            </a:r>
            <a:r>
              <a:rPr lang="en-US" sz="2000" dirty="0">
                <a:solidFill>
                  <a:srgbClr val="FF0000"/>
                </a:solidFill>
                <a:latin typeface="Times New Roman" panose="02020603050405020304"/>
                <a:ea typeface="Calibri" panose="020F0502020204030204" charset="0"/>
                <a:cs typeface="Arial" panose="020B0604020202020204" pitchFamily="34" charset="0"/>
              </a:rPr>
              <a:t>.</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Demak</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inson</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o‘zini</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dunyodan</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oldinroq</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va</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ko‘proq</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biladi</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ayni</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shu</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sababli</a:t>
            </a:r>
            <a:r>
              <a:rPr lang="en-US" sz="2000" dirty="0">
                <a:solidFill>
                  <a:srgbClr val="000000"/>
                </a:solidFill>
                <a:latin typeface="Times New Roman" panose="02020603050405020304"/>
                <a:ea typeface="Calibri" panose="020F0502020204030204" charset="0"/>
                <a:cs typeface="Arial" panose="020B0604020202020204" pitchFamily="34" charset="0"/>
              </a:rPr>
              <a:t>, u </a:t>
            </a:r>
            <a:r>
              <a:rPr lang="en-US" sz="2000" dirty="0" err="1">
                <a:solidFill>
                  <a:srgbClr val="000000"/>
                </a:solidFill>
                <a:latin typeface="Times New Roman" panose="02020603050405020304"/>
                <a:ea typeface="Calibri" panose="020F0502020204030204" charset="0"/>
                <a:cs typeface="Arial" panose="020B0604020202020204" pitchFamily="34" charset="0"/>
              </a:rPr>
              <a:t>dunyoni</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o‘zidan</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keyin</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va</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o‘zi</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orqali</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anglab</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dirty="0" err="1">
                <a:solidFill>
                  <a:srgbClr val="000000"/>
                </a:solidFill>
                <a:latin typeface="Times New Roman" panose="02020603050405020304"/>
                <a:ea typeface="Calibri" panose="020F0502020204030204" charset="0"/>
                <a:cs typeface="Arial" panose="020B0604020202020204" pitchFamily="34" charset="0"/>
              </a:rPr>
              <a:t>etadi</a:t>
            </a:r>
            <a:r>
              <a:rPr lang="en-US" sz="2000" dirty="0">
                <a:solidFill>
                  <a:srgbClr val="000000"/>
                </a:solidFill>
                <a:latin typeface="Times New Roman" panose="02020603050405020304"/>
                <a:ea typeface="Calibri" panose="020F0502020204030204" charset="0"/>
                <a:cs typeface="Arial" panose="020B0604020202020204" pitchFamily="34" charset="0"/>
              </a:rPr>
              <a:t>. </a:t>
            </a:r>
            <a:r>
              <a:rPr lang="en-US" sz="2000" b="1" dirty="0" err="1">
                <a:solidFill>
                  <a:srgbClr val="000000"/>
                </a:solidFill>
                <a:latin typeface="Times New Roman" panose="02020603050405020304"/>
                <a:ea typeface="Calibri" panose="020F0502020204030204" charset="0"/>
                <a:cs typeface="Arial" panose="020B0604020202020204" pitchFamily="34" charset="0"/>
              </a:rPr>
              <a:t>Falsafa</a:t>
            </a:r>
            <a:r>
              <a:rPr lang="en-US" sz="2000" b="1" dirty="0">
                <a:solidFill>
                  <a:srgbClr val="000000"/>
                </a:solidFill>
                <a:latin typeface="Times New Roman" panose="02020603050405020304"/>
                <a:ea typeface="Calibri" panose="020F0502020204030204" charset="0"/>
                <a:cs typeface="Arial" panose="020B0604020202020204" pitchFamily="34" charset="0"/>
              </a:rPr>
              <a:t> </a:t>
            </a:r>
            <a:r>
              <a:rPr lang="en-US" sz="2000" b="1" dirty="0" err="1">
                <a:solidFill>
                  <a:srgbClr val="000000"/>
                </a:solidFill>
                <a:latin typeface="Times New Roman" panose="02020603050405020304"/>
                <a:ea typeface="Calibri" panose="020F0502020204030204" charset="0"/>
                <a:cs typeface="Arial" panose="020B0604020202020204" pitchFamily="34" charset="0"/>
              </a:rPr>
              <a:t>dunyoni</a:t>
            </a:r>
            <a:r>
              <a:rPr lang="en-US" sz="2000" b="1" dirty="0">
                <a:solidFill>
                  <a:srgbClr val="000000"/>
                </a:solidFill>
                <a:latin typeface="Times New Roman" panose="02020603050405020304"/>
                <a:ea typeface="Calibri" panose="020F0502020204030204" charset="0"/>
                <a:cs typeface="Arial" panose="020B0604020202020204" pitchFamily="34" charset="0"/>
              </a:rPr>
              <a:t> </a:t>
            </a:r>
            <a:r>
              <a:rPr lang="en-US" sz="2000" b="1" dirty="0" err="1">
                <a:solidFill>
                  <a:srgbClr val="000000"/>
                </a:solidFill>
                <a:latin typeface="Times New Roman" panose="02020603050405020304"/>
                <a:ea typeface="Calibri" panose="020F0502020204030204" charset="0"/>
                <a:cs typeface="Arial" panose="020B0604020202020204" pitchFamily="34" charset="0"/>
              </a:rPr>
              <a:t>inson</a:t>
            </a:r>
            <a:r>
              <a:rPr lang="en-US" sz="2000" b="1" dirty="0">
                <a:solidFill>
                  <a:srgbClr val="000000"/>
                </a:solidFill>
                <a:latin typeface="Times New Roman" panose="02020603050405020304"/>
                <a:ea typeface="Calibri" panose="020F0502020204030204" charset="0"/>
                <a:cs typeface="Arial" panose="020B0604020202020204" pitchFamily="34" charset="0"/>
              </a:rPr>
              <a:t> </a:t>
            </a:r>
            <a:r>
              <a:rPr lang="en-US" sz="2000" b="1" dirty="0" err="1">
                <a:solidFill>
                  <a:srgbClr val="000000"/>
                </a:solidFill>
                <a:latin typeface="Times New Roman" panose="02020603050405020304"/>
                <a:ea typeface="Calibri" panose="020F0502020204030204" charset="0"/>
                <a:cs typeface="Arial" panose="020B0604020202020204" pitchFamily="34" charset="0"/>
              </a:rPr>
              <a:t>orqali</a:t>
            </a:r>
            <a:r>
              <a:rPr lang="en-US" sz="2000" b="1" dirty="0">
                <a:solidFill>
                  <a:srgbClr val="000000"/>
                </a:solidFill>
                <a:latin typeface="Times New Roman" panose="02020603050405020304"/>
                <a:ea typeface="Calibri" panose="020F0502020204030204" charset="0"/>
                <a:cs typeface="Arial" panose="020B0604020202020204" pitchFamily="34" charset="0"/>
              </a:rPr>
              <a:t> </a:t>
            </a:r>
            <a:r>
              <a:rPr lang="en-US" sz="2000" b="1" dirty="0" err="1">
                <a:solidFill>
                  <a:srgbClr val="000000"/>
                </a:solidFill>
                <a:latin typeface="Times New Roman" panose="02020603050405020304"/>
                <a:ea typeface="Calibri" panose="020F0502020204030204" charset="0"/>
                <a:cs typeface="Arial" panose="020B0604020202020204" pitchFamily="34" charset="0"/>
              </a:rPr>
              <a:t>ichdan</a:t>
            </a:r>
            <a:r>
              <a:rPr lang="en-US" sz="2000" b="1" dirty="0">
                <a:solidFill>
                  <a:srgbClr val="000000"/>
                </a:solidFill>
                <a:latin typeface="Times New Roman" panose="02020603050405020304"/>
                <a:ea typeface="Calibri" panose="020F0502020204030204" charset="0"/>
                <a:cs typeface="Arial" panose="020B0604020202020204" pitchFamily="34" charset="0"/>
              </a:rPr>
              <a:t> </a:t>
            </a:r>
            <a:r>
              <a:rPr lang="en-US" sz="2000" b="1" dirty="0" err="1">
                <a:solidFill>
                  <a:srgbClr val="000000"/>
                </a:solidFill>
                <a:latin typeface="Times New Roman" panose="02020603050405020304"/>
                <a:ea typeface="Calibri" panose="020F0502020204030204" charset="0"/>
                <a:cs typeface="Arial" panose="020B0604020202020204" pitchFamily="34" charset="0"/>
              </a:rPr>
              <a:t>bilishdir</a:t>
            </a:r>
            <a:r>
              <a:rPr lang="en-US" sz="2000" b="1" dirty="0">
                <a:solidFill>
                  <a:srgbClr val="000000"/>
                </a:solidFill>
                <a:latin typeface="Times New Roman" panose="02020603050405020304"/>
                <a:ea typeface="Calibri" panose="020F0502020204030204" charset="0"/>
                <a:cs typeface="Arial" panose="020B0604020202020204" pitchFamily="34" charset="0"/>
              </a:rPr>
              <a:t>, fan </a:t>
            </a:r>
            <a:r>
              <a:rPr lang="en-US" sz="2000" b="1" dirty="0" err="1">
                <a:solidFill>
                  <a:srgbClr val="000000"/>
                </a:solidFill>
                <a:latin typeface="Times New Roman" panose="02020603050405020304"/>
                <a:ea typeface="Calibri" panose="020F0502020204030204" charset="0"/>
                <a:cs typeface="Arial" panose="020B0604020202020204" pitchFamily="34" charset="0"/>
              </a:rPr>
              <a:t>esa</a:t>
            </a:r>
            <a:r>
              <a:rPr lang="en-US" sz="2000" b="1" dirty="0">
                <a:solidFill>
                  <a:srgbClr val="000000"/>
                </a:solidFill>
                <a:latin typeface="Times New Roman" panose="02020603050405020304"/>
                <a:ea typeface="Calibri" panose="020F0502020204030204" charset="0"/>
                <a:cs typeface="Arial" panose="020B0604020202020204" pitchFamily="34" charset="0"/>
              </a:rPr>
              <a:t> </a:t>
            </a:r>
            <a:r>
              <a:rPr lang="en-US" sz="2000" b="1" dirty="0" err="1">
                <a:solidFill>
                  <a:srgbClr val="000000"/>
                </a:solidFill>
                <a:latin typeface="Times New Roman" panose="02020603050405020304"/>
                <a:ea typeface="Calibri" panose="020F0502020204030204" charset="0"/>
                <a:cs typeface="Arial" panose="020B0604020202020204" pitchFamily="34" charset="0"/>
              </a:rPr>
              <a:t>insondan</a:t>
            </a:r>
            <a:r>
              <a:rPr lang="en-US" sz="2000" b="1" dirty="0">
                <a:solidFill>
                  <a:srgbClr val="000000"/>
                </a:solidFill>
                <a:latin typeface="Times New Roman" panose="02020603050405020304"/>
                <a:ea typeface="Calibri" panose="020F0502020204030204" charset="0"/>
                <a:cs typeface="Arial" panose="020B0604020202020204" pitchFamily="34" charset="0"/>
              </a:rPr>
              <a:t> </a:t>
            </a:r>
            <a:r>
              <a:rPr lang="en-US" sz="2000" b="1" dirty="0" err="1">
                <a:solidFill>
                  <a:srgbClr val="000000"/>
                </a:solidFill>
                <a:latin typeface="Times New Roman" panose="02020603050405020304"/>
                <a:ea typeface="Calibri" panose="020F0502020204030204" charset="0"/>
                <a:cs typeface="Arial" panose="020B0604020202020204" pitchFamily="34" charset="0"/>
              </a:rPr>
              <a:t>tashqaridagi</a:t>
            </a:r>
            <a:r>
              <a:rPr lang="en-US" sz="2000" b="1" dirty="0">
                <a:solidFill>
                  <a:srgbClr val="000000"/>
                </a:solidFill>
                <a:latin typeface="Times New Roman" panose="02020603050405020304"/>
                <a:ea typeface="Calibri" panose="020F0502020204030204" charset="0"/>
                <a:cs typeface="Arial" panose="020B0604020202020204" pitchFamily="34" charset="0"/>
              </a:rPr>
              <a:t> </a:t>
            </a:r>
            <a:r>
              <a:rPr lang="en-US" sz="2000" b="1" dirty="0" err="1">
                <a:solidFill>
                  <a:srgbClr val="000000"/>
                </a:solidFill>
                <a:latin typeface="Times New Roman" panose="02020603050405020304"/>
                <a:ea typeface="Calibri" panose="020F0502020204030204" charset="0"/>
                <a:cs typeface="Arial" panose="020B0604020202020204" pitchFamily="34" charset="0"/>
              </a:rPr>
              <a:t>dunyoni</a:t>
            </a:r>
            <a:r>
              <a:rPr lang="en-US" sz="2000" b="1" dirty="0">
                <a:solidFill>
                  <a:srgbClr val="000000"/>
                </a:solidFill>
                <a:latin typeface="Times New Roman" panose="02020603050405020304"/>
                <a:ea typeface="Calibri" panose="020F0502020204030204" charset="0"/>
                <a:cs typeface="Arial" panose="020B0604020202020204" pitchFamily="34" charset="0"/>
              </a:rPr>
              <a:t> </a:t>
            </a:r>
            <a:r>
              <a:rPr lang="en-US" sz="2000" b="1" dirty="0" err="1">
                <a:solidFill>
                  <a:srgbClr val="000000"/>
                </a:solidFill>
                <a:latin typeface="Times New Roman" panose="02020603050405020304"/>
                <a:ea typeface="Calibri" panose="020F0502020204030204" charset="0"/>
                <a:cs typeface="Arial" panose="020B0604020202020204" pitchFamily="34" charset="0"/>
              </a:rPr>
              <a:t>yuzaki</a:t>
            </a:r>
            <a:r>
              <a:rPr lang="en-US" sz="2000" b="1" dirty="0">
                <a:solidFill>
                  <a:srgbClr val="000000"/>
                </a:solidFill>
                <a:latin typeface="Times New Roman" panose="02020603050405020304"/>
                <a:ea typeface="Calibri" panose="020F0502020204030204" charset="0"/>
                <a:cs typeface="Arial" panose="020B0604020202020204" pitchFamily="34" charset="0"/>
              </a:rPr>
              <a:t> </a:t>
            </a:r>
            <a:r>
              <a:rPr lang="en-US" sz="2000" b="1" dirty="0" err="1">
                <a:solidFill>
                  <a:srgbClr val="000000"/>
                </a:solidFill>
                <a:latin typeface="Times New Roman" panose="02020603050405020304"/>
                <a:ea typeface="Calibri" panose="020F0502020204030204" charset="0"/>
                <a:cs typeface="Arial" panose="020B0604020202020204" pitchFamily="34" charset="0"/>
              </a:rPr>
              <a:t>bilish</a:t>
            </a:r>
            <a:r>
              <a:rPr lang="en-US" sz="2000" b="1" dirty="0">
                <a:solidFill>
                  <a:srgbClr val="000000"/>
                </a:solidFill>
                <a:latin typeface="Times New Roman" panose="02020603050405020304"/>
                <a:ea typeface="Calibri" panose="020F0502020204030204" charset="0"/>
                <a:cs typeface="Arial" panose="020B0604020202020204" pitchFamily="34" charset="0"/>
              </a:rPr>
              <a:t> </a:t>
            </a:r>
            <a:r>
              <a:rPr lang="en-US" sz="2000" b="1" dirty="0" err="1">
                <a:solidFill>
                  <a:srgbClr val="000000"/>
                </a:solidFill>
                <a:latin typeface="Times New Roman" panose="02020603050405020304"/>
                <a:ea typeface="Calibri" panose="020F0502020204030204" charset="0"/>
                <a:cs typeface="Arial" panose="020B0604020202020204" pitchFamily="34" charset="0"/>
              </a:rPr>
              <a:t>demakdir</a:t>
            </a:r>
            <a:r>
              <a:rPr lang="en-US" sz="2000" b="1" dirty="0">
                <a:solidFill>
                  <a:srgbClr val="000000"/>
                </a:solidFill>
                <a:latin typeface="Times New Roman" panose="02020603050405020304"/>
                <a:ea typeface="Calibri" panose="020F0502020204030204" charset="0"/>
                <a:cs typeface="Arial" panose="020B0604020202020204" pitchFamily="34" charset="0"/>
              </a:rPr>
              <a:t>. </a:t>
            </a:r>
            <a:r>
              <a:rPr lang="en-US" sz="2000" b="1" dirty="0" err="1">
                <a:solidFill>
                  <a:srgbClr val="000000"/>
                </a:solidFill>
                <a:latin typeface="Times New Roman" panose="02020603050405020304"/>
                <a:ea typeface="Calibri" panose="020F0502020204030204" charset="0"/>
                <a:cs typeface="Arial" panose="020B0604020202020204" pitchFamily="34" charset="0"/>
              </a:rPr>
              <a:t>Insonda</a:t>
            </a:r>
            <a:r>
              <a:rPr lang="en-US" sz="2000" b="1" dirty="0">
                <a:solidFill>
                  <a:srgbClr val="000000"/>
                </a:solidFill>
                <a:latin typeface="Times New Roman" panose="02020603050405020304"/>
                <a:ea typeface="Calibri" panose="020F0502020204030204" charset="0"/>
                <a:cs typeface="Arial" panose="020B0604020202020204" pitchFamily="34" charset="0"/>
              </a:rPr>
              <a:t> </a:t>
            </a:r>
            <a:r>
              <a:rPr lang="en-US" sz="2000" b="1" dirty="0" err="1">
                <a:solidFill>
                  <a:srgbClr val="000000"/>
                </a:solidFill>
                <a:latin typeface="Times New Roman" panose="02020603050405020304"/>
                <a:ea typeface="Calibri" panose="020F0502020204030204" charset="0"/>
                <a:cs typeface="Arial" panose="020B0604020202020204" pitchFamily="34" charset="0"/>
              </a:rPr>
              <a:t>mutlaq</a:t>
            </a:r>
            <a:r>
              <a:rPr lang="en-US" sz="2000" b="1" dirty="0">
                <a:solidFill>
                  <a:srgbClr val="000000"/>
                </a:solidFill>
                <a:latin typeface="Times New Roman" panose="02020603050405020304"/>
                <a:ea typeface="Calibri" panose="020F0502020204030204" charset="0"/>
                <a:cs typeface="Arial" panose="020B0604020202020204" pitchFamily="34" charset="0"/>
              </a:rPr>
              <a:t> </a:t>
            </a:r>
            <a:r>
              <a:rPr lang="en-US" sz="2000" b="1" dirty="0" err="1">
                <a:solidFill>
                  <a:srgbClr val="000000"/>
                </a:solidFill>
                <a:latin typeface="Times New Roman" panose="02020603050405020304"/>
                <a:ea typeface="Calibri" panose="020F0502020204030204" charset="0"/>
                <a:cs typeface="Arial" panose="020B0604020202020204" pitchFamily="34" charset="0"/>
              </a:rPr>
              <a:t>borliq</a:t>
            </a:r>
            <a:r>
              <a:rPr lang="en-US" sz="2000" b="1" dirty="0">
                <a:solidFill>
                  <a:srgbClr val="000000"/>
                </a:solidFill>
                <a:latin typeface="Times New Roman" panose="02020603050405020304"/>
                <a:ea typeface="Calibri" panose="020F0502020204030204" charset="0"/>
                <a:cs typeface="Arial" panose="020B0604020202020204" pitchFamily="34" charset="0"/>
              </a:rPr>
              <a:t>, </a:t>
            </a:r>
            <a:r>
              <a:rPr lang="en-US" sz="2000" b="1" dirty="0" err="1">
                <a:solidFill>
                  <a:srgbClr val="000000"/>
                </a:solidFill>
                <a:latin typeface="Times New Roman" panose="02020603050405020304"/>
                <a:ea typeface="Calibri" panose="020F0502020204030204" charset="0"/>
                <a:cs typeface="Arial" panose="020B0604020202020204" pitchFamily="34" charset="0"/>
              </a:rPr>
              <a:t>insondan</a:t>
            </a:r>
            <a:r>
              <a:rPr lang="en-US" sz="2000" b="1" dirty="0">
                <a:solidFill>
                  <a:srgbClr val="000000"/>
                </a:solidFill>
                <a:latin typeface="Times New Roman" panose="02020603050405020304"/>
                <a:ea typeface="Calibri" panose="020F0502020204030204" charset="0"/>
                <a:cs typeface="Arial" panose="020B0604020202020204" pitchFamily="34" charset="0"/>
              </a:rPr>
              <a:t> </a:t>
            </a:r>
            <a:r>
              <a:rPr lang="en-US" sz="2000" b="1" dirty="0" err="1">
                <a:solidFill>
                  <a:srgbClr val="000000"/>
                </a:solidFill>
                <a:latin typeface="Times New Roman" panose="02020603050405020304"/>
                <a:ea typeface="Calibri" panose="020F0502020204030204" charset="0"/>
                <a:cs typeface="Arial" panose="020B0604020202020204" pitchFamily="34" charset="0"/>
              </a:rPr>
              <a:t>tashqarida</a:t>
            </a:r>
            <a:r>
              <a:rPr lang="en-US" sz="2000" b="1" dirty="0">
                <a:solidFill>
                  <a:srgbClr val="000000"/>
                </a:solidFill>
                <a:latin typeface="Times New Roman" panose="02020603050405020304"/>
                <a:ea typeface="Calibri" panose="020F0502020204030204" charset="0"/>
                <a:cs typeface="Arial" panose="020B0604020202020204" pitchFamily="34" charset="0"/>
              </a:rPr>
              <a:t> </a:t>
            </a:r>
            <a:r>
              <a:rPr lang="en-US" sz="2000" b="1" dirty="0" err="1">
                <a:solidFill>
                  <a:srgbClr val="000000"/>
                </a:solidFill>
                <a:latin typeface="Times New Roman" panose="02020603050405020304"/>
                <a:ea typeface="Calibri" panose="020F0502020204030204" charset="0"/>
                <a:cs typeface="Arial" panose="020B0604020202020204" pitchFamily="34" charset="0"/>
              </a:rPr>
              <a:t>esa</a:t>
            </a:r>
            <a:r>
              <a:rPr lang="en-US" sz="2000" b="1" dirty="0">
                <a:solidFill>
                  <a:srgbClr val="000000"/>
                </a:solidFill>
                <a:latin typeface="Times New Roman" panose="02020603050405020304"/>
                <a:ea typeface="Calibri" panose="020F0502020204030204" charset="0"/>
                <a:cs typeface="Arial" panose="020B0604020202020204" pitchFamily="34" charset="0"/>
              </a:rPr>
              <a:t> – </a:t>
            </a:r>
            <a:r>
              <a:rPr lang="en-US" sz="2000" b="1" dirty="0" err="1">
                <a:solidFill>
                  <a:srgbClr val="000000"/>
                </a:solidFill>
                <a:latin typeface="Times New Roman" panose="02020603050405020304"/>
                <a:ea typeface="Calibri" panose="020F0502020204030204" charset="0"/>
                <a:cs typeface="Arial" panose="020B0604020202020204" pitchFamily="34" charset="0"/>
              </a:rPr>
              <a:t>nisbiy</a:t>
            </a:r>
            <a:r>
              <a:rPr lang="en-US" sz="2000" b="1" dirty="0">
                <a:solidFill>
                  <a:srgbClr val="000000"/>
                </a:solidFill>
                <a:latin typeface="Times New Roman" panose="02020603050405020304"/>
                <a:ea typeface="Calibri" panose="020F0502020204030204" charset="0"/>
                <a:cs typeface="Arial" panose="020B0604020202020204" pitchFamily="34" charset="0"/>
              </a:rPr>
              <a:t> </a:t>
            </a:r>
            <a:r>
              <a:rPr lang="en-US" sz="2000" b="1" dirty="0" err="1">
                <a:solidFill>
                  <a:srgbClr val="000000"/>
                </a:solidFill>
                <a:latin typeface="Times New Roman" panose="02020603050405020304"/>
                <a:ea typeface="Calibri" panose="020F0502020204030204" charset="0"/>
                <a:cs typeface="Arial" panose="020B0604020202020204" pitchFamily="34" charset="0"/>
              </a:rPr>
              <a:t>borliq</a:t>
            </a:r>
            <a:r>
              <a:rPr lang="en-US" sz="2000" b="1" dirty="0">
                <a:solidFill>
                  <a:srgbClr val="000000"/>
                </a:solidFill>
                <a:latin typeface="Times New Roman" panose="02020603050405020304"/>
                <a:ea typeface="Calibri" panose="020F0502020204030204" charset="0"/>
                <a:cs typeface="Arial" panose="020B0604020202020204" pitchFamily="34" charset="0"/>
              </a:rPr>
              <a:t> </a:t>
            </a:r>
            <a:r>
              <a:rPr lang="en-US" sz="2000" b="1" dirty="0" err="1">
                <a:solidFill>
                  <a:srgbClr val="000000"/>
                </a:solidFill>
                <a:latin typeface="Times New Roman" panose="02020603050405020304"/>
                <a:ea typeface="Calibri" panose="020F0502020204030204" charset="0"/>
                <a:cs typeface="Arial" panose="020B0604020202020204" pitchFamily="34" charset="0"/>
              </a:rPr>
              <a:t>namoyon</a:t>
            </a:r>
            <a:r>
              <a:rPr lang="en-US" sz="2000" b="1" dirty="0">
                <a:solidFill>
                  <a:srgbClr val="000000"/>
                </a:solidFill>
                <a:latin typeface="Times New Roman" panose="02020603050405020304"/>
                <a:ea typeface="Calibri" panose="020F0502020204030204" charset="0"/>
                <a:cs typeface="Arial" panose="020B0604020202020204" pitchFamily="34" charset="0"/>
              </a:rPr>
              <a:t> </a:t>
            </a:r>
            <a:r>
              <a:rPr lang="en-US" sz="2000" b="1" dirty="0" err="1">
                <a:solidFill>
                  <a:srgbClr val="000000"/>
                </a:solidFill>
                <a:latin typeface="Times New Roman" panose="02020603050405020304"/>
                <a:ea typeface="Calibri" panose="020F0502020204030204" charset="0"/>
                <a:cs typeface="Arial" panose="020B0604020202020204" pitchFamily="34" charset="0"/>
              </a:rPr>
              <a:t>bo‘lad</a:t>
            </a:r>
            <a:r>
              <a:rPr lang="en-US" sz="2000" dirty="0" err="1">
                <a:solidFill>
                  <a:srgbClr val="000000"/>
                </a:solidFill>
                <a:latin typeface="Times New Roman" panose="02020603050405020304"/>
                <a:ea typeface="Calibri" panose="020F0502020204030204" charset="0"/>
                <a:cs typeface="Arial" panose="020B0604020202020204" pitchFamily="34" charset="0"/>
              </a:rPr>
              <a:t>i</a:t>
            </a:r>
            <a:endParaRPr lang="ru-RU" sz="2000" dirty="0">
              <a:solidFill>
                <a:prstClr val="black"/>
              </a:solidFill>
              <a:latin typeface="Times New Roman" panose="02020603050405020304"/>
              <a:cs typeface="Arial" panose="020B0604020202020204"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0">
          <a:blip r:embed="rId1"/>
          <a:srcRect/>
          <a:stretch>
            <a:fillRect/>
          </a:stretch>
        </a:blipFill>
        <a:effectLst/>
      </p:bgPr>
    </p:bg>
    <p:spTree>
      <p:nvGrpSpPr>
        <p:cNvPr id="1" name=""/>
        <p:cNvGrpSpPr/>
        <p:nvPr/>
      </p:nvGrpSpPr>
      <p:grpSpPr>
        <a:xfrm>
          <a:off x="0" y="0"/>
          <a:ext cx="0" cy="0"/>
          <a:chOff x="0" y="0"/>
          <a:chExt cx="0" cy="0"/>
        </a:xfrm>
      </p:grpSpPr>
      <p:sp>
        <p:nvSpPr>
          <p:cNvPr id="14338" name="Заголовок 1"/>
          <p:cNvSpPr>
            <a:spLocks noGrp="1"/>
          </p:cNvSpPr>
          <p:nvPr>
            <p:ph type="title"/>
          </p:nvPr>
        </p:nvSpPr>
        <p:spPr/>
        <p:txBody>
          <a:bodyPr/>
          <a:lstStyle/>
          <a:p>
            <a:pPr eaLnBrk="1" hangingPunct="1"/>
            <a:r>
              <a:rPr lang="en-US" altLang="ru-RU" b="1" smtClean="0">
                <a:latin typeface="Times New Roman" panose="02020603050405020304" pitchFamily="18" charset="0"/>
                <a:cs typeface="Times New Roman" panose="02020603050405020304" pitchFamily="18" charset="0"/>
              </a:rPr>
              <a:t>АНТРОПОЛОГИЯ</a:t>
            </a:r>
            <a:endParaRPr lang="ru-RU" altLang="ru-RU" smtClean="0">
              <a:latin typeface="Times New Roman" panose="02020603050405020304" pitchFamily="18" charset="0"/>
              <a:cs typeface="Times New Roman" panose="02020603050405020304" pitchFamily="18" charset="0"/>
            </a:endParaRPr>
          </a:p>
        </p:txBody>
      </p:sp>
      <p:sp>
        <p:nvSpPr>
          <p:cNvPr id="14339" name="Объект 2"/>
          <p:cNvSpPr>
            <a:spLocks noGrp="1"/>
          </p:cNvSpPr>
          <p:nvPr>
            <p:ph idx="1"/>
          </p:nvPr>
        </p:nvSpPr>
        <p:spPr>
          <a:xfrm>
            <a:off x="1524000" y="3357564"/>
            <a:ext cx="9144000" cy="2663825"/>
          </a:xfrm>
          <a:blipFill dpi="0" rotWithShape="1">
            <a:blip r:embed="rId2"/>
            <a:srcRect/>
            <a:tile tx="0" ty="0" sx="100000" sy="100000" flip="none" algn="tl"/>
          </a:blipFill>
        </p:spPr>
        <p:txBody>
          <a:bodyPr/>
          <a:lstStyle/>
          <a:p>
            <a:pPr algn="just" eaLnBrk="1" hangingPunct="1"/>
            <a:r>
              <a:rPr lang="en-US" altLang="ru-RU" smtClean="0">
                <a:cs typeface="Times New Roman" panose="02020603050405020304" pitchFamily="18" charset="0"/>
              </a:rPr>
              <a:t> </a:t>
            </a:r>
            <a:r>
              <a:rPr lang="en-US" altLang="ru-RU" smtClean="0">
                <a:cs typeface="Times New Roman" panose="02020603050405020304" pitchFamily="18" charset="0"/>
              </a:rPr>
              <a:t>Antropolgiya (yun. Anthropos - odam va logos - ta’limot) — odamning paydo bo‘lishi va evolyutsiyasi, odam irqlari haqidagi fan.</a:t>
            </a:r>
            <a:endParaRPr lang="en-US" altLang="ru-RU" smtClean="0">
              <a:cs typeface="Times New Roman" panose="02020603050405020304" pitchFamily="18" charset="0"/>
            </a:endParaRPr>
          </a:p>
          <a:p>
            <a:pPr algn="just" eaLnBrk="1" hangingPunct="1"/>
            <a:r>
              <a:rPr lang="en-US" altLang="ru-RU" smtClean="0">
                <a:cs typeface="Times New Roman" panose="02020603050405020304" pitchFamily="18" charset="0"/>
              </a:rPr>
              <a:t> Antropolgiya  odam tana tuzilishi, kishilar o‘rtasidagi  salbiy farqlarni o‘rganish  asosida  ish ko‘radi. </a:t>
            </a:r>
            <a:endParaRPr lang="en-US" altLang="ru-RU" smtClean="0">
              <a:cs typeface="Times New Roman" panose="02020603050405020304" pitchFamily="18" charset="0"/>
            </a:endParaRPr>
          </a:p>
          <a:p>
            <a:pPr algn="just" eaLnBrk="1" hangingPunct="1"/>
            <a:r>
              <a:rPr lang="en-US" altLang="ru-RU" smtClean="0">
                <a:cs typeface="Times New Roman" panose="02020603050405020304" pitchFamily="18" charset="0"/>
              </a:rPr>
              <a:t>Ilmiy antropologiya mustaqil fan sifatida 19-asrda  shakllangan.</a:t>
            </a:r>
            <a:endParaRPr lang="ru-RU" altLang="ru-RU" smtClean="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0">
          <a:blip r:embed="rId1"/>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Заголовок 1"/>
          <p:cNvSpPr>
            <a:spLocks noGrp="1"/>
          </p:cNvSpPr>
          <p:nvPr>
            <p:ph type="title"/>
          </p:nvPr>
        </p:nvSpPr>
        <p:spPr>
          <a:xfrm>
            <a:off x="2392363" y="4508500"/>
            <a:ext cx="6781800" cy="1600200"/>
          </a:xfrm>
        </p:spPr>
        <p:txBody>
          <a:bodyPr/>
          <a:lstStyle/>
          <a:p>
            <a:endParaRPr lang="ru-RU" altLang="ru-RU" smtClean="0"/>
          </a:p>
        </p:txBody>
      </p:sp>
      <p:sp>
        <p:nvSpPr>
          <p:cNvPr id="3" name="Объект 2"/>
          <p:cNvSpPr>
            <a:spLocks noGrp="1"/>
          </p:cNvSpPr>
          <p:nvPr>
            <p:ph idx="1"/>
          </p:nvPr>
        </p:nvSpPr>
        <p:spPr>
          <a:xfrm>
            <a:off x="2424113" y="836613"/>
            <a:ext cx="7416800" cy="4176712"/>
          </a:xfrm>
        </p:spPr>
        <p:txBody>
          <a:bodyPr/>
          <a:lstStyle/>
          <a:p>
            <a:pPr>
              <a:defRPr/>
            </a:pPr>
            <a:r>
              <a:rPr lang="en-US" dirty="0" err="1">
                <a:solidFill>
                  <a:schemeClr val="accent3">
                    <a:lumMod val="50000"/>
                  </a:schemeClr>
                </a:solidFill>
              </a:rPr>
              <a:t>falsafa</a:t>
            </a:r>
            <a:r>
              <a:rPr lang="en-US" dirty="0">
                <a:solidFill>
                  <a:schemeClr val="accent3">
                    <a:lumMod val="50000"/>
                  </a:schemeClr>
                </a:solidFill>
              </a:rPr>
              <a:t> </a:t>
            </a:r>
            <a:r>
              <a:rPr lang="en-US" dirty="0" err="1">
                <a:solidFill>
                  <a:schemeClr val="accent3">
                    <a:lumMod val="50000"/>
                  </a:schemeClr>
                </a:solidFill>
              </a:rPr>
              <a:t>tarixida</a:t>
            </a:r>
            <a:r>
              <a:rPr lang="en-US" dirty="0">
                <a:solidFill>
                  <a:schemeClr val="accent3">
                    <a:lumMod val="50000"/>
                  </a:schemeClr>
                </a:solidFill>
              </a:rPr>
              <a:t> </a:t>
            </a:r>
            <a:r>
              <a:rPr lang="en-US" dirty="0" err="1">
                <a:solidFill>
                  <a:schemeClr val="accent3">
                    <a:lumMod val="50000"/>
                  </a:schemeClr>
                </a:solidFill>
              </a:rPr>
              <a:t>inson</a:t>
            </a:r>
            <a:r>
              <a:rPr lang="en-US" dirty="0">
                <a:solidFill>
                  <a:schemeClr val="accent3">
                    <a:lumMod val="50000"/>
                  </a:schemeClr>
                </a:solidFill>
              </a:rPr>
              <a:t>: – «</a:t>
            </a:r>
            <a:r>
              <a:rPr lang="en-US" dirty="0" err="1">
                <a:solidFill>
                  <a:schemeClr val="accent3">
                    <a:lumMod val="50000"/>
                  </a:schemeClr>
                </a:solidFill>
              </a:rPr>
              <a:t>aqlli</a:t>
            </a:r>
            <a:r>
              <a:rPr lang="en-US" dirty="0">
                <a:solidFill>
                  <a:schemeClr val="accent3">
                    <a:lumMod val="50000"/>
                  </a:schemeClr>
                </a:solidFill>
              </a:rPr>
              <a:t> </a:t>
            </a:r>
            <a:r>
              <a:rPr lang="en-US" dirty="0" err="1">
                <a:solidFill>
                  <a:schemeClr val="accent3">
                    <a:lumMod val="50000"/>
                  </a:schemeClr>
                </a:solidFill>
              </a:rPr>
              <a:t>mavjudot</a:t>
            </a:r>
            <a:r>
              <a:rPr lang="en-US" dirty="0">
                <a:solidFill>
                  <a:schemeClr val="accent3">
                    <a:lumMod val="50000"/>
                  </a:schemeClr>
                </a:solidFill>
              </a:rPr>
              <a:t>»; – «</a:t>
            </a:r>
            <a:r>
              <a:rPr lang="en-US" dirty="0" err="1">
                <a:solidFill>
                  <a:schemeClr val="accent3">
                    <a:lumMod val="50000"/>
                  </a:schemeClr>
                </a:solidFill>
              </a:rPr>
              <a:t>siyosiy</a:t>
            </a:r>
            <a:r>
              <a:rPr lang="en-US" dirty="0">
                <a:solidFill>
                  <a:schemeClr val="accent3">
                    <a:lumMod val="50000"/>
                  </a:schemeClr>
                </a:solidFill>
              </a:rPr>
              <a:t> </a:t>
            </a:r>
            <a:r>
              <a:rPr lang="en-US" dirty="0" err="1">
                <a:solidFill>
                  <a:schemeClr val="accent3">
                    <a:lumMod val="50000"/>
                  </a:schemeClr>
                </a:solidFill>
              </a:rPr>
              <a:t>hayvon</a:t>
            </a:r>
            <a:r>
              <a:rPr lang="en-US" dirty="0">
                <a:solidFill>
                  <a:schemeClr val="accent3">
                    <a:lumMod val="50000"/>
                  </a:schemeClr>
                </a:solidFill>
              </a:rPr>
              <a:t>»; – «</a:t>
            </a:r>
            <a:r>
              <a:rPr lang="en-US" dirty="0" err="1">
                <a:solidFill>
                  <a:schemeClr val="accent3">
                    <a:lumMod val="50000"/>
                  </a:schemeClr>
                </a:solidFill>
              </a:rPr>
              <a:t>tabiat</a:t>
            </a:r>
            <a:r>
              <a:rPr lang="en-US" dirty="0">
                <a:solidFill>
                  <a:schemeClr val="accent3">
                    <a:lumMod val="50000"/>
                  </a:schemeClr>
                </a:solidFill>
              </a:rPr>
              <a:t> </a:t>
            </a:r>
            <a:r>
              <a:rPr lang="en-US" dirty="0" err="1">
                <a:solidFill>
                  <a:schemeClr val="accent3">
                    <a:lumMod val="50000"/>
                  </a:schemeClr>
                </a:solidFill>
              </a:rPr>
              <a:t>gultoji</a:t>
            </a:r>
            <a:r>
              <a:rPr lang="en-US" dirty="0">
                <a:solidFill>
                  <a:schemeClr val="accent3">
                    <a:lumMod val="50000"/>
                  </a:schemeClr>
                </a:solidFill>
              </a:rPr>
              <a:t>»; – «</a:t>
            </a:r>
            <a:r>
              <a:rPr lang="en-US" dirty="0" err="1">
                <a:solidFill>
                  <a:schemeClr val="accent3">
                    <a:lumMod val="50000"/>
                  </a:schemeClr>
                </a:solidFill>
              </a:rPr>
              <a:t>hayotning</a:t>
            </a:r>
            <a:r>
              <a:rPr lang="en-US" dirty="0">
                <a:solidFill>
                  <a:schemeClr val="accent3">
                    <a:lumMod val="50000"/>
                  </a:schemeClr>
                </a:solidFill>
              </a:rPr>
              <a:t> </a:t>
            </a:r>
            <a:r>
              <a:rPr lang="en-US" dirty="0" err="1">
                <a:solidFill>
                  <a:schemeClr val="accent3">
                    <a:lumMod val="50000"/>
                  </a:schemeClr>
                </a:solidFill>
              </a:rPr>
              <a:t>boshi</a:t>
            </a:r>
            <a:r>
              <a:rPr lang="en-US" dirty="0">
                <a:solidFill>
                  <a:schemeClr val="accent3">
                    <a:lumMod val="50000"/>
                  </a:schemeClr>
                </a:solidFill>
              </a:rPr>
              <a:t> </a:t>
            </a:r>
            <a:r>
              <a:rPr lang="en-US" dirty="0" err="1">
                <a:solidFill>
                  <a:schemeClr val="accent3">
                    <a:lumMod val="50000"/>
                  </a:schemeClr>
                </a:solidFill>
              </a:rPr>
              <a:t>berk</a:t>
            </a:r>
            <a:r>
              <a:rPr lang="en-US" dirty="0">
                <a:solidFill>
                  <a:schemeClr val="accent3">
                    <a:lumMod val="50000"/>
                  </a:schemeClr>
                </a:solidFill>
              </a:rPr>
              <a:t> </a:t>
            </a:r>
            <a:r>
              <a:rPr lang="en-US" dirty="0" err="1">
                <a:solidFill>
                  <a:schemeClr val="accent3">
                    <a:lumMod val="50000"/>
                  </a:schemeClr>
                </a:solidFill>
              </a:rPr>
              <a:t>ko‘chasi</a:t>
            </a:r>
            <a:r>
              <a:rPr lang="en-US" dirty="0">
                <a:solidFill>
                  <a:schemeClr val="accent3">
                    <a:lumMod val="50000"/>
                  </a:schemeClr>
                </a:solidFill>
              </a:rPr>
              <a:t>»; – «</a:t>
            </a:r>
            <a:r>
              <a:rPr lang="en-US" dirty="0" err="1">
                <a:solidFill>
                  <a:schemeClr val="accent3">
                    <a:lumMod val="50000"/>
                  </a:schemeClr>
                </a:solidFill>
              </a:rPr>
              <a:t>hayotning</a:t>
            </a:r>
            <a:r>
              <a:rPr lang="en-US" dirty="0">
                <a:solidFill>
                  <a:schemeClr val="accent3">
                    <a:lumMod val="50000"/>
                  </a:schemeClr>
                </a:solidFill>
              </a:rPr>
              <a:t> </a:t>
            </a:r>
            <a:r>
              <a:rPr lang="en-US" dirty="0" err="1">
                <a:solidFill>
                  <a:schemeClr val="accent3">
                    <a:lumMod val="50000"/>
                  </a:schemeClr>
                </a:solidFill>
              </a:rPr>
              <a:t>soxta</a:t>
            </a:r>
            <a:r>
              <a:rPr lang="en-US" dirty="0">
                <a:solidFill>
                  <a:schemeClr val="accent3">
                    <a:lumMod val="50000"/>
                  </a:schemeClr>
                </a:solidFill>
              </a:rPr>
              <a:t> </a:t>
            </a:r>
            <a:r>
              <a:rPr lang="en-US" dirty="0" err="1">
                <a:solidFill>
                  <a:schemeClr val="accent3">
                    <a:lumMod val="50000"/>
                  </a:schemeClr>
                </a:solidFill>
              </a:rPr>
              <a:t>qadami</a:t>
            </a:r>
            <a:r>
              <a:rPr lang="en-US" dirty="0">
                <a:solidFill>
                  <a:schemeClr val="accent3">
                    <a:lumMod val="50000"/>
                  </a:schemeClr>
                </a:solidFill>
              </a:rPr>
              <a:t>»; – «</a:t>
            </a:r>
            <a:r>
              <a:rPr lang="en-US" dirty="0" err="1">
                <a:solidFill>
                  <a:schemeClr val="accent3">
                    <a:lumMod val="50000"/>
                  </a:schemeClr>
                </a:solidFill>
              </a:rPr>
              <a:t>mehnat</a:t>
            </a:r>
            <a:r>
              <a:rPr lang="en-US" dirty="0">
                <a:solidFill>
                  <a:schemeClr val="accent3">
                    <a:lumMod val="50000"/>
                  </a:schemeClr>
                </a:solidFill>
              </a:rPr>
              <a:t> </a:t>
            </a:r>
            <a:r>
              <a:rPr lang="en-US" dirty="0" err="1">
                <a:solidFill>
                  <a:schemeClr val="accent3">
                    <a:lumMod val="50000"/>
                  </a:schemeClr>
                </a:solidFill>
              </a:rPr>
              <a:t>qurollari</a:t>
            </a:r>
            <a:r>
              <a:rPr lang="en-US" dirty="0">
                <a:solidFill>
                  <a:schemeClr val="accent3">
                    <a:lumMod val="50000"/>
                  </a:schemeClr>
                </a:solidFill>
              </a:rPr>
              <a:t> </a:t>
            </a:r>
            <a:r>
              <a:rPr lang="en-US" dirty="0" err="1">
                <a:solidFill>
                  <a:schemeClr val="accent3">
                    <a:lumMod val="50000"/>
                  </a:schemeClr>
                </a:solidFill>
              </a:rPr>
              <a:t>yasovchi</a:t>
            </a:r>
            <a:r>
              <a:rPr lang="en-US" dirty="0">
                <a:solidFill>
                  <a:schemeClr val="accent3">
                    <a:lumMod val="50000"/>
                  </a:schemeClr>
                </a:solidFill>
              </a:rPr>
              <a:t> </a:t>
            </a:r>
            <a:r>
              <a:rPr lang="en-US" dirty="0" err="1">
                <a:solidFill>
                  <a:schemeClr val="accent3">
                    <a:lumMod val="50000"/>
                  </a:schemeClr>
                </a:solidFill>
              </a:rPr>
              <a:t>hayvon</a:t>
            </a:r>
            <a:r>
              <a:rPr lang="en-US" dirty="0">
                <a:solidFill>
                  <a:schemeClr val="accent3">
                    <a:lumMod val="50000"/>
                  </a:schemeClr>
                </a:solidFill>
              </a:rPr>
              <a:t>»; – «</a:t>
            </a:r>
            <a:r>
              <a:rPr lang="en-US" dirty="0" err="1">
                <a:solidFill>
                  <a:schemeClr val="accent3">
                    <a:lumMod val="50000"/>
                  </a:schemeClr>
                </a:solidFill>
              </a:rPr>
              <a:t>o‘zlikni</a:t>
            </a:r>
            <a:r>
              <a:rPr lang="en-US" dirty="0">
                <a:solidFill>
                  <a:schemeClr val="accent3">
                    <a:lumMod val="50000"/>
                  </a:schemeClr>
                </a:solidFill>
              </a:rPr>
              <a:t> </a:t>
            </a:r>
            <a:r>
              <a:rPr lang="en-US" dirty="0" err="1">
                <a:solidFill>
                  <a:schemeClr val="accent3">
                    <a:lumMod val="50000"/>
                  </a:schemeClr>
                </a:solidFill>
              </a:rPr>
              <a:t>anglash</a:t>
            </a:r>
            <a:r>
              <a:rPr lang="en-US" dirty="0">
                <a:solidFill>
                  <a:schemeClr val="accent3">
                    <a:lumMod val="50000"/>
                  </a:schemeClr>
                </a:solidFill>
              </a:rPr>
              <a:t> </a:t>
            </a:r>
            <a:r>
              <a:rPr lang="en-US" dirty="0" err="1">
                <a:solidFill>
                  <a:schemeClr val="accent3">
                    <a:lumMod val="50000"/>
                  </a:schemeClr>
                </a:solidFill>
              </a:rPr>
              <a:t>qobiliyatiga</a:t>
            </a:r>
            <a:r>
              <a:rPr lang="en-US" dirty="0">
                <a:solidFill>
                  <a:schemeClr val="accent3">
                    <a:lumMod val="50000"/>
                  </a:schemeClr>
                </a:solidFill>
              </a:rPr>
              <a:t> </a:t>
            </a:r>
            <a:r>
              <a:rPr lang="en-US" dirty="0" err="1">
                <a:solidFill>
                  <a:schemeClr val="accent3">
                    <a:lumMod val="50000"/>
                  </a:schemeClr>
                </a:solidFill>
              </a:rPr>
              <a:t>ega</a:t>
            </a:r>
            <a:r>
              <a:rPr lang="en-US" dirty="0">
                <a:solidFill>
                  <a:schemeClr val="accent3">
                    <a:lumMod val="50000"/>
                  </a:schemeClr>
                </a:solidFill>
              </a:rPr>
              <a:t> </a:t>
            </a:r>
            <a:r>
              <a:rPr lang="en-US" dirty="0" err="1">
                <a:solidFill>
                  <a:schemeClr val="accent3">
                    <a:lumMod val="50000"/>
                  </a:schemeClr>
                </a:solidFill>
              </a:rPr>
              <a:t>mavjudot</a:t>
            </a:r>
            <a:r>
              <a:rPr lang="en-US" dirty="0">
                <a:solidFill>
                  <a:schemeClr val="accent3">
                    <a:lumMod val="50000"/>
                  </a:schemeClr>
                </a:solidFill>
              </a:rPr>
              <a:t>»; – «</a:t>
            </a:r>
            <a:r>
              <a:rPr lang="en-US" dirty="0" err="1">
                <a:solidFill>
                  <a:schemeClr val="accent3">
                    <a:lumMod val="50000"/>
                  </a:schemeClr>
                </a:solidFill>
              </a:rPr>
              <a:t>ma’naviy</a:t>
            </a:r>
            <a:r>
              <a:rPr lang="en-US" dirty="0">
                <a:solidFill>
                  <a:schemeClr val="accent3">
                    <a:lumMod val="50000"/>
                  </a:schemeClr>
                </a:solidFill>
              </a:rPr>
              <a:t> </a:t>
            </a:r>
            <a:r>
              <a:rPr lang="en-US" dirty="0" err="1">
                <a:solidFill>
                  <a:schemeClr val="accent3">
                    <a:lumMod val="50000"/>
                  </a:schemeClr>
                </a:solidFill>
              </a:rPr>
              <a:t>va</a:t>
            </a:r>
            <a:r>
              <a:rPr lang="en-US" dirty="0">
                <a:solidFill>
                  <a:schemeClr val="accent3">
                    <a:lumMod val="50000"/>
                  </a:schemeClr>
                </a:solidFill>
              </a:rPr>
              <a:t> </a:t>
            </a:r>
            <a:r>
              <a:rPr lang="en-US" dirty="0" err="1">
                <a:solidFill>
                  <a:schemeClr val="accent3">
                    <a:lumMod val="50000"/>
                  </a:schemeClr>
                </a:solidFill>
              </a:rPr>
              <a:t>erkin</a:t>
            </a:r>
            <a:r>
              <a:rPr lang="en-US" dirty="0">
                <a:solidFill>
                  <a:schemeClr val="accent3">
                    <a:lumMod val="50000"/>
                  </a:schemeClr>
                </a:solidFill>
              </a:rPr>
              <a:t> </a:t>
            </a:r>
            <a:r>
              <a:rPr lang="en-US" dirty="0" err="1">
                <a:solidFill>
                  <a:schemeClr val="accent3">
                    <a:lumMod val="50000"/>
                  </a:schemeClr>
                </a:solidFill>
              </a:rPr>
              <a:t>mavjudot</a:t>
            </a:r>
            <a:r>
              <a:rPr lang="en-US" dirty="0">
                <a:solidFill>
                  <a:schemeClr val="accent3">
                    <a:lumMod val="50000"/>
                  </a:schemeClr>
                </a:solidFill>
              </a:rPr>
              <a:t>» </a:t>
            </a:r>
            <a:r>
              <a:rPr lang="en-US" dirty="0" err="1"/>
              <a:t>va</a:t>
            </a:r>
            <a:r>
              <a:rPr lang="en-US" dirty="0"/>
              <a:t> </a:t>
            </a:r>
            <a:r>
              <a:rPr lang="en-US" dirty="0" err="1"/>
              <a:t>hokazolar</a:t>
            </a:r>
            <a:r>
              <a:rPr lang="en-US" dirty="0"/>
              <a:t> </a:t>
            </a:r>
            <a:r>
              <a:rPr lang="en-US" dirty="0" err="1"/>
              <a:t>sifatida</a:t>
            </a:r>
            <a:r>
              <a:rPr lang="en-US" dirty="0"/>
              <a:t> </a:t>
            </a:r>
            <a:r>
              <a:rPr lang="en-US" dirty="0" err="1"/>
              <a:t>talqin</a:t>
            </a:r>
            <a:r>
              <a:rPr lang="en-US" dirty="0"/>
              <a:t> </a:t>
            </a:r>
            <a:r>
              <a:rPr lang="en-US" dirty="0" err="1"/>
              <a:t>qilingan</a:t>
            </a:r>
            <a:r>
              <a:rPr lang="en-US" dirty="0" smtClean="0"/>
              <a:t>.</a:t>
            </a:r>
            <a:r>
              <a:rPr lang="en-US" dirty="0"/>
              <a:t> </a:t>
            </a:r>
            <a:r>
              <a:rPr lang="en-US" dirty="0" err="1"/>
              <a:t>Inson</a:t>
            </a:r>
            <a:r>
              <a:rPr lang="en-US" dirty="0"/>
              <a:t> </a:t>
            </a:r>
            <a:r>
              <a:rPr lang="en-US" dirty="0" err="1"/>
              <a:t>qaerdan</a:t>
            </a:r>
            <a:r>
              <a:rPr lang="en-US" dirty="0"/>
              <a:t> </a:t>
            </a:r>
            <a:r>
              <a:rPr lang="en-US" dirty="0" err="1"/>
              <a:t>va</a:t>
            </a:r>
            <a:r>
              <a:rPr lang="en-US" dirty="0"/>
              <a:t> </a:t>
            </a:r>
            <a:r>
              <a:rPr lang="en-US" dirty="0" err="1"/>
              <a:t>qanday</a:t>
            </a:r>
            <a:r>
              <a:rPr lang="en-US" dirty="0"/>
              <a:t> </a:t>
            </a:r>
            <a:r>
              <a:rPr lang="en-US" dirty="0" err="1"/>
              <a:t>paydo</a:t>
            </a:r>
            <a:r>
              <a:rPr lang="en-US" dirty="0"/>
              <a:t> </a:t>
            </a:r>
            <a:r>
              <a:rPr lang="en-US" dirty="0" err="1"/>
              <a:t>bo‘lgani</a:t>
            </a:r>
            <a:r>
              <a:rPr lang="en-US" dirty="0"/>
              <a:t> </a:t>
            </a:r>
            <a:r>
              <a:rPr lang="en-US" dirty="0" err="1"/>
              <a:t>haqidagi</a:t>
            </a:r>
            <a:r>
              <a:rPr lang="en-US" dirty="0"/>
              <a:t> </a:t>
            </a:r>
            <a:r>
              <a:rPr lang="en-US" dirty="0" err="1"/>
              <a:t>ko‘p</a:t>
            </a:r>
            <a:r>
              <a:rPr lang="en-US" dirty="0"/>
              <a:t> </a:t>
            </a:r>
            <a:r>
              <a:rPr lang="en-US" dirty="0" err="1"/>
              <a:t>sonli</a:t>
            </a:r>
            <a:r>
              <a:rPr lang="en-US" dirty="0"/>
              <a:t> </a:t>
            </a:r>
            <a:r>
              <a:rPr lang="en-US" dirty="0" err="1"/>
              <a:t>g‘oyalar</a:t>
            </a:r>
            <a:r>
              <a:rPr lang="en-US" dirty="0"/>
              <a:t> </a:t>
            </a:r>
            <a:r>
              <a:rPr lang="en-US" dirty="0" err="1"/>
              <a:t>orasidan</a:t>
            </a:r>
            <a:r>
              <a:rPr lang="en-US" dirty="0"/>
              <a:t> </a:t>
            </a:r>
            <a:r>
              <a:rPr lang="en-US" dirty="0" err="1"/>
              <a:t>eng</a:t>
            </a:r>
            <a:r>
              <a:rPr lang="en-US" dirty="0"/>
              <a:t> </a:t>
            </a:r>
            <a:r>
              <a:rPr lang="en-US" dirty="0" err="1"/>
              <a:t>muhimlarini</a:t>
            </a:r>
            <a:r>
              <a:rPr lang="en-US" dirty="0"/>
              <a:t> </a:t>
            </a:r>
            <a:r>
              <a:rPr lang="en-US" dirty="0" err="1"/>
              <a:t>ajratib</a:t>
            </a:r>
            <a:r>
              <a:rPr lang="en-US" dirty="0"/>
              <a:t> </a:t>
            </a:r>
            <a:r>
              <a:rPr lang="en-US" dirty="0" err="1"/>
              <a:t>olsak</a:t>
            </a:r>
            <a:r>
              <a:rPr lang="en-US" dirty="0"/>
              <a:t>, </a:t>
            </a:r>
            <a:r>
              <a:rPr lang="en-US" dirty="0" err="1"/>
              <a:t>ularning</a:t>
            </a:r>
            <a:r>
              <a:rPr lang="en-US" dirty="0"/>
              <a:t> </a:t>
            </a:r>
            <a:r>
              <a:rPr lang="en-US" dirty="0" err="1"/>
              <a:t>barchasini</a:t>
            </a:r>
            <a:r>
              <a:rPr lang="en-US" dirty="0"/>
              <a:t> </a:t>
            </a:r>
            <a:r>
              <a:rPr lang="en-US" dirty="0" err="1"/>
              <a:t>ma’lum</a:t>
            </a:r>
            <a:r>
              <a:rPr lang="en-US" dirty="0"/>
              <a:t> </a:t>
            </a:r>
            <a:r>
              <a:rPr lang="en-US" dirty="0" err="1"/>
              <a:t>darajada</a:t>
            </a:r>
            <a:r>
              <a:rPr lang="en-US" dirty="0"/>
              <a:t> </a:t>
            </a:r>
            <a:r>
              <a:rPr lang="en-US" dirty="0" err="1"/>
              <a:t>shartlilik</a:t>
            </a:r>
            <a:r>
              <a:rPr lang="en-US" dirty="0"/>
              <a:t> </a:t>
            </a:r>
            <a:r>
              <a:rPr lang="en-US" dirty="0" err="1"/>
              <a:t>bilan</a:t>
            </a:r>
            <a:r>
              <a:rPr lang="en-US" dirty="0"/>
              <a:t> </a:t>
            </a:r>
            <a:r>
              <a:rPr lang="en-US" dirty="0" err="1"/>
              <a:t>ikki</a:t>
            </a:r>
            <a:r>
              <a:rPr lang="en-US" dirty="0"/>
              <a:t> </a:t>
            </a:r>
            <a:r>
              <a:rPr lang="en-US" dirty="0" err="1"/>
              <a:t>asosiy</a:t>
            </a:r>
            <a:r>
              <a:rPr lang="en-US" dirty="0"/>
              <a:t> </a:t>
            </a:r>
            <a:r>
              <a:rPr lang="en-US" dirty="0" err="1"/>
              <a:t>konsepsiya</a:t>
            </a:r>
            <a:r>
              <a:rPr lang="en-US" dirty="0"/>
              <a:t> – </a:t>
            </a:r>
            <a:r>
              <a:rPr lang="en-US" dirty="0" err="1">
                <a:solidFill>
                  <a:srgbClr val="FF0000"/>
                </a:solidFill>
              </a:rPr>
              <a:t>insonning</a:t>
            </a:r>
            <a:r>
              <a:rPr lang="en-US" dirty="0">
                <a:solidFill>
                  <a:srgbClr val="FF0000"/>
                </a:solidFill>
              </a:rPr>
              <a:t> </a:t>
            </a:r>
            <a:r>
              <a:rPr lang="en-US" dirty="0" err="1">
                <a:solidFill>
                  <a:srgbClr val="FF0000"/>
                </a:solidFill>
              </a:rPr>
              <a:t>tabiiy</a:t>
            </a:r>
            <a:r>
              <a:rPr lang="en-US" dirty="0">
                <a:solidFill>
                  <a:srgbClr val="FF0000"/>
                </a:solidFill>
              </a:rPr>
              <a:t> </a:t>
            </a:r>
            <a:r>
              <a:rPr lang="en-US" dirty="0" err="1">
                <a:solidFill>
                  <a:srgbClr val="FF0000"/>
                </a:solidFill>
              </a:rPr>
              <a:t>va</a:t>
            </a:r>
            <a:r>
              <a:rPr lang="en-US" dirty="0">
                <a:solidFill>
                  <a:srgbClr val="FF0000"/>
                </a:solidFill>
              </a:rPr>
              <a:t> </a:t>
            </a:r>
            <a:r>
              <a:rPr lang="en-US" dirty="0" err="1">
                <a:solidFill>
                  <a:srgbClr val="FF0000"/>
                </a:solidFill>
              </a:rPr>
              <a:t>g‘ayritabiiy</a:t>
            </a:r>
            <a:r>
              <a:rPr lang="en-US" dirty="0">
                <a:solidFill>
                  <a:srgbClr val="FF0000"/>
                </a:solidFill>
              </a:rPr>
              <a:t> </a:t>
            </a:r>
            <a:r>
              <a:rPr lang="en-US" dirty="0" err="1">
                <a:solidFill>
                  <a:srgbClr val="FF0000"/>
                </a:solidFill>
              </a:rPr>
              <a:t>kelib</a:t>
            </a:r>
            <a:r>
              <a:rPr lang="en-US" dirty="0">
                <a:solidFill>
                  <a:srgbClr val="FF0000"/>
                </a:solidFill>
              </a:rPr>
              <a:t> </a:t>
            </a:r>
            <a:r>
              <a:rPr lang="en-US" dirty="0" err="1">
                <a:solidFill>
                  <a:srgbClr val="FF0000"/>
                </a:solidFill>
              </a:rPr>
              <a:t>chiqishi</a:t>
            </a:r>
            <a:r>
              <a:rPr lang="en-US" dirty="0">
                <a:solidFill>
                  <a:srgbClr val="FF0000"/>
                </a:solidFill>
              </a:rPr>
              <a:t> </a:t>
            </a:r>
            <a:r>
              <a:rPr lang="en-US" dirty="0" err="1">
                <a:solidFill>
                  <a:srgbClr val="FF0000"/>
                </a:solidFill>
              </a:rPr>
              <a:t>haqidagi</a:t>
            </a:r>
            <a:r>
              <a:rPr lang="en-US" dirty="0">
                <a:solidFill>
                  <a:srgbClr val="FF0000"/>
                </a:solidFill>
              </a:rPr>
              <a:t> </a:t>
            </a:r>
            <a:r>
              <a:rPr lang="en-US" dirty="0" err="1">
                <a:solidFill>
                  <a:srgbClr val="FF0000"/>
                </a:solidFill>
              </a:rPr>
              <a:t>konsepsiyalar</a:t>
            </a:r>
            <a:r>
              <a:rPr lang="en-US" dirty="0">
                <a:solidFill>
                  <a:srgbClr val="FF0000"/>
                </a:solidFill>
              </a:rPr>
              <a:t> </a:t>
            </a:r>
            <a:r>
              <a:rPr lang="en-US" dirty="0" err="1"/>
              <a:t>doirasida</a:t>
            </a:r>
            <a:r>
              <a:rPr lang="en-US" dirty="0"/>
              <a:t> </a:t>
            </a:r>
            <a:r>
              <a:rPr lang="en-US" dirty="0" err="1"/>
              <a:t>birlashtirish</a:t>
            </a:r>
            <a:r>
              <a:rPr lang="en-US" dirty="0"/>
              <a:t> </a:t>
            </a:r>
            <a:r>
              <a:rPr lang="en-US" dirty="0" err="1"/>
              <a:t>mumkin</a:t>
            </a:r>
            <a:r>
              <a:rPr lang="en-US" dirty="0"/>
              <a:t>.</a:t>
            </a:r>
            <a:r>
              <a:rPr lang="en-US" dirty="0" smtClean="0"/>
              <a:t> </a:t>
            </a:r>
            <a:endParaRPr lang="ru-RU"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Заголовок 1"/>
          <p:cNvSpPr>
            <a:spLocks noGrp="1"/>
          </p:cNvSpPr>
          <p:nvPr>
            <p:ph type="title"/>
          </p:nvPr>
        </p:nvSpPr>
        <p:spPr/>
        <p:txBody>
          <a:bodyPr/>
          <a:lstStyle/>
          <a:p>
            <a:endParaRPr lang="ru-RU" altLang="ru-RU" smtClean="0"/>
          </a:p>
        </p:txBody>
      </p:sp>
      <p:sp>
        <p:nvSpPr>
          <p:cNvPr id="16387" name="Объект 2"/>
          <p:cNvSpPr>
            <a:spLocks noGrp="1"/>
          </p:cNvSpPr>
          <p:nvPr>
            <p:ph idx="1"/>
          </p:nvPr>
        </p:nvSpPr>
        <p:spPr>
          <a:xfrm>
            <a:off x="1992314" y="981076"/>
            <a:ext cx="8351837" cy="3590925"/>
          </a:xfrm>
        </p:spPr>
        <p:txBody>
          <a:bodyPr/>
          <a:lstStyle/>
          <a:p>
            <a:r>
              <a:rPr lang="en-US" altLang="ru-RU" smtClean="0"/>
              <a:t>Insonning kelib chiqishi haqidagi birinchi yondashuv insonning paydo bo‘lishiga olib kelgan tabiatning qonuniy rivojlanishi g‘oyasidan kelib chiqadi. Bunda inson jonsiz, keyinchalik esa – jonli moddaning tabiiy evolyusiyasi mahsuli sifatida qaraladi. Mazkur konsepsiya, 1859 yilda, inson kelib chiqishining tabiiy-ilmiy talqiniga asos bo‘lgan, CH.Darvinning «Hayvon va o‘simlik turlarining kelib chiqishi haqida» deb nomlangan mashhur asarini e’lon qilgan evolyusion nazariyasiga tayanadi va hozirgi vaqtda molekulyar biologiya va gen injeneriyasi sohasida erishilgan eng so‘nggi yutuqlar ta’sirida o‘z shakl-shamoyilini sezilarli darajada o‘zgartirib, aksariyat olimlar uchun ularning ilmiy faoliyatida o‘ziga xos dasturilamal bo‘lib xizmat qilmoqda. </a:t>
            </a:r>
            <a:endParaRPr lang="ru-RU" altLang="ru-RU" smtClean="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Заголовок 1"/>
          <p:cNvSpPr>
            <a:spLocks noGrp="1"/>
          </p:cNvSpPr>
          <p:nvPr>
            <p:ph type="title"/>
          </p:nvPr>
        </p:nvSpPr>
        <p:spPr/>
        <p:txBody>
          <a:bodyPr/>
          <a:lstStyle/>
          <a:p>
            <a:endParaRPr lang="ru-RU" altLang="ru-RU" smtClean="0"/>
          </a:p>
        </p:txBody>
      </p:sp>
      <p:sp>
        <p:nvSpPr>
          <p:cNvPr id="18435" name="Объект 2"/>
          <p:cNvSpPr>
            <a:spLocks noGrp="1"/>
          </p:cNvSpPr>
          <p:nvPr>
            <p:ph idx="1"/>
          </p:nvPr>
        </p:nvSpPr>
        <p:spPr/>
        <p:txBody>
          <a:bodyPr/>
          <a:lstStyle/>
          <a:p>
            <a:r>
              <a:rPr lang="en-US" altLang="ru-RU" smtClean="0"/>
              <a:t>Ikkinchi yondashuv insonga, Xudo yoki kosmik Aql mehnatining mahsuli sifatida qarab, uni g‘ayritabiiy asosdan keltirib chiqaradi. Sharq va G‘arb falsafasida inson muammosi O‘rta asr insoniyat bosib o‘tgan tarixiy taraqqiyot jarayonining eng uzoq davom etgan bosqichidir. O‘rta asr falsafasining shakllanish jarayoni Evropada xristian dinining vujudga kelishi va uning tarqalishi bilan bog‘liq bo‘lsa, Osiyo, Afrika mamlakatlarida, xususan Markaziy Osiyoda islom dinining kirib kelishi va uning rivojlanishi bilan bevosita bog‘liqdir</a:t>
            </a:r>
            <a:endParaRPr lang="ru-RU" altLang="ru-RU" smtClean="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31950" y="-603250"/>
            <a:ext cx="9036050" cy="8064500"/>
          </a:xfrm>
        </p:spPr>
        <p:txBody>
          <a:bodyPr/>
          <a:lstStyle/>
          <a:p>
            <a:pPr algn="just">
              <a:defRPr/>
            </a:pPr>
            <a:r>
              <a:rPr lang="en-US" sz="2000" b="1" dirty="0" err="1"/>
              <a:t>Qissai</a:t>
            </a:r>
            <a:r>
              <a:rPr lang="en-US" sz="2000" b="1" dirty="0"/>
              <a:t> </a:t>
            </a:r>
            <a:r>
              <a:rPr lang="en-US" sz="2000" b="1" dirty="0" err="1"/>
              <a:t>Rabg’uziyda</a:t>
            </a:r>
            <a:r>
              <a:rPr lang="en-US" sz="2000" b="1" dirty="0"/>
              <a:t> </a:t>
            </a:r>
            <a:r>
              <a:rPr lang="en-US" sz="2000" b="1" dirty="0" err="1"/>
              <a:t>olamning</a:t>
            </a:r>
            <a:r>
              <a:rPr lang="en-US" sz="2000" b="1" dirty="0"/>
              <a:t> </a:t>
            </a:r>
            <a:r>
              <a:rPr lang="en-US" sz="2000" b="1" dirty="0" err="1"/>
              <a:t>yaratilishi</a:t>
            </a:r>
            <a:r>
              <a:rPr lang="en-US" sz="2000" b="1" dirty="0"/>
              <a:t> </a:t>
            </a:r>
            <a:r>
              <a:rPr lang="en-US" sz="2000" b="1" dirty="0" err="1"/>
              <a:t>haqida</a:t>
            </a:r>
            <a:r>
              <a:rPr lang="en-US" sz="1600" b="1" dirty="0"/>
              <a:t>. OSMONLAR VA YERLAR HAQIDA SO‘Z. </a:t>
            </a:r>
            <a:r>
              <a:rPr lang="en-US" sz="1600" dirty="0" err="1"/>
              <a:t>Habarda</a:t>
            </a:r>
            <a:r>
              <a:rPr lang="en-US" sz="1600" dirty="0"/>
              <a:t> </a:t>
            </a:r>
            <a:r>
              <a:rPr lang="en-US" sz="1600" dirty="0" err="1"/>
              <a:t>keltiribdilarki</a:t>
            </a:r>
            <a:r>
              <a:rPr lang="en-US" sz="1600" dirty="0"/>
              <a:t>, </a:t>
            </a:r>
            <a:r>
              <a:rPr lang="en-US" sz="1600" dirty="0" err="1"/>
              <a:t>Olloh</a:t>
            </a:r>
            <a:r>
              <a:rPr lang="en-US" sz="1600" dirty="0"/>
              <a:t> </a:t>
            </a:r>
            <a:r>
              <a:rPr lang="en-US" sz="1600" dirty="0" err="1"/>
              <a:t>subhanahu</a:t>
            </a:r>
            <a:r>
              <a:rPr lang="en-US" sz="1600" dirty="0"/>
              <a:t> </a:t>
            </a:r>
            <a:r>
              <a:rPr lang="en-US" sz="1600" dirty="0" err="1"/>
              <a:t>va</a:t>
            </a:r>
            <a:r>
              <a:rPr lang="en-US" sz="1600" dirty="0"/>
              <a:t> </a:t>
            </a:r>
            <a:r>
              <a:rPr lang="en-US" sz="1600" dirty="0" err="1"/>
              <a:t>taolo</a:t>
            </a:r>
            <a:r>
              <a:rPr lang="en-US" sz="1600" dirty="0"/>
              <a:t> </a:t>
            </a:r>
            <a:r>
              <a:rPr lang="en-US" sz="1600" dirty="0" err="1"/>
              <a:t>hamma</a:t>
            </a:r>
            <a:r>
              <a:rPr lang="en-US" sz="1600" dirty="0"/>
              <a:t> </a:t>
            </a:r>
            <a:r>
              <a:rPr lang="en-US" sz="1600" dirty="0" err="1"/>
              <a:t>narsadan</a:t>
            </a:r>
            <a:r>
              <a:rPr lang="en-US" sz="1600" dirty="0"/>
              <a:t> </a:t>
            </a:r>
            <a:r>
              <a:rPr lang="en-US" sz="1600" dirty="0" err="1"/>
              <a:t>ilgari</a:t>
            </a:r>
            <a:r>
              <a:rPr lang="en-US" sz="1600" dirty="0"/>
              <a:t> </a:t>
            </a:r>
            <a:r>
              <a:rPr lang="en-US" sz="1600" dirty="0" err="1"/>
              <a:t>bir</a:t>
            </a:r>
            <a:r>
              <a:rPr lang="en-US" sz="1600" dirty="0"/>
              <a:t> </a:t>
            </a:r>
            <a:r>
              <a:rPr lang="en-US" sz="1600" dirty="0" err="1"/>
              <a:t>gavharni</a:t>
            </a:r>
            <a:r>
              <a:rPr lang="en-US" sz="1600" dirty="0"/>
              <a:t> </a:t>
            </a:r>
            <a:r>
              <a:rPr lang="en-US" sz="1600" dirty="0" err="1"/>
              <a:t>yaratdi</a:t>
            </a:r>
            <a:r>
              <a:rPr lang="en-US" sz="1600" dirty="0"/>
              <a:t>. Bu </a:t>
            </a:r>
            <a:r>
              <a:rPr lang="en-US" sz="1600" dirty="0" err="1"/>
              <a:t>gavharga</a:t>
            </a:r>
            <a:r>
              <a:rPr lang="en-US" sz="1600" dirty="0"/>
              <a:t> </a:t>
            </a:r>
            <a:r>
              <a:rPr lang="en-US" sz="1600" dirty="0" err="1"/>
              <a:t>haybat</a:t>
            </a:r>
            <a:r>
              <a:rPr lang="en-US" sz="1600" dirty="0"/>
              <a:t> </a:t>
            </a:r>
            <a:r>
              <a:rPr lang="en-US" sz="1600" dirty="0" err="1"/>
              <a:t>nazari</a:t>
            </a:r>
            <a:r>
              <a:rPr lang="en-US" sz="1600" dirty="0"/>
              <a:t> </a:t>
            </a:r>
            <a:r>
              <a:rPr lang="en-US" sz="1600" dirty="0" err="1"/>
              <a:t>bilan</a:t>
            </a:r>
            <a:r>
              <a:rPr lang="en-US" sz="1600" dirty="0"/>
              <a:t> </a:t>
            </a:r>
            <a:r>
              <a:rPr lang="en-US" sz="1600" dirty="0" err="1"/>
              <a:t>qaragan</a:t>
            </a:r>
            <a:r>
              <a:rPr lang="en-US" sz="1600" dirty="0"/>
              <a:t> </a:t>
            </a:r>
            <a:r>
              <a:rPr lang="en-US" sz="1600" dirty="0" err="1"/>
              <a:t>edi</a:t>
            </a:r>
            <a:r>
              <a:rPr lang="en-US" sz="1600" dirty="0"/>
              <a:t>, u </a:t>
            </a:r>
            <a:r>
              <a:rPr lang="en-US" sz="1600" dirty="0" err="1"/>
              <a:t>erib</a:t>
            </a:r>
            <a:r>
              <a:rPr lang="en-US" sz="1600" dirty="0"/>
              <a:t> </a:t>
            </a:r>
            <a:r>
              <a:rPr lang="en-US" sz="1600" dirty="0" err="1"/>
              <a:t>ketdi</a:t>
            </a:r>
            <a:r>
              <a:rPr lang="en-US" sz="1600" dirty="0"/>
              <a:t>. </a:t>
            </a:r>
            <a:r>
              <a:rPr lang="en-US" sz="1600" dirty="0" err="1"/>
              <a:t>Erib</a:t>
            </a:r>
            <a:r>
              <a:rPr lang="en-US" sz="1600" dirty="0"/>
              <a:t> </a:t>
            </a:r>
            <a:r>
              <a:rPr lang="en-US" sz="1600" dirty="0" err="1"/>
              <a:t>suv</a:t>
            </a:r>
            <a:r>
              <a:rPr lang="en-US" sz="1600" dirty="0"/>
              <a:t> </a:t>
            </a:r>
            <a:r>
              <a:rPr lang="en-US" sz="1600" dirty="0" err="1"/>
              <a:t>bo‘lgan</a:t>
            </a:r>
            <a:r>
              <a:rPr lang="en-US" sz="1600" dirty="0"/>
              <a:t> </a:t>
            </a:r>
            <a:r>
              <a:rPr lang="en-US" sz="1600" dirty="0" err="1"/>
              <a:t>gavhardan</a:t>
            </a:r>
            <a:r>
              <a:rPr lang="en-US" sz="1600" dirty="0"/>
              <a:t> </a:t>
            </a:r>
            <a:r>
              <a:rPr lang="en-US" sz="1600" dirty="0" err="1"/>
              <a:t>yerni</a:t>
            </a:r>
            <a:r>
              <a:rPr lang="en-US" sz="1600" dirty="0"/>
              <a:t> </a:t>
            </a:r>
            <a:r>
              <a:rPr lang="en-US" sz="1600" dirty="0" err="1"/>
              <a:t>yaratdi</a:t>
            </a:r>
            <a:r>
              <a:rPr lang="en-US" sz="1600" dirty="0"/>
              <a:t>. </a:t>
            </a:r>
            <a:r>
              <a:rPr lang="en-US" sz="1600" dirty="0" err="1"/>
              <a:t>Suv</a:t>
            </a:r>
            <a:r>
              <a:rPr lang="en-US" sz="1600" dirty="0"/>
              <a:t> </a:t>
            </a:r>
            <a:r>
              <a:rPr lang="en-US" sz="1600" dirty="0" err="1"/>
              <a:t>ustiga</a:t>
            </a:r>
            <a:r>
              <a:rPr lang="en-US" sz="1600" dirty="0"/>
              <a:t> </a:t>
            </a:r>
            <a:r>
              <a:rPr lang="en-US" sz="1600" dirty="0" err="1"/>
              <a:t>tushgach</a:t>
            </a:r>
            <a:r>
              <a:rPr lang="en-US" sz="1600" dirty="0"/>
              <a:t>, u </a:t>
            </a:r>
            <a:r>
              <a:rPr lang="en-US" sz="1600" dirty="0" err="1"/>
              <a:t>ko‘piklandi</a:t>
            </a:r>
            <a:r>
              <a:rPr lang="en-US" sz="1600" dirty="0"/>
              <a:t>. U </a:t>
            </a:r>
            <a:r>
              <a:rPr lang="en-US" sz="1600" dirty="0" err="1"/>
              <a:t>ko‘pikdan</a:t>
            </a:r>
            <a:r>
              <a:rPr lang="en-US" sz="1600" dirty="0"/>
              <a:t> </a:t>
            </a:r>
            <a:r>
              <a:rPr lang="en-US" sz="1600" dirty="0" err="1"/>
              <a:t>tutun</a:t>
            </a:r>
            <a:r>
              <a:rPr lang="en-US" sz="1600" dirty="0"/>
              <a:t> </a:t>
            </a:r>
            <a:r>
              <a:rPr lang="en-US" sz="1600" dirty="0" err="1"/>
              <a:t>ko‘tarildi</a:t>
            </a:r>
            <a:r>
              <a:rPr lang="en-US" sz="1600" dirty="0"/>
              <a:t>, u </a:t>
            </a:r>
            <a:r>
              <a:rPr lang="en-US" sz="1600" dirty="0" err="1"/>
              <a:t>tutundan</a:t>
            </a:r>
            <a:r>
              <a:rPr lang="en-US" sz="1600" dirty="0"/>
              <a:t> </a:t>
            </a:r>
            <a:r>
              <a:rPr lang="en-US" sz="1600" dirty="0" err="1"/>
              <a:t>ko‘kni</a:t>
            </a:r>
            <a:r>
              <a:rPr lang="en-US" sz="1600" dirty="0"/>
              <a:t> </a:t>
            </a:r>
            <a:r>
              <a:rPr lang="en-US" sz="1600" dirty="0" err="1"/>
              <a:t>yaratdi</a:t>
            </a:r>
            <a:r>
              <a:rPr lang="en-US" sz="1600" dirty="0"/>
              <a:t>. </a:t>
            </a:r>
            <a:r>
              <a:rPr lang="en-US" sz="1600" dirty="0" err="1"/>
              <a:t>Ul</a:t>
            </a:r>
            <a:r>
              <a:rPr lang="en-US" sz="1600" dirty="0"/>
              <a:t> </a:t>
            </a:r>
            <a:r>
              <a:rPr lang="en-US" sz="1600" dirty="0" err="1"/>
              <a:t>suv</a:t>
            </a:r>
            <a:r>
              <a:rPr lang="en-US" sz="1600" dirty="0"/>
              <a:t> </a:t>
            </a:r>
            <a:r>
              <a:rPr lang="en-US" sz="1600" dirty="0" err="1"/>
              <a:t>Olloh</a:t>
            </a:r>
            <a:r>
              <a:rPr lang="en-US" sz="1600" dirty="0"/>
              <a:t> </a:t>
            </a:r>
            <a:r>
              <a:rPr lang="en-US" sz="1600" dirty="0" err="1"/>
              <a:t>taoloning</a:t>
            </a:r>
            <a:r>
              <a:rPr lang="en-US" sz="1600" dirty="0"/>
              <a:t> </a:t>
            </a:r>
            <a:r>
              <a:rPr lang="en-US" sz="1600" dirty="0" err="1"/>
              <a:t>haybatidan</a:t>
            </a:r>
            <a:r>
              <a:rPr lang="en-US" sz="1600" dirty="0"/>
              <a:t> </a:t>
            </a:r>
            <a:r>
              <a:rPr lang="en-US" sz="1600" dirty="0" err="1"/>
              <a:t>qaynab</a:t>
            </a:r>
            <a:r>
              <a:rPr lang="en-US" sz="1600" dirty="0"/>
              <a:t> </a:t>
            </a:r>
            <a:r>
              <a:rPr lang="en-US" sz="1600" dirty="0" err="1"/>
              <a:t>ko‘piklandi</a:t>
            </a:r>
            <a:r>
              <a:rPr lang="en-US" sz="1600" dirty="0"/>
              <a:t>. </a:t>
            </a:r>
            <a:r>
              <a:rPr lang="en-US" sz="1600" dirty="0" err="1"/>
              <a:t>Ul</a:t>
            </a:r>
            <a:r>
              <a:rPr lang="en-US" sz="1600" dirty="0"/>
              <a:t> </a:t>
            </a:r>
            <a:r>
              <a:rPr lang="en-US" sz="1600" dirty="0" err="1"/>
              <a:t>ko‘pikdan</a:t>
            </a:r>
            <a:r>
              <a:rPr lang="en-US" sz="1600" dirty="0"/>
              <a:t> </a:t>
            </a:r>
            <a:r>
              <a:rPr lang="en-US" sz="1600" dirty="0" err="1"/>
              <a:t>Ka’baning</a:t>
            </a:r>
            <a:r>
              <a:rPr lang="en-US" sz="1600" dirty="0"/>
              <a:t> </a:t>
            </a:r>
            <a:r>
              <a:rPr lang="en-US" sz="1600" dirty="0" err="1"/>
              <a:t>o‘rnicha</a:t>
            </a:r>
            <a:r>
              <a:rPr lang="en-US" sz="1600" dirty="0"/>
              <a:t> </a:t>
            </a:r>
            <a:r>
              <a:rPr lang="en-US" sz="1600" dirty="0" err="1"/>
              <a:t>yerni</a:t>
            </a:r>
            <a:r>
              <a:rPr lang="en-US" sz="1600" dirty="0"/>
              <a:t> </a:t>
            </a:r>
            <a:r>
              <a:rPr lang="en-US" sz="1600" dirty="0" err="1"/>
              <a:t>yaratdi</a:t>
            </a:r>
            <a:r>
              <a:rPr lang="en-US" sz="1600" dirty="0"/>
              <a:t>. </a:t>
            </a:r>
            <a:r>
              <a:rPr lang="en-US" sz="1600" dirty="0" err="1"/>
              <a:t>Shundan</a:t>
            </a:r>
            <a:r>
              <a:rPr lang="en-US" sz="1600" dirty="0"/>
              <a:t> </a:t>
            </a:r>
            <a:r>
              <a:rPr lang="en-US" sz="1600" dirty="0" err="1"/>
              <a:t>keyin</a:t>
            </a:r>
            <a:r>
              <a:rPr lang="en-US" sz="1600" dirty="0"/>
              <a:t> </a:t>
            </a:r>
            <a:r>
              <a:rPr lang="en-US" sz="1600" dirty="0" err="1"/>
              <a:t>osmonlarni</a:t>
            </a:r>
            <a:r>
              <a:rPr lang="en-US" sz="1600" dirty="0"/>
              <a:t> </a:t>
            </a:r>
            <a:r>
              <a:rPr lang="en-US" sz="1600" dirty="0" err="1"/>
              <a:t>yaratishga</a:t>
            </a:r>
            <a:r>
              <a:rPr lang="en-US" sz="1600" dirty="0"/>
              <a:t> </a:t>
            </a:r>
            <a:r>
              <a:rPr lang="en-US" sz="1600" dirty="0" err="1"/>
              <a:t>kirishda</a:t>
            </a:r>
            <a:r>
              <a:rPr lang="en-US" sz="1600" dirty="0"/>
              <a:t>. (</a:t>
            </a:r>
            <a:r>
              <a:rPr lang="en-US" sz="1600" dirty="0" err="1"/>
              <a:t>Oyat</a:t>
            </a:r>
            <a:r>
              <a:rPr lang="en-US" sz="1600" dirty="0"/>
              <a:t>) "</a:t>
            </a:r>
            <a:r>
              <a:rPr lang="en-US" sz="1600" dirty="0" err="1"/>
              <a:t>So‘ng</a:t>
            </a:r>
            <a:r>
              <a:rPr lang="en-US" sz="1600" dirty="0"/>
              <a:t> </a:t>
            </a:r>
            <a:r>
              <a:rPr lang="en-US" sz="1600" dirty="0" err="1"/>
              <a:t>osmon</a:t>
            </a:r>
            <a:r>
              <a:rPr lang="en-US" sz="1600" dirty="0"/>
              <a:t> </a:t>
            </a:r>
            <a:r>
              <a:rPr lang="en-US" sz="1600" dirty="0" err="1"/>
              <a:t>tomonga</a:t>
            </a:r>
            <a:r>
              <a:rPr lang="en-US" sz="1600" dirty="0"/>
              <a:t> </a:t>
            </a:r>
            <a:r>
              <a:rPr lang="en-US" sz="1600" dirty="0" err="1"/>
              <a:t>yuzlandi</a:t>
            </a:r>
            <a:r>
              <a:rPr lang="en-US" sz="1600" dirty="0"/>
              <a:t> </a:t>
            </a:r>
            <a:r>
              <a:rPr lang="en-US" sz="1600" dirty="0" err="1"/>
              <a:t>va</a:t>
            </a:r>
            <a:r>
              <a:rPr lang="en-US" sz="1600" dirty="0"/>
              <a:t> </a:t>
            </a:r>
            <a:r>
              <a:rPr lang="en-US" sz="1600" dirty="0" err="1"/>
              <a:t>ularni</a:t>
            </a:r>
            <a:r>
              <a:rPr lang="en-US" sz="1600" dirty="0"/>
              <a:t> </a:t>
            </a:r>
            <a:r>
              <a:rPr lang="en-US" sz="1600" dirty="0" err="1"/>
              <a:t>yetti</a:t>
            </a:r>
            <a:r>
              <a:rPr lang="en-US" sz="1600" dirty="0"/>
              <a:t> </a:t>
            </a:r>
            <a:r>
              <a:rPr lang="en-US" sz="1600" dirty="0" err="1"/>
              <a:t>qavat</a:t>
            </a:r>
            <a:r>
              <a:rPr lang="en-US" sz="1600" dirty="0"/>
              <a:t> </a:t>
            </a:r>
            <a:r>
              <a:rPr lang="en-US" sz="1600" dirty="0" err="1"/>
              <a:t>osmon</a:t>
            </a:r>
            <a:r>
              <a:rPr lang="en-US" sz="1600" dirty="0"/>
              <a:t> </a:t>
            </a:r>
            <a:r>
              <a:rPr lang="en-US" sz="1600" dirty="0" err="1"/>
              <a:t>qilib</a:t>
            </a:r>
            <a:r>
              <a:rPr lang="en-US" sz="1600" dirty="0"/>
              <a:t> </a:t>
            </a:r>
            <a:r>
              <a:rPr lang="en-US" sz="1600" dirty="0" err="1"/>
              <a:t>yaratdi</a:t>
            </a:r>
            <a:r>
              <a:rPr lang="en-US" sz="1600" dirty="0"/>
              <a:t>". </a:t>
            </a:r>
            <a:r>
              <a:rPr lang="en-US" sz="1600" dirty="0" err="1"/>
              <a:t>Osmonlarni</a:t>
            </a:r>
            <a:r>
              <a:rPr lang="en-US" sz="1600" dirty="0"/>
              <a:t> </a:t>
            </a:r>
            <a:r>
              <a:rPr lang="en-US" sz="1600" dirty="0" err="1"/>
              <a:t>yaratib</a:t>
            </a:r>
            <a:r>
              <a:rPr lang="en-US" sz="1600" dirty="0"/>
              <a:t> </a:t>
            </a:r>
            <a:r>
              <a:rPr lang="en-US" sz="1600" dirty="0" err="1"/>
              <a:t>bo‘lgandan</a:t>
            </a:r>
            <a:r>
              <a:rPr lang="en-US" sz="1600" dirty="0"/>
              <a:t> </a:t>
            </a:r>
            <a:r>
              <a:rPr lang="en-US" sz="1600" dirty="0" err="1"/>
              <a:t>keyin</a:t>
            </a:r>
            <a:r>
              <a:rPr lang="en-US" sz="1600" dirty="0"/>
              <a:t> </a:t>
            </a:r>
            <a:r>
              <a:rPr lang="en-US" sz="1600" dirty="0" err="1"/>
              <a:t>avvalda</a:t>
            </a:r>
            <a:r>
              <a:rPr lang="en-US" sz="1600" dirty="0"/>
              <a:t> </a:t>
            </a:r>
            <a:r>
              <a:rPr lang="en-US" sz="1600" dirty="0" err="1"/>
              <a:t>yaratilgan</a:t>
            </a:r>
            <a:r>
              <a:rPr lang="en-US" sz="1600" dirty="0"/>
              <a:t> </a:t>
            </a:r>
            <a:r>
              <a:rPr lang="en-US" sz="1600" dirty="0" err="1"/>
              <a:t>yerni</a:t>
            </a:r>
            <a:r>
              <a:rPr lang="en-US" sz="1600" dirty="0"/>
              <a:t> </a:t>
            </a:r>
            <a:r>
              <a:rPr lang="en-US" sz="1600" dirty="0" err="1"/>
              <a:t>mashriqdan</a:t>
            </a:r>
            <a:r>
              <a:rPr lang="en-US" sz="1600" dirty="0"/>
              <a:t> </a:t>
            </a:r>
            <a:r>
              <a:rPr lang="en-US" sz="1600" dirty="0" err="1"/>
              <a:t>mag‘ribgacha</a:t>
            </a:r>
            <a:r>
              <a:rPr lang="en-US" sz="1600" dirty="0"/>
              <a:t> </a:t>
            </a:r>
            <a:r>
              <a:rPr lang="en-US" sz="1600" dirty="0" err="1"/>
              <a:t>yozib</a:t>
            </a:r>
            <a:r>
              <a:rPr lang="en-US" sz="1600" dirty="0"/>
              <a:t> </a:t>
            </a:r>
            <a:r>
              <a:rPr lang="en-US" sz="1600" dirty="0" err="1"/>
              <a:t>tekisladi</a:t>
            </a:r>
            <a:r>
              <a:rPr lang="en-US" sz="1600" dirty="0"/>
              <a:t>. (</a:t>
            </a:r>
            <a:r>
              <a:rPr lang="en-US" sz="1600" dirty="0" err="1"/>
              <a:t>Oyat</a:t>
            </a:r>
            <a:r>
              <a:rPr lang="en-US" sz="1600" dirty="0"/>
              <a:t>) "</a:t>
            </a:r>
            <a:r>
              <a:rPr lang="en-US" sz="1600" dirty="0" err="1"/>
              <a:t>Va</a:t>
            </a:r>
            <a:r>
              <a:rPr lang="en-US" sz="1600" dirty="0"/>
              <a:t> </a:t>
            </a:r>
            <a:r>
              <a:rPr lang="en-US" sz="1600" dirty="0" err="1"/>
              <a:t>yerni</a:t>
            </a:r>
            <a:r>
              <a:rPr lang="en-US" sz="1600" dirty="0"/>
              <a:t> </a:t>
            </a:r>
            <a:r>
              <a:rPr lang="en-US" sz="1600" dirty="0" err="1"/>
              <a:t>undan</a:t>
            </a:r>
            <a:r>
              <a:rPr lang="en-US" sz="1600" dirty="0"/>
              <a:t> </a:t>
            </a:r>
            <a:r>
              <a:rPr lang="en-US" sz="1600" dirty="0" err="1"/>
              <a:t>keyin</a:t>
            </a:r>
            <a:r>
              <a:rPr lang="en-US" sz="1600" dirty="0"/>
              <a:t> </a:t>
            </a:r>
            <a:r>
              <a:rPr lang="en-US" sz="1600" dirty="0" err="1"/>
              <a:t>to‘shadi</a:t>
            </a:r>
            <a:r>
              <a:rPr lang="en-US" sz="1600" dirty="0"/>
              <a:t>". Bu </a:t>
            </a:r>
            <a:r>
              <a:rPr lang="en-US" sz="1600" dirty="0" err="1"/>
              <a:t>yerlar</a:t>
            </a:r>
            <a:r>
              <a:rPr lang="en-US" sz="1600" dirty="0"/>
              <a:t> </a:t>
            </a:r>
            <a:r>
              <a:rPr lang="en-US" sz="1600" dirty="0" err="1"/>
              <a:t>va</a:t>
            </a:r>
            <a:r>
              <a:rPr lang="en-US" sz="1600" dirty="0"/>
              <a:t> </a:t>
            </a:r>
            <a:r>
              <a:rPr lang="en-US" sz="1600" dirty="0" err="1"/>
              <a:t>osmonlar</a:t>
            </a:r>
            <a:r>
              <a:rPr lang="en-US" sz="1600" dirty="0"/>
              <a:t> </a:t>
            </a:r>
            <a:r>
              <a:rPr lang="en-US" sz="1600" dirty="0" err="1"/>
              <a:t>bir</a:t>
            </a:r>
            <a:r>
              <a:rPr lang="en-US" sz="1600" dirty="0"/>
              <a:t> </a:t>
            </a:r>
            <a:r>
              <a:rPr lang="en-US" sz="1600" dirty="0" err="1"/>
              <a:t>qavat</a:t>
            </a:r>
            <a:r>
              <a:rPr lang="en-US" sz="1600" dirty="0"/>
              <a:t> </a:t>
            </a:r>
            <a:r>
              <a:rPr lang="en-US" sz="1600" dirty="0" err="1"/>
              <a:t>edi</a:t>
            </a:r>
            <a:r>
              <a:rPr lang="en-US" sz="1600" dirty="0"/>
              <a:t>, </a:t>
            </a:r>
            <a:r>
              <a:rPr lang="en-US" sz="1600" dirty="0" err="1"/>
              <a:t>qudrati</a:t>
            </a:r>
            <a:r>
              <a:rPr lang="en-US" sz="1600" dirty="0"/>
              <a:t> </a:t>
            </a:r>
            <a:r>
              <a:rPr lang="en-US" sz="1600" dirty="0" err="1"/>
              <a:t>bilan</a:t>
            </a:r>
            <a:r>
              <a:rPr lang="en-US" sz="1600" dirty="0"/>
              <a:t> </a:t>
            </a:r>
            <a:r>
              <a:rPr lang="en-US" sz="1600" dirty="0" err="1"/>
              <a:t>osmonni</a:t>
            </a:r>
            <a:r>
              <a:rPr lang="en-US" sz="1600" dirty="0"/>
              <a:t> </a:t>
            </a:r>
            <a:r>
              <a:rPr lang="en-US" sz="1600" dirty="0" err="1"/>
              <a:t>yerdan</a:t>
            </a:r>
            <a:r>
              <a:rPr lang="en-US" sz="1600" dirty="0"/>
              <a:t> </a:t>
            </a:r>
            <a:r>
              <a:rPr lang="en-US" sz="1600" dirty="0" err="1"/>
              <a:t>ayirdi</a:t>
            </a:r>
            <a:r>
              <a:rPr lang="en-US" sz="1600" dirty="0"/>
              <a:t>, </a:t>
            </a:r>
            <a:r>
              <a:rPr lang="en-US" sz="1600" dirty="0" err="1"/>
              <a:t>har</a:t>
            </a:r>
            <a:r>
              <a:rPr lang="en-US" sz="1600" dirty="0"/>
              <a:t> </a:t>
            </a:r>
            <a:r>
              <a:rPr lang="en-US" sz="1600" dirty="0" err="1"/>
              <a:t>qaysilari</a:t>
            </a:r>
            <a:r>
              <a:rPr lang="en-US" sz="1600" dirty="0"/>
              <a:t> </a:t>
            </a:r>
            <a:r>
              <a:rPr lang="en-US" sz="1600" dirty="0" err="1"/>
              <a:t>yetti</a:t>
            </a:r>
            <a:r>
              <a:rPr lang="en-US" sz="1600" dirty="0"/>
              <a:t> </a:t>
            </a:r>
            <a:r>
              <a:rPr lang="en-US" sz="1600" dirty="0" err="1"/>
              <a:t>qavatdan</a:t>
            </a:r>
            <a:r>
              <a:rPr lang="en-US" sz="1600" dirty="0"/>
              <a:t> </a:t>
            </a:r>
            <a:r>
              <a:rPr lang="en-US" sz="1600" dirty="0" err="1"/>
              <a:t>bo‘ldi</a:t>
            </a:r>
            <a:r>
              <a:rPr lang="en-US" sz="1600" dirty="0"/>
              <a:t>. (</a:t>
            </a:r>
            <a:r>
              <a:rPr lang="en-US" sz="1600" dirty="0" err="1"/>
              <a:t>Oyat</a:t>
            </a:r>
            <a:r>
              <a:rPr lang="en-US" sz="1600" dirty="0"/>
              <a:t>) "</a:t>
            </a:r>
            <a:r>
              <a:rPr lang="en-US" sz="1600" dirty="0" err="1"/>
              <a:t>Olloh</a:t>
            </a:r>
            <a:r>
              <a:rPr lang="en-US" sz="1600" dirty="0"/>
              <a:t> </a:t>
            </a:r>
            <a:r>
              <a:rPr lang="en-US" sz="1600" dirty="0" err="1"/>
              <a:t>shunday</a:t>
            </a:r>
            <a:r>
              <a:rPr lang="en-US" sz="1600" dirty="0"/>
              <a:t> </a:t>
            </a:r>
            <a:r>
              <a:rPr lang="en-US" sz="1600" dirty="0" err="1"/>
              <a:t>zotki</a:t>
            </a:r>
            <a:r>
              <a:rPr lang="en-US" sz="1600" dirty="0"/>
              <a:t>, u </a:t>
            </a:r>
            <a:r>
              <a:rPr lang="en-US" sz="1600" dirty="0" err="1"/>
              <a:t>yetti</a:t>
            </a:r>
            <a:r>
              <a:rPr lang="en-US" sz="1600" dirty="0"/>
              <a:t> </a:t>
            </a:r>
            <a:r>
              <a:rPr lang="en-US" sz="1600" dirty="0" err="1"/>
              <a:t>osmonni</a:t>
            </a:r>
            <a:r>
              <a:rPr lang="en-US" sz="1600" dirty="0"/>
              <a:t> </a:t>
            </a:r>
            <a:r>
              <a:rPr lang="en-US" sz="1600" dirty="0" err="1"/>
              <a:t>yaratibdur</a:t>
            </a:r>
            <a:r>
              <a:rPr lang="en-US" sz="1600" dirty="0"/>
              <a:t> </a:t>
            </a:r>
            <a:r>
              <a:rPr lang="en-US" sz="1600" dirty="0" err="1"/>
              <a:t>va</a:t>
            </a:r>
            <a:r>
              <a:rPr lang="en-US" sz="1600" dirty="0"/>
              <a:t> </a:t>
            </a:r>
            <a:r>
              <a:rPr lang="en-US" sz="1600" dirty="0" err="1"/>
              <a:t>yerlardan</a:t>
            </a:r>
            <a:r>
              <a:rPr lang="en-US" sz="1600" dirty="0"/>
              <a:t> ham </a:t>
            </a:r>
            <a:r>
              <a:rPr lang="en-US" sz="1600" dirty="0" err="1"/>
              <a:t>shunchani</a:t>
            </a:r>
            <a:r>
              <a:rPr lang="en-US" sz="1600" dirty="0"/>
              <a:t>". Bu </a:t>
            </a:r>
            <a:r>
              <a:rPr lang="en-US" sz="1600" dirty="0" err="1"/>
              <a:t>yetti</a:t>
            </a:r>
            <a:r>
              <a:rPr lang="en-US" sz="1600" dirty="0"/>
              <a:t> </a:t>
            </a:r>
            <a:r>
              <a:rPr lang="en-US" sz="1600" dirty="0" err="1"/>
              <a:t>yer</a:t>
            </a:r>
            <a:r>
              <a:rPr lang="en-US" sz="1600" dirty="0"/>
              <a:t> </a:t>
            </a:r>
            <a:r>
              <a:rPr lang="en-US" sz="1600" dirty="0" err="1"/>
              <a:t>ustida</a:t>
            </a:r>
            <a:r>
              <a:rPr lang="en-US" sz="1600" dirty="0"/>
              <a:t> </a:t>
            </a:r>
            <a:r>
              <a:rPr lang="en-US" sz="1600" dirty="0" err="1"/>
              <a:t>suvlar</a:t>
            </a:r>
            <a:r>
              <a:rPr lang="en-US" sz="1600" dirty="0"/>
              <a:t> </a:t>
            </a:r>
            <a:r>
              <a:rPr lang="en-US" sz="1600" dirty="0" err="1"/>
              <a:t>yaratildi</a:t>
            </a:r>
            <a:r>
              <a:rPr lang="en-US" sz="1600" dirty="0"/>
              <a:t>. U </a:t>
            </a:r>
            <a:r>
              <a:rPr lang="en-US" sz="1600" dirty="0" err="1"/>
              <a:t>yerlarni</a:t>
            </a:r>
            <a:r>
              <a:rPr lang="en-US" sz="1600" dirty="0"/>
              <a:t> </a:t>
            </a:r>
            <a:r>
              <a:rPr lang="en-US" sz="1600" dirty="0" err="1"/>
              <a:t>ushlab</a:t>
            </a:r>
            <a:r>
              <a:rPr lang="en-US" sz="1600" dirty="0"/>
              <a:t> </a:t>
            </a:r>
            <a:r>
              <a:rPr lang="en-US" sz="1600" dirty="0" err="1"/>
              <a:t>termoq</a:t>
            </a:r>
            <a:r>
              <a:rPr lang="en-US" sz="1600" dirty="0"/>
              <a:t> </a:t>
            </a:r>
            <a:r>
              <a:rPr lang="en-US" sz="1600" dirty="0" err="1"/>
              <a:t>uchun</a:t>
            </a:r>
            <a:r>
              <a:rPr lang="en-US" sz="1600" dirty="0"/>
              <a:t> </a:t>
            </a:r>
            <a:r>
              <a:rPr lang="en-US" sz="1600" dirty="0" err="1"/>
              <a:t>tog‘larni</a:t>
            </a:r>
            <a:r>
              <a:rPr lang="en-US" sz="1600" dirty="0"/>
              <a:t> </a:t>
            </a:r>
            <a:r>
              <a:rPr lang="en-US" sz="1600" dirty="0" err="1"/>
              <a:t>ular</a:t>
            </a:r>
            <a:r>
              <a:rPr lang="en-US" sz="1600" dirty="0"/>
              <a:t> </a:t>
            </a:r>
            <a:r>
              <a:rPr lang="en-US" sz="1600" dirty="0" err="1"/>
              <a:t>ustiga</a:t>
            </a:r>
            <a:r>
              <a:rPr lang="en-US" sz="1600" dirty="0"/>
              <a:t> </a:t>
            </a:r>
            <a:r>
              <a:rPr lang="en-US" sz="1600" dirty="0" err="1"/>
              <a:t>qoziq</a:t>
            </a:r>
            <a:r>
              <a:rPr lang="en-US" sz="1600" dirty="0"/>
              <a:t> </a:t>
            </a:r>
            <a:r>
              <a:rPr lang="en-US" sz="1600" dirty="0" err="1"/>
              <a:t>qilib</a:t>
            </a:r>
            <a:r>
              <a:rPr lang="en-US" sz="1600" dirty="0"/>
              <a:t> </a:t>
            </a:r>
            <a:r>
              <a:rPr lang="en-US" sz="1600" dirty="0" err="1"/>
              <a:t>yaratdi</a:t>
            </a:r>
            <a:r>
              <a:rPr lang="en-US" sz="1600" dirty="0"/>
              <a:t>. </a:t>
            </a:r>
            <a:r>
              <a:rPr lang="en-US" sz="1600" dirty="0" err="1">
                <a:solidFill>
                  <a:schemeClr val="accent3">
                    <a:lumMod val="50000"/>
                  </a:schemeClr>
                </a:solidFill>
              </a:rPr>
              <a:t>Olloh</a:t>
            </a:r>
            <a:r>
              <a:rPr lang="en-US" sz="1600" dirty="0">
                <a:solidFill>
                  <a:schemeClr val="accent3">
                    <a:lumMod val="50000"/>
                  </a:schemeClr>
                </a:solidFill>
              </a:rPr>
              <a:t> </a:t>
            </a:r>
            <a:r>
              <a:rPr lang="en-US" sz="1600" dirty="0" err="1">
                <a:solidFill>
                  <a:schemeClr val="accent3">
                    <a:lumMod val="50000"/>
                  </a:schemeClr>
                </a:solidFill>
              </a:rPr>
              <a:t>taolo</a:t>
            </a:r>
            <a:r>
              <a:rPr lang="en-US" sz="1600" dirty="0">
                <a:solidFill>
                  <a:schemeClr val="accent3">
                    <a:lumMod val="50000"/>
                  </a:schemeClr>
                </a:solidFill>
              </a:rPr>
              <a:t> </a:t>
            </a:r>
            <a:r>
              <a:rPr lang="en-US" sz="1600" dirty="0" err="1">
                <a:solidFill>
                  <a:schemeClr val="accent3">
                    <a:lumMod val="50000"/>
                  </a:schemeClr>
                </a:solidFill>
              </a:rPr>
              <a:t>butun</a:t>
            </a:r>
            <a:r>
              <a:rPr lang="en-US" sz="1600" dirty="0">
                <a:solidFill>
                  <a:schemeClr val="accent3">
                    <a:lumMod val="50000"/>
                  </a:schemeClr>
                </a:solidFill>
              </a:rPr>
              <a:t> </a:t>
            </a:r>
            <a:r>
              <a:rPr lang="en-US" sz="1600" dirty="0" err="1">
                <a:solidFill>
                  <a:schemeClr val="accent3">
                    <a:lumMod val="50000"/>
                  </a:schemeClr>
                </a:solidFill>
              </a:rPr>
              <a:t>olamni</a:t>
            </a:r>
            <a:r>
              <a:rPr lang="en-US" sz="1600" dirty="0">
                <a:solidFill>
                  <a:schemeClr val="accent3">
                    <a:lumMod val="50000"/>
                  </a:schemeClr>
                </a:solidFill>
              </a:rPr>
              <a:t> </a:t>
            </a:r>
            <a:r>
              <a:rPr lang="en-US" sz="1600" dirty="0" err="1">
                <a:solidFill>
                  <a:schemeClr val="accent3">
                    <a:lumMod val="50000"/>
                  </a:schemeClr>
                </a:solidFill>
              </a:rPr>
              <a:t>olti</a:t>
            </a:r>
            <a:r>
              <a:rPr lang="en-US" sz="1600" dirty="0">
                <a:solidFill>
                  <a:schemeClr val="accent3">
                    <a:lumMod val="50000"/>
                  </a:schemeClr>
                </a:solidFill>
              </a:rPr>
              <a:t> </a:t>
            </a:r>
            <a:r>
              <a:rPr lang="en-US" sz="1600" dirty="0" err="1">
                <a:solidFill>
                  <a:schemeClr val="accent3">
                    <a:lumMod val="50000"/>
                  </a:schemeClr>
                </a:solidFill>
              </a:rPr>
              <a:t>kunda</a:t>
            </a:r>
            <a:r>
              <a:rPr lang="en-US" sz="1600" dirty="0">
                <a:solidFill>
                  <a:schemeClr val="accent3">
                    <a:lumMod val="50000"/>
                  </a:schemeClr>
                </a:solidFill>
              </a:rPr>
              <a:t> </a:t>
            </a:r>
            <a:r>
              <a:rPr lang="en-US" sz="1600" dirty="0" err="1">
                <a:solidFill>
                  <a:schemeClr val="accent3">
                    <a:lumMod val="50000"/>
                  </a:schemeClr>
                </a:solidFill>
              </a:rPr>
              <a:t>yaratdi</a:t>
            </a:r>
            <a:r>
              <a:rPr lang="en-US" sz="1600" dirty="0">
                <a:solidFill>
                  <a:schemeClr val="accent3">
                    <a:lumMod val="50000"/>
                  </a:schemeClr>
                </a:solidFill>
              </a:rPr>
              <a:t>. </a:t>
            </a:r>
            <a:r>
              <a:rPr lang="en-US" sz="1600" dirty="0"/>
              <a:t>(</a:t>
            </a:r>
            <a:r>
              <a:rPr lang="en-US" sz="1600" dirty="0" err="1"/>
              <a:t>Oyat</a:t>
            </a:r>
            <a:r>
              <a:rPr lang="en-US" sz="1600" dirty="0"/>
              <a:t>) "</a:t>
            </a:r>
            <a:r>
              <a:rPr lang="en-US" sz="1600" dirty="0" err="1"/>
              <a:t>Badahqiq</a:t>
            </a:r>
            <a:r>
              <a:rPr lang="en-US" sz="1600" dirty="0"/>
              <a:t>, Biz </a:t>
            </a:r>
            <a:r>
              <a:rPr lang="en-US" sz="1600" dirty="0" err="1"/>
              <a:t>osmonlarni</a:t>
            </a:r>
            <a:r>
              <a:rPr lang="en-US" sz="1600" dirty="0"/>
              <a:t>, </a:t>
            </a:r>
            <a:r>
              <a:rPr lang="en-US" sz="1600" dirty="0" err="1"/>
              <a:t>yerni</a:t>
            </a:r>
            <a:r>
              <a:rPr lang="en-US" sz="1600" dirty="0"/>
              <a:t> </a:t>
            </a:r>
            <a:r>
              <a:rPr lang="en-US" sz="1600" dirty="0" err="1"/>
              <a:t>va</a:t>
            </a:r>
            <a:r>
              <a:rPr lang="en-US" sz="1600" dirty="0"/>
              <a:t> </a:t>
            </a:r>
            <a:r>
              <a:rPr lang="en-US" sz="1600" dirty="0" err="1"/>
              <a:t>ularning</a:t>
            </a:r>
            <a:r>
              <a:rPr lang="en-US" sz="1600" dirty="0"/>
              <a:t> </a:t>
            </a:r>
            <a:r>
              <a:rPr lang="en-US" sz="1600" dirty="0" err="1"/>
              <a:t>o‘rtalaridagi</a:t>
            </a:r>
            <a:r>
              <a:rPr lang="en-US" sz="1600" dirty="0"/>
              <a:t> </a:t>
            </a:r>
            <a:r>
              <a:rPr lang="en-US" sz="1600" dirty="0" err="1"/>
              <a:t>bor</a:t>
            </a:r>
            <a:r>
              <a:rPr lang="en-US" sz="1600" dirty="0"/>
              <a:t> </a:t>
            </a:r>
            <a:r>
              <a:rPr lang="en-US" sz="1600" dirty="0" err="1"/>
              <a:t>narsalarni</a:t>
            </a:r>
            <a:r>
              <a:rPr lang="en-US" sz="1600" dirty="0"/>
              <a:t> </a:t>
            </a:r>
            <a:r>
              <a:rPr lang="en-US" sz="1600" dirty="0" err="1"/>
              <a:t>olti</a:t>
            </a:r>
            <a:r>
              <a:rPr lang="en-US" sz="1600" dirty="0"/>
              <a:t> </a:t>
            </a:r>
            <a:r>
              <a:rPr lang="en-US" sz="1600" dirty="0" err="1"/>
              <a:t>kunda</a:t>
            </a:r>
            <a:r>
              <a:rPr lang="en-US" sz="1600" dirty="0"/>
              <a:t> </a:t>
            </a:r>
            <a:r>
              <a:rPr lang="en-US" sz="1600" dirty="0" err="1"/>
              <a:t>yaratdik</a:t>
            </a:r>
            <a:r>
              <a:rPr lang="en-US" sz="1600" dirty="0"/>
              <a:t>". </a:t>
            </a:r>
            <a:r>
              <a:rPr lang="en-US" sz="1600" dirty="0" err="1"/>
              <a:t>Habarda</a:t>
            </a:r>
            <a:r>
              <a:rPr lang="en-US" sz="1600" dirty="0"/>
              <a:t> </a:t>
            </a:r>
            <a:r>
              <a:rPr lang="en-US" sz="1600" dirty="0" err="1"/>
              <a:t>keltirilishicha</a:t>
            </a:r>
            <a:r>
              <a:rPr lang="en-US" sz="1600" dirty="0"/>
              <a:t>, </a:t>
            </a:r>
            <a:r>
              <a:rPr lang="en-US" sz="1600" dirty="0" err="1">
                <a:solidFill>
                  <a:schemeClr val="accent3">
                    <a:lumMod val="50000"/>
                  </a:schemeClr>
                </a:solidFill>
              </a:rPr>
              <a:t>yakshanba</a:t>
            </a:r>
            <a:r>
              <a:rPr lang="en-US" sz="1600" dirty="0">
                <a:solidFill>
                  <a:schemeClr val="accent3">
                    <a:lumMod val="50000"/>
                  </a:schemeClr>
                </a:solidFill>
              </a:rPr>
              <a:t> </a:t>
            </a:r>
            <a:r>
              <a:rPr lang="en-US" sz="1600" dirty="0" err="1">
                <a:solidFill>
                  <a:schemeClr val="accent3">
                    <a:lumMod val="50000"/>
                  </a:schemeClr>
                </a:solidFill>
              </a:rPr>
              <a:t>kuni</a:t>
            </a:r>
            <a:r>
              <a:rPr lang="en-US" sz="1600" dirty="0">
                <a:solidFill>
                  <a:schemeClr val="accent3">
                    <a:lumMod val="50000"/>
                  </a:schemeClr>
                </a:solidFill>
              </a:rPr>
              <a:t> </a:t>
            </a:r>
            <a:r>
              <a:rPr lang="en-US" sz="1600" dirty="0" err="1">
                <a:solidFill>
                  <a:schemeClr val="accent3">
                    <a:lumMod val="50000"/>
                  </a:schemeClr>
                </a:solidFill>
              </a:rPr>
              <a:t>osmonlarni</a:t>
            </a:r>
            <a:r>
              <a:rPr lang="en-US" sz="1600" dirty="0">
                <a:solidFill>
                  <a:schemeClr val="accent3">
                    <a:lumMod val="50000"/>
                  </a:schemeClr>
                </a:solidFill>
              </a:rPr>
              <a:t> </a:t>
            </a:r>
            <a:r>
              <a:rPr lang="en-US" sz="1600" dirty="0" err="1">
                <a:solidFill>
                  <a:schemeClr val="accent3">
                    <a:lumMod val="50000"/>
                  </a:schemeClr>
                </a:solidFill>
              </a:rPr>
              <a:t>yaratdi</a:t>
            </a:r>
            <a:r>
              <a:rPr lang="en-US" sz="1600" dirty="0"/>
              <a:t>, </a:t>
            </a:r>
            <a:r>
              <a:rPr lang="en-US" sz="1600" dirty="0" err="1">
                <a:solidFill>
                  <a:schemeClr val="accent3">
                    <a:lumMod val="50000"/>
                  </a:schemeClr>
                </a:solidFill>
              </a:rPr>
              <a:t>dushanba</a:t>
            </a:r>
            <a:r>
              <a:rPr lang="en-US" sz="1600" dirty="0">
                <a:solidFill>
                  <a:schemeClr val="accent3">
                    <a:lumMod val="50000"/>
                  </a:schemeClr>
                </a:solidFill>
              </a:rPr>
              <a:t> </a:t>
            </a:r>
            <a:r>
              <a:rPr lang="en-US" sz="1600" dirty="0" err="1">
                <a:solidFill>
                  <a:schemeClr val="accent3">
                    <a:lumMod val="50000"/>
                  </a:schemeClr>
                </a:solidFill>
              </a:rPr>
              <a:t>kuni</a:t>
            </a:r>
            <a:r>
              <a:rPr lang="en-US" sz="1600" dirty="0">
                <a:solidFill>
                  <a:schemeClr val="accent3">
                    <a:lumMod val="50000"/>
                  </a:schemeClr>
                </a:solidFill>
              </a:rPr>
              <a:t> </a:t>
            </a:r>
            <a:r>
              <a:rPr lang="en-US" sz="1600" dirty="0" err="1">
                <a:solidFill>
                  <a:schemeClr val="accent3">
                    <a:lumMod val="50000"/>
                  </a:schemeClr>
                </a:solidFill>
              </a:rPr>
              <a:t>oyni</a:t>
            </a:r>
            <a:r>
              <a:rPr lang="en-US" sz="1600" dirty="0">
                <a:solidFill>
                  <a:schemeClr val="accent3">
                    <a:lumMod val="50000"/>
                  </a:schemeClr>
                </a:solidFill>
              </a:rPr>
              <a:t>, </a:t>
            </a:r>
            <a:r>
              <a:rPr lang="en-US" sz="1600" dirty="0" err="1">
                <a:solidFill>
                  <a:schemeClr val="accent3">
                    <a:lumMod val="50000"/>
                  </a:schemeClr>
                </a:solidFill>
              </a:rPr>
              <a:t>quyoshni</a:t>
            </a:r>
            <a:r>
              <a:rPr lang="en-US" sz="1600" dirty="0">
                <a:solidFill>
                  <a:schemeClr val="accent3">
                    <a:lumMod val="50000"/>
                  </a:schemeClr>
                </a:solidFill>
              </a:rPr>
              <a:t>, </a:t>
            </a:r>
            <a:r>
              <a:rPr lang="en-US" sz="1600" dirty="0" err="1"/>
              <a:t>yulduzlarni</a:t>
            </a:r>
            <a:r>
              <a:rPr lang="en-US" sz="1600" dirty="0"/>
              <a:t> </a:t>
            </a:r>
            <a:r>
              <a:rPr lang="en-US" sz="1600" dirty="0" err="1"/>
              <a:t>yaratib</a:t>
            </a:r>
            <a:r>
              <a:rPr lang="en-US" sz="1600" dirty="0"/>
              <a:t>, </a:t>
            </a:r>
            <a:r>
              <a:rPr lang="en-US" sz="1600" dirty="0" err="1"/>
              <a:t>falak</a:t>
            </a:r>
            <a:r>
              <a:rPr lang="en-US" sz="1600" dirty="0"/>
              <a:t> </a:t>
            </a:r>
            <a:r>
              <a:rPr lang="en-US" sz="1600" dirty="0" err="1"/>
              <a:t>ichida</a:t>
            </a:r>
            <a:r>
              <a:rPr lang="en-US" sz="1600" dirty="0"/>
              <a:t> </a:t>
            </a:r>
            <a:r>
              <a:rPr lang="en-US" sz="1600" dirty="0" err="1"/>
              <a:t>turgizdi</a:t>
            </a:r>
            <a:r>
              <a:rPr lang="en-US" sz="1600" dirty="0"/>
              <a:t>, </a:t>
            </a:r>
            <a:r>
              <a:rPr lang="en-US" sz="1600" dirty="0" err="1">
                <a:solidFill>
                  <a:srgbClr val="FF0000"/>
                </a:solidFill>
              </a:rPr>
              <a:t>seshanba</a:t>
            </a:r>
            <a:r>
              <a:rPr lang="en-US" sz="1600" dirty="0">
                <a:solidFill>
                  <a:srgbClr val="FF0000"/>
                </a:solidFill>
              </a:rPr>
              <a:t> </a:t>
            </a:r>
            <a:r>
              <a:rPr lang="en-US" sz="1600" dirty="0" err="1">
                <a:solidFill>
                  <a:srgbClr val="FF0000"/>
                </a:solidFill>
              </a:rPr>
              <a:t>kuni</a:t>
            </a:r>
            <a:r>
              <a:rPr lang="en-US" sz="1600" dirty="0">
                <a:solidFill>
                  <a:srgbClr val="FF0000"/>
                </a:solidFill>
              </a:rPr>
              <a:t> </a:t>
            </a:r>
            <a:r>
              <a:rPr lang="en-US" sz="1600" dirty="0" err="1">
                <a:solidFill>
                  <a:srgbClr val="FF0000"/>
                </a:solidFill>
              </a:rPr>
              <a:t>qush-qumirsqalarni</a:t>
            </a:r>
            <a:r>
              <a:rPr lang="en-US" sz="1600" dirty="0">
                <a:solidFill>
                  <a:srgbClr val="FF0000"/>
                </a:solidFill>
              </a:rPr>
              <a:t>, </a:t>
            </a:r>
            <a:r>
              <a:rPr lang="en-US" sz="1600" dirty="0" err="1">
                <a:solidFill>
                  <a:srgbClr val="FF0000"/>
                </a:solidFill>
              </a:rPr>
              <a:t>farishtalarni</a:t>
            </a:r>
            <a:r>
              <a:rPr lang="en-US" sz="1600" dirty="0">
                <a:solidFill>
                  <a:srgbClr val="FF0000"/>
                </a:solidFill>
              </a:rPr>
              <a:t> </a:t>
            </a:r>
            <a:r>
              <a:rPr lang="en-US" sz="1600" dirty="0" err="1">
                <a:solidFill>
                  <a:srgbClr val="FF0000"/>
                </a:solidFill>
              </a:rPr>
              <a:t>yaratdi</a:t>
            </a:r>
            <a:r>
              <a:rPr lang="en-US" sz="1600" dirty="0">
                <a:solidFill>
                  <a:srgbClr val="FF0000"/>
                </a:solidFill>
              </a:rPr>
              <a:t>, </a:t>
            </a:r>
            <a:r>
              <a:rPr lang="en-US" sz="1600" dirty="0" err="1">
                <a:solidFill>
                  <a:schemeClr val="accent3">
                    <a:lumMod val="50000"/>
                  </a:schemeClr>
                </a:solidFill>
              </a:rPr>
              <a:t>chorshanba</a:t>
            </a:r>
            <a:r>
              <a:rPr lang="en-US" sz="1600" dirty="0">
                <a:solidFill>
                  <a:schemeClr val="accent3">
                    <a:lumMod val="50000"/>
                  </a:schemeClr>
                </a:solidFill>
              </a:rPr>
              <a:t> </a:t>
            </a:r>
            <a:r>
              <a:rPr lang="en-US" sz="1600" dirty="0" err="1">
                <a:solidFill>
                  <a:schemeClr val="accent3">
                    <a:lumMod val="50000"/>
                  </a:schemeClr>
                </a:solidFill>
              </a:rPr>
              <a:t>kuni</a:t>
            </a:r>
            <a:r>
              <a:rPr lang="en-US" sz="1600" dirty="0">
                <a:solidFill>
                  <a:schemeClr val="accent3">
                    <a:lumMod val="50000"/>
                  </a:schemeClr>
                </a:solidFill>
              </a:rPr>
              <a:t> </a:t>
            </a:r>
            <a:r>
              <a:rPr lang="en-US" sz="1600" dirty="0" err="1">
                <a:solidFill>
                  <a:schemeClr val="accent3">
                    <a:lumMod val="50000"/>
                  </a:schemeClr>
                </a:solidFill>
              </a:rPr>
              <a:t>suvlarni</a:t>
            </a:r>
            <a:r>
              <a:rPr lang="en-US" sz="1600" dirty="0">
                <a:solidFill>
                  <a:schemeClr val="accent3">
                    <a:lumMod val="50000"/>
                  </a:schemeClr>
                </a:solidFill>
              </a:rPr>
              <a:t> </a:t>
            </a:r>
            <a:r>
              <a:rPr lang="en-US" sz="1600" dirty="0" err="1">
                <a:solidFill>
                  <a:schemeClr val="accent3">
                    <a:lumMod val="50000"/>
                  </a:schemeClr>
                </a:solidFill>
              </a:rPr>
              <a:t>yaratdi</a:t>
            </a:r>
            <a:r>
              <a:rPr lang="en-US" sz="1600" dirty="0">
                <a:solidFill>
                  <a:schemeClr val="accent3">
                    <a:lumMod val="50000"/>
                  </a:schemeClr>
                </a:solidFill>
              </a:rPr>
              <a:t>, </a:t>
            </a:r>
            <a:r>
              <a:rPr lang="en-US" sz="1600" dirty="0" err="1">
                <a:solidFill>
                  <a:schemeClr val="accent3">
                    <a:lumMod val="50000"/>
                  </a:schemeClr>
                </a:solidFill>
              </a:rPr>
              <a:t>shamollarni</a:t>
            </a:r>
            <a:r>
              <a:rPr lang="en-US" sz="1600" dirty="0">
                <a:solidFill>
                  <a:schemeClr val="accent3">
                    <a:lumMod val="50000"/>
                  </a:schemeClr>
                </a:solidFill>
              </a:rPr>
              <a:t>, </a:t>
            </a:r>
            <a:r>
              <a:rPr lang="en-US" sz="1600" dirty="0" err="1">
                <a:solidFill>
                  <a:schemeClr val="accent3">
                    <a:lumMod val="50000"/>
                  </a:schemeClr>
                </a:solidFill>
              </a:rPr>
              <a:t>bulutlarni</a:t>
            </a:r>
            <a:r>
              <a:rPr lang="en-US" sz="1600" dirty="0">
                <a:solidFill>
                  <a:schemeClr val="accent3">
                    <a:lumMod val="50000"/>
                  </a:schemeClr>
                </a:solidFill>
              </a:rPr>
              <a:t> </a:t>
            </a:r>
            <a:r>
              <a:rPr lang="en-US" sz="1600" dirty="0" err="1">
                <a:solidFill>
                  <a:schemeClr val="accent3">
                    <a:lumMod val="50000"/>
                  </a:schemeClr>
                </a:solidFill>
              </a:rPr>
              <a:t>chaqirdi</a:t>
            </a:r>
            <a:r>
              <a:rPr lang="en-US" sz="1600" dirty="0">
                <a:solidFill>
                  <a:schemeClr val="accent3">
                    <a:lumMod val="50000"/>
                  </a:schemeClr>
                </a:solidFill>
              </a:rPr>
              <a:t>, </a:t>
            </a:r>
            <a:r>
              <a:rPr lang="en-US" sz="1600" dirty="0" err="1">
                <a:solidFill>
                  <a:schemeClr val="accent3">
                    <a:lumMod val="50000"/>
                  </a:schemeClr>
                </a:solidFill>
              </a:rPr>
              <a:t>daraxtlarni</a:t>
            </a:r>
            <a:r>
              <a:rPr lang="en-US" sz="1600" dirty="0">
                <a:solidFill>
                  <a:schemeClr val="accent3">
                    <a:lumMod val="50000"/>
                  </a:schemeClr>
                </a:solidFill>
              </a:rPr>
              <a:t>, </a:t>
            </a:r>
            <a:r>
              <a:rPr lang="en-US" sz="1600" dirty="0" err="1">
                <a:solidFill>
                  <a:schemeClr val="accent3">
                    <a:lumMod val="50000"/>
                  </a:schemeClr>
                </a:solidFill>
              </a:rPr>
              <a:t>o‘t-o‘lanlarni</a:t>
            </a:r>
            <a:r>
              <a:rPr lang="en-US" sz="1600" dirty="0">
                <a:solidFill>
                  <a:schemeClr val="accent3">
                    <a:lumMod val="50000"/>
                  </a:schemeClr>
                </a:solidFill>
              </a:rPr>
              <a:t> </a:t>
            </a:r>
            <a:r>
              <a:rPr lang="en-US" sz="1600" dirty="0" err="1">
                <a:solidFill>
                  <a:schemeClr val="accent3">
                    <a:lumMod val="50000"/>
                  </a:schemeClr>
                </a:solidFill>
              </a:rPr>
              <a:t>undirdi</a:t>
            </a:r>
            <a:r>
              <a:rPr lang="en-US" sz="1600" dirty="0">
                <a:solidFill>
                  <a:schemeClr val="accent3">
                    <a:lumMod val="50000"/>
                  </a:schemeClr>
                </a:solidFill>
              </a:rPr>
              <a:t>, </a:t>
            </a:r>
            <a:r>
              <a:rPr lang="en-US" sz="1600" dirty="0" err="1">
                <a:solidFill>
                  <a:schemeClr val="accent3">
                    <a:lumMod val="50000"/>
                  </a:schemeClr>
                </a:solidFill>
              </a:rPr>
              <a:t>rizq-nasibalarni</a:t>
            </a:r>
            <a:r>
              <a:rPr lang="en-US" sz="1600" dirty="0">
                <a:solidFill>
                  <a:schemeClr val="accent3">
                    <a:lumMod val="50000"/>
                  </a:schemeClr>
                </a:solidFill>
              </a:rPr>
              <a:t> </a:t>
            </a:r>
            <a:r>
              <a:rPr lang="en-US" sz="1600" dirty="0" err="1">
                <a:solidFill>
                  <a:schemeClr val="accent3">
                    <a:lumMod val="50000"/>
                  </a:schemeClr>
                </a:solidFill>
              </a:rPr>
              <a:t>ulashdi</a:t>
            </a:r>
            <a:r>
              <a:rPr lang="en-US" sz="1600" dirty="0">
                <a:solidFill>
                  <a:schemeClr val="accent3">
                    <a:lumMod val="50000"/>
                  </a:schemeClr>
                </a:solidFill>
              </a:rPr>
              <a:t>, </a:t>
            </a:r>
            <a:r>
              <a:rPr lang="en-US" sz="1600" dirty="0" err="1">
                <a:solidFill>
                  <a:srgbClr val="FF0000"/>
                </a:solidFill>
              </a:rPr>
              <a:t>payshanba</a:t>
            </a:r>
            <a:r>
              <a:rPr lang="en-US" sz="1600" dirty="0">
                <a:solidFill>
                  <a:srgbClr val="FF0000"/>
                </a:solidFill>
              </a:rPr>
              <a:t> </a:t>
            </a:r>
            <a:r>
              <a:rPr lang="en-US" sz="1600" dirty="0" err="1">
                <a:solidFill>
                  <a:srgbClr val="FF0000"/>
                </a:solidFill>
              </a:rPr>
              <a:t>kuni</a:t>
            </a:r>
            <a:r>
              <a:rPr lang="en-US" sz="1600" dirty="0">
                <a:solidFill>
                  <a:srgbClr val="FF0000"/>
                </a:solidFill>
              </a:rPr>
              <a:t> </a:t>
            </a:r>
            <a:r>
              <a:rPr lang="en-US" sz="1600" dirty="0" err="1">
                <a:solidFill>
                  <a:srgbClr val="FF0000"/>
                </a:solidFill>
              </a:rPr>
              <a:t>jannat</a:t>
            </a:r>
            <a:r>
              <a:rPr lang="en-US" sz="1600" dirty="0">
                <a:solidFill>
                  <a:srgbClr val="FF0000"/>
                </a:solidFill>
              </a:rPr>
              <a:t>, </a:t>
            </a:r>
            <a:r>
              <a:rPr lang="en-US" sz="1600" dirty="0" err="1">
                <a:solidFill>
                  <a:srgbClr val="FF0000"/>
                </a:solidFill>
              </a:rPr>
              <a:t>do‘zaxni</a:t>
            </a:r>
            <a:r>
              <a:rPr lang="en-US" sz="1600" dirty="0">
                <a:solidFill>
                  <a:srgbClr val="FF0000"/>
                </a:solidFill>
              </a:rPr>
              <a:t>, </a:t>
            </a:r>
            <a:r>
              <a:rPr lang="en-US" sz="1600" dirty="0" err="1">
                <a:solidFill>
                  <a:srgbClr val="FF0000"/>
                </a:solidFill>
              </a:rPr>
              <a:t>rahmat</a:t>
            </a:r>
            <a:r>
              <a:rPr lang="en-US" sz="1600" dirty="0">
                <a:solidFill>
                  <a:srgbClr val="FF0000"/>
                </a:solidFill>
              </a:rPr>
              <a:t> </a:t>
            </a:r>
            <a:r>
              <a:rPr lang="en-US" sz="1600" dirty="0" err="1">
                <a:solidFill>
                  <a:srgbClr val="FF0000"/>
                </a:solidFill>
              </a:rPr>
              <a:t>va</a:t>
            </a:r>
            <a:r>
              <a:rPr lang="en-US" sz="1600" dirty="0">
                <a:solidFill>
                  <a:srgbClr val="FF0000"/>
                </a:solidFill>
              </a:rPr>
              <a:t> </a:t>
            </a:r>
            <a:r>
              <a:rPr lang="en-US" sz="1600" dirty="0" err="1">
                <a:solidFill>
                  <a:srgbClr val="FF0000"/>
                </a:solidFill>
              </a:rPr>
              <a:t>azob</a:t>
            </a:r>
            <a:r>
              <a:rPr lang="en-US" sz="1600" dirty="0">
                <a:solidFill>
                  <a:srgbClr val="FF0000"/>
                </a:solidFill>
              </a:rPr>
              <a:t> </a:t>
            </a:r>
            <a:r>
              <a:rPr lang="en-US" sz="1600" dirty="0" err="1">
                <a:solidFill>
                  <a:srgbClr val="FF0000"/>
                </a:solidFill>
              </a:rPr>
              <a:t>farishtalarini</a:t>
            </a:r>
            <a:r>
              <a:rPr lang="en-US" sz="1600" dirty="0">
                <a:solidFill>
                  <a:srgbClr val="FF0000"/>
                </a:solidFill>
              </a:rPr>
              <a:t>, </a:t>
            </a:r>
            <a:r>
              <a:rPr lang="en-US" sz="1600" dirty="0" err="1">
                <a:solidFill>
                  <a:srgbClr val="FF0000"/>
                </a:solidFill>
              </a:rPr>
              <a:t>hurlarni</a:t>
            </a:r>
            <a:r>
              <a:rPr lang="en-US" sz="1600" dirty="0">
                <a:solidFill>
                  <a:srgbClr val="FF0000"/>
                </a:solidFill>
              </a:rPr>
              <a:t> </a:t>
            </a:r>
            <a:r>
              <a:rPr lang="en-US" sz="1600" dirty="0" err="1">
                <a:solidFill>
                  <a:srgbClr val="FF0000"/>
                </a:solidFill>
              </a:rPr>
              <a:t>yaratdi</a:t>
            </a:r>
            <a:r>
              <a:rPr lang="en-US" sz="1600" dirty="0">
                <a:solidFill>
                  <a:srgbClr val="FF0000"/>
                </a:solidFill>
              </a:rPr>
              <a:t>, </a:t>
            </a:r>
            <a:r>
              <a:rPr lang="en-US" sz="1600" dirty="0" err="1">
                <a:solidFill>
                  <a:srgbClr val="00B050"/>
                </a:solidFill>
              </a:rPr>
              <a:t>juma</a:t>
            </a:r>
            <a:r>
              <a:rPr lang="en-US" sz="1600" dirty="0">
                <a:solidFill>
                  <a:srgbClr val="00B050"/>
                </a:solidFill>
              </a:rPr>
              <a:t> </a:t>
            </a:r>
            <a:r>
              <a:rPr lang="en-US" sz="1600" dirty="0" err="1">
                <a:solidFill>
                  <a:srgbClr val="00B050"/>
                </a:solidFill>
              </a:rPr>
              <a:t>kuni</a:t>
            </a:r>
            <a:r>
              <a:rPr lang="en-US" sz="1600" dirty="0">
                <a:solidFill>
                  <a:srgbClr val="00B050"/>
                </a:solidFill>
              </a:rPr>
              <a:t> </a:t>
            </a:r>
            <a:r>
              <a:rPr lang="en-US" sz="1600" dirty="0" err="1">
                <a:solidFill>
                  <a:srgbClr val="00B050"/>
                </a:solidFill>
              </a:rPr>
              <a:t>Odamni</a:t>
            </a:r>
            <a:r>
              <a:rPr lang="en-US" sz="1600" dirty="0">
                <a:solidFill>
                  <a:srgbClr val="00B050"/>
                </a:solidFill>
              </a:rPr>
              <a:t> </a:t>
            </a:r>
            <a:r>
              <a:rPr lang="en-US" sz="1600" dirty="0" err="1"/>
              <a:t>yaratdi</a:t>
            </a:r>
            <a:r>
              <a:rPr lang="en-US" sz="1600" dirty="0"/>
              <a:t>, </a:t>
            </a:r>
            <a:r>
              <a:rPr lang="en-US" sz="1600" dirty="0" err="1"/>
              <a:t>shanba</a:t>
            </a:r>
            <a:r>
              <a:rPr lang="en-US" sz="1600" dirty="0"/>
              <a:t> </a:t>
            </a:r>
            <a:r>
              <a:rPr lang="en-US" sz="1600" dirty="0" err="1"/>
              <a:t>kuni</a:t>
            </a:r>
            <a:r>
              <a:rPr lang="en-US" sz="1600" dirty="0"/>
              <a:t> </a:t>
            </a:r>
            <a:r>
              <a:rPr lang="en-US" sz="1600" dirty="0" err="1"/>
              <a:t>hech</a:t>
            </a:r>
            <a:r>
              <a:rPr lang="en-US" sz="1600" dirty="0"/>
              <a:t> </a:t>
            </a:r>
            <a:r>
              <a:rPr lang="en-US" sz="1600" dirty="0" err="1"/>
              <a:t>narsa</a:t>
            </a:r>
            <a:r>
              <a:rPr lang="en-US" sz="1600" dirty="0"/>
              <a:t> </a:t>
            </a:r>
            <a:r>
              <a:rPr lang="en-US" sz="1600" dirty="0" err="1"/>
              <a:t>yaratmadi</a:t>
            </a:r>
            <a:r>
              <a:rPr lang="en-US" sz="1600" dirty="0"/>
              <a:t>. Bu </a:t>
            </a:r>
            <a:r>
              <a:rPr lang="en-US" sz="1600" dirty="0" err="1"/>
              <a:t>hamma</a:t>
            </a:r>
            <a:r>
              <a:rPr lang="en-US" sz="1600" dirty="0"/>
              <a:t> </a:t>
            </a:r>
            <a:r>
              <a:rPr lang="en-US" sz="1600" dirty="0" err="1"/>
              <a:t>narsalarni</a:t>
            </a:r>
            <a:r>
              <a:rPr lang="en-US" sz="1600" dirty="0"/>
              <a:t> </a:t>
            </a:r>
            <a:r>
              <a:rPr lang="en-US" sz="1600" dirty="0" err="1"/>
              <a:t>va</a:t>
            </a:r>
            <a:r>
              <a:rPr lang="en-US" sz="1600" dirty="0"/>
              <a:t> </a:t>
            </a:r>
            <a:r>
              <a:rPr lang="en-US" sz="1600" dirty="0" err="1"/>
              <a:t>yana</a:t>
            </a:r>
            <a:r>
              <a:rPr lang="en-US" sz="1600" dirty="0"/>
              <a:t> </a:t>
            </a:r>
            <a:r>
              <a:rPr lang="en-US" sz="1600" dirty="0" err="1"/>
              <a:t>minglab</a:t>
            </a:r>
            <a:r>
              <a:rPr lang="en-US" sz="1600" dirty="0"/>
              <a:t> </a:t>
            </a:r>
            <a:r>
              <a:rPr lang="en-US" sz="1600" dirty="0" err="1"/>
              <a:t>narsalarni</a:t>
            </a:r>
            <a:r>
              <a:rPr lang="en-US" sz="1600" dirty="0"/>
              <a:t> </a:t>
            </a:r>
            <a:r>
              <a:rPr lang="en-US" sz="1600" dirty="0" err="1"/>
              <a:t>ko‘z</a:t>
            </a:r>
            <a:r>
              <a:rPr lang="en-US" sz="1600" dirty="0"/>
              <a:t> </a:t>
            </a:r>
            <a:r>
              <a:rPr lang="en-US" sz="1600" dirty="0" err="1"/>
              <a:t>ochib</a:t>
            </a:r>
            <a:r>
              <a:rPr lang="en-US" sz="1600" dirty="0"/>
              <a:t> </a:t>
            </a:r>
            <a:r>
              <a:rPr lang="en-US" sz="1600" dirty="0" err="1"/>
              <a:t>yumguncha</a:t>
            </a:r>
            <a:r>
              <a:rPr lang="en-US" sz="1600" dirty="0"/>
              <a:t> </a:t>
            </a:r>
            <a:r>
              <a:rPr lang="en-US" sz="1600" dirty="0" err="1"/>
              <a:t>yaratguvchi</a:t>
            </a:r>
            <a:r>
              <a:rPr lang="en-US" sz="1600" dirty="0"/>
              <a:t> </a:t>
            </a:r>
            <a:r>
              <a:rPr lang="en-US" sz="1600" dirty="0" err="1"/>
              <a:t>qudrati</a:t>
            </a:r>
            <a:r>
              <a:rPr lang="en-US" sz="1600" dirty="0"/>
              <a:t> </a:t>
            </a:r>
            <a:r>
              <a:rPr lang="en-US" sz="1600" dirty="0" err="1"/>
              <a:t>bor</a:t>
            </a:r>
            <a:r>
              <a:rPr lang="en-US" sz="1600" dirty="0"/>
              <a:t> </a:t>
            </a:r>
            <a:r>
              <a:rPr lang="en-US" sz="1600" dirty="0" err="1"/>
              <a:t>edi</a:t>
            </a:r>
            <a:r>
              <a:rPr lang="en-US" sz="1600" dirty="0"/>
              <a:t>. </a:t>
            </a:r>
            <a:r>
              <a:rPr lang="en-US" sz="1600" dirty="0" err="1"/>
              <a:t>Shuning</a:t>
            </a:r>
            <a:r>
              <a:rPr lang="en-US" sz="1600" dirty="0"/>
              <a:t> </a:t>
            </a:r>
            <a:r>
              <a:rPr lang="en-US" sz="1600" dirty="0" err="1"/>
              <a:t>uchun</a:t>
            </a:r>
            <a:r>
              <a:rPr lang="en-US" sz="1600" dirty="0"/>
              <a:t> </a:t>
            </a:r>
            <a:r>
              <a:rPr lang="en-US" sz="1600" dirty="0" err="1"/>
              <a:t>olti</a:t>
            </a:r>
            <a:r>
              <a:rPr lang="en-US" sz="1600" dirty="0"/>
              <a:t> </a:t>
            </a:r>
            <a:r>
              <a:rPr lang="en-US" sz="1600" dirty="0" err="1"/>
              <a:t>kunda</a:t>
            </a:r>
            <a:r>
              <a:rPr lang="en-US" sz="1600" dirty="0"/>
              <a:t> </a:t>
            </a:r>
            <a:r>
              <a:rPr lang="en-US" sz="1600" dirty="0" err="1"/>
              <a:t>yaratdiki</a:t>
            </a:r>
            <a:r>
              <a:rPr lang="en-US" sz="1600" dirty="0"/>
              <a:t>, </a:t>
            </a:r>
            <a:r>
              <a:rPr lang="en-US" sz="1600" dirty="0" err="1"/>
              <a:t>bunda</a:t>
            </a:r>
            <a:r>
              <a:rPr lang="en-US" sz="1600" dirty="0"/>
              <a:t> </a:t>
            </a:r>
            <a:r>
              <a:rPr lang="en-US" sz="1600" dirty="0" err="1"/>
              <a:t>bandalariga</a:t>
            </a:r>
            <a:r>
              <a:rPr lang="en-US" sz="1600" dirty="0"/>
              <a:t> </a:t>
            </a:r>
            <a:r>
              <a:rPr lang="en-US" sz="1600" dirty="0" err="1"/>
              <a:t>ta’lim</a:t>
            </a:r>
            <a:r>
              <a:rPr lang="en-US" sz="1600" dirty="0"/>
              <a:t> </a:t>
            </a:r>
            <a:r>
              <a:rPr lang="en-US" sz="1600" dirty="0" err="1"/>
              <a:t>bor</a:t>
            </a:r>
            <a:r>
              <a:rPr lang="en-US" sz="1600" dirty="0"/>
              <a:t> </a:t>
            </a:r>
            <a:r>
              <a:rPr lang="en-US" sz="1600" dirty="0" err="1"/>
              <a:t>edi</a:t>
            </a:r>
            <a:r>
              <a:rPr lang="en-US" sz="1600" dirty="0"/>
              <a:t>: "Men </a:t>
            </a:r>
            <a:r>
              <a:rPr lang="en-US" sz="1600" dirty="0" err="1"/>
              <a:t>qodir</a:t>
            </a:r>
            <a:r>
              <a:rPr lang="en-US" sz="1600" dirty="0"/>
              <a:t> </a:t>
            </a:r>
            <a:r>
              <a:rPr lang="en-US" sz="1600" dirty="0" err="1"/>
              <a:t>bo‘lsam</a:t>
            </a:r>
            <a:r>
              <a:rPr lang="en-US" sz="1600" dirty="0"/>
              <a:t>-da </a:t>
            </a:r>
            <a:r>
              <a:rPr lang="en-US" sz="1600" dirty="0" err="1"/>
              <a:t>shoshilib</a:t>
            </a:r>
            <a:r>
              <a:rPr lang="en-US" sz="1600" dirty="0"/>
              <a:t> </a:t>
            </a:r>
            <a:r>
              <a:rPr lang="en-US" sz="1600" dirty="0" err="1"/>
              <a:t>qilmasman</a:t>
            </a:r>
            <a:r>
              <a:rPr lang="en-US" sz="1600" dirty="0"/>
              <a:t>", </a:t>
            </a:r>
            <a:r>
              <a:rPr lang="en-US" sz="1600" dirty="0" err="1"/>
              <a:t>degan</a:t>
            </a:r>
            <a:r>
              <a:rPr lang="en-US" sz="1600" dirty="0"/>
              <a:t>. </a:t>
            </a:r>
            <a:r>
              <a:rPr lang="en-US" sz="1600" dirty="0" err="1"/>
              <a:t>Rasululloh</a:t>
            </a:r>
            <a:r>
              <a:rPr lang="en-US" sz="1600" dirty="0"/>
              <a:t> </a:t>
            </a:r>
            <a:r>
              <a:rPr lang="en-US" sz="1600" dirty="0" err="1"/>
              <a:t>dedi</a:t>
            </a:r>
            <a:r>
              <a:rPr lang="en-US" sz="1600" dirty="0"/>
              <a:t>: "</a:t>
            </a:r>
            <a:r>
              <a:rPr lang="en-US" sz="1600" dirty="0" err="1"/>
              <a:t>Shoshilish</a:t>
            </a:r>
            <a:r>
              <a:rPr lang="en-US" sz="1600" dirty="0"/>
              <a:t> </a:t>
            </a:r>
            <a:r>
              <a:rPr lang="en-US" sz="1600" dirty="0" err="1"/>
              <a:t>shaytonning</a:t>
            </a:r>
            <a:r>
              <a:rPr lang="en-US" sz="1600" dirty="0"/>
              <a:t> </a:t>
            </a:r>
            <a:r>
              <a:rPr lang="en-US" sz="1600" dirty="0" err="1"/>
              <a:t>ishi</a:t>
            </a:r>
            <a:r>
              <a:rPr lang="en-US" sz="1600" dirty="0"/>
              <a:t> </a:t>
            </a:r>
            <a:r>
              <a:rPr lang="en-US" sz="1600" dirty="0" err="1"/>
              <a:t>va</a:t>
            </a:r>
            <a:r>
              <a:rPr lang="en-US" sz="1600" dirty="0"/>
              <a:t> </a:t>
            </a:r>
            <a:r>
              <a:rPr lang="en-US" sz="1600" dirty="0" err="1"/>
              <a:t>shoshilmaslik</a:t>
            </a:r>
            <a:r>
              <a:rPr lang="en-US" sz="1600" dirty="0"/>
              <a:t> </a:t>
            </a:r>
            <a:r>
              <a:rPr lang="en-US" sz="1600" dirty="0" err="1"/>
              <a:t>Rahmonning</a:t>
            </a:r>
            <a:r>
              <a:rPr lang="en-US" sz="1600" dirty="0"/>
              <a:t> </a:t>
            </a:r>
            <a:r>
              <a:rPr lang="en-US" sz="1600" dirty="0" err="1"/>
              <a:t>ishidur</a:t>
            </a:r>
            <a:r>
              <a:rPr lang="en-US" sz="1600" dirty="0"/>
              <a:t>".</a:t>
            </a:r>
            <a:endParaRPr lang="ru-RU" sz="16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Объект 2"/>
          <p:cNvSpPr>
            <a:spLocks noGrp="1"/>
          </p:cNvSpPr>
          <p:nvPr>
            <p:ph idx="1"/>
          </p:nvPr>
        </p:nvSpPr>
        <p:spPr>
          <a:xfrm>
            <a:off x="1778000" y="1989139"/>
            <a:ext cx="8921750" cy="2943225"/>
          </a:xfrm>
        </p:spPr>
        <p:txBody>
          <a:bodyPr/>
          <a:lstStyle/>
          <a:p>
            <a:r>
              <a:rPr lang="en-US" altLang="ru-RU" dirty="0" smtClean="0"/>
              <a:t>ODAM ALAYHISSALOM QISSASI </a:t>
            </a:r>
            <a:r>
              <a:rPr lang="en-US" altLang="ru-RU" dirty="0" err="1" smtClean="0"/>
              <a:t>Payg‘ambar</a:t>
            </a:r>
            <a:r>
              <a:rPr lang="en-US" altLang="ru-RU" dirty="0" smtClean="0"/>
              <a:t> </a:t>
            </a:r>
            <a:r>
              <a:rPr lang="en-US" altLang="ru-RU" dirty="0" err="1" smtClean="0"/>
              <a:t>alayhisalom</a:t>
            </a:r>
            <a:r>
              <a:rPr lang="en-US" altLang="ru-RU" dirty="0" smtClean="0"/>
              <a:t> </a:t>
            </a:r>
            <a:r>
              <a:rPr lang="en-US" altLang="ru-RU" dirty="0" err="1" smtClean="0"/>
              <a:t>dedilar</a:t>
            </a:r>
            <a:r>
              <a:rPr lang="en-US" altLang="ru-RU" dirty="0" smtClean="0"/>
              <a:t>: "</a:t>
            </a:r>
            <a:r>
              <a:rPr lang="en-US" altLang="ru-RU" dirty="0" err="1" smtClean="0"/>
              <a:t>Kimda-kim</a:t>
            </a:r>
            <a:r>
              <a:rPr lang="en-US" altLang="ru-RU" dirty="0" smtClean="0"/>
              <a:t> </a:t>
            </a:r>
            <a:r>
              <a:rPr lang="en-US" altLang="ru-RU" dirty="0" err="1" smtClean="0"/>
              <a:t>dunyo</a:t>
            </a:r>
            <a:r>
              <a:rPr lang="en-US" altLang="ru-RU" dirty="0" smtClean="0"/>
              <a:t> </a:t>
            </a:r>
            <a:r>
              <a:rPr lang="en-US" altLang="ru-RU" dirty="0" err="1" smtClean="0"/>
              <a:t>ajoyibotlarini</a:t>
            </a:r>
            <a:r>
              <a:rPr lang="en-US" altLang="ru-RU" dirty="0" smtClean="0"/>
              <a:t> </a:t>
            </a:r>
            <a:r>
              <a:rPr lang="en-US" altLang="ru-RU" dirty="0" err="1" smtClean="0"/>
              <a:t>ko‘rmoqchi</a:t>
            </a:r>
            <a:r>
              <a:rPr lang="en-US" altLang="ru-RU" dirty="0" smtClean="0"/>
              <a:t> </a:t>
            </a:r>
            <a:r>
              <a:rPr lang="en-US" altLang="ru-RU" dirty="0" err="1" smtClean="0"/>
              <a:t>bo‘lsa</a:t>
            </a:r>
            <a:r>
              <a:rPr lang="en-US" altLang="ru-RU" dirty="0" smtClean="0"/>
              <a:t>, </a:t>
            </a:r>
            <a:r>
              <a:rPr lang="en-US" altLang="ru-RU" dirty="0" err="1" smtClean="0"/>
              <a:t>Odam</a:t>
            </a:r>
            <a:r>
              <a:rPr lang="en-US" altLang="ru-RU" dirty="0" smtClean="0"/>
              <a:t> </a:t>
            </a:r>
            <a:r>
              <a:rPr lang="en-US" altLang="ru-RU" dirty="0" err="1" smtClean="0"/>
              <a:t>alayhissalom</a:t>
            </a:r>
            <a:r>
              <a:rPr lang="en-US" altLang="ru-RU" dirty="0" smtClean="0"/>
              <a:t> </a:t>
            </a:r>
            <a:r>
              <a:rPr lang="en-US" altLang="ru-RU" dirty="0" err="1" smtClean="0"/>
              <a:t>qissasiga</a:t>
            </a:r>
            <a:r>
              <a:rPr lang="en-US" altLang="ru-RU" dirty="0" smtClean="0"/>
              <a:t> </a:t>
            </a:r>
            <a:r>
              <a:rPr lang="en-US" altLang="ru-RU" dirty="0" err="1" smtClean="0"/>
              <a:t>qarasin</a:t>
            </a:r>
            <a:r>
              <a:rPr lang="en-US" altLang="ru-RU" dirty="0" smtClean="0"/>
              <a:t>". </a:t>
            </a:r>
            <a:r>
              <a:rPr lang="en-US" altLang="ru-RU" dirty="0" err="1" smtClean="0"/>
              <a:t>Olloh</a:t>
            </a:r>
            <a:r>
              <a:rPr lang="en-US" altLang="ru-RU" dirty="0" smtClean="0"/>
              <a:t> </a:t>
            </a:r>
            <a:r>
              <a:rPr lang="en-US" altLang="ru-RU" dirty="0" err="1" smtClean="0"/>
              <a:t>subhanahu</a:t>
            </a:r>
            <a:r>
              <a:rPr lang="en-US" altLang="ru-RU" dirty="0" smtClean="0"/>
              <a:t> </a:t>
            </a:r>
            <a:r>
              <a:rPr lang="en-US" altLang="ru-RU" dirty="0" err="1" smtClean="0"/>
              <a:t>va</a:t>
            </a:r>
            <a:r>
              <a:rPr lang="en-US" altLang="ru-RU" dirty="0" smtClean="0"/>
              <a:t> </a:t>
            </a:r>
            <a:r>
              <a:rPr lang="en-US" altLang="ru-RU" dirty="0" err="1" smtClean="0"/>
              <a:t>taolo</a:t>
            </a:r>
            <a:r>
              <a:rPr lang="en-US" altLang="ru-RU" dirty="0" smtClean="0"/>
              <a:t> </a:t>
            </a:r>
            <a:r>
              <a:rPr lang="en-US" altLang="ru-RU" dirty="0" err="1" smtClean="0"/>
              <a:t>odamni</a:t>
            </a:r>
            <a:r>
              <a:rPr lang="en-US" altLang="ru-RU" dirty="0" smtClean="0"/>
              <a:t> </a:t>
            </a:r>
            <a:r>
              <a:rPr lang="en-US" altLang="ru-RU" dirty="0" err="1" smtClean="0"/>
              <a:t>yaratishlikka</a:t>
            </a:r>
            <a:r>
              <a:rPr lang="en-US" altLang="ru-RU" dirty="0" smtClean="0"/>
              <a:t> </a:t>
            </a:r>
            <a:r>
              <a:rPr lang="en-US" altLang="ru-RU" dirty="0" err="1" smtClean="0"/>
              <a:t>ahd</a:t>
            </a:r>
            <a:r>
              <a:rPr lang="en-US" altLang="ru-RU" dirty="0" smtClean="0"/>
              <a:t> </a:t>
            </a:r>
            <a:r>
              <a:rPr lang="en-US" altLang="ru-RU" dirty="0" err="1" smtClean="0"/>
              <a:t>qildi</a:t>
            </a:r>
            <a:r>
              <a:rPr lang="en-US" altLang="ru-RU" dirty="0" smtClean="0"/>
              <a:t> </a:t>
            </a:r>
            <a:r>
              <a:rPr lang="en-US" altLang="ru-RU" dirty="0" err="1" smtClean="0"/>
              <a:t>va</a:t>
            </a:r>
            <a:r>
              <a:rPr lang="en-US" altLang="ru-RU" dirty="0" smtClean="0"/>
              <a:t> </a:t>
            </a:r>
            <a:r>
              <a:rPr lang="en-US" altLang="ru-RU" dirty="0" err="1" smtClean="0"/>
              <a:t>Jabroil</a:t>
            </a:r>
            <a:r>
              <a:rPr lang="en-US" altLang="ru-RU" dirty="0" smtClean="0"/>
              <a:t> </a:t>
            </a:r>
            <a:r>
              <a:rPr lang="en-US" altLang="ru-RU" dirty="0" err="1" smtClean="0"/>
              <a:t>alayhissalomga</a:t>
            </a:r>
            <a:r>
              <a:rPr lang="en-US" altLang="ru-RU" dirty="0" smtClean="0"/>
              <a:t> </a:t>
            </a:r>
            <a:r>
              <a:rPr lang="en-US" altLang="ru-RU" dirty="0" err="1" smtClean="0"/>
              <a:t>amr</a:t>
            </a:r>
            <a:r>
              <a:rPr lang="en-US" altLang="ru-RU" dirty="0" smtClean="0"/>
              <a:t> </a:t>
            </a:r>
            <a:r>
              <a:rPr lang="en-US" altLang="ru-RU" dirty="0" err="1" smtClean="0"/>
              <a:t>qildi</a:t>
            </a:r>
            <a:r>
              <a:rPr lang="en-US" altLang="ru-RU" dirty="0" smtClean="0"/>
              <a:t>: "</a:t>
            </a:r>
            <a:r>
              <a:rPr lang="en-US" altLang="ru-RU" dirty="0" err="1" smtClean="0"/>
              <a:t>Borgil</a:t>
            </a:r>
            <a:r>
              <a:rPr lang="en-US" altLang="ru-RU" dirty="0" smtClean="0"/>
              <a:t>, </a:t>
            </a:r>
            <a:r>
              <a:rPr lang="en-US" altLang="ru-RU" dirty="0" err="1" smtClean="0"/>
              <a:t>yer</a:t>
            </a:r>
            <a:r>
              <a:rPr lang="en-US" altLang="ru-RU" dirty="0" smtClean="0"/>
              <a:t> </a:t>
            </a:r>
            <a:r>
              <a:rPr lang="en-US" altLang="ru-RU" dirty="0" err="1" smtClean="0"/>
              <a:t>yuzidan</a:t>
            </a:r>
            <a:r>
              <a:rPr lang="en-US" altLang="ru-RU" dirty="0" smtClean="0"/>
              <a:t> </a:t>
            </a:r>
            <a:r>
              <a:rPr lang="en-US" altLang="ru-RU" dirty="0" err="1" smtClean="0"/>
              <a:t>bir</a:t>
            </a:r>
            <a:r>
              <a:rPr lang="en-US" altLang="ru-RU" dirty="0" smtClean="0"/>
              <a:t> </a:t>
            </a:r>
            <a:r>
              <a:rPr lang="en-US" altLang="ru-RU" dirty="0" err="1" smtClean="0"/>
              <a:t>hovuch</a:t>
            </a:r>
            <a:r>
              <a:rPr lang="en-US" altLang="ru-RU" dirty="0" smtClean="0"/>
              <a:t> </a:t>
            </a:r>
            <a:r>
              <a:rPr lang="en-US" altLang="ru-RU" dirty="0" err="1" smtClean="0"/>
              <a:t>tuproq</a:t>
            </a:r>
            <a:r>
              <a:rPr lang="en-US" altLang="ru-RU" dirty="0" smtClean="0"/>
              <a:t> </a:t>
            </a:r>
            <a:r>
              <a:rPr lang="en-US" altLang="ru-RU" dirty="0" err="1" smtClean="0"/>
              <a:t>keltirgil</a:t>
            </a:r>
            <a:r>
              <a:rPr lang="en-US" altLang="ru-RU" dirty="0" smtClean="0"/>
              <a:t>!" </a:t>
            </a:r>
            <a:r>
              <a:rPr lang="en-US" altLang="ru-RU" dirty="0" err="1" smtClean="0"/>
              <a:t>Jabroil</a:t>
            </a:r>
            <a:r>
              <a:rPr lang="en-US" altLang="ru-RU" dirty="0" smtClean="0"/>
              <a:t> </a:t>
            </a:r>
            <a:r>
              <a:rPr lang="en-US" altLang="ru-RU" dirty="0" err="1" smtClean="0"/>
              <a:t>kelib</a:t>
            </a:r>
            <a:r>
              <a:rPr lang="en-US" altLang="ru-RU" dirty="0" smtClean="0"/>
              <a:t> </a:t>
            </a:r>
            <a:r>
              <a:rPr lang="en-US" altLang="ru-RU" dirty="0" err="1" smtClean="0"/>
              <a:t>tuproq</a:t>
            </a:r>
            <a:r>
              <a:rPr lang="en-US" altLang="ru-RU" dirty="0" smtClean="0"/>
              <a:t> </a:t>
            </a:r>
            <a:r>
              <a:rPr lang="en-US" altLang="ru-RU" dirty="0" err="1" smtClean="0"/>
              <a:t>olmoqchi</a:t>
            </a:r>
            <a:r>
              <a:rPr lang="en-US" altLang="ru-RU" dirty="0" smtClean="0"/>
              <a:t> </a:t>
            </a:r>
            <a:r>
              <a:rPr lang="en-US" altLang="ru-RU" dirty="0" err="1" smtClean="0"/>
              <a:t>bo‘lgandi</a:t>
            </a:r>
            <a:r>
              <a:rPr lang="en-US" altLang="ru-RU" dirty="0" smtClean="0"/>
              <a:t>, </a:t>
            </a:r>
            <a:r>
              <a:rPr lang="en-US" altLang="ru-RU" dirty="0" err="1" smtClean="0"/>
              <a:t>yer</a:t>
            </a:r>
            <a:r>
              <a:rPr lang="en-US" altLang="ru-RU" dirty="0" smtClean="0"/>
              <a:t> </a:t>
            </a:r>
            <a:r>
              <a:rPr lang="en-US" altLang="ru-RU" dirty="0" err="1" smtClean="0"/>
              <a:t>ont</a:t>
            </a:r>
            <a:r>
              <a:rPr lang="en-US" altLang="ru-RU" dirty="0" smtClean="0"/>
              <a:t> </a:t>
            </a:r>
            <a:r>
              <a:rPr lang="en-US" altLang="ru-RU" dirty="0" err="1" smtClean="0"/>
              <a:t>berdi</a:t>
            </a:r>
            <a:r>
              <a:rPr lang="en-US" altLang="ru-RU" dirty="0" smtClean="0"/>
              <a:t>: "</a:t>
            </a:r>
            <a:r>
              <a:rPr lang="en-US" altLang="ru-RU" dirty="0" err="1" smtClean="0"/>
              <a:t>Mendan</a:t>
            </a:r>
            <a:r>
              <a:rPr lang="en-US" altLang="ru-RU" dirty="0" smtClean="0"/>
              <a:t> </a:t>
            </a:r>
            <a:r>
              <a:rPr lang="en-US" altLang="ru-RU" dirty="0" err="1" smtClean="0"/>
              <a:t>tuproq</a:t>
            </a:r>
            <a:r>
              <a:rPr lang="en-US" altLang="ru-RU" dirty="0" smtClean="0"/>
              <a:t> </a:t>
            </a:r>
            <a:r>
              <a:rPr lang="en-US" altLang="ru-RU" dirty="0" err="1" smtClean="0"/>
              <a:t>olmangiz</a:t>
            </a:r>
            <a:r>
              <a:rPr lang="en-US" altLang="ru-RU" dirty="0" smtClean="0"/>
              <a:t>!" deb. </a:t>
            </a:r>
            <a:r>
              <a:rPr lang="en-US" altLang="ru-RU" dirty="0" err="1" smtClean="0"/>
              <a:t>Hazrat</a:t>
            </a:r>
            <a:r>
              <a:rPr lang="en-US" altLang="ru-RU" dirty="0" smtClean="0"/>
              <a:t> </a:t>
            </a:r>
            <a:r>
              <a:rPr lang="en-US" altLang="ru-RU" dirty="0" err="1" smtClean="0"/>
              <a:t>Jabroil</a:t>
            </a:r>
            <a:r>
              <a:rPr lang="en-US" altLang="ru-RU" dirty="0" smtClean="0"/>
              <a:t> </a:t>
            </a:r>
            <a:r>
              <a:rPr lang="en-US" altLang="ru-RU" dirty="0" err="1" smtClean="0"/>
              <a:t>yerga</a:t>
            </a:r>
            <a:r>
              <a:rPr lang="en-US" altLang="ru-RU" dirty="0" smtClean="0"/>
              <a:t> </a:t>
            </a:r>
            <a:r>
              <a:rPr lang="en-US" altLang="ru-RU" dirty="0" err="1" smtClean="0"/>
              <a:t>rahmi</a:t>
            </a:r>
            <a:r>
              <a:rPr lang="en-US" altLang="ru-RU" dirty="0" smtClean="0"/>
              <a:t> </a:t>
            </a:r>
            <a:r>
              <a:rPr lang="en-US" altLang="ru-RU" dirty="0" err="1" smtClean="0"/>
              <a:t>kelib</a:t>
            </a:r>
            <a:r>
              <a:rPr lang="en-US" altLang="ru-RU" dirty="0" smtClean="0"/>
              <a:t>, </a:t>
            </a:r>
            <a:r>
              <a:rPr lang="en-US" altLang="ru-RU" dirty="0" err="1" smtClean="0"/>
              <a:t>tuproq</a:t>
            </a:r>
            <a:r>
              <a:rPr lang="en-US" altLang="ru-RU" dirty="0" smtClean="0"/>
              <a:t> </a:t>
            </a:r>
            <a:r>
              <a:rPr lang="en-US" altLang="ru-RU" dirty="0" err="1" smtClean="0"/>
              <a:t>olmadi</a:t>
            </a:r>
            <a:r>
              <a:rPr lang="en-US" altLang="ru-RU" dirty="0" smtClean="0"/>
              <a:t>. </a:t>
            </a:r>
            <a:r>
              <a:rPr lang="en-US" altLang="ru-RU" dirty="0" err="1" smtClean="0"/>
              <a:t>Hazrat</a:t>
            </a:r>
            <a:r>
              <a:rPr lang="en-US" altLang="ru-RU" dirty="0" smtClean="0"/>
              <a:t> </a:t>
            </a:r>
            <a:r>
              <a:rPr lang="en-US" altLang="ru-RU" dirty="0" err="1" smtClean="0"/>
              <a:t>Isrofilni</a:t>
            </a:r>
            <a:r>
              <a:rPr lang="en-US" altLang="ru-RU" dirty="0" smtClean="0"/>
              <a:t> </a:t>
            </a:r>
            <a:r>
              <a:rPr lang="en-US" altLang="ru-RU" dirty="0" err="1" smtClean="0"/>
              <a:t>yubordi</a:t>
            </a:r>
            <a:r>
              <a:rPr lang="en-US" altLang="ru-RU" dirty="0" smtClean="0"/>
              <a:t>, </a:t>
            </a:r>
            <a:r>
              <a:rPr lang="en-US" altLang="ru-RU" dirty="0" err="1" smtClean="0"/>
              <a:t>unga</a:t>
            </a:r>
            <a:r>
              <a:rPr lang="en-US" altLang="ru-RU" dirty="0" smtClean="0"/>
              <a:t> ham </a:t>
            </a:r>
            <a:r>
              <a:rPr lang="en-US" altLang="ru-RU" dirty="0" err="1" smtClean="0"/>
              <a:t>ont</a:t>
            </a:r>
            <a:r>
              <a:rPr lang="en-US" altLang="ru-RU" dirty="0" smtClean="0"/>
              <a:t> </a:t>
            </a:r>
            <a:r>
              <a:rPr lang="en-US" altLang="ru-RU" dirty="0" err="1" smtClean="0"/>
              <a:t>berdi</a:t>
            </a:r>
            <a:r>
              <a:rPr lang="en-US" altLang="ru-RU" dirty="0" smtClean="0"/>
              <a:t> </a:t>
            </a:r>
            <a:r>
              <a:rPr lang="en-US" altLang="ru-RU" dirty="0" err="1" smtClean="0"/>
              <a:t>va</a:t>
            </a:r>
            <a:r>
              <a:rPr lang="en-US" altLang="ru-RU" dirty="0" smtClean="0"/>
              <a:t> u ham </a:t>
            </a:r>
            <a:r>
              <a:rPr lang="en-US" altLang="ru-RU" dirty="0" err="1" smtClean="0"/>
              <a:t>tuproq</a:t>
            </a:r>
            <a:r>
              <a:rPr lang="en-US" altLang="ru-RU" dirty="0" smtClean="0"/>
              <a:t> </a:t>
            </a:r>
            <a:r>
              <a:rPr lang="en-US" altLang="ru-RU" dirty="0" err="1" smtClean="0"/>
              <a:t>olmadi</a:t>
            </a:r>
            <a:r>
              <a:rPr lang="en-US" altLang="ru-RU" dirty="0" smtClean="0"/>
              <a:t>. </a:t>
            </a:r>
            <a:r>
              <a:rPr lang="en-US" altLang="ru-RU" dirty="0" err="1" smtClean="0"/>
              <a:t>Keyin</a:t>
            </a:r>
            <a:r>
              <a:rPr lang="en-US" altLang="ru-RU" dirty="0" smtClean="0"/>
              <a:t> </a:t>
            </a:r>
            <a:r>
              <a:rPr lang="en-US" altLang="ru-RU" dirty="0" err="1" smtClean="0"/>
              <a:t>hazrat</a:t>
            </a:r>
            <a:r>
              <a:rPr lang="en-US" altLang="ru-RU" dirty="0" smtClean="0"/>
              <a:t> </a:t>
            </a:r>
            <a:r>
              <a:rPr lang="en-US" altLang="ru-RU" dirty="0" err="1" smtClean="0"/>
              <a:t>Makoilni</a:t>
            </a:r>
            <a:r>
              <a:rPr lang="en-US" altLang="ru-RU" dirty="0" smtClean="0"/>
              <a:t> </a:t>
            </a:r>
            <a:r>
              <a:rPr lang="en-US" altLang="ru-RU" dirty="0" err="1" smtClean="0"/>
              <a:t>jo‘natdi</a:t>
            </a:r>
            <a:r>
              <a:rPr lang="en-US" altLang="ru-RU" dirty="0" smtClean="0"/>
              <a:t>, </a:t>
            </a:r>
            <a:r>
              <a:rPr lang="en-US" altLang="ru-RU" dirty="0" err="1" smtClean="0"/>
              <a:t>yer</a:t>
            </a:r>
            <a:r>
              <a:rPr lang="en-US" altLang="ru-RU" dirty="0" smtClean="0"/>
              <a:t> </a:t>
            </a:r>
            <a:r>
              <a:rPr lang="en-US" altLang="ru-RU" dirty="0" err="1" smtClean="0"/>
              <a:t>unga</a:t>
            </a:r>
            <a:r>
              <a:rPr lang="en-US" altLang="ru-RU" dirty="0" smtClean="0"/>
              <a:t> ham </a:t>
            </a:r>
            <a:r>
              <a:rPr lang="en-US" altLang="ru-RU" dirty="0" err="1" smtClean="0"/>
              <a:t>ont</a:t>
            </a:r>
            <a:r>
              <a:rPr lang="en-US" altLang="ru-RU" dirty="0" smtClean="0"/>
              <a:t> </a:t>
            </a:r>
            <a:r>
              <a:rPr lang="en-US" altLang="ru-RU" dirty="0" err="1" smtClean="0"/>
              <a:t>berdi</a:t>
            </a:r>
            <a:r>
              <a:rPr lang="en-US" altLang="ru-RU" dirty="0" smtClean="0"/>
              <a:t>, u ham </a:t>
            </a:r>
            <a:r>
              <a:rPr lang="en-US" altLang="ru-RU" dirty="0" err="1" smtClean="0"/>
              <a:t>tuproq</a:t>
            </a:r>
            <a:r>
              <a:rPr lang="en-US" altLang="ru-RU" dirty="0" smtClean="0"/>
              <a:t> </a:t>
            </a:r>
            <a:r>
              <a:rPr lang="en-US" altLang="ru-RU" dirty="0" err="1" smtClean="0"/>
              <a:t>olmadi</a:t>
            </a:r>
            <a:r>
              <a:rPr lang="en-US" altLang="ru-RU" dirty="0" smtClean="0"/>
              <a:t>. </a:t>
            </a:r>
            <a:r>
              <a:rPr lang="en-US" altLang="ru-RU" dirty="0" err="1" smtClean="0"/>
              <a:t>Shundan</a:t>
            </a:r>
            <a:r>
              <a:rPr lang="en-US" altLang="ru-RU" dirty="0" smtClean="0"/>
              <a:t> </a:t>
            </a:r>
            <a:r>
              <a:rPr lang="en-US" altLang="ru-RU" dirty="0" err="1" smtClean="0"/>
              <a:t>keyin</a:t>
            </a:r>
            <a:r>
              <a:rPr lang="en-US" altLang="ru-RU" dirty="0" smtClean="0"/>
              <a:t> </a:t>
            </a:r>
            <a:r>
              <a:rPr lang="en-US" altLang="ru-RU" dirty="0" err="1" smtClean="0"/>
              <a:t>hazrat</a:t>
            </a:r>
            <a:r>
              <a:rPr lang="en-US" altLang="ru-RU" dirty="0" smtClean="0"/>
              <a:t> </a:t>
            </a:r>
            <a:r>
              <a:rPr lang="en-US" altLang="ru-RU" dirty="0" err="1" smtClean="0"/>
              <a:t>Azroilga</a:t>
            </a:r>
            <a:r>
              <a:rPr lang="en-US" altLang="ru-RU" dirty="0" smtClean="0"/>
              <a:t> </a:t>
            </a:r>
            <a:r>
              <a:rPr lang="en-US" altLang="ru-RU" dirty="0" err="1" smtClean="0"/>
              <a:t>farmon</a:t>
            </a:r>
            <a:r>
              <a:rPr lang="en-US" altLang="ru-RU" dirty="0" smtClean="0"/>
              <a:t> </a:t>
            </a:r>
            <a:r>
              <a:rPr lang="en-US" altLang="ru-RU" dirty="0" err="1" smtClean="0"/>
              <a:t>bo‘ldi</a:t>
            </a:r>
            <a:r>
              <a:rPr lang="en-US" altLang="ru-RU" dirty="0" smtClean="0"/>
              <a:t>. </a:t>
            </a:r>
            <a:r>
              <a:rPr lang="en-US" altLang="ru-RU" dirty="0" err="1" smtClean="0"/>
              <a:t>Yer</a:t>
            </a:r>
            <a:r>
              <a:rPr lang="en-US" altLang="ru-RU" dirty="0" smtClean="0"/>
              <a:t> </a:t>
            </a:r>
            <a:r>
              <a:rPr lang="en-US" altLang="ru-RU" dirty="0" err="1" smtClean="0"/>
              <a:t>unga</a:t>
            </a:r>
            <a:r>
              <a:rPr lang="en-US" altLang="ru-RU" dirty="0" smtClean="0"/>
              <a:t> ham </a:t>
            </a:r>
            <a:r>
              <a:rPr lang="en-US" altLang="ru-RU" dirty="0" err="1" smtClean="0"/>
              <a:t>ont</a:t>
            </a:r>
            <a:r>
              <a:rPr lang="en-US" altLang="ru-RU" dirty="0" smtClean="0"/>
              <a:t> </a:t>
            </a:r>
            <a:r>
              <a:rPr lang="en-US" altLang="ru-RU" dirty="0" err="1" smtClean="0"/>
              <a:t>berdi</a:t>
            </a:r>
            <a:r>
              <a:rPr lang="en-US" altLang="ru-RU" dirty="0" smtClean="0"/>
              <a:t>. </a:t>
            </a:r>
            <a:r>
              <a:rPr lang="en-US" altLang="ru-RU" dirty="0" err="1" smtClean="0"/>
              <a:t>Azroil</a:t>
            </a:r>
            <a:r>
              <a:rPr lang="en-US" altLang="ru-RU" dirty="0" smtClean="0"/>
              <a:t> </a:t>
            </a:r>
            <a:r>
              <a:rPr lang="en-US" altLang="ru-RU" dirty="0" err="1" smtClean="0"/>
              <a:t>aytdi</a:t>
            </a:r>
            <a:r>
              <a:rPr lang="en-US" altLang="ru-RU" dirty="0" smtClean="0"/>
              <a:t>: "</a:t>
            </a:r>
            <a:r>
              <a:rPr lang="en-US" altLang="ru-RU" dirty="0" err="1" smtClean="0"/>
              <a:t>Olloh</a:t>
            </a:r>
            <a:r>
              <a:rPr lang="en-US" altLang="ru-RU" dirty="0" smtClean="0"/>
              <a:t> </a:t>
            </a:r>
            <a:r>
              <a:rPr lang="en-US" altLang="ru-RU" dirty="0" err="1" smtClean="0"/>
              <a:t>taoloning</a:t>
            </a:r>
            <a:r>
              <a:rPr lang="en-US" altLang="ru-RU" dirty="0" smtClean="0"/>
              <a:t> </a:t>
            </a:r>
            <a:r>
              <a:rPr lang="en-US" altLang="ru-RU" dirty="0" err="1" smtClean="0"/>
              <a:t>buyrug‘i</a:t>
            </a:r>
            <a:r>
              <a:rPr lang="en-US" altLang="ru-RU" dirty="0" smtClean="0"/>
              <a:t> </a:t>
            </a:r>
            <a:r>
              <a:rPr lang="en-US" altLang="ru-RU" dirty="0" err="1" smtClean="0"/>
              <a:t>sening</a:t>
            </a:r>
            <a:r>
              <a:rPr lang="en-US" altLang="ru-RU" dirty="0" smtClean="0"/>
              <a:t> </a:t>
            </a:r>
            <a:r>
              <a:rPr lang="en-US" altLang="ru-RU" dirty="0" err="1" smtClean="0"/>
              <a:t>ontingdan</a:t>
            </a:r>
            <a:r>
              <a:rPr lang="en-US" altLang="ru-RU" dirty="0" smtClean="0"/>
              <a:t> </a:t>
            </a:r>
            <a:r>
              <a:rPr lang="en-US" altLang="ru-RU" dirty="0" err="1" smtClean="0"/>
              <a:t>azizroq</a:t>
            </a:r>
            <a:r>
              <a:rPr lang="en-US" altLang="ru-RU" dirty="0" smtClean="0"/>
              <a:t> </a:t>
            </a:r>
            <a:r>
              <a:rPr lang="en-US" altLang="ru-RU" dirty="0" err="1" smtClean="0"/>
              <a:t>turadi</a:t>
            </a:r>
            <a:r>
              <a:rPr lang="en-US" altLang="ru-RU" dirty="0" smtClean="0"/>
              <a:t>". </a:t>
            </a:r>
            <a:r>
              <a:rPr lang="en-US" altLang="ru-RU" dirty="0" err="1" smtClean="0"/>
              <a:t>So‘ng</a:t>
            </a:r>
            <a:r>
              <a:rPr lang="en-US" altLang="ru-RU" dirty="0" smtClean="0"/>
              <a:t> </a:t>
            </a:r>
            <a:r>
              <a:rPr lang="en-US" altLang="ru-RU" dirty="0" err="1" smtClean="0"/>
              <a:t>yer</a:t>
            </a:r>
            <a:r>
              <a:rPr lang="en-US" altLang="ru-RU" dirty="0" smtClean="0"/>
              <a:t> </a:t>
            </a:r>
            <a:r>
              <a:rPr lang="en-US" altLang="ru-RU" dirty="0" err="1" smtClean="0"/>
              <a:t>yuzidan</a:t>
            </a:r>
            <a:r>
              <a:rPr lang="en-US" altLang="ru-RU" dirty="0" smtClean="0"/>
              <a:t> </a:t>
            </a:r>
            <a:r>
              <a:rPr lang="en-US" altLang="ru-RU" dirty="0" err="1" smtClean="0"/>
              <a:t>bir</a:t>
            </a:r>
            <a:r>
              <a:rPr lang="en-US" altLang="ru-RU" dirty="0" smtClean="0"/>
              <a:t> </a:t>
            </a:r>
            <a:r>
              <a:rPr lang="en-US" altLang="ru-RU" dirty="0" err="1" smtClean="0"/>
              <a:t>hovuch</a:t>
            </a:r>
            <a:r>
              <a:rPr lang="en-US" altLang="ru-RU" dirty="0" smtClean="0"/>
              <a:t> </a:t>
            </a:r>
            <a:r>
              <a:rPr lang="en-US" altLang="ru-RU" dirty="0" err="1" smtClean="0"/>
              <a:t>tuproq</a:t>
            </a:r>
            <a:r>
              <a:rPr lang="en-US" altLang="ru-RU" dirty="0" smtClean="0"/>
              <a:t> </a:t>
            </a:r>
            <a:r>
              <a:rPr lang="en-US" altLang="ru-RU" dirty="0" err="1" smtClean="0"/>
              <a:t>oldi</a:t>
            </a:r>
            <a:r>
              <a:rPr lang="en-US" altLang="ru-RU" dirty="0" smtClean="0"/>
              <a:t>. </a:t>
            </a:r>
            <a:r>
              <a:rPr lang="en-US" altLang="ru-RU" dirty="0" err="1" smtClean="0"/>
              <a:t>Ollohdan</a:t>
            </a:r>
            <a:r>
              <a:rPr lang="en-US" altLang="ru-RU" dirty="0" smtClean="0"/>
              <a:t> </a:t>
            </a:r>
            <a:r>
              <a:rPr lang="en-US" altLang="ru-RU" dirty="0" err="1" smtClean="0"/>
              <a:t>xitob</a:t>
            </a:r>
            <a:r>
              <a:rPr lang="en-US" altLang="ru-RU" dirty="0" smtClean="0"/>
              <a:t> </a:t>
            </a:r>
            <a:r>
              <a:rPr lang="en-US" altLang="ru-RU" dirty="0" err="1" smtClean="0"/>
              <a:t>keldi</a:t>
            </a:r>
            <a:r>
              <a:rPr lang="en-US" altLang="ru-RU" dirty="0" smtClean="0"/>
              <a:t>: "</a:t>
            </a:r>
            <a:r>
              <a:rPr lang="en-US" altLang="ru-RU" dirty="0" err="1" smtClean="0"/>
              <a:t>Ey</a:t>
            </a:r>
            <a:r>
              <a:rPr lang="en-US" altLang="ru-RU" dirty="0" smtClean="0"/>
              <a:t> </a:t>
            </a:r>
            <a:r>
              <a:rPr lang="en-US" altLang="ru-RU" dirty="0" err="1" smtClean="0"/>
              <a:t>Azroil</a:t>
            </a:r>
            <a:r>
              <a:rPr lang="en-US" altLang="ru-RU" dirty="0" smtClean="0"/>
              <a:t>, </a:t>
            </a:r>
            <a:r>
              <a:rPr lang="en-US" altLang="ru-RU" dirty="0" err="1" smtClean="0"/>
              <a:t>qattiq</a:t>
            </a:r>
            <a:r>
              <a:rPr lang="en-US" altLang="ru-RU" dirty="0" smtClean="0"/>
              <a:t> </a:t>
            </a:r>
            <a:r>
              <a:rPr lang="en-US" altLang="ru-RU" dirty="0" err="1" smtClean="0"/>
              <a:t>ko‘ngilli</a:t>
            </a:r>
            <a:r>
              <a:rPr lang="en-US" altLang="ru-RU" dirty="0" smtClean="0"/>
              <a:t> </a:t>
            </a:r>
            <a:r>
              <a:rPr lang="en-US" altLang="ru-RU" dirty="0" err="1" smtClean="0"/>
              <a:t>ekansan</a:t>
            </a:r>
            <a:r>
              <a:rPr lang="en-US" altLang="ru-RU" dirty="0" smtClean="0"/>
              <a:t>. </a:t>
            </a:r>
            <a:r>
              <a:rPr lang="en-US" altLang="ru-RU" dirty="0" err="1" smtClean="0"/>
              <a:t>Shunday</a:t>
            </a:r>
            <a:r>
              <a:rPr lang="en-US" altLang="ru-RU" dirty="0" smtClean="0"/>
              <a:t> </a:t>
            </a:r>
            <a:r>
              <a:rPr lang="en-US" altLang="ru-RU" dirty="0" err="1" smtClean="0"/>
              <a:t>taqdir</a:t>
            </a:r>
            <a:r>
              <a:rPr lang="en-US" altLang="ru-RU" dirty="0" smtClean="0"/>
              <a:t> </a:t>
            </a:r>
            <a:r>
              <a:rPr lang="en-US" altLang="ru-RU" dirty="0" err="1" smtClean="0"/>
              <a:t>qildimki</a:t>
            </a:r>
            <a:r>
              <a:rPr lang="en-US" altLang="ru-RU" dirty="0" smtClean="0"/>
              <a:t>, </a:t>
            </a:r>
            <a:r>
              <a:rPr lang="en-US" altLang="ru-RU" dirty="0" err="1" smtClean="0"/>
              <a:t>hamma</a:t>
            </a:r>
            <a:r>
              <a:rPr lang="en-US" altLang="ru-RU" dirty="0" smtClean="0"/>
              <a:t> </a:t>
            </a:r>
            <a:r>
              <a:rPr lang="en-US" altLang="ru-RU" dirty="0" err="1" smtClean="0"/>
              <a:t>tiriklarning</a:t>
            </a:r>
            <a:r>
              <a:rPr lang="en-US" altLang="ru-RU" dirty="0" smtClean="0"/>
              <a:t> </a:t>
            </a:r>
            <a:r>
              <a:rPr lang="en-US" altLang="ru-RU" dirty="0" err="1" smtClean="0"/>
              <a:t>jonini</a:t>
            </a:r>
            <a:r>
              <a:rPr lang="en-US" altLang="ru-RU" dirty="0" smtClean="0"/>
              <a:t> </a:t>
            </a:r>
            <a:r>
              <a:rPr lang="en-US" altLang="ru-RU" dirty="0" err="1" smtClean="0"/>
              <a:t>senga</a:t>
            </a:r>
            <a:r>
              <a:rPr lang="en-US" altLang="ru-RU" dirty="0" smtClean="0"/>
              <a:t> </a:t>
            </a:r>
            <a:r>
              <a:rPr lang="en-US" altLang="ru-RU" dirty="0" err="1" smtClean="0"/>
              <a:t>oldiraman</a:t>
            </a:r>
            <a:r>
              <a:rPr lang="en-US" altLang="ru-RU" dirty="0" smtClean="0"/>
              <a:t>".</a:t>
            </a:r>
            <a:endParaRPr lang="ru-RU" altLang="ru-RU" dirty="0" smtClean="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Заголовок 1"/>
          <p:cNvSpPr>
            <a:spLocks noGrp="1"/>
          </p:cNvSpPr>
          <p:nvPr>
            <p:ph type="title"/>
          </p:nvPr>
        </p:nvSpPr>
        <p:spPr>
          <a:xfrm>
            <a:off x="2063750" y="692151"/>
            <a:ext cx="3816350" cy="1152525"/>
          </a:xfrm>
        </p:spPr>
        <p:txBody>
          <a:bodyPr/>
          <a:lstStyle/>
          <a:p>
            <a:pPr algn="ctr" eaLnBrk="1" hangingPunct="1"/>
            <a:r>
              <a:rPr lang="ru-RU" altLang="ru-RU" sz="3200" b="1">
                <a:solidFill>
                  <a:srgbClr val="002060"/>
                </a:solidFill>
                <a:latin typeface="Times New Roman" panose="02020603050405020304" pitchFamily="18" charset="0"/>
                <a:cs typeface="Times New Roman" panose="02020603050405020304" pitchFamily="18" charset="0"/>
              </a:rPr>
              <a:t>Адам Смит </a:t>
            </a:r>
            <a:br>
              <a:rPr lang="ru-RU" altLang="ru-RU" sz="3200">
                <a:latin typeface="Times New Roman" panose="02020603050405020304" pitchFamily="18" charset="0"/>
                <a:cs typeface="Times New Roman" panose="02020603050405020304" pitchFamily="18" charset="0"/>
              </a:rPr>
            </a:br>
            <a:r>
              <a:rPr lang="en-US" altLang="ru-RU" sz="3200">
                <a:latin typeface="Times New Roman" panose="02020603050405020304" pitchFamily="18" charset="0"/>
                <a:cs typeface="Times New Roman" panose="02020603050405020304" pitchFamily="18" charset="0"/>
              </a:rPr>
              <a:t>(1723 -1790)</a:t>
            </a:r>
            <a:endParaRPr lang="ru-RU" altLang="ru-RU" sz="320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5448301" y="384176"/>
            <a:ext cx="4608513" cy="5565775"/>
          </a:xfrm>
        </p:spPr>
        <p:txBody>
          <a:bodyPr rtlCol="0">
            <a:noAutofit/>
          </a:bodyPr>
          <a:lstStyle/>
          <a:p>
            <a:pPr marL="868680" lvl="2" eaLnBrk="1" fontAlgn="auto" hangingPunct="1">
              <a:spcAft>
                <a:spcPts val="0"/>
              </a:spcAft>
              <a:defRPr/>
            </a:pPr>
            <a:r>
              <a:rPr lang="en-US" sz="2200" b="1" u="sng" dirty="0">
                <a:solidFill>
                  <a:srgbClr val="002060"/>
                </a:solidFill>
                <a:cs typeface="Times New Roman" panose="02020603050405020304" pitchFamily="18" charset="0"/>
              </a:rPr>
              <a:t>“</a:t>
            </a:r>
            <a:r>
              <a:rPr lang="en-US" sz="2200" b="1" u="sng" dirty="0">
                <a:solidFill>
                  <a:srgbClr val="002060"/>
                </a:solidFill>
                <a:cs typeface="Times New Roman" panose="02020603050405020304" pitchFamily="18" charset="0"/>
              </a:rPr>
              <a:t>Миллатлар бойлигининг табиати ва сабабларини ўрганиш</a:t>
            </a:r>
            <a:r>
              <a:rPr lang="en-US" sz="2200" b="1" u="sng" dirty="0">
                <a:solidFill>
                  <a:srgbClr val="002060"/>
                </a:solidFill>
                <a:cs typeface="Times New Roman" panose="02020603050405020304" pitchFamily="18" charset="0"/>
              </a:rPr>
              <a:t>” </a:t>
            </a:r>
            <a:r>
              <a:rPr lang="en-US" sz="2200" dirty="0">
                <a:solidFill>
                  <a:schemeClr val="tx1"/>
                </a:solidFill>
                <a:cs typeface="Times New Roman" panose="02020603050405020304" pitchFamily="18" charset="0"/>
              </a:rPr>
              <a:t>асарида  инсон иқтисодий фаолиятининг барча турларини белгилайдиган хусусиятлари ҳақида ёзади: </a:t>
            </a:r>
            <a:endParaRPr lang="en-US" sz="2200" dirty="0">
              <a:solidFill>
                <a:schemeClr val="tx1"/>
              </a:solidFill>
              <a:cs typeface="Times New Roman" panose="02020603050405020304" pitchFamily="18" charset="0"/>
            </a:endParaRPr>
          </a:p>
          <a:p>
            <a:pPr marL="0" indent="0" eaLnBrk="1" fontAlgn="auto" hangingPunct="1">
              <a:spcAft>
                <a:spcPts val="0"/>
              </a:spcAft>
              <a:buNone/>
              <a:defRPr/>
            </a:pPr>
            <a:endParaRPr lang="ru-RU" sz="1800" dirty="0">
              <a:solidFill>
                <a:schemeClr val="tx1"/>
              </a:solidFill>
              <a:cs typeface="Times New Roman" panose="02020603050405020304" pitchFamily="18" charset="0"/>
            </a:endParaRPr>
          </a:p>
          <a:p>
            <a:pPr marL="274320" indent="-274320" eaLnBrk="1" fontAlgn="auto" hangingPunct="1">
              <a:spcAft>
                <a:spcPts val="0"/>
              </a:spcAft>
              <a:defRPr/>
            </a:pPr>
            <a:r>
              <a:rPr lang="en-US" sz="2000" dirty="0">
                <a:solidFill>
                  <a:schemeClr val="tx1"/>
                </a:solidFill>
                <a:cs typeface="Times New Roman" panose="02020603050405020304" pitchFamily="18" charset="0"/>
              </a:rPr>
              <a:t>1) битта буюмни бошқасига алмаштириш тенденцияси</a:t>
            </a:r>
            <a:endParaRPr lang="en-US" sz="2000" dirty="0">
              <a:solidFill>
                <a:schemeClr val="tx1"/>
              </a:solidFill>
              <a:cs typeface="Times New Roman" panose="02020603050405020304" pitchFamily="18" charset="0"/>
            </a:endParaRPr>
          </a:p>
          <a:p>
            <a:pPr marL="274320" indent="-274320" eaLnBrk="1" fontAlgn="auto" hangingPunct="1">
              <a:spcAft>
                <a:spcPts val="0"/>
              </a:spcAft>
              <a:defRPr/>
            </a:pPr>
            <a:r>
              <a:rPr lang="en-US" sz="2000" dirty="0">
                <a:solidFill>
                  <a:schemeClr val="tx1"/>
                </a:solidFill>
                <a:cs typeface="Times New Roman" panose="02020603050405020304" pitchFamily="18" charset="0"/>
              </a:rPr>
              <a:t>2) шахсий манфаатдорлик, эгоизм, </a:t>
            </a:r>
            <a:r>
              <a:rPr lang="en-US" sz="2000" dirty="0">
                <a:solidFill>
                  <a:schemeClr val="tx1"/>
                </a:solidFill>
                <a:cs typeface="Times New Roman" panose="02020603050405020304" pitchFamily="18" charset="0"/>
              </a:rPr>
              <a:t>“</a:t>
            </a:r>
            <a:r>
              <a:rPr lang="en-US" sz="2000" dirty="0">
                <a:solidFill>
                  <a:schemeClr val="tx1"/>
                </a:solidFill>
                <a:cs typeface="Times New Roman" panose="02020603050405020304" pitchFamily="18" charset="0"/>
              </a:rPr>
              <a:t>барча одамларнинг ўз ҳолатларини яхшилашлари учун бир хил доимий ва абадий истаги</a:t>
            </a:r>
            <a:r>
              <a:rPr lang="en-US" sz="2000" dirty="0">
                <a:solidFill>
                  <a:schemeClr val="tx1"/>
                </a:solidFill>
                <a:cs typeface="Times New Roman" panose="02020603050405020304" pitchFamily="18" charset="0"/>
              </a:rPr>
              <a:t>”</a:t>
            </a:r>
            <a:r>
              <a:rPr lang="en-US" sz="2000" dirty="0">
                <a:solidFill>
                  <a:schemeClr val="tx1"/>
                </a:solidFill>
                <a:cs typeface="Times New Roman" panose="02020603050405020304" pitchFamily="18" charset="0"/>
              </a:rPr>
              <a:t>. </a:t>
            </a:r>
            <a:endParaRPr lang="en-US" sz="2000" dirty="0">
              <a:solidFill>
                <a:schemeClr val="tx1"/>
              </a:solidFill>
              <a:cs typeface="Times New Roman" panose="02020603050405020304" pitchFamily="18" charset="0"/>
            </a:endParaRPr>
          </a:p>
          <a:p>
            <a:pPr marL="45720" indent="0" eaLnBrk="1" fontAlgn="auto" hangingPunct="1">
              <a:spcAft>
                <a:spcPts val="0"/>
              </a:spcAft>
              <a:buNone/>
              <a:defRPr/>
            </a:pPr>
            <a:r>
              <a:rPr lang="en-US" sz="1800" dirty="0">
                <a:solidFill>
                  <a:schemeClr val="tx1"/>
                </a:solidFill>
                <a:cs typeface="Times New Roman" panose="02020603050405020304" pitchFamily="18" charset="0"/>
              </a:rPr>
              <a:t> </a:t>
            </a:r>
            <a:endParaRPr lang="ru-RU" sz="1800" dirty="0">
              <a:solidFill>
                <a:schemeClr val="tx1"/>
              </a:solidFill>
              <a:cs typeface="Times New Roman" panose="02020603050405020304" pitchFamily="18" charset="0"/>
            </a:endParaRPr>
          </a:p>
        </p:txBody>
      </p:sp>
      <p:sp>
        <p:nvSpPr>
          <p:cNvPr id="43012" name="Текст 3"/>
          <p:cNvSpPr>
            <a:spLocks noGrp="1"/>
          </p:cNvSpPr>
          <p:nvPr>
            <p:ph type="body" sz="half" idx="2"/>
          </p:nvPr>
        </p:nvSpPr>
        <p:spPr>
          <a:xfrm>
            <a:off x="2063751" y="1844676"/>
            <a:ext cx="3527425" cy="4321175"/>
          </a:xfrm>
        </p:spPr>
        <p:txBody>
          <a:bodyPr/>
          <a:lstStyle/>
          <a:p>
            <a:pPr eaLnBrk="1" hangingPunct="1"/>
            <a:r>
              <a:rPr lang="ru-RU" altLang="ru-RU" sz="1600">
                <a:cs typeface="Times New Roman" panose="02020603050405020304" pitchFamily="18" charset="0"/>
              </a:rPr>
              <a:t>Шотландиялик файласуф, иқтисодчи</a:t>
            </a:r>
            <a:endParaRPr lang="ru-RU" altLang="ru-RU" sz="1600">
              <a:cs typeface="Times New Roman" panose="02020603050405020304" pitchFamily="18" charset="0"/>
            </a:endParaRPr>
          </a:p>
          <a:p>
            <a:pPr eaLnBrk="1" hangingPunct="1"/>
            <a:r>
              <a:rPr lang="en-US" altLang="ru-RU" sz="1600">
                <a:cs typeface="Times New Roman" panose="02020603050405020304" pitchFamily="18" charset="0"/>
              </a:rPr>
              <a:t>меркантилизм номоёндаларидан бири</a:t>
            </a:r>
            <a:endParaRPr lang="ru-RU" altLang="ru-RU" sz="1600">
              <a:cs typeface="Times New Roman" panose="02020603050405020304" pitchFamily="18" charset="0"/>
            </a:endParaRPr>
          </a:p>
        </p:txBody>
      </p:sp>
      <p:pic>
        <p:nvPicPr>
          <p:cNvPr id="43013"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063750" y="2276475"/>
            <a:ext cx="3384550"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2063553" y="357188"/>
            <a:ext cx="7776864" cy="1403350"/>
          </a:xfrm>
          <a:solidFill>
            <a:schemeClr val="accent1">
              <a:lumMod val="75000"/>
            </a:schemeClr>
          </a:solidFill>
          <a:ln>
            <a:solidFill>
              <a:srgbClr val="FF0000"/>
            </a:solidFill>
          </a:ln>
        </p:spPr>
        <p:txBody>
          <a:bodyPr>
            <a:noAutofit/>
          </a:bodyPr>
          <a:lstStyle/>
          <a:p>
            <a:pPr algn="ctr">
              <a:defRPr/>
            </a:pPr>
            <a:r>
              <a:rPr lang="ru-RU" b="1" dirty="0" err="1">
                <a:solidFill>
                  <a:srgbClr val="FFFF00"/>
                </a:solidFill>
                <a:latin typeface="Times New Roman" panose="02020603050405020304" pitchFamily="18" charset="0"/>
                <a:cs typeface="Times New Roman" panose="02020603050405020304" pitchFamily="18" charset="0"/>
              </a:rPr>
              <a:t>Жамиятнинг</a:t>
            </a:r>
            <a:r>
              <a:rPr lang="ru-RU" b="1" dirty="0">
                <a:solidFill>
                  <a:srgbClr val="FFFF00"/>
                </a:solidFill>
                <a:latin typeface="Times New Roman" panose="02020603050405020304" pitchFamily="18" charset="0"/>
                <a:cs typeface="Times New Roman" panose="02020603050405020304" pitchFamily="18" charset="0"/>
              </a:rPr>
              <a:t> </a:t>
            </a:r>
            <a:r>
              <a:rPr lang="ru-RU" b="1" dirty="0" err="1">
                <a:solidFill>
                  <a:srgbClr val="FFFF00"/>
                </a:solidFill>
                <a:latin typeface="Times New Roman" panose="02020603050405020304" pitchFamily="18" charset="0"/>
                <a:cs typeface="Times New Roman" panose="02020603050405020304" pitchFamily="18" charset="0"/>
              </a:rPr>
              <a:t>фалсафий</a:t>
            </a:r>
            <a:r>
              <a:rPr lang="ru-RU" b="1" dirty="0">
                <a:solidFill>
                  <a:srgbClr val="FFFF00"/>
                </a:solidFill>
                <a:latin typeface="Times New Roman" panose="02020603050405020304" pitchFamily="18" charset="0"/>
                <a:cs typeface="Times New Roman" panose="02020603050405020304" pitchFamily="18" charset="0"/>
              </a:rPr>
              <a:t> </a:t>
            </a:r>
            <a:r>
              <a:rPr lang="ru-RU" b="1" dirty="0" err="1">
                <a:solidFill>
                  <a:srgbClr val="FFFF00"/>
                </a:solidFill>
                <a:latin typeface="Times New Roman" panose="02020603050405020304" pitchFamily="18" charset="0"/>
                <a:cs typeface="Times New Roman" panose="02020603050405020304" pitchFamily="18" charset="0"/>
              </a:rPr>
              <a:t>таҳлили</a:t>
            </a:r>
            <a:r>
              <a:rPr lang="ru-RU" b="1" dirty="0">
                <a:solidFill>
                  <a:srgbClr val="FFFF00"/>
                </a:solidFill>
                <a:latin typeface="Times New Roman" panose="02020603050405020304" pitchFamily="18" charset="0"/>
                <a:cs typeface="Times New Roman" panose="02020603050405020304" pitchFamily="18" charset="0"/>
              </a:rPr>
              <a:t>:</a:t>
            </a:r>
            <a:endParaRPr lang="ru-RU" b="1" dirty="0">
              <a:solidFill>
                <a:srgbClr val="FFFF00"/>
              </a:solidFill>
              <a:latin typeface="Times New Roman" panose="02020603050405020304" pitchFamily="18" charset="0"/>
              <a:cs typeface="Times New Roman" panose="02020603050405020304" pitchFamily="18" charset="0"/>
            </a:endParaRPr>
          </a:p>
        </p:txBody>
      </p:sp>
      <p:graphicFrame>
        <p:nvGraphicFramePr>
          <p:cNvPr id="4" name="Схема 3"/>
          <p:cNvGraphicFramePr/>
          <p:nvPr/>
        </p:nvGraphicFramePr>
        <p:xfrm>
          <a:off x="2066337" y="2060848"/>
          <a:ext cx="7774081" cy="456866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35300" y="1131889"/>
            <a:ext cx="7004050" cy="993775"/>
          </a:xfrm>
        </p:spPr>
        <p:txBody>
          <a:bodyPr>
            <a:normAutofit fontScale="90000"/>
          </a:bodyPr>
          <a:lstStyle/>
          <a:p>
            <a:pPr>
              <a:defRPr/>
            </a:pPr>
            <a:r>
              <a:rPr lang="ru-RU" b="1" spc="-38" dirty="0" err="1">
                <a:solidFill>
                  <a:srgbClr val="000000">
                    <a:lumMod val="75000"/>
                    <a:lumOff val="25000"/>
                  </a:srgbClr>
                </a:solidFill>
                <a:latin typeface="Times New Roman" panose="02020603050405020304" pitchFamily="18" charset="0"/>
                <a:ea typeface="Times New Roman" panose="02020603050405020304" pitchFamily="18" charset="0"/>
              </a:rPr>
              <a:t>Inson</a:t>
            </a:r>
            <a:r>
              <a:rPr lang="ru-RU" b="1" spc="-38" dirty="0">
                <a:solidFill>
                  <a:srgbClr val="000000">
                    <a:lumMod val="75000"/>
                    <a:lumOff val="25000"/>
                  </a:srgbClr>
                </a:solidFill>
                <a:latin typeface="Times New Roman" panose="02020603050405020304" pitchFamily="18" charset="0"/>
                <a:ea typeface="Times New Roman" panose="02020603050405020304" pitchFamily="18" charset="0"/>
              </a:rPr>
              <a:t> </a:t>
            </a:r>
            <a:r>
              <a:rPr lang="ru-RU" b="1" spc="-38" dirty="0" err="1">
                <a:solidFill>
                  <a:srgbClr val="000000">
                    <a:lumMod val="75000"/>
                    <a:lumOff val="25000"/>
                  </a:srgbClr>
                </a:solidFill>
                <a:latin typeface="Times New Roman" panose="02020603050405020304" pitchFamily="18" charset="0"/>
                <a:ea typeface="Times New Roman" panose="02020603050405020304" pitchFamily="18" charset="0"/>
              </a:rPr>
              <a:t>xatti-harakatining</a:t>
            </a:r>
            <a:r>
              <a:rPr lang="ru-RU" b="1" spc="-26" dirty="0">
                <a:solidFill>
                  <a:srgbClr val="000000">
                    <a:lumMod val="75000"/>
                    <a:lumOff val="25000"/>
                  </a:srgbClr>
                </a:solidFill>
                <a:latin typeface="Times New Roman" panose="02020603050405020304" pitchFamily="18" charset="0"/>
                <a:ea typeface="Times New Roman" panose="02020603050405020304" pitchFamily="18" charset="0"/>
              </a:rPr>
              <a:t> </a:t>
            </a:r>
            <a:r>
              <a:rPr lang="ru-RU" b="1" spc="-38" dirty="0" err="1">
                <a:solidFill>
                  <a:srgbClr val="000000">
                    <a:lumMod val="75000"/>
                    <a:lumOff val="25000"/>
                  </a:srgbClr>
                </a:solidFill>
                <a:latin typeface="Times New Roman" panose="02020603050405020304" pitchFamily="18" charset="0"/>
                <a:ea typeface="Times New Roman" panose="02020603050405020304" pitchFamily="18" charset="0"/>
              </a:rPr>
              <a:t>cheklanganligi</a:t>
            </a:r>
            <a:br>
              <a:rPr lang="ru-RU" dirty="0"/>
            </a:br>
            <a:endParaRPr lang="ru-RU" dirty="0"/>
          </a:p>
        </p:txBody>
      </p:sp>
      <p:sp>
        <p:nvSpPr>
          <p:cNvPr id="44035" name="Объект 2"/>
          <p:cNvSpPr>
            <a:spLocks noGrp="1"/>
          </p:cNvSpPr>
          <p:nvPr>
            <p:ph idx="1"/>
          </p:nvPr>
        </p:nvSpPr>
        <p:spPr>
          <a:xfrm>
            <a:off x="1703388" y="836614"/>
            <a:ext cx="7053262" cy="4510087"/>
          </a:xfrm>
        </p:spPr>
        <p:txBody>
          <a:bodyPr/>
          <a:lstStyle/>
          <a:p>
            <a:pPr marL="68580" indent="-68580" algn="just">
              <a:spcBef>
                <a:spcPts val="900"/>
              </a:spcBef>
              <a:spcAft>
                <a:spcPts val="150"/>
              </a:spcAft>
              <a:buClr>
                <a:srgbClr val="9DBFBE"/>
              </a:buClr>
              <a:buFont typeface="Calibri" panose="020F0502020204030204" charset="0"/>
              <a:buChar char=" "/>
            </a:pPr>
            <a:r>
              <a:rPr lang="en-US" altLang="ru-RU" sz="1500">
                <a:solidFill>
                  <a:srgbClr val="2B2B2B"/>
                </a:solidFill>
                <a:cs typeface="Calibri" panose="020F0502020204030204" charset="0"/>
              </a:rPr>
              <a:t>Xulq-atvor iqtisodiyoti iqtisodiy tadqiqotlarning muhim sohasi sifatida odatda psixologlar Daniel Kanneman va Amos Tverskiyning ishi bilan boshlangan deb hisoblaydi. 1979 yilda Kahneman va Tverskiy</a:t>
            </a:r>
            <a:r>
              <a:rPr lang="en-US" altLang="ru-RU" sz="1500" u="sng">
                <a:solidFill>
                  <a:srgbClr val="262626"/>
                </a:solidFill>
                <a:cs typeface="Calibri" panose="020F0502020204030204" charset="0"/>
              </a:rPr>
              <a:t> </a:t>
            </a:r>
            <a:r>
              <a:rPr lang="en-US" altLang="ru-RU" sz="1500" u="sng">
                <a:solidFill>
                  <a:srgbClr val="262626"/>
                </a:solidFill>
                <a:ea typeface="Calibri" panose="020F0502020204030204" charset="0"/>
                <a:cs typeface="Times New Roman" panose="02020603050405020304" pitchFamily="18" charset="0"/>
                <a:hlinkClick r:id="rId1"/>
              </a:rPr>
              <a:t>"Prospekt nazariyasi"</a:t>
            </a:r>
            <a:r>
              <a:rPr lang="en-US" altLang="ru-RU" sz="1500" u="sng">
                <a:solidFill>
                  <a:srgbClr val="262626"/>
                </a:solidFill>
                <a:cs typeface="Calibri" panose="020F0502020204030204" charset="0"/>
              </a:rPr>
              <a:t> </a:t>
            </a:r>
            <a:r>
              <a:rPr lang="en-US" altLang="ru-RU" sz="1500">
                <a:solidFill>
                  <a:srgbClr val="2B2B2B"/>
                </a:solidFill>
                <a:cs typeface="Calibri" panose="020F0502020204030204" charset="0"/>
              </a:rPr>
              <a:t>deb nomlangan maqolani chop etdilar va odamlar iqtisodiy natijalarni daromad va yo'qotish deb hisoblashlari va bu qarorlar odamlarning iqtisodiy qarorlari va tanlovlariga qanday ta'sir qilishini tushuntirib beradi. </a:t>
            </a:r>
            <a:endParaRPr lang="ru-RU" altLang="ru-RU" sz="1500">
              <a:solidFill>
                <a:srgbClr val="404040"/>
              </a:solidFill>
              <a:cs typeface="Times New Roman" panose="02020603050405020304" pitchFamily="18"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Заголовок 1"/>
          <p:cNvSpPr>
            <a:spLocks noGrp="1"/>
          </p:cNvSpPr>
          <p:nvPr>
            <p:ph type="title"/>
          </p:nvPr>
        </p:nvSpPr>
        <p:spPr/>
        <p:txBody>
          <a:bodyPr/>
          <a:lstStyle/>
          <a:p>
            <a:endParaRPr lang="ru-RU" altLang="ru-RU" smtClean="0"/>
          </a:p>
        </p:txBody>
      </p:sp>
      <p:sp>
        <p:nvSpPr>
          <p:cNvPr id="3" name="Объект 2"/>
          <p:cNvSpPr>
            <a:spLocks noGrp="1"/>
          </p:cNvSpPr>
          <p:nvPr>
            <p:ph idx="1"/>
          </p:nvPr>
        </p:nvSpPr>
        <p:spPr/>
        <p:txBody>
          <a:bodyPr/>
          <a:lstStyle/>
          <a:p>
            <a:pPr marL="145415" indent="338455" algn="just">
              <a:lnSpc>
                <a:spcPct val="105000"/>
              </a:lnSpc>
              <a:spcBef>
                <a:spcPts val="1210"/>
              </a:spcBef>
              <a:buClr>
                <a:srgbClr val="E48312"/>
              </a:buClr>
              <a:buSzPct val="100000"/>
              <a:buFont typeface="Calibri" panose="020F0502020204030204" charset="0"/>
              <a:buChar char=" "/>
              <a:defRPr/>
            </a:pPr>
            <a:r>
              <a:rPr lang="ru-RU" altLang="ru-RU" sz="1275" dirty="0" err="1">
                <a:solidFill>
                  <a:srgbClr val="404040"/>
                </a:solidFill>
                <a:cs typeface="Times New Roman" panose="02020603050405020304" pitchFamily="18" charset="0"/>
              </a:rPr>
              <a:t>Mashhur</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eksperimentda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Amos</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Tverskiy</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va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Daniel</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Kahneman</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eksperimental</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subyektlardan</a:t>
            </a:r>
            <a:r>
              <a:rPr lang="ru-RU" altLang="ru-RU" sz="1275" dirty="0">
                <a:solidFill>
                  <a:srgbClr val="404040"/>
                </a:solidFill>
                <a:cs typeface="Times New Roman" panose="02020603050405020304" pitchFamily="18" charset="0"/>
              </a:rPr>
              <a:t> 600 </a:t>
            </a:r>
            <a:r>
              <a:rPr lang="ru-RU" altLang="ru-RU" sz="1275" dirty="0" err="1">
                <a:solidFill>
                  <a:srgbClr val="404040"/>
                </a:solidFill>
                <a:cs typeface="Times New Roman" panose="02020603050405020304" pitchFamily="18" charset="0"/>
              </a:rPr>
              <a:t>kishilik</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bemorlarga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ta’sir</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qilishi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mumkin</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bo‘lgan</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juda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jiddiy</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kasallik</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bilan</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kurashish</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uchun</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turli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xil</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oldini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olish</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strategiyalarini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tanlashni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so‘rashdi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Birinchi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tanlov</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ushbu</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ikki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variantdan</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iborat</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edi</a:t>
            </a:r>
            <a:r>
              <a:rPr lang="ru-RU" altLang="ru-RU" sz="1275" dirty="0">
                <a:solidFill>
                  <a:srgbClr val="404040"/>
                </a:solidFill>
                <a:cs typeface="Times New Roman" panose="02020603050405020304" pitchFamily="18" charset="0"/>
              </a:rPr>
              <a:t>:</a:t>
            </a:r>
            <a:endParaRPr lang="ru-RU" altLang="ru-RU" sz="1275" dirty="0">
              <a:solidFill>
                <a:srgbClr val="404040"/>
              </a:solidFill>
              <a:cs typeface="Times New Roman" panose="02020603050405020304" pitchFamily="18" charset="0"/>
            </a:endParaRPr>
          </a:p>
          <a:p>
            <a:pPr marL="145415" indent="338455" algn="just">
              <a:lnSpc>
                <a:spcPts val="1370"/>
              </a:lnSpc>
              <a:spcBef>
                <a:spcPts val="900"/>
              </a:spcBef>
              <a:buClr>
                <a:srgbClr val="E48312"/>
              </a:buClr>
              <a:buSzPct val="100000"/>
              <a:buFont typeface="Calibri" panose="020F0502020204030204" charset="0"/>
              <a:buChar char=" "/>
              <a:defRPr/>
            </a:pPr>
            <a:r>
              <a:rPr lang="ru-RU" altLang="ru-RU" sz="1275" b="1" dirty="0">
                <a:solidFill>
                  <a:srgbClr val="404040"/>
                </a:solidFill>
                <a:cs typeface="Times New Roman" panose="02020603050405020304" pitchFamily="18" charset="0"/>
              </a:rPr>
              <a:t>A </a:t>
            </a:r>
            <a:r>
              <a:rPr lang="ru-RU" altLang="ru-RU" sz="1275" b="1" dirty="0" err="1">
                <a:solidFill>
                  <a:srgbClr val="404040"/>
                </a:solidFill>
                <a:cs typeface="Times New Roman" panose="02020603050405020304" pitchFamily="18" charset="0"/>
              </a:rPr>
              <a:t>variant</a:t>
            </a:r>
            <a:r>
              <a:rPr lang="ru-RU" altLang="ru-RU" sz="1275" b="1"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Bu</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dastur</a:t>
            </a:r>
            <a:r>
              <a:rPr lang="ru-RU" altLang="ru-RU" sz="1275" dirty="0">
                <a:solidFill>
                  <a:srgbClr val="404040"/>
                </a:solidFill>
                <a:cs typeface="Times New Roman" panose="02020603050405020304" pitchFamily="18" charset="0"/>
              </a:rPr>
              <a:t> 200 </a:t>
            </a:r>
            <a:r>
              <a:rPr lang="ru-RU" altLang="ru-RU" sz="1275" dirty="0" err="1">
                <a:solidFill>
                  <a:srgbClr val="404040"/>
                </a:solidFill>
                <a:cs typeface="Times New Roman" panose="02020603050405020304" pitchFamily="18" charset="0"/>
              </a:rPr>
              <a:t>kishining</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hayotini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saqlab</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qoladi</a:t>
            </a:r>
            <a:r>
              <a:rPr lang="ru-RU" altLang="ru-RU" sz="1275" dirty="0">
                <a:solidFill>
                  <a:srgbClr val="404040"/>
                </a:solidFill>
                <a:cs typeface="Times New Roman" panose="02020603050405020304" pitchFamily="18" charset="0"/>
              </a:rPr>
              <a:t>.</a:t>
            </a:r>
            <a:endParaRPr lang="ru-RU" altLang="ru-RU" sz="1275" dirty="0">
              <a:solidFill>
                <a:srgbClr val="404040"/>
              </a:solidFill>
              <a:cs typeface="Times New Roman" panose="02020603050405020304" pitchFamily="18" charset="0"/>
            </a:endParaRPr>
          </a:p>
          <a:p>
            <a:pPr marL="145415" indent="338455" algn="just">
              <a:lnSpc>
                <a:spcPct val="105000"/>
              </a:lnSpc>
              <a:spcBef>
                <a:spcPts val="225"/>
              </a:spcBef>
              <a:buClr>
                <a:srgbClr val="E48312"/>
              </a:buClr>
              <a:buSzPct val="100000"/>
              <a:buFont typeface="Calibri" panose="020F0502020204030204" charset="0"/>
              <a:buChar char=" "/>
              <a:defRPr/>
            </a:pPr>
            <a:r>
              <a:rPr lang="ru-RU" altLang="ru-RU" sz="1275" b="1" dirty="0">
                <a:solidFill>
                  <a:srgbClr val="404040"/>
                </a:solidFill>
                <a:cs typeface="Times New Roman" panose="02020603050405020304" pitchFamily="18" charset="0"/>
              </a:rPr>
              <a:t>B </a:t>
            </a:r>
            <a:r>
              <a:rPr lang="ru-RU" altLang="ru-RU" sz="1275" b="1" dirty="0" err="1">
                <a:solidFill>
                  <a:srgbClr val="404040"/>
                </a:solidFill>
                <a:cs typeface="Times New Roman" panose="02020603050405020304" pitchFamily="18" charset="0"/>
              </a:rPr>
              <a:t>variant</a:t>
            </a:r>
            <a:r>
              <a:rPr lang="ru-RU" altLang="ru-RU" sz="1275" b="1"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Bu</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muqobil</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dastur</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barcha</a:t>
            </a:r>
            <a:r>
              <a:rPr lang="ru-RU" altLang="ru-RU" sz="1275" dirty="0">
                <a:solidFill>
                  <a:srgbClr val="404040"/>
                </a:solidFill>
                <a:cs typeface="Times New Roman" panose="02020603050405020304" pitchFamily="18" charset="0"/>
              </a:rPr>
              <a:t> 600 </a:t>
            </a:r>
            <a:r>
              <a:rPr lang="ru-RU" altLang="ru-RU" sz="1275" dirty="0" err="1">
                <a:solidFill>
                  <a:srgbClr val="404040"/>
                </a:solidFill>
                <a:cs typeface="Times New Roman" panose="02020603050405020304" pitchFamily="18" charset="0"/>
              </a:rPr>
              <a:t>ta</a:t>
            </a:r>
            <a:r>
              <a:rPr lang="ru-RU" altLang="ru-RU" sz="1275" dirty="0">
                <a:solidFill>
                  <a:srgbClr val="404040"/>
                </a:solidFill>
                <a:cs typeface="Times New Roman" panose="02020603050405020304" pitchFamily="18" charset="0"/>
              </a:rPr>
              <a:t> </a:t>
            </a:r>
            <a:r>
              <a:rPr lang="en-US" altLang="ru-RU" sz="1275" dirty="0" err="1">
                <a:solidFill>
                  <a:srgbClr val="404040"/>
                </a:solidFill>
                <a:cs typeface="Times New Roman" panose="02020603050405020304" pitchFamily="18" charset="0"/>
              </a:rPr>
              <a:t>kishi</a:t>
            </a:r>
            <a:r>
              <a:rPr lang="ru-RU" altLang="ru-RU" sz="1275" dirty="0" err="1">
                <a:solidFill>
                  <a:srgbClr val="404040"/>
                </a:solidFill>
                <a:cs typeface="Times New Roman" panose="02020603050405020304" pitchFamily="18" charset="0"/>
              </a:rPr>
              <a:t>ni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saqlab</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qolish</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uchun</a:t>
            </a:r>
            <a:r>
              <a:rPr lang="ru-RU" altLang="ru-RU" sz="1275" dirty="0">
                <a:solidFill>
                  <a:srgbClr val="404040"/>
                </a:solidFill>
                <a:cs typeface="Times New Roman" panose="02020603050405020304" pitchFamily="18" charset="0"/>
              </a:rPr>
              <a:t> 33 % </a:t>
            </a:r>
            <a:r>
              <a:rPr lang="ru-RU" altLang="ru-RU" sz="1275" dirty="0" err="1">
                <a:solidFill>
                  <a:srgbClr val="404040"/>
                </a:solidFill>
                <a:cs typeface="Times New Roman" panose="02020603050405020304" pitchFamily="18" charset="0"/>
              </a:rPr>
              <a:t>va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hech</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kimni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saqlab</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qolish</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uchun</a:t>
            </a:r>
            <a:r>
              <a:rPr lang="ru-RU" altLang="ru-RU" sz="1275" dirty="0">
                <a:solidFill>
                  <a:srgbClr val="404040"/>
                </a:solidFill>
                <a:cs typeface="Times New Roman" panose="02020603050405020304" pitchFamily="18" charset="0"/>
              </a:rPr>
              <a:t> 67 % </a:t>
            </a:r>
            <a:r>
              <a:rPr lang="ru-RU" altLang="ru-RU" sz="1275" dirty="0" err="1">
                <a:solidFill>
                  <a:srgbClr val="404040"/>
                </a:solidFill>
                <a:cs typeface="Times New Roman" panose="02020603050405020304" pitchFamily="18" charset="0"/>
              </a:rPr>
              <a:t>imkoniyatga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ega</a:t>
            </a:r>
            <a:r>
              <a:rPr lang="ru-RU" altLang="ru-RU" sz="1275" dirty="0">
                <a:solidFill>
                  <a:srgbClr val="404040"/>
                </a:solidFill>
                <a:cs typeface="Times New Roman" panose="02020603050405020304" pitchFamily="18" charset="0"/>
              </a:rPr>
              <a:t>.</a:t>
            </a:r>
            <a:endParaRPr lang="ru-RU" altLang="ru-RU" sz="1275" dirty="0">
              <a:solidFill>
                <a:srgbClr val="404040"/>
              </a:solidFill>
              <a:cs typeface="Times New Roman" panose="02020603050405020304" pitchFamily="18" charset="0"/>
            </a:endParaRPr>
          </a:p>
          <a:p>
            <a:pPr marL="145415" indent="338455" algn="just">
              <a:lnSpc>
                <a:spcPct val="105000"/>
              </a:lnSpc>
              <a:spcBef>
                <a:spcPts val="900"/>
              </a:spcBef>
              <a:buClr>
                <a:srgbClr val="E48312"/>
              </a:buClr>
              <a:buSzPct val="100000"/>
              <a:buFont typeface="Calibri" panose="020F0502020204030204" charset="0"/>
              <a:buChar char=" "/>
              <a:defRPr/>
            </a:pPr>
            <a:r>
              <a:rPr lang="ru-RU" altLang="ru-RU" sz="1275" dirty="0" err="1">
                <a:solidFill>
                  <a:srgbClr val="404040"/>
                </a:solidFill>
                <a:cs typeface="Times New Roman" panose="02020603050405020304" pitchFamily="18" charset="0"/>
              </a:rPr>
              <a:t>Ikkala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dasturda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ham</a:t>
            </a:r>
            <a:r>
              <a:rPr lang="ru-RU" altLang="ru-RU" sz="1275" dirty="0">
                <a:solidFill>
                  <a:srgbClr val="404040"/>
                </a:solidFill>
                <a:cs typeface="Times New Roman" panose="02020603050405020304" pitchFamily="18" charset="0"/>
              </a:rPr>
              <a:t> 200 </a:t>
            </a:r>
            <a:r>
              <a:rPr lang="ru-RU" altLang="ru-RU" sz="1275" dirty="0" err="1">
                <a:solidFill>
                  <a:srgbClr val="404040"/>
                </a:solidFill>
                <a:cs typeface="Times New Roman" panose="02020603050405020304" pitchFamily="18" charset="0"/>
              </a:rPr>
              <a:t>kishining</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hayotini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saqlab</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qolish</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kutilmoqda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Ammo</a:t>
            </a:r>
            <a:r>
              <a:rPr lang="ru-RU" altLang="ru-RU" sz="1275" dirty="0">
                <a:solidFill>
                  <a:srgbClr val="404040"/>
                </a:solidFill>
                <a:cs typeface="Times New Roman" panose="02020603050405020304" pitchFamily="18" charset="0"/>
              </a:rPr>
              <a:t>, A </a:t>
            </a:r>
            <a:r>
              <a:rPr lang="ru-RU" altLang="ru-RU" sz="1275" dirty="0" err="1">
                <a:solidFill>
                  <a:srgbClr val="404040"/>
                </a:solidFill>
                <a:cs typeface="Times New Roman" panose="02020603050405020304" pitchFamily="18" charset="0"/>
              </a:rPr>
              <a:t>variantining</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tejamkorligi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aniq</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va</a:t>
            </a:r>
            <a:r>
              <a:rPr lang="ru-RU" altLang="ru-RU" sz="1275" dirty="0">
                <a:solidFill>
                  <a:srgbClr val="404040"/>
                </a:solidFill>
                <a:cs typeface="Times New Roman" panose="02020603050405020304" pitchFamily="18" charset="0"/>
              </a:rPr>
              <a:t> B </a:t>
            </a:r>
            <a:r>
              <a:rPr lang="ru-RU" altLang="ru-RU" sz="1275" dirty="0" err="1">
                <a:solidFill>
                  <a:srgbClr val="404040"/>
                </a:solidFill>
                <a:cs typeface="Times New Roman" panose="02020603050405020304" pitchFamily="18" charset="0"/>
              </a:rPr>
              <a:t>varianti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ehtimoli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borligi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sababli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xavf-xatarni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istamaydigan</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har</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bir</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kishi</a:t>
            </a:r>
            <a:r>
              <a:rPr lang="ru-RU" altLang="ru-RU" sz="1275" dirty="0">
                <a:solidFill>
                  <a:srgbClr val="404040"/>
                </a:solidFill>
                <a:cs typeface="Times New Roman" panose="02020603050405020304" pitchFamily="18" charset="0"/>
              </a:rPr>
              <a:t> A </a:t>
            </a:r>
            <a:r>
              <a:rPr lang="ru-RU" altLang="ru-RU" sz="1275" dirty="0" err="1">
                <a:solidFill>
                  <a:srgbClr val="404040"/>
                </a:solidFill>
                <a:cs typeface="Times New Roman" panose="02020603050405020304" pitchFamily="18" charset="0"/>
              </a:rPr>
              <a:t>dan</a:t>
            </a:r>
            <a:r>
              <a:rPr lang="ru-RU" altLang="ru-RU" sz="1275" dirty="0">
                <a:solidFill>
                  <a:srgbClr val="404040"/>
                </a:solidFill>
                <a:cs typeface="Times New Roman" panose="02020603050405020304" pitchFamily="18" charset="0"/>
              </a:rPr>
              <a:t> B </a:t>
            </a:r>
            <a:r>
              <a:rPr lang="ru-RU" altLang="ru-RU" sz="1275" dirty="0" err="1">
                <a:solidFill>
                  <a:srgbClr val="404040"/>
                </a:solidFill>
                <a:cs typeface="Times New Roman" panose="02020603050405020304" pitchFamily="18" charset="0"/>
              </a:rPr>
              <a:t>ni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afzal</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ko‘rishini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kutish</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mumkin</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Tverskiy</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va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Kahneman</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bu</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variantlarni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turli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mavzularga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taqdim</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etganda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taxminan</a:t>
            </a:r>
            <a:r>
              <a:rPr lang="ru-RU" altLang="ru-RU" sz="1275" dirty="0">
                <a:solidFill>
                  <a:srgbClr val="404040"/>
                </a:solidFill>
                <a:cs typeface="Times New Roman" panose="02020603050405020304" pitchFamily="18" charset="0"/>
              </a:rPr>
              <a:t> 70 % A </a:t>
            </a:r>
            <a:r>
              <a:rPr lang="ru-RU" altLang="ru-RU" sz="1275" dirty="0" err="1">
                <a:solidFill>
                  <a:srgbClr val="404040"/>
                </a:solidFill>
                <a:cs typeface="Times New Roman" panose="02020603050405020304" pitchFamily="18" charset="0"/>
              </a:rPr>
              <a:t>dan</a:t>
            </a:r>
            <a:r>
              <a:rPr lang="ru-RU" altLang="ru-RU" sz="1275" dirty="0">
                <a:solidFill>
                  <a:srgbClr val="404040"/>
                </a:solidFill>
                <a:cs typeface="Times New Roman" panose="02020603050405020304" pitchFamily="18" charset="0"/>
              </a:rPr>
              <a:t> B </a:t>
            </a:r>
            <a:r>
              <a:rPr lang="ru-RU" altLang="ru-RU" sz="1275" dirty="0" err="1">
                <a:solidFill>
                  <a:srgbClr val="404040"/>
                </a:solidFill>
                <a:cs typeface="Times New Roman" panose="02020603050405020304" pitchFamily="18" charset="0"/>
              </a:rPr>
              <a:t>ga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va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taxminan</a:t>
            </a:r>
            <a:r>
              <a:rPr lang="ru-RU" altLang="ru-RU" sz="1275" dirty="0">
                <a:solidFill>
                  <a:srgbClr val="404040"/>
                </a:solidFill>
                <a:cs typeface="Times New Roman" panose="02020603050405020304" pitchFamily="18" charset="0"/>
              </a:rPr>
              <a:t> 30 % </a:t>
            </a:r>
            <a:r>
              <a:rPr lang="ru-RU" altLang="ru-RU" sz="1275" dirty="0" err="1">
                <a:solidFill>
                  <a:srgbClr val="404040"/>
                </a:solidFill>
                <a:cs typeface="Times New Roman" panose="02020603050405020304" pitchFamily="18" charset="0"/>
              </a:rPr>
              <a:t>ni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afzal</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ko‘rdi</a:t>
            </a:r>
            <a:r>
              <a:rPr lang="ru-RU" altLang="ru-RU" sz="1275" dirty="0">
                <a:solidFill>
                  <a:srgbClr val="404040"/>
                </a:solidFill>
                <a:cs typeface="Times New Roman" panose="02020603050405020304" pitchFamily="18" charset="0"/>
              </a:rPr>
              <a:t>.</a:t>
            </a:r>
            <a:endParaRPr lang="ru-RU" altLang="ru-RU" sz="1275" dirty="0">
              <a:solidFill>
                <a:srgbClr val="404040"/>
              </a:solidFill>
              <a:cs typeface="Times New Roman" panose="02020603050405020304" pitchFamily="18" charset="0"/>
            </a:endParaRPr>
          </a:p>
          <a:p>
            <a:pPr>
              <a:defRPr/>
            </a:pPr>
            <a:endParaRPr lang="ru-RU"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Заголовок 1"/>
          <p:cNvSpPr>
            <a:spLocks noGrp="1"/>
          </p:cNvSpPr>
          <p:nvPr>
            <p:ph type="title"/>
          </p:nvPr>
        </p:nvSpPr>
        <p:spPr/>
        <p:txBody>
          <a:bodyPr/>
          <a:lstStyle/>
          <a:p>
            <a:endParaRPr lang="ru-RU" altLang="ru-RU" smtClean="0"/>
          </a:p>
        </p:txBody>
      </p:sp>
      <p:sp>
        <p:nvSpPr>
          <p:cNvPr id="3" name="Объект 2"/>
          <p:cNvSpPr>
            <a:spLocks noGrp="1"/>
          </p:cNvSpPr>
          <p:nvPr>
            <p:ph idx="1"/>
          </p:nvPr>
        </p:nvSpPr>
        <p:spPr/>
        <p:txBody>
          <a:bodyPr/>
          <a:lstStyle/>
          <a:p>
            <a:pPr marL="145415" indent="338455" algn="just">
              <a:lnSpc>
                <a:spcPct val="95000"/>
              </a:lnSpc>
              <a:spcBef>
                <a:spcPts val="900"/>
              </a:spcBef>
              <a:buClr>
                <a:srgbClr val="E48312"/>
              </a:buClr>
              <a:buSzPct val="100000"/>
              <a:buFont typeface="Calibri" panose="020F0502020204030204" charset="0"/>
              <a:buChar char=" "/>
              <a:defRPr/>
            </a:pPr>
            <a:r>
              <a:rPr lang="ru-RU" altLang="ru-RU" sz="1275" dirty="0" err="1">
                <a:solidFill>
                  <a:srgbClr val="404040"/>
                </a:solidFill>
                <a:cs typeface="Times New Roman" panose="02020603050405020304" pitchFamily="18" charset="0"/>
              </a:rPr>
              <a:t>Keyin</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Tverskiy</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va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Kahneman</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turli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guruhlarga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o‘xshash</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faktlar</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bo‘yicha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yana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bir</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tanlovni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taqdim</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etdilar</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Bu</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turli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guruhlarning</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xususiyatlari</a:t>
            </a:r>
            <a:r>
              <a:rPr lang="ru-RU" altLang="ru-RU" sz="1275" dirty="0">
                <a:solidFill>
                  <a:srgbClr val="404040"/>
                </a:solidFill>
                <a:cs typeface="Times New Roman" panose="02020603050405020304" pitchFamily="18" charset="0"/>
              </a:rPr>
              <a:t> A </a:t>
            </a:r>
            <a:r>
              <a:rPr lang="ru-RU" altLang="ru-RU" sz="1275" dirty="0" err="1">
                <a:solidFill>
                  <a:srgbClr val="404040"/>
                </a:solidFill>
                <a:cs typeface="Times New Roman" panose="02020603050405020304" pitchFamily="18" charset="0"/>
              </a:rPr>
              <a:t>va</a:t>
            </a:r>
            <a:r>
              <a:rPr lang="ru-RU" altLang="ru-RU" sz="1275" dirty="0">
                <a:solidFill>
                  <a:srgbClr val="404040"/>
                </a:solidFill>
                <a:cs typeface="Times New Roman" panose="02020603050405020304" pitchFamily="18" charset="0"/>
              </a:rPr>
              <a:t> B </a:t>
            </a:r>
            <a:r>
              <a:rPr lang="ru-RU" altLang="ru-RU" sz="1275" dirty="0" err="1">
                <a:solidFill>
                  <a:srgbClr val="404040"/>
                </a:solidFill>
                <a:cs typeface="Times New Roman" panose="02020603050405020304" pitchFamily="18" charset="0"/>
              </a:rPr>
              <a:t>variantlarini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tanlagan</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guruhlarnikidan</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farq</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qilib</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bo‘lmas</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edi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Bu</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ikkinchi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tanlov</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shu</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ikki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variantdan</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iborat</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bo‘lgan</a:t>
            </a:r>
            <a:r>
              <a:rPr lang="ru-RU" altLang="ru-RU" sz="1275" dirty="0">
                <a:solidFill>
                  <a:srgbClr val="404040"/>
                </a:solidFill>
                <a:cs typeface="Times New Roman" panose="02020603050405020304" pitchFamily="18" charset="0"/>
              </a:rPr>
              <a:t>:</a:t>
            </a:r>
            <a:endParaRPr lang="ru-RU" altLang="ru-RU" sz="1275" dirty="0">
              <a:solidFill>
                <a:srgbClr val="404040"/>
              </a:solidFill>
              <a:cs typeface="Times New Roman" panose="02020603050405020304" pitchFamily="18" charset="0"/>
            </a:endParaRPr>
          </a:p>
          <a:p>
            <a:pPr marL="145415" indent="338455" algn="just">
              <a:lnSpc>
                <a:spcPct val="70000"/>
              </a:lnSpc>
              <a:spcBef>
                <a:spcPct val="0"/>
              </a:spcBef>
              <a:buClr>
                <a:srgbClr val="E48312"/>
              </a:buClr>
              <a:buSzPct val="100000"/>
              <a:buFont typeface="Calibri" panose="020F0502020204030204" charset="0"/>
              <a:buChar char=" "/>
              <a:defRPr/>
            </a:pPr>
            <a:r>
              <a:rPr lang="ru-RU" altLang="ru-RU" sz="1275" b="1" dirty="0">
                <a:solidFill>
                  <a:srgbClr val="404040"/>
                </a:solidFill>
                <a:cs typeface="Times New Roman" panose="02020603050405020304" pitchFamily="18" charset="0"/>
              </a:rPr>
              <a:t>C </a:t>
            </a:r>
            <a:r>
              <a:rPr lang="ru-RU" altLang="ru-RU" sz="1275" b="1" dirty="0" err="1">
                <a:solidFill>
                  <a:srgbClr val="404040"/>
                </a:solidFill>
                <a:cs typeface="Times New Roman" panose="02020603050405020304" pitchFamily="18" charset="0"/>
              </a:rPr>
              <a:t>variant</a:t>
            </a:r>
            <a:r>
              <a:rPr lang="ru-RU" altLang="ru-RU" sz="1275" b="1"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Ushbu</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dastur</a:t>
            </a:r>
            <a:r>
              <a:rPr lang="ru-RU" altLang="ru-RU" sz="1275" dirty="0">
                <a:solidFill>
                  <a:srgbClr val="404040"/>
                </a:solidFill>
                <a:cs typeface="Times New Roman" panose="02020603050405020304" pitchFamily="18" charset="0"/>
              </a:rPr>
              <a:t> 400 </a:t>
            </a:r>
            <a:r>
              <a:rPr lang="ru-RU" altLang="ru-RU" sz="1275" dirty="0" err="1">
                <a:solidFill>
                  <a:srgbClr val="404040"/>
                </a:solidFill>
                <a:cs typeface="Times New Roman" panose="02020603050405020304" pitchFamily="18" charset="0"/>
              </a:rPr>
              <a:t>kishining</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o‘limiga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olib</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keladi</a:t>
            </a:r>
            <a:r>
              <a:rPr lang="ru-RU" altLang="ru-RU" sz="1275" dirty="0">
                <a:solidFill>
                  <a:srgbClr val="404040"/>
                </a:solidFill>
                <a:cs typeface="Times New Roman" panose="02020603050405020304" pitchFamily="18" charset="0"/>
              </a:rPr>
              <a:t>.</a:t>
            </a:r>
            <a:endParaRPr lang="ru-RU" altLang="ru-RU" sz="1275" dirty="0">
              <a:solidFill>
                <a:srgbClr val="404040"/>
              </a:solidFill>
              <a:cs typeface="Times New Roman" panose="02020603050405020304" pitchFamily="18" charset="0"/>
            </a:endParaRPr>
          </a:p>
          <a:p>
            <a:pPr marL="145415" indent="338455" algn="just">
              <a:lnSpc>
                <a:spcPct val="95000"/>
              </a:lnSpc>
              <a:spcBef>
                <a:spcPts val="205"/>
              </a:spcBef>
              <a:buClr>
                <a:srgbClr val="E48312"/>
              </a:buClr>
              <a:buSzPct val="100000"/>
              <a:buFont typeface="Calibri" panose="020F0502020204030204" charset="0"/>
              <a:buChar char=" "/>
              <a:defRPr/>
            </a:pPr>
            <a:r>
              <a:rPr lang="ru-RU" altLang="ru-RU" sz="1275" b="1" dirty="0">
                <a:solidFill>
                  <a:srgbClr val="404040"/>
                </a:solidFill>
                <a:cs typeface="Times New Roman" panose="02020603050405020304" pitchFamily="18" charset="0"/>
              </a:rPr>
              <a:t>D </a:t>
            </a:r>
            <a:r>
              <a:rPr lang="ru-RU" altLang="ru-RU" sz="1275" b="1" dirty="0" err="1">
                <a:solidFill>
                  <a:srgbClr val="404040"/>
                </a:solidFill>
                <a:cs typeface="Times New Roman" panose="02020603050405020304" pitchFamily="18" charset="0"/>
              </a:rPr>
              <a:t>variant</a:t>
            </a:r>
            <a:r>
              <a:rPr lang="ru-RU" altLang="ru-RU" sz="1275" b="1"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Ushbu</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muqobil</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dasturda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hech</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kim</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o‘lmasligi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ehtimoli</a:t>
            </a:r>
            <a:r>
              <a:rPr lang="ru-RU" altLang="ru-RU" sz="1275" dirty="0">
                <a:solidFill>
                  <a:srgbClr val="404040"/>
                </a:solidFill>
                <a:cs typeface="Times New Roman" panose="02020603050405020304" pitchFamily="18" charset="0"/>
              </a:rPr>
              <a:t> 33 % </a:t>
            </a:r>
            <a:r>
              <a:rPr lang="ru-RU" altLang="ru-RU" sz="1275" dirty="0" err="1">
                <a:solidFill>
                  <a:srgbClr val="404040"/>
                </a:solidFill>
                <a:cs typeface="Times New Roman" panose="02020603050405020304" pitchFamily="18" charset="0"/>
              </a:rPr>
              <a:t>va</a:t>
            </a:r>
            <a:r>
              <a:rPr lang="ru-RU" altLang="ru-RU" sz="1275" dirty="0">
                <a:solidFill>
                  <a:srgbClr val="404040"/>
                </a:solidFill>
                <a:cs typeface="Times New Roman" panose="02020603050405020304" pitchFamily="18" charset="0"/>
              </a:rPr>
              <a:t> 600 </a:t>
            </a:r>
            <a:r>
              <a:rPr lang="ru-RU" altLang="ru-RU" sz="1275" dirty="0" err="1">
                <a:solidFill>
                  <a:srgbClr val="404040"/>
                </a:solidFill>
                <a:cs typeface="Times New Roman" panose="02020603050405020304" pitchFamily="18" charset="0"/>
              </a:rPr>
              <a:t>kishining</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hammasi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o‘lishi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ehtimoli</a:t>
            </a:r>
            <a:r>
              <a:rPr lang="ru-RU" altLang="ru-RU" sz="1275" dirty="0">
                <a:solidFill>
                  <a:srgbClr val="404040"/>
                </a:solidFill>
                <a:cs typeface="Times New Roman" panose="02020603050405020304" pitchFamily="18" charset="0"/>
              </a:rPr>
              <a:t> 67 %.</a:t>
            </a:r>
            <a:endParaRPr lang="ru-RU" altLang="ru-RU" sz="1275" dirty="0">
              <a:solidFill>
                <a:srgbClr val="404040"/>
              </a:solidFill>
              <a:cs typeface="Times New Roman" panose="02020603050405020304" pitchFamily="18" charset="0"/>
            </a:endParaRPr>
          </a:p>
          <a:p>
            <a:pPr marL="145415" indent="338455" algn="just">
              <a:lnSpc>
                <a:spcPct val="95000"/>
              </a:lnSpc>
              <a:spcBef>
                <a:spcPts val="900"/>
              </a:spcBef>
              <a:buClr>
                <a:srgbClr val="E48312"/>
              </a:buClr>
              <a:buSzPct val="100000"/>
              <a:buFont typeface="Calibri" panose="020F0502020204030204" charset="0"/>
              <a:buChar char=" "/>
              <a:defRPr/>
            </a:pPr>
            <a:r>
              <a:rPr lang="ru-RU" altLang="ru-RU" sz="1275" dirty="0" err="1">
                <a:solidFill>
                  <a:srgbClr val="404040"/>
                </a:solidFill>
                <a:cs typeface="Times New Roman" panose="02020603050405020304" pitchFamily="18" charset="0"/>
              </a:rPr>
              <a:t>Shunga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qaramay</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ikkala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dastur</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ham</a:t>
            </a:r>
            <a:r>
              <a:rPr lang="ru-RU" altLang="ru-RU" sz="1275" dirty="0">
                <a:solidFill>
                  <a:srgbClr val="404040"/>
                </a:solidFill>
                <a:cs typeface="Times New Roman" panose="02020603050405020304" pitchFamily="18" charset="0"/>
              </a:rPr>
              <a:t> A </a:t>
            </a:r>
            <a:r>
              <a:rPr lang="ru-RU" altLang="ru-RU" sz="1275" dirty="0" err="1">
                <a:solidFill>
                  <a:srgbClr val="404040"/>
                </a:solidFill>
                <a:cs typeface="Times New Roman" panose="02020603050405020304" pitchFamily="18" charset="0"/>
              </a:rPr>
              <a:t>va</a:t>
            </a:r>
            <a:r>
              <a:rPr lang="ru-RU" altLang="ru-RU" sz="1275" dirty="0">
                <a:solidFill>
                  <a:srgbClr val="404040"/>
                </a:solidFill>
                <a:cs typeface="Times New Roman" panose="02020603050405020304" pitchFamily="18" charset="0"/>
              </a:rPr>
              <a:t> B </a:t>
            </a:r>
            <a:r>
              <a:rPr lang="ru-RU" altLang="ru-RU" sz="1275" dirty="0" err="1">
                <a:solidFill>
                  <a:srgbClr val="404040"/>
                </a:solidFill>
                <a:cs typeface="Times New Roman" panose="02020603050405020304" pitchFamily="18" charset="0"/>
              </a:rPr>
              <a:t>variantlari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bilan</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bir</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xil</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kutishga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ega</a:t>
            </a:r>
            <a:r>
              <a:rPr lang="ru-RU" altLang="ru-RU" sz="1275" dirty="0">
                <a:solidFill>
                  <a:srgbClr val="404040"/>
                </a:solidFill>
                <a:cs typeface="Times New Roman" panose="02020603050405020304" pitchFamily="18" charset="0"/>
              </a:rPr>
              <a:t> - 200 </a:t>
            </a:r>
            <a:r>
              <a:rPr lang="ru-RU" altLang="ru-RU" sz="1275" dirty="0" err="1">
                <a:solidFill>
                  <a:srgbClr val="404040"/>
                </a:solidFill>
                <a:cs typeface="Times New Roman" panose="02020603050405020304" pitchFamily="18" charset="0"/>
              </a:rPr>
              <a:t>kishining</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hayotini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saqlab</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qoladi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lekin</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bu</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yerda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tanlovlar</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saqlanib</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qolgan</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hayotga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emas</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balki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yo‘qolgan</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hayotga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qaratilgan</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Shuni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ham</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yodda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tutingki</a:t>
            </a:r>
            <a:r>
              <a:rPr lang="ru-RU" altLang="ru-RU" sz="1275" dirty="0">
                <a:solidFill>
                  <a:srgbClr val="404040"/>
                </a:solidFill>
                <a:cs typeface="Times New Roman" panose="02020603050405020304" pitchFamily="18" charset="0"/>
              </a:rPr>
              <a:t>, C </a:t>
            </a:r>
            <a:r>
              <a:rPr lang="ru-RU" altLang="ru-RU" sz="1275" dirty="0" err="1">
                <a:solidFill>
                  <a:srgbClr val="404040"/>
                </a:solidFill>
                <a:cs typeface="Times New Roman" panose="02020603050405020304" pitchFamily="18" charset="0"/>
              </a:rPr>
              <a:t>va</a:t>
            </a:r>
            <a:r>
              <a:rPr lang="ru-RU" altLang="ru-RU" sz="1275" dirty="0">
                <a:solidFill>
                  <a:srgbClr val="404040"/>
                </a:solidFill>
                <a:cs typeface="Times New Roman" panose="02020603050405020304" pitchFamily="18" charset="0"/>
              </a:rPr>
              <a:t> A </a:t>
            </a:r>
            <a:r>
              <a:rPr lang="ru-RU" altLang="ru-RU" sz="1275" dirty="0" err="1">
                <a:solidFill>
                  <a:srgbClr val="404040"/>
                </a:solidFill>
                <a:cs typeface="Times New Roman" panose="02020603050405020304" pitchFamily="18" charset="0"/>
              </a:rPr>
              <a:t>variantlari</a:t>
            </a:r>
            <a:r>
              <a:rPr lang="ru-RU" altLang="ru-RU" sz="1275" dirty="0">
                <a:solidFill>
                  <a:srgbClr val="404040"/>
                </a:solidFill>
                <a:cs typeface="Times New Roman" panose="02020603050405020304" pitchFamily="18" charset="0"/>
              </a:rPr>
              <a:t> D </a:t>
            </a:r>
            <a:r>
              <a:rPr lang="ru-RU" altLang="ru-RU" sz="1275" dirty="0" err="1">
                <a:solidFill>
                  <a:srgbClr val="404040"/>
                </a:solidFill>
                <a:cs typeface="Times New Roman" panose="02020603050405020304" pitchFamily="18" charset="0"/>
              </a:rPr>
              <a:t>va</a:t>
            </a:r>
            <a:r>
              <a:rPr lang="ru-RU" altLang="ru-RU" sz="1275" dirty="0">
                <a:solidFill>
                  <a:srgbClr val="404040"/>
                </a:solidFill>
                <a:cs typeface="Times New Roman" panose="02020603050405020304" pitchFamily="18" charset="0"/>
              </a:rPr>
              <a:t> B </a:t>
            </a:r>
            <a:r>
              <a:rPr lang="ru-RU" altLang="ru-RU" sz="1275" dirty="0" err="1">
                <a:solidFill>
                  <a:srgbClr val="404040"/>
                </a:solidFill>
                <a:cs typeface="Times New Roman" panose="02020603050405020304" pitchFamily="18" charset="0"/>
              </a:rPr>
              <a:t>variantlari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bilan</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bir</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xil</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Shu</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sabablarga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ko‘ra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tergovchilar</a:t>
            </a:r>
            <a:r>
              <a:rPr lang="ru-RU" altLang="ru-RU" sz="1275" dirty="0">
                <a:solidFill>
                  <a:srgbClr val="404040"/>
                </a:solidFill>
                <a:cs typeface="Times New Roman" panose="02020603050405020304" pitchFamily="18" charset="0"/>
              </a:rPr>
              <a:t> C </a:t>
            </a:r>
            <a:r>
              <a:rPr lang="ru-RU" altLang="ru-RU" sz="1275" dirty="0" err="1">
                <a:solidFill>
                  <a:srgbClr val="404040"/>
                </a:solidFill>
                <a:cs typeface="Times New Roman" panose="02020603050405020304" pitchFamily="18" charset="0"/>
              </a:rPr>
              <a:t>va</a:t>
            </a:r>
            <a:r>
              <a:rPr lang="ru-RU" altLang="ru-RU" sz="1275" dirty="0">
                <a:solidFill>
                  <a:srgbClr val="404040"/>
                </a:solidFill>
                <a:cs typeface="Times New Roman" panose="02020603050405020304" pitchFamily="18" charset="0"/>
              </a:rPr>
              <a:t> D </a:t>
            </a:r>
            <a:r>
              <a:rPr lang="ru-RU" altLang="ru-RU" sz="1275" dirty="0" err="1">
                <a:solidFill>
                  <a:srgbClr val="404040"/>
                </a:solidFill>
                <a:cs typeface="Times New Roman" panose="02020603050405020304" pitchFamily="18" charset="0"/>
              </a:rPr>
              <a:t>o‘rtasida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tanlovni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qo‘ygan</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guruhlar</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o‘zlarini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xuddi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shunday</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yo‘l</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tutishini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kutishgan</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edi</a:t>
            </a:r>
            <a:r>
              <a:rPr lang="ru-RU" altLang="ru-RU" sz="1275" dirty="0">
                <a:solidFill>
                  <a:srgbClr val="404040"/>
                </a:solidFill>
                <a:cs typeface="Times New Roman" panose="02020603050405020304" pitchFamily="18" charset="0"/>
              </a:rPr>
              <a:t>. A </a:t>
            </a:r>
            <a:r>
              <a:rPr lang="ru-RU" altLang="ru-RU" sz="1275" dirty="0" err="1">
                <a:solidFill>
                  <a:srgbClr val="404040"/>
                </a:solidFill>
                <a:cs typeface="Times New Roman" panose="02020603050405020304" pitchFamily="18" charset="0"/>
              </a:rPr>
              <a:t>va</a:t>
            </a:r>
            <a:r>
              <a:rPr lang="ru-RU" altLang="ru-RU" sz="1275" dirty="0">
                <a:solidFill>
                  <a:srgbClr val="404040"/>
                </a:solidFill>
                <a:cs typeface="Times New Roman" panose="02020603050405020304" pitchFamily="18" charset="0"/>
              </a:rPr>
              <a:t> B </a:t>
            </a:r>
            <a:r>
              <a:rPr lang="ru-RU" altLang="ru-RU" sz="1275" dirty="0" err="1">
                <a:solidFill>
                  <a:srgbClr val="404040"/>
                </a:solidFill>
                <a:cs typeface="Times New Roman" panose="02020603050405020304" pitchFamily="18" charset="0"/>
              </a:rPr>
              <a:t>o‘rtasida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tanlov</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Biroq</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Tverskiy</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va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Kahneman</a:t>
            </a:r>
            <a:r>
              <a:rPr lang="ru-RU" altLang="ru-RU" sz="1275" dirty="0">
                <a:solidFill>
                  <a:srgbClr val="404040"/>
                </a:solidFill>
                <a:cs typeface="Times New Roman" panose="02020603050405020304" pitchFamily="18" charset="0"/>
              </a:rPr>
              <a:t> C </a:t>
            </a:r>
            <a:r>
              <a:rPr lang="ru-RU" altLang="ru-RU" sz="1275" dirty="0" err="1">
                <a:solidFill>
                  <a:srgbClr val="404040"/>
                </a:solidFill>
                <a:cs typeface="Times New Roman" panose="02020603050405020304" pitchFamily="18" charset="0"/>
              </a:rPr>
              <a:t>va</a:t>
            </a:r>
            <a:r>
              <a:rPr lang="ru-RU" altLang="ru-RU" sz="1275" dirty="0">
                <a:solidFill>
                  <a:srgbClr val="404040"/>
                </a:solidFill>
                <a:cs typeface="Times New Roman" panose="02020603050405020304" pitchFamily="18" charset="0"/>
              </a:rPr>
              <a:t> D </a:t>
            </a:r>
            <a:r>
              <a:rPr lang="ru-RU" altLang="ru-RU" sz="1275" dirty="0" err="1">
                <a:solidFill>
                  <a:srgbClr val="404040"/>
                </a:solidFill>
                <a:cs typeface="Times New Roman" panose="02020603050405020304" pitchFamily="18" charset="0"/>
              </a:rPr>
              <a:t>o‘rtasidagi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tanlovni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taqdim</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etganda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ular</a:t>
            </a:r>
            <a:r>
              <a:rPr lang="ru-RU" altLang="ru-RU" sz="1275" dirty="0">
                <a:solidFill>
                  <a:srgbClr val="404040"/>
                </a:solidFill>
                <a:cs typeface="Times New Roman" panose="02020603050405020304" pitchFamily="18" charset="0"/>
              </a:rPr>
              <a:t> 78 % D </a:t>
            </a:r>
            <a:r>
              <a:rPr lang="ru-RU" altLang="ru-RU" sz="1275" dirty="0" err="1">
                <a:solidFill>
                  <a:srgbClr val="404040"/>
                </a:solidFill>
                <a:cs typeface="Times New Roman" panose="02020603050405020304" pitchFamily="18" charset="0"/>
              </a:rPr>
              <a:t>ni</a:t>
            </a:r>
            <a:r>
              <a:rPr lang="ru-RU" altLang="ru-RU" sz="1275" dirty="0">
                <a:solidFill>
                  <a:srgbClr val="404040"/>
                </a:solidFill>
                <a:cs typeface="Times New Roman" panose="02020603050405020304" pitchFamily="18" charset="0"/>
              </a:rPr>
              <a:t> C </a:t>
            </a:r>
            <a:r>
              <a:rPr lang="ru-RU" altLang="ru-RU" sz="1275" dirty="0" err="1">
                <a:solidFill>
                  <a:srgbClr val="404040"/>
                </a:solidFill>
                <a:cs typeface="Times New Roman" panose="02020603050405020304" pitchFamily="18" charset="0"/>
              </a:rPr>
              <a:t>dan</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va</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faqat</a:t>
            </a:r>
            <a:r>
              <a:rPr lang="ru-RU" altLang="ru-RU" sz="1275" dirty="0">
                <a:solidFill>
                  <a:srgbClr val="404040"/>
                </a:solidFill>
                <a:cs typeface="Times New Roman" panose="02020603050405020304" pitchFamily="18" charset="0"/>
              </a:rPr>
              <a:t> 22 % C </a:t>
            </a:r>
            <a:r>
              <a:rPr lang="ru-RU" altLang="ru-RU" sz="1275" dirty="0" err="1">
                <a:solidFill>
                  <a:srgbClr val="404040"/>
                </a:solidFill>
                <a:cs typeface="Times New Roman" panose="02020603050405020304" pitchFamily="18" charset="0"/>
              </a:rPr>
              <a:t>ni</a:t>
            </a:r>
            <a:r>
              <a:rPr lang="ru-RU" altLang="ru-RU" sz="1275" dirty="0">
                <a:solidFill>
                  <a:srgbClr val="404040"/>
                </a:solidFill>
                <a:cs typeface="Times New Roman" panose="02020603050405020304" pitchFamily="18" charset="0"/>
              </a:rPr>
              <a:t> D </a:t>
            </a:r>
            <a:r>
              <a:rPr lang="ru-RU" altLang="ru-RU" sz="1275" dirty="0" err="1">
                <a:solidFill>
                  <a:srgbClr val="404040"/>
                </a:solidFill>
                <a:cs typeface="Times New Roman" panose="02020603050405020304" pitchFamily="18" charset="0"/>
              </a:rPr>
              <a:t>dan</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afzal</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ko‘rishlarini</a:t>
            </a:r>
            <a:r>
              <a:rPr lang="ru-RU" altLang="ru-RU" sz="1275" dirty="0">
                <a:solidFill>
                  <a:srgbClr val="404040"/>
                </a:solidFill>
                <a:cs typeface="Times New Roman" panose="02020603050405020304" pitchFamily="18" charset="0"/>
              </a:rPr>
              <a:t> </a:t>
            </a:r>
            <a:r>
              <a:rPr lang="ru-RU" altLang="ru-RU" sz="1275" dirty="0" err="1">
                <a:solidFill>
                  <a:srgbClr val="404040"/>
                </a:solidFill>
                <a:cs typeface="Times New Roman" panose="02020603050405020304" pitchFamily="18" charset="0"/>
              </a:rPr>
              <a:t>aniqladilar</a:t>
            </a:r>
            <a:r>
              <a:rPr lang="ru-RU" altLang="ru-RU" sz="1275" dirty="0">
                <a:solidFill>
                  <a:srgbClr val="404040"/>
                </a:solidFill>
                <a:cs typeface="Times New Roman" panose="02020603050405020304" pitchFamily="18" charset="0"/>
              </a:rPr>
              <a:t>.</a:t>
            </a:r>
            <a:endParaRPr lang="ru-RU" altLang="ru-RU" sz="1275" dirty="0">
              <a:solidFill>
                <a:srgbClr val="404040"/>
              </a:solidFill>
              <a:cs typeface="Times New Roman" panose="02020603050405020304" pitchFamily="18" charset="0"/>
            </a:endParaRPr>
          </a:p>
          <a:p>
            <a:pPr>
              <a:defRPr/>
            </a:pPr>
            <a:endParaRPr lang="ru-RU"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Заголовок 1"/>
          <p:cNvSpPr>
            <a:spLocks noGrp="1"/>
          </p:cNvSpPr>
          <p:nvPr>
            <p:ph type="title"/>
          </p:nvPr>
        </p:nvSpPr>
        <p:spPr/>
        <p:txBody>
          <a:bodyPr/>
          <a:lstStyle/>
          <a:p>
            <a:pPr algn="ctr" eaLnBrk="1" hangingPunct="1">
              <a:defRPr/>
            </a:pPr>
            <a:r>
              <a:rPr lang="en-US" sz="4000" b="1" dirty="0">
                <a:solidFill>
                  <a:schemeClr val="accent6">
                    <a:lumMod val="50000"/>
                  </a:schemeClr>
                </a:solidFill>
                <a:latin typeface="+mn-lt"/>
                <a:cs typeface="Times New Roman" panose="02020603050405020304" pitchFamily="18" charset="0"/>
              </a:rPr>
              <a:t>А.Смит</a:t>
            </a:r>
            <a:r>
              <a:rPr lang="en-US" sz="4000" b="1" dirty="0">
                <a:solidFill>
                  <a:schemeClr val="accent6">
                    <a:lumMod val="50000"/>
                  </a:schemeClr>
                </a:solidFill>
                <a:latin typeface="+mn-lt"/>
                <a:cs typeface="Times New Roman" panose="02020603050405020304" pitchFamily="18" charset="0"/>
              </a:rPr>
              <a:t>нинг </a:t>
            </a:r>
            <a:r>
              <a:rPr lang="en-US" sz="4000" b="1" dirty="0">
                <a:solidFill>
                  <a:schemeClr val="accent6">
                    <a:lumMod val="50000"/>
                  </a:schemeClr>
                </a:solidFill>
                <a:latin typeface="+mn-lt"/>
                <a:cs typeface="Times New Roman" panose="02020603050405020304" pitchFamily="18" charset="0"/>
              </a:rPr>
              <a:t>и</a:t>
            </a:r>
            <a:r>
              <a:rPr lang="en-US" sz="4000" b="1" dirty="0">
                <a:solidFill>
                  <a:schemeClr val="accent6">
                    <a:lumMod val="50000"/>
                  </a:schemeClr>
                </a:solidFill>
                <a:latin typeface="+mn-lt"/>
                <a:cs typeface="Times New Roman" panose="02020603050405020304" pitchFamily="18" charset="0"/>
              </a:rPr>
              <a:t>қ</a:t>
            </a:r>
            <a:r>
              <a:rPr lang="en-US" sz="4000" b="1" dirty="0">
                <a:solidFill>
                  <a:schemeClr val="accent6">
                    <a:lumMod val="50000"/>
                  </a:schemeClr>
                </a:solidFill>
                <a:latin typeface="+mn-lt"/>
                <a:cs typeface="Times New Roman" panose="02020603050405020304" pitchFamily="18" charset="0"/>
              </a:rPr>
              <a:t>тисодий одам модели</a:t>
            </a:r>
            <a:r>
              <a:rPr lang="en-US" b="1" dirty="0" smtClean="0">
                <a:solidFill>
                  <a:schemeClr val="accent6">
                    <a:lumMod val="50000"/>
                  </a:schemeClr>
                </a:solidFill>
                <a:latin typeface="+mn-lt"/>
              </a:rPr>
              <a:t> </a:t>
            </a:r>
            <a:endParaRPr lang="ru-RU" b="1" dirty="0" smtClean="0">
              <a:solidFill>
                <a:schemeClr val="accent6">
                  <a:lumMod val="50000"/>
                </a:schemeClr>
              </a:solidFill>
              <a:latin typeface="+mn-lt"/>
            </a:endParaRPr>
          </a:p>
        </p:txBody>
      </p:sp>
      <p:sp>
        <p:nvSpPr>
          <p:cNvPr id="3" name="Объект 2"/>
          <p:cNvSpPr>
            <a:spLocks noGrp="1"/>
          </p:cNvSpPr>
          <p:nvPr>
            <p:ph idx="1"/>
          </p:nvPr>
        </p:nvSpPr>
        <p:spPr>
          <a:xfrm>
            <a:off x="1919289" y="404814"/>
            <a:ext cx="8353425" cy="4319587"/>
          </a:xfrm>
        </p:spPr>
        <p:txBody>
          <a:bodyPr rtlCol="0">
            <a:normAutofit fontScale="92500" lnSpcReduction="10000"/>
          </a:bodyPr>
          <a:lstStyle/>
          <a:p>
            <a:pPr marL="274320" indent="-274320" algn="ctr" eaLnBrk="1" fontAlgn="auto" hangingPunct="1">
              <a:spcAft>
                <a:spcPts val="0"/>
              </a:spcAft>
              <a:defRPr/>
            </a:pPr>
            <a:r>
              <a:rPr lang="en-US" dirty="0">
                <a:solidFill>
                  <a:srgbClr val="002060"/>
                </a:solidFill>
                <a:cs typeface="Times New Roman" panose="02020603050405020304" pitchFamily="18" charset="0"/>
              </a:rPr>
              <a:t>А.Смит, ҳақиқатан ҳам, иқтисодий ҳаётда одам ўзини ўзига хос тарзда тутади ва бундай хатти-ҳаракатлар бутун иқтисодий муносабатлар тизимининг асосидир деган тезисни илгари суради</a:t>
            </a:r>
            <a:endParaRPr lang="ru-RU" dirty="0" smtClean="0">
              <a:solidFill>
                <a:srgbClr val="002060"/>
              </a:solidFill>
              <a:cs typeface="Times New Roman" panose="02020603050405020304" pitchFamily="18" charset="0"/>
            </a:endParaRPr>
          </a:p>
          <a:p>
            <a:pPr marL="274320" indent="-274320" algn="ctr" eaLnBrk="1" fontAlgn="auto" hangingPunct="1">
              <a:spcAft>
                <a:spcPts val="0"/>
              </a:spcAft>
              <a:defRPr/>
            </a:pPr>
            <a:r>
              <a:rPr lang="en-US" dirty="0" smtClean="0">
                <a:solidFill>
                  <a:srgbClr val="002060"/>
                </a:solidFill>
                <a:cs typeface="Times New Roman" panose="02020603050405020304" pitchFamily="18" charset="0"/>
              </a:rPr>
              <a:t>А.Смит</a:t>
            </a:r>
            <a:r>
              <a:rPr lang="ru-RU" dirty="0" smtClean="0">
                <a:solidFill>
                  <a:srgbClr val="002060"/>
                </a:solidFill>
                <a:cs typeface="Times New Roman" panose="02020603050405020304" pitchFamily="18" charset="0"/>
              </a:rPr>
              <a:t> </a:t>
            </a:r>
            <a:r>
              <a:rPr lang="en-US" dirty="0" smtClean="0">
                <a:solidFill>
                  <a:srgbClr val="002060"/>
                </a:solidFill>
                <a:cs typeface="Times New Roman" panose="02020603050405020304" pitchFamily="18" charset="0"/>
              </a:rPr>
              <a:t> </a:t>
            </a:r>
            <a:r>
              <a:rPr lang="en-US" dirty="0">
                <a:solidFill>
                  <a:srgbClr val="002060"/>
                </a:solidFill>
                <a:cs typeface="Times New Roman" panose="02020603050405020304" pitchFamily="18" charset="0"/>
              </a:rPr>
              <a:t>инсон табиати умуминсоний эканлиги, қобилият ва диднинг хилма-хиллиги туғма келишмовчиликлар оқибатидан кўра кўпроқ меҳнат тақсимоти </a:t>
            </a:r>
            <a:r>
              <a:rPr lang="en-US" dirty="0" smtClean="0">
                <a:solidFill>
                  <a:srgbClr val="002060"/>
                </a:solidFill>
                <a:cs typeface="Times New Roman" panose="02020603050405020304" pitchFamily="18" charset="0"/>
              </a:rPr>
              <a:t>натижасидир</a:t>
            </a:r>
            <a:r>
              <a:rPr lang="ru-RU" dirty="0" smtClean="0">
                <a:solidFill>
                  <a:srgbClr val="002060"/>
                </a:solidFill>
                <a:cs typeface="Times New Roman" panose="02020603050405020304" pitchFamily="18" charset="0"/>
              </a:rPr>
              <a:t> </a:t>
            </a:r>
            <a:r>
              <a:rPr lang="ru-RU" dirty="0" err="1" smtClean="0">
                <a:solidFill>
                  <a:srgbClr val="002060"/>
                </a:solidFill>
                <a:cs typeface="Times New Roman" panose="02020603050405020304" pitchFamily="18" charset="0"/>
              </a:rPr>
              <a:t>деб</a:t>
            </a:r>
            <a:r>
              <a:rPr lang="ru-RU" dirty="0" smtClean="0">
                <a:solidFill>
                  <a:srgbClr val="002060"/>
                </a:solidFill>
                <a:cs typeface="Times New Roman" panose="02020603050405020304" pitchFamily="18" charset="0"/>
              </a:rPr>
              <a:t> </a:t>
            </a:r>
            <a:r>
              <a:rPr lang="ru-RU" dirty="0" err="1" smtClean="0">
                <a:solidFill>
                  <a:srgbClr val="002060"/>
                </a:solidFill>
                <a:cs typeface="Times New Roman" panose="02020603050405020304" pitchFamily="18" charset="0"/>
              </a:rPr>
              <a:t>билади</a:t>
            </a:r>
            <a:r>
              <a:rPr lang="ru-RU" dirty="0" smtClean="0">
                <a:solidFill>
                  <a:srgbClr val="002060"/>
                </a:solidFill>
                <a:cs typeface="Times New Roman" panose="02020603050405020304" pitchFamily="18" charset="0"/>
              </a:rPr>
              <a:t>:</a:t>
            </a:r>
            <a:r>
              <a:rPr lang="en-US" dirty="0" smtClean="0">
                <a:solidFill>
                  <a:srgbClr val="002060"/>
                </a:solidFill>
                <a:cs typeface="Times New Roman" panose="02020603050405020304" pitchFamily="18" charset="0"/>
              </a:rPr>
              <a:t> </a:t>
            </a:r>
            <a:endParaRPr lang="en-US" dirty="0" smtClean="0">
              <a:solidFill>
                <a:srgbClr val="002060"/>
              </a:solidFill>
              <a:cs typeface="Times New Roman" panose="02020603050405020304" pitchFamily="18" charset="0"/>
            </a:endParaRPr>
          </a:p>
          <a:p>
            <a:pPr marL="274320" indent="-274320" algn="ctr" eaLnBrk="1" fontAlgn="auto" hangingPunct="1">
              <a:spcAft>
                <a:spcPts val="0"/>
              </a:spcAft>
              <a:defRPr/>
            </a:pPr>
            <a:endParaRPr lang="ru-RU" dirty="0" smtClean="0">
              <a:solidFill>
                <a:srgbClr val="002060"/>
              </a:solidFill>
              <a:cs typeface="Times New Roman" panose="02020603050405020304" pitchFamily="18" charset="0"/>
            </a:endParaRPr>
          </a:p>
          <a:p>
            <a:pPr marL="274320" indent="-274320" algn="ctr" eaLnBrk="1" fontAlgn="auto" hangingPunct="1">
              <a:spcAft>
                <a:spcPts val="0"/>
              </a:spcAft>
              <a:defRPr/>
            </a:pPr>
            <a:r>
              <a:rPr lang="en-US" dirty="0" smtClean="0">
                <a:solidFill>
                  <a:srgbClr val="002060"/>
                </a:solidFill>
                <a:cs typeface="Times New Roman" panose="02020603050405020304" pitchFamily="18" charset="0"/>
              </a:rPr>
              <a:t>“</a:t>
            </a:r>
            <a:r>
              <a:rPr lang="en-US" dirty="0" smtClean="0">
                <a:solidFill>
                  <a:srgbClr val="002060"/>
                </a:solidFill>
                <a:cs typeface="Times New Roman" panose="02020603050405020304" pitchFamily="18" charset="0"/>
              </a:rPr>
              <a:t>Турли </a:t>
            </a:r>
            <a:r>
              <a:rPr lang="en-US" dirty="0">
                <a:solidFill>
                  <a:srgbClr val="002060"/>
                </a:solidFill>
                <a:cs typeface="Times New Roman" panose="02020603050405020304" pitchFamily="18" charset="0"/>
              </a:rPr>
              <a:t>хил одамлар бир-бирларидан ўзларининг табиий қобилиятлари билан биз тахмин қилганимиздан анча кам фарқ қиладилар. Худди шу турга мансуб деб тан олинган кўплаб ҳайвонларнинг табиати, одат ва таълим таъсиридан халос бўлсагина, одамларда кузатилгандек, қобилиятлардан анча фарқ қиладиган фарқлари билан ажралиб </a:t>
            </a:r>
            <a:r>
              <a:rPr lang="en-US" dirty="0" smtClean="0">
                <a:solidFill>
                  <a:srgbClr val="002060"/>
                </a:solidFill>
                <a:cs typeface="Times New Roman" panose="02020603050405020304" pitchFamily="18" charset="0"/>
              </a:rPr>
              <a:t>туради</a:t>
            </a:r>
            <a:r>
              <a:rPr lang="ru-RU" dirty="0" smtClean="0">
                <a:solidFill>
                  <a:srgbClr val="002060"/>
                </a:solidFill>
                <a:cs typeface="Times New Roman" panose="02020603050405020304" pitchFamily="18" charset="0"/>
              </a:rPr>
              <a:t>»</a:t>
            </a:r>
            <a:endParaRPr lang="ru-RU" dirty="0">
              <a:solidFill>
                <a:srgbClr val="002060"/>
              </a:solidFill>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Заголовок 1"/>
          <p:cNvSpPr>
            <a:spLocks noGrp="1"/>
          </p:cNvSpPr>
          <p:nvPr>
            <p:ph type="title"/>
          </p:nvPr>
        </p:nvSpPr>
        <p:spPr>
          <a:xfrm>
            <a:off x="2279650" y="4797426"/>
            <a:ext cx="6788150" cy="1374775"/>
          </a:xfrm>
        </p:spPr>
        <p:txBody>
          <a:bodyPr/>
          <a:lstStyle/>
          <a:p>
            <a:pPr algn="ctr" eaLnBrk="1" hangingPunct="1">
              <a:defRPr/>
            </a:pPr>
            <a:r>
              <a:rPr lang="en-US" sz="2800" b="1" dirty="0">
                <a:solidFill>
                  <a:schemeClr val="accent6">
                    <a:lumMod val="50000"/>
                  </a:schemeClr>
                </a:solidFill>
                <a:latin typeface="Times New Roman" panose="02020603050405020304" pitchFamily="18" charset="0"/>
                <a:cs typeface="Times New Roman" panose="02020603050405020304" pitchFamily="18" charset="0"/>
              </a:rPr>
              <a:t>6.3. </a:t>
            </a:r>
            <a:r>
              <a:rPr lang="en-US" sz="2800" b="1" dirty="0">
                <a:solidFill>
                  <a:schemeClr val="accent6">
                    <a:lumMod val="50000"/>
                  </a:schemeClr>
                </a:solidFill>
                <a:latin typeface="Times New Roman" panose="02020603050405020304" pitchFamily="18" charset="0"/>
                <a:cs typeface="Times New Roman" panose="02020603050405020304" pitchFamily="18" charset="0"/>
              </a:rPr>
              <a:t>“</a:t>
            </a:r>
            <a:r>
              <a:rPr lang="en-US" sz="2800" b="1" dirty="0">
                <a:solidFill>
                  <a:schemeClr val="accent6">
                    <a:lumMod val="50000"/>
                  </a:schemeClr>
                </a:solidFill>
                <a:latin typeface="Times New Roman" panose="02020603050405020304" pitchFamily="18" charset="0"/>
                <a:cs typeface="Times New Roman" panose="02020603050405020304" pitchFamily="18" charset="0"/>
              </a:rPr>
              <a:t>Homo Economicus</a:t>
            </a:r>
            <a:r>
              <a:rPr lang="en-US" sz="2800" b="1" dirty="0">
                <a:solidFill>
                  <a:schemeClr val="accent6">
                    <a:lumMod val="50000"/>
                  </a:schemeClr>
                </a:solidFill>
                <a:latin typeface="Times New Roman" panose="02020603050405020304" pitchFamily="18" charset="0"/>
                <a:cs typeface="Times New Roman" panose="02020603050405020304" pitchFamily="18" charset="0"/>
              </a:rPr>
              <a:t>”ни </a:t>
            </a:r>
            <a:r>
              <a:rPr lang="en-US" sz="2800" b="1" dirty="0">
                <a:solidFill>
                  <a:schemeClr val="accent6">
                    <a:lumMod val="50000"/>
                  </a:schemeClr>
                </a:solidFill>
                <a:latin typeface="Times New Roman" panose="02020603050405020304" pitchFamily="18" charset="0"/>
                <a:cs typeface="Times New Roman" panose="02020603050405020304" pitchFamily="18" charset="0"/>
              </a:rPr>
              <a:t>шакллантирувчи ижтимоий-иқтисодий муҳит. </a:t>
            </a:r>
            <a:endParaRPr lang="ru-RU" sz="28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919289" y="333375"/>
            <a:ext cx="8569325" cy="4535488"/>
          </a:xfrm>
        </p:spPr>
        <p:txBody>
          <a:bodyPr rtlCol="0">
            <a:noAutofit/>
          </a:bodyPr>
          <a:lstStyle/>
          <a:p>
            <a:pPr marL="274320" indent="-274320" eaLnBrk="1" fontAlgn="auto" hangingPunct="1">
              <a:spcAft>
                <a:spcPts val="0"/>
              </a:spcAft>
              <a:defRPr/>
            </a:pPr>
            <a:endParaRPr lang="ru-RU" sz="1900" dirty="0">
              <a:solidFill>
                <a:srgbClr val="0070C0"/>
              </a:solidFill>
            </a:endParaRPr>
          </a:p>
          <a:p>
            <a:pPr marL="274320" indent="-274320" eaLnBrk="1" fontAlgn="auto" hangingPunct="1">
              <a:spcAft>
                <a:spcPts val="0"/>
              </a:spcAft>
              <a:defRPr/>
            </a:pPr>
            <a:endParaRPr lang="ru-RU" sz="1900" dirty="0">
              <a:solidFill>
                <a:srgbClr val="0070C0"/>
              </a:solidFill>
            </a:endParaRPr>
          </a:p>
          <a:p>
            <a:pPr marL="274320" indent="-274320" eaLnBrk="1" fontAlgn="auto" hangingPunct="1">
              <a:spcAft>
                <a:spcPts val="0"/>
              </a:spcAft>
              <a:defRPr/>
            </a:pPr>
            <a:r>
              <a:rPr lang="en-US" sz="1900" dirty="0">
                <a:solidFill>
                  <a:srgbClr val="0070C0"/>
                </a:solidFill>
              </a:rPr>
              <a:t>Иқтисодий шахс модели Ж.С.Милл </a:t>
            </a:r>
            <a:r>
              <a:rPr lang="ru-RU" sz="1900" dirty="0">
                <a:solidFill>
                  <a:srgbClr val="0070C0"/>
                </a:solidFill>
              </a:rPr>
              <a:t>да </a:t>
            </a:r>
            <a:r>
              <a:rPr lang="en-US" sz="1900" dirty="0">
                <a:solidFill>
                  <a:srgbClr val="0070C0"/>
                </a:solidFill>
              </a:rPr>
              <a:t>А.Смит назариясига қараганда анча аниқроқ шаклланган. </a:t>
            </a:r>
            <a:r>
              <a:rPr lang="ru-RU" sz="1900" dirty="0">
                <a:solidFill>
                  <a:srgbClr val="0070C0"/>
                </a:solidFill>
              </a:rPr>
              <a:t>М</a:t>
            </a:r>
            <a:r>
              <a:rPr lang="en-US" sz="1900" dirty="0">
                <a:solidFill>
                  <a:srgbClr val="0070C0"/>
                </a:solidFill>
              </a:rPr>
              <a:t>авзу доираси аниқ белгиланган. </a:t>
            </a:r>
            <a:endParaRPr lang="ru-RU" sz="1900" dirty="0">
              <a:solidFill>
                <a:srgbClr val="0070C0"/>
              </a:solidFill>
            </a:endParaRPr>
          </a:p>
          <a:p>
            <a:pPr marL="274320" indent="-274320" eaLnBrk="1" fontAlgn="auto" hangingPunct="1">
              <a:spcAft>
                <a:spcPts val="0"/>
              </a:spcAft>
              <a:defRPr/>
            </a:pPr>
            <a:r>
              <a:rPr lang="en-US" sz="1900" dirty="0">
                <a:solidFill>
                  <a:srgbClr val="0070C0"/>
                </a:solidFill>
              </a:rPr>
              <a:t>Ж.С.Милнинг ёзишича, иқтисодий фан одамни бойликка эгалик қилиш истаги билан кўриб чиқади ва барча </a:t>
            </a:r>
            <a:r>
              <a:rPr lang="en-US" sz="1900" dirty="0">
                <a:solidFill>
                  <a:srgbClr val="0070C0"/>
                </a:solidFill>
              </a:rPr>
              <a:t>“</a:t>
            </a:r>
            <a:r>
              <a:rPr lang="en-US" sz="1900" dirty="0">
                <a:solidFill>
                  <a:srgbClr val="0070C0"/>
                </a:solidFill>
              </a:rPr>
              <a:t>инсоният фақат бойлик орттириш ва истеъмол қилиш билан шуғулланади</a:t>
            </a:r>
            <a:r>
              <a:rPr lang="en-US" sz="1900" dirty="0">
                <a:solidFill>
                  <a:srgbClr val="0070C0"/>
                </a:solidFill>
              </a:rPr>
              <a:t>”</a:t>
            </a:r>
            <a:r>
              <a:rPr lang="en-US" sz="1900" dirty="0">
                <a:solidFill>
                  <a:srgbClr val="0070C0"/>
                </a:solidFill>
              </a:rPr>
              <a:t>. </a:t>
            </a:r>
            <a:r>
              <a:rPr lang="ru-RU" sz="1900" dirty="0">
                <a:solidFill>
                  <a:srgbClr val="0070C0"/>
                </a:solidFill>
              </a:rPr>
              <a:t> </a:t>
            </a:r>
            <a:endParaRPr lang="ru-RU" sz="1900" dirty="0">
              <a:solidFill>
                <a:srgbClr val="0070C0"/>
              </a:solidFill>
            </a:endParaRPr>
          </a:p>
          <a:p>
            <a:pPr marL="274320" indent="-274320" eaLnBrk="1" fontAlgn="auto" hangingPunct="1">
              <a:spcAft>
                <a:spcPts val="0"/>
              </a:spcAft>
              <a:defRPr/>
            </a:pPr>
            <a:r>
              <a:rPr lang="en-US" sz="1900" dirty="0">
                <a:solidFill>
                  <a:srgbClr val="0070C0"/>
                </a:solidFill>
              </a:rPr>
              <a:t>Шундай қилиб, мотивация қатъий иқтисодий мақсадлар билан чекланади. Шу билан бирга, Ж.C.Милл фақат шахсий манфаатига эътибор қаратиш ҳақида гапирмайди. Модел шунингдек, асосий мотивга қарши бўлган кучларни ўз ичига олади. Булар </a:t>
            </a:r>
            <a:r>
              <a:rPr lang="en-US" sz="1900" dirty="0">
                <a:solidFill>
                  <a:srgbClr val="0070C0"/>
                </a:solidFill>
              </a:rPr>
              <a:t>“</a:t>
            </a:r>
            <a:r>
              <a:rPr lang="en-US" sz="1900" dirty="0">
                <a:solidFill>
                  <a:srgbClr val="0070C0"/>
                </a:solidFill>
              </a:rPr>
              <a:t>бойлик истаги билан қарама-қаршиликда</a:t>
            </a:r>
            <a:r>
              <a:rPr lang="en-US" sz="1900" dirty="0">
                <a:solidFill>
                  <a:srgbClr val="0070C0"/>
                </a:solidFill>
              </a:rPr>
              <a:t>” </a:t>
            </a:r>
            <a:r>
              <a:rPr lang="en-US" sz="1900" dirty="0">
                <a:solidFill>
                  <a:srgbClr val="0070C0"/>
                </a:solidFill>
              </a:rPr>
              <a:t>бўлган иккита омил: меҳнатга антипатия ва </a:t>
            </a:r>
            <a:r>
              <a:rPr lang="en-US" sz="1900" dirty="0">
                <a:solidFill>
                  <a:srgbClr val="0070C0"/>
                </a:solidFill>
              </a:rPr>
              <a:t>“</a:t>
            </a:r>
            <a:r>
              <a:rPr lang="en-US" sz="1900" dirty="0">
                <a:solidFill>
                  <a:srgbClr val="0070C0"/>
                </a:solidFill>
              </a:rPr>
              <a:t>ҳозирги кунда қиммат имтиёзлардан фойдаланиш</a:t>
            </a:r>
            <a:r>
              <a:rPr lang="en-US" sz="1900" dirty="0">
                <a:solidFill>
                  <a:srgbClr val="0070C0"/>
                </a:solidFill>
              </a:rPr>
              <a:t>” </a:t>
            </a:r>
            <a:r>
              <a:rPr lang="en-US" sz="1900" dirty="0">
                <a:solidFill>
                  <a:srgbClr val="0070C0"/>
                </a:solidFill>
              </a:rPr>
              <a:t>истаги. </a:t>
            </a:r>
            <a:r>
              <a:rPr lang="en-US" sz="1900" dirty="0">
                <a:solidFill>
                  <a:srgbClr val="0070C0"/>
                </a:solidFill>
              </a:rPr>
              <a:t>Аммо ушбу фикрлар </a:t>
            </a:r>
            <a:r>
              <a:rPr lang="en-US" sz="1900" dirty="0">
                <a:solidFill>
                  <a:srgbClr val="0070C0"/>
                </a:solidFill>
              </a:rPr>
              <a:t>Смит ва Рикардонинг </a:t>
            </a:r>
            <a:r>
              <a:rPr lang="en-US" sz="1900" dirty="0">
                <a:solidFill>
                  <a:srgbClr val="0070C0"/>
                </a:solidFill>
              </a:rPr>
              <a:t>“</a:t>
            </a:r>
            <a:r>
              <a:rPr lang="en-US" sz="1900" dirty="0">
                <a:solidFill>
                  <a:srgbClr val="0070C0"/>
                </a:solidFill>
              </a:rPr>
              <a:t>шахсий манфаатдорлик</a:t>
            </a:r>
            <a:r>
              <a:rPr lang="en-US" sz="1900" dirty="0">
                <a:solidFill>
                  <a:srgbClr val="0070C0"/>
                </a:solidFill>
              </a:rPr>
              <a:t>”</a:t>
            </a:r>
            <a:r>
              <a:rPr lang="en-US" sz="1900" dirty="0">
                <a:solidFill>
                  <a:srgbClr val="0070C0"/>
                </a:solidFill>
              </a:rPr>
              <a:t>ни</a:t>
            </a:r>
            <a:r>
              <a:rPr lang="en-US" sz="1900" dirty="0">
                <a:solidFill>
                  <a:srgbClr val="0070C0"/>
                </a:solidFill>
              </a:rPr>
              <a:t>нг </a:t>
            </a:r>
            <a:r>
              <a:rPr lang="en-US" sz="1900" dirty="0">
                <a:solidFill>
                  <a:srgbClr val="0070C0"/>
                </a:solidFill>
              </a:rPr>
              <a:t>абадийлиги ва табиийлиги ҳақидаги содда эътиқодидан йироқ эди. Унинг таъкидлашича, сиёсий иқтисод одамларнинг жамиятдаги барча хатти-ҳаракатларини қамраб олмайди. </a:t>
            </a:r>
            <a:endParaRPr lang="ru-RU" sz="1900" dirty="0">
              <a:solidFill>
                <a:srgbClr val="0070C0"/>
              </a:solidFill>
            </a:endParaRPr>
          </a:p>
          <a:p>
            <a:pPr marL="0" indent="0" eaLnBrk="1" fontAlgn="auto" hangingPunct="1">
              <a:spcAft>
                <a:spcPts val="0"/>
              </a:spcAft>
              <a:buNone/>
              <a:defRPr/>
            </a:pPr>
            <a:endParaRPr lang="ru-RU" sz="190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2"/>
          <p:cNvSpPr txBox="1"/>
          <p:nvPr/>
        </p:nvSpPr>
        <p:spPr>
          <a:xfrm>
            <a:off x="1631950" y="908050"/>
            <a:ext cx="9036050" cy="459263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a:normAutofit lnSpcReduction="10000"/>
          </a:bodyPr>
          <a:lstStyle/>
          <a:p>
            <a:pPr marL="274320" indent="274320" algn="just">
              <a:spcBef>
                <a:spcPct val="20000"/>
              </a:spcBef>
              <a:buClr>
                <a:srgbClr val="F0AD00"/>
              </a:buClr>
              <a:defRPr/>
            </a:pPr>
            <a:r>
              <a:rPr lang="en-US" sz="2400" b="1" dirty="0">
                <a:solidFill>
                  <a:srgbClr val="FFFF00"/>
                </a:solidFill>
                <a:latin typeface="Times New Roman" panose="02020603050405020304"/>
              </a:rPr>
              <a:t>Инсониятнинг </a:t>
            </a:r>
            <a:r>
              <a:rPr lang="en-US" sz="2400" b="1" u="sng" dirty="0">
                <a:solidFill>
                  <a:srgbClr val="FFFF00"/>
                </a:solidFill>
                <a:latin typeface="Times New Roman" panose="02020603050405020304"/>
              </a:rPr>
              <a:t>яшаш учун кураш механизми</a:t>
            </a:r>
            <a:r>
              <a:rPr lang="en-US" sz="2400" b="1" dirty="0">
                <a:solidFill>
                  <a:srgbClr val="FFFF00"/>
                </a:solidFill>
                <a:latin typeface="Times New Roman" panose="02020603050405020304"/>
              </a:rPr>
              <a:t> ибтидоий кўринишдан замонавий кўриниш касб этиш ҳолатини кейинги слайдда яққол қўришимиз мумкин.</a:t>
            </a:r>
            <a:endParaRPr lang="en-US" sz="2400" b="1" dirty="0">
              <a:solidFill>
                <a:srgbClr val="FFFF00"/>
              </a:solidFill>
              <a:latin typeface="Times New Roman" panose="02020603050405020304"/>
            </a:endParaRPr>
          </a:p>
          <a:p>
            <a:pPr marL="274320" indent="274320" algn="just">
              <a:spcBef>
                <a:spcPct val="20000"/>
              </a:spcBef>
              <a:buClr>
                <a:srgbClr val="F0AD00"/>
              </a:buClr>
              <a:defRPr/>
            </a:pPr>
            <a:r>
              <a:rPr lang="en-US" sz="2400" b="1" dirty="0">
                <a:solidFill>
                  <a:srgbClr val="FFFF00"/>
                </a:solidFill>
                <a:latin typeface="Times New Roman" panose="02020603050405020304"/>
              </a:rPr>
              <a:t>Яъни Инглиз (АҚШ, Европа дав.)лар, Испанлар, Португаллар, Французлар, Руслар, Хитойлар ва Японларнинг ақлли (</a:t>
            </a:r>
            <a:r>
              <a:rPr lang="en-US" sz="2400" b="1" dirty="0" err="1">
                <a:solidFill>
                  <a:srgbClr val="FFFF00"/>
                </a:solidFill>
                <a:latin typeface="Times New Roman" panose="02020603050405020304"/>
              </a:rPr>
              <a:t>homosapiens</a:t>
            </a:r>
            <a:r>
              <a:rPr lang="en-US" sz="2400" b="1" dirty="0">
                <a:solidFill>
                  <a:srgbClr val="FFFF00"/>
                </a:solidFill>
                <a:latin typeface="Times New Roman" panose="02020603050405020304"/>
              </a:rPr>
              <a:t>) қарорлари ўзининг келажак авлодлари учун кенг дунёни тортиқ қилишди. (Мазкур давлатлар дунёнинг кўплаб табиий захираларига (қуруқлик, океан, денгизлар) эгалик қилишмоқда).</a:t>
            </a:r>
            <a:endParaRPr lang="en-US" sz="2400" b="1" dirty="0">
              <a:solidFill>
                <a:srgbClr val="FFFF00"/>
              </a:solidFill>
              <a:latin typeface="Times New Roman" panose="02020603050405020304"/>
            </a:endParaRPr>
          </a:p>
          <a:p>
            <a:pPr marL="274320" indent="274320" algn="just">
              <a:spcBef>
                <a:spcPct val="20000"/>
              </a:spcBef>
              <a:buClr>
                <a:srgbClr val="F0AD00"/>
              </a:buClr>
              <a:defRPr/>
            </a:pPr>
            <a:r>
              <a:rPr lang="en-US" sz="2400" b="1" dirty="0">
                <a:solidFill>
                  <a:srgbClr val="FFFF00"/>
                </a:solidFill>
                <a:latin typeface="Times New Roman" panose="02020603050405020304"/>
              </a:rPr>
              <a:t>Ақлли қарор қабул қилиш қобилиятига эга бўлган бошқа халқларнинг ўз вақтида ҳаракатсизлиги сабаб ўз ҳаётини бир маромда олиб боришмоқда.</a:t>
            </a:r>
            <a:endParaRPr lang="en-US" sz="2400" b="1" dirty="0">
              <a:solidFill>
                <a:srgbClr val="FFFF00"/>
              </a:solidFill>
              <a:latin typeface="Times New Roman" panose="02020603050405020304"/>
            </a:endParaRPr>
          </a:p>
          <a:p>
            <a:pPr marL="274320" indent="274320" algn="just">
              <a:spcBef>
                <a:spcPct val="20000"/>
              </a:spcBef>
              <a:buClr>
                <a:srgbClr val="F0AD00"/>
              </a:buClr>
              <a:defRPr/>
            </a:pPr>
            <a:endParaRPr lang="en-US" sz="2400" b="1" dirty="0">
              <a:solidFill>
                <a:srgbClr val="FFFF00"/>
              </a:solidFill>
              <a:latin typeface="Times New Roman" panose="02020603050405020304"/>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0">
          <a:blip r:embed="rId1"/>
          <a:srcRect/>
          <a:stretch>
            <a:fillRect/>
          </a:stretch>
        </a:blip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Прямоугольник с одним вырезанным углом 1"/>
          <p:cNvSpPr/>
          <p:nvPr/>
        </p:nvSpPr>
        <p:spPr>
          <a:xfrm>
            <a:off x="1743426" y="1268760"/>
            <a:ext cx="8715436" cy="5328592"/>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FFFF00"/>
                </a:solidFill>
                <a:latin typeface="Times New Roman" panose="02020603050405020304" pitchFamily="18" charset="0"/>
                <a:cs typeface="Times New Roman" panose="02020603050405020304" pitchFamily="18" charset="0"/>
              </a:rPr>
              <a:t>XX-асрнинг фалсафий мактаблари орасида, шубҳасиз, энг машҳурларидан бири бу кўпинча ишбилармон кишининг фалсафаси ёки чинакам </a:t>
            </a:r>
            <a:r>
              <a:rPr lang="en-US" sz="2400" b="1" u="sng" dirty="0">
                <a:solidFill>
                  <a:srgbClr val="FFFF00"/>
                </a:solidFill>
                <a:latin typeface="Times New Roman" panose="02020603050405020304" pitchFamily="18" charset="0"/>
                <a:cs typeface="Times New Roman" panose="02020603050405020304" pitchFamily="18" charset="0"/>
              </a:rPr>
              <a:t>Америка фалсафаси </a:t>
            </a:r>
            <a:r>
              <a:rPr lang="en-US" sz="2400" dirty="0">
                <a:solidFill>
                  <a:srgbClr val="FFFF00"/>
                </a:solidFill>
                <a:latin typeface="Times New Roman" panose="02020603050405020304" pitchFamily="18" charset="0"/>
                <a:cs typeface="Times New Roman" panose="02020603050405020304" pitchFamily="18" charset="0"/>
              </a:rPr>
              <a:t>деб номланган </a:t>
            </a:r>
            <a:r>
              <a:rPr lang="en-US" sz="2400" b="1" u="sng" dirty="0">
                <a:solidFill>
                  <a:srgbClr val="FFFF00"/>
                </a:solidFill>
                <a:latin typeface="Times New Roman" panose="02020603050405020304" pitchFamily="18" charset="0"/>
                <a:cs typeface="Times New Roman" panose="02020603050405020304" pitchFamily="18" charset="0"/>
              </a:rPr>
              <a:t>прагматизм ёки инструментализмдир</a:t>
            </a:r>
            <a:r>
              <a:rPr lang="en-US" sz="2400" b="1" dirty="0">
                <a:solidFill>
                  <a:srgbClr val="FFFF00"/>
                </a:solidFill>
                <a:latin typeface="Times New Roman" panose="02020603050405020304" pitchFamily="18" charset="0"/>
                <a:cs typeface="Times New Roman" panose="02020603050405020304" pitchFamily="18" charset="0"/>
              </a:rPr>
              <a:t>.</a:t>
            </a:r>
            <a:r>
              <a:rPr lang="en-US" sz="2400" dirty="0">
                <a:solidFill>
                  <a:srgbClr val="FFFF00"/>
                </a:solidFill>
                <a:latin typeface="Times New Roman" panose="02020603050405020304" pitchFamily="18" charset="0"/>
                <a:cs typeface="Times New Roman" panose="02020603050405020304" pitchFamily="18" charset="0"/>
              </a:rPr>
              <a:t> Энг нуфузли фалсафалардан бири бўлган </a:t>
            </a:r>
            <a:r>
              <a:rPr lang="en-US" sz="2400" b="1" dirty="0">
                <a:solidFill>
                  <a:srgbClr val="FFFF00"/>
                </a:solidFill>
                <a:latin typeface="Times New Roman" panose="02020603050405020304" pitchFamily="18" charset="0"/>
                <a:cs typeface="Times New Roman" panose="02020603050405020304" pitchFamily="18" charset="0"/>
              </a:rPr>
              <a:t>прагматизм</a:t>
            </a:r>
            <a:r>
              <a:rPr lang="en-US" sz="2400" dirty="0">
                <a:solidFill>
                  <a:srgbClr val="FFFF00"/>
                </a:solidFill>
                <a:latin typeface="Times New Roman" panose="02020603050405020304" pitchFamily="18" charset="0"/>
                <a:cs typeface="Times New Roman" panose="02020603050405020304" pitchFamily="18" charset="0"/>
              </a:rPr>
              <a:t> номи юнонча </a:t>
            </a:r>
            <a:r>
              <a:rPr lang="en-US" sz="2400" b="1" dirty="0">
                <a:solidFill>
                  <a:srgbClr val="FFFF00"/>
                </a:solidFill>
                <a:latin typeface="Times New Roman" panose="02020603050405020304" pitchFamily="18" charset="0"/>
                <a:cs typeface="Times New Roman" panose="02020603050405020304" pitchFamily="18" charset="0"/>
              </a:rPr>
              <a:t>«pragma” (pragmatos</a:t>
            </a:r>
            <a:r>
              <a:rPr lang="en-US" sz="2400" dirty="0">
                <a:solidFill>
                  <a:srgbClr val="FFFF00"/>
                </a:solidFill>
                <a:latin typeface="Times New Roman" panose="02020603050405020304" pitchFamily="18" charset="0"/>
                <a:cs typeface="Times New Roman" panose="02020603050405020304" pitchFamily="18" charset="0"/>
              </a:rPr>
              <a:t>) сўзидан келиб чиқиб, </a:t>
            </a:r>
            <a:r>
              <a:rPr lang="en-US" sz="2400" b="1" dirty="0">
                <a:solidFill>
                  <a:srgbClr val="FFFF00"/>
                </a:solidFill>
                <a:latin typeface="Times New Roman" panose="02020603050405020304" pitchFamily="18" charset="0"/>
                <a:cs typeface="Times New Roman" panose="02020603050405020304" pitchFamily="18" charset="0"/>
              </a:rPr>
              <a:t>иш, ҳаракат </a:t>
            </a:r>
            <a:r>
              <a:rPr lang="en-US" sz="2400" dirty="0">
                <a:solidFill>
                  <a:srgbClr val="FFFF00"/>
                </a:solidFill>
                <a:latin typeface="Times New Roman" panose="02020603050405020304" pitchFamily="18" charset="0"/>
                <a:cs typeface="Times New Roman" panose="02020603050405020304" pitchFamily="18" charset="0"/>
              </a:rPr>
              <a:t>деган маънони англатади. Баъзида </a:t>
            </a:r>
            <a:r>
              <a:rPr lang="en-US" sz="2400" b="1" dirty="0">
                <a:solidFill>
                  <a:srgbClr val="FFFF00"/>
                </a:solidFill>
                <a:latin typeface="Times New Roman" panose="02020603050405020304" pitchFamily="18" charset="0"/>
                <a:cs typeface="Times New Roman" panose="02020603050405020304" pitchFamily="18" charset="0"/>
              </a:rPr>
              <a:t>прагматизмни позитивизмнинг Америкача кўриниши </a:t>
            </a:r>
            <a:r>
              <a:rPr lang="en-US" sz="2400" dirty="0">
                <a:solidFill>
                  <a:srgbClr val="FFFF00"/>
                </a:solidFill>
                <a:latin typeface="Times New Roman" panose="02020603050405020304" pitchFamily="18" charset="0"/>
                <a:cs typeface="Times New Roman" panose="02020603050405020304" pitchFamily="18" charset="0"/>
              </a:rPr>
              <a:t>ҳам дейишади. Ушбу фалсафий йўналиш XIX-асрнинг охирида шаклланишига қарамасдан XX-асрнинг биринчи ярмида Америка интеллектуал доираларида эътибор қозонди.</a:t>
            </a:r>
            <a:endParaRPr lang="en-US" sz="2400" dirty="0">
              <a:solidFill>
                <a:srgbClr val="FFFF00"/>
              </a:solidFill>
              <a:latin typeface="Times New Roman" panose="02020603050405020304" pitchFamily="18" charset="0"/>
              <a:cs typeface="Times New Roman" panose="02020603050405020304" pitchFamily="18" charset="0"/>
            </a:endParaRPr>
          </a:p>
        </p:txBody>
      </p:sp>
      <p:sp>
        <p:nvSpPr>
          <p:cNvPr id="3" name="Скругленный прямоугольник 2"/>
          <p:cNvSpPr/>
          <p:nvPr/>
        </p:nvSpPr>
        <p:spPr>
          <a:xfrm>
            <a:off x="1743426" y="116632"/>
            <a:ext cx="8024982" cy="100811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fontAlgn="base">
              <a:spcBef>
                <a:spcPct val="0"/>
              </a:spcBef>
              <a:spcAft>
                <a:spcPct val="0"/>
              </a:spcAft>
            </a:pPr>
            <a:r>
              <a:rPr lang="en-US" sz="2800" b="1" dirty="0">
                <a:solidFill>
                  <a:srgbClr val="002060"/>
                </a:solidFill>
                <a:latin typeface="Times New Roman" panose="02020603050405020304" pitchFamily="18" charset="0"/>
                <a:ea typeface="Calibri" panose="020F0502020204030204" charset="0"/>
                <a:cs typeface="Times New Roman" panose="02020603050405020304" pitchFamily="18" charset="0"/>
              </a:rPr>
              <a:t>Прагматизм </a:t>
            </a:r>
            <a:r>
              <a:rPr lang="en-US" sz="2800" b="1" dirty="0">
                <a:solidFill>
                  <a:srgbClr val="002060"/>
                </a:solidFill>
                <a:latin typeface="Times New Roman" panose="02020603050405020304" pitchFamily="18" charset="0"/>
                <a:ea typeface="Calibri" panose="020F0502020204030204" charset="0"/>
                <a:cs typeface="Times New Roman" panose="02020603050405020304" pitchFamily="18" charset="0"/>
              </a:rPr>
              <a:t>тушунчаси ва унинг моҳияти. Прагматизм ва меркантиллик</a:t>
            </a:r>
            <a:r>
              <a:rPr lang="en-US" b="1" dirty="0">
                <a:solidFill>
                  <a:srgbClr val="5ECCF3">
                    <a:lumMod val="40000"/>
                    <a:lumOff val="60000"/>
                  </a:srgbClr>
                </a:solidFill>
                <a:latin typeface="Times New Roman" panose="02020603050405020304" pitchFamily="18" charset="0"/>
                <a:ea typeface="Calibri" panose="020F0502020204030204" charset="0"/>
                <a:cs typeface="Times New Roman" panose="02020603050405020304" pitchFamily="18" charset="0"/>
              </a:rPr>
              <a:t>.</a:t>
            </a:r>
            <a:endParaRPr lang="en-US" dirty="0">
              <a:solidFill>
                <a:srgbClr val="5ECCF3">
                  <a:lumMod val="40000"/>
                  <a:lumOff val="60000"/>
                </a:srgbClr>
              </a:solidFill>
              <a:latin typeface="Arial" panose="020B0604020202020204" pitchFamily="34" charset="0"/>
              <a:cs typeface="Arial" panose="020B0604020202020204" pitchFamily="34" charset="0"/>
            </a:endParaRPr>
          </a:p>
        </p:txBody>
      </p:sp>
    </p:spTree>
  </p:cSld>
  <p:clrMapOvr>
    <a:masterClrMapping/>
  </p:clrMapOvr>
  <p:transition spd="slow">
    <p:newsflash/>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Блок-схема: альтернативный процесс 5"/>
          <p:cNvSpPr/>
          <p:nvPr/>
        </p:nvSpPr>
        <p:spPr>
          <a:xfrm>
            <a:off x="1631504" y="0"/>
            <a:ext cx="9036496" cy="666936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0850" fontAlgn="base">
              <a:spcBef>
                <a:spcPct val="0"/>
              </a:spcBef>
              <a:spcAft>
                <a:spcPct val="0"/>
              </a:spcAft>
            </a:pPr>
            <a:r>
              <a:rPr lang="en-US" sz="2400" b="1" u="sng" dirty="0">
                <a:solidFill>
                  <a:srgbClr val="FFC000"/>
                </a:solidFill>
                <a:latin typeface="Times New Roman" panose="02020603050405020304" pitchFamily="18" charset="0"/>
                <a:ea typeface="Calibri" panose="020F0502020204030204" charset="0"/>
                <a:cs typeface="Times New Roman" panose="02020603050405020304" pitchFamily="18" charset="0"/>
              </a:rPr>
              <a:t>Прагматизм</a:t>
            </a:r>
            <a:r>
              <a:rPr lang="en-US" sz="2400" dirty="0">
                <a:solidFill>
                  <a:srgbClr val="A7EA52">
                    <a:lumMod val="60000"/>
                    <a:lumOff val="40000"/>
                  </a:srgbClr>
                </a:solidFill>
                <a:latin typeface="Times New Roman" panose="02020603050405020304" pitchFamily="18" charset="0"/>
                <a:ea typeface="Calibri" panose="020F0502020204030204" charset="0"/>
                <a:cs typeface="Times New Roman" panose="02020603050405020304" pitchFamily="18" charset="0"/>
              </a:rPr>
              <a:t> Америка фалсафаси оламида ҳукмрон бўлган анъанавий схоластик таълимотларга ҳамда Европа фалсафий оламида ҳукмрон бўлган </a:t>
            </a:r>
            <a:r>
              <a:rPr lang="en-US" sz="2400" b="1" dirty="0">
                <a:solidFill>
                  <a:srgbClr val="FFC000"/>
                </a:solidFill>
                <a:latin typeface="Times New Roman" panose="02020603050405020304" pitchFamily="18" charset="0"/>
                <a:ea typeface="Calibri" panose="020F0502020204030204" charset="0"/>
                <a:cs typeface="Times New Roman" panose="02020603050405020304" pitchFamily="18" charset="0"/>
              </a:rPr>
              <a:t>анъанавий метафизик концепцияларга исён сифатида майдонга келди</a:t>
            </a:r>
            <a:r>
              <a:rPr lang="en-US" sz="2400" dirty="0">
                <a:solidFill>
                  <a:srgbClr val="A7EA52">
                    <a:lumMod val="60000"/>
                    <a:lumOff val="40000"/>
                  </a:srgbClr>
                </a:solidFill>
                <a:latin typeface="Times New Roman" panose="02020603050405020304" pitchFamily="18" charset="0"/>
                <a:ea typeface="Calibri" panose="020F0502020204030204" charset="0"/>
                <a:cs typeface="Times New Roman" panose="02020603050405020304" pitchFamily="18" charset="0"/>
              </a:rPr>
              <a:t>. Натижада, </a:t>
            </a:r>
            <a:r>
              <a:rPr lang="en-US" sz="2400" b="1" dirty="0">
                <a:solidFill>
                  <a:srgbClr val="FFC000"/>
                </a:solidFill>
                <a:latin typeface="Times New Roman" panose="02020603050405020304" pitchFamily="18" charset="0"/>
                <a:ea typeface="Calibri" panose="020F0502020204030204" charset="0"/>
                <a:cs typeface="Times New Roman" panose="02020603050405020304" pitchFamily="18" charset="0"/>
              </a:rPr>
              <a:t>позитив</a:t>
            </a:r>
            <a:r>
              <a:rPr lang="en-US" sz="2400" dirty="0">
                <a:solidFill>
                  <a:srgbClr val="FFC000"/>
                </a:solidFill>
                <a:latin typeface="Times New Roman" panose="02020603050405020304" pitchFamily="18" charset="0"/>
                <a:ea typeface="Calibri" panose="020F0502020204030204" charset="0"/>
                <a:cs typeface="Times New Roman" panose="02020603050405020304" pitchFamily="18" charset="0"/>
              </a:rPr>
              <a:t> </a:t>
            </a:r>
            <a:r>
              <a:rPr lang="en-US" sz="2400" dirty="0">
                <a:solidFill>
                  <a:srgbClr val="A7EA52">
                    <a:lumMod val="60000"/>
                    <a:lumOff val="40000"/>
                  </a:srgbClr>
                </a:solidFill>
                <a:latin typeface="Times New Roman" panose="02020603050405020304" pitchFamily="18" charset="0"/>
                <a:ea typeface="Calibri" panose="020F0502020204030204" charset="0"/>
                <a:cs typeface="Times New Roman" panose="02020603050405020304" pitchFamily="18" charset="0"/>
              </a:rPr>
              <a:t>фалсафанинг Америкача кўриниши сифатида оммавий тус ола бошлади. Унинг асосчилари ўзлари илгари сурган назария ва усуллар жамият тараққиётида интеллектуал салоҳиятнинг ўрнини юксалтиришни таъминлайди, деган концептуал ғояни илгари сурадилар.  </a:t>
            </a:r>
            <a:r>
              <a:rPr lang="en-US" sz="2400" b="1" dirty="0">
                <a:solidFill>
                  <a:srgbClr val="FFC000"/>
                </a:solidFill>
                <a:latin typeface="Times New Roman" panose="02020603050405020304" pitchFamily="18" charset="0"/>
                <a:ea typeface="Calibri" panose="020F0502020204030204" charset="0"/>
                <a:cs typeface="Times New Roman" panose="02020603050405020304" pitchFamily="18" charset="0"/>
              </a:rPr>
              <a:t>Прагматизм фалсафасининг марказий тушунчаси қобилият </a:t>
            </a:r>
            <a:r>
              <a:rPr lang="en-US" sz="2400" dirty="0">
                <a:solidFill>
                  <a:srgbClr val="A7EA52">
                    <a:lumMod val="60000"/>
                    <a:lumOff val="40000"/>
                  </a:srgbClr>
                </a:solidFill>
                <a:latin typeface="Times New Roman" panose="02020603050405020304" pitchFamily="18" charset="0"/>
                <a:ea typeface="Calibri" panose="020F0502020204030204" charset="0"/>
                <a:cs typeface="Times New Roman" panose="02020603050405020304" pitchFamily="18" charset="0"/>
              </a:rPr>
              <a:t>бўлиб, у инсон тафаккурида мавжуд бўлган туғма ёки тажриба асосида шаклланган бўлиши мумкин. Бунда фалсафанинг вазифаси </a:t>
            </a:r>
            <a:r>
              <a:rPr lang="en-US" sz="2400" b="1" dirty="0">
                <a:solidFill>
                  <a:srgbClr val="FFC000"/>
                </a:solidFill>
                <a:latin typeface="Times New Roman" panose="02020603050405020304" pitchFamily="18" charset="0"/>
                <a:ea typeface="Calibri" panose="020F0502020204030204" charset="0"/>
                <a:cs typeface="Times New Roman" panose="02020603050405020304" pitchFamily="18" charset="0"/>
              </a:rPr>
              <a:t>ижтимоий ҳаётнинг барча соҳаларида қобилиятни мукаммаллаштириб боришдан иборат. </a:t>
            </a:r>
            <a:endParaRPr lang="en-US" sz="2400" b="1" dirty="0">
              <a:solidFill>
                <a:srgbClr val="FFC000"/>
              </a:solidFill>
              <a:latin typeface="Arial" panose="020B0604020202020204" pitchFamily="34" charset="0"/>
              <a:cs typeface="Arial" panose="020B0604020202020204" pitchFamily="34" charset="0"/>
            </a:endParaRPr>
          </a:p>
        </p:txBody>
      </p:sp>
    </p:spTree>
  </p:cSld>
  <p:clrMapOvr>
    <a:masterClrMapping/>
  </p:clrMapOvr>
  <p:transition spd="slow">
    <p:newsfla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51584" y="243513"/>
            <a:ext cx="7560840" cy="62478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eaLnBrk="0" fontAlgn="base" hangingPunct="0">
              <a:spcBef>
                <a:spcPct val="0"/>
              </a:spcBef>
              <a:spcAft>
                <a:spcPct val="0"/>
              </a:spcAft>
            </a:pPr>
            <a:r>
              <a:rPr lang="ru-RU" sz="2000" b="1" u="sng" dirty="0">
                <a:solidFill>
                  <a:srgbClr val="002060"/>
                </a:solidFill>
                <a:latin typeface="Tahoma" panose="020B0604030504040204"/>
              </a:rPr>
              <a:t>СОЦИОЛОГИЯ</a:t>
            </a:r>
            <a:r>
              <a:rPr lang="ru-RU" sz="2000" dirty="0">
                <a:solidFill>
                  <a:srgbClr val="FFFFFF"/>
                </a:solidFill>
                <a:latin typeface="Tahoma" panose="020B0604030504040204"/>
              </a:rPr>
              <a:t> (лот. </a:t>
            </a:r>
            <a:r>
              <a:rPr lang="en-US" sz="2000" dirty="0" err="1">
                <a:solidFill>
                  <a:srgbClr val="FFFFFF"/>
                </a:solidFill>
                <a:latin typeface="Tahoma" panose="020B0604030504040204"/>
              </a:rPr>
              <a:t>societas</a:t>
            </a:r>
            <a:r>
              <a:rPr lang="en-US" sz="2000" dirty="0">
                <a:solidFill>
                  <a:srgbClr val="FFFFFF"/>
                </a:solidFill>
                <a:latin typeface="Tahoma" panose="020B0604030504040204"/>
              </a:rPr>
              <a:t> — </a:t>
            </a:r>
            <a:r>
              <a:rPr lang="ru-RU" sz="2000" dirty="0" err="1">
                <a:solidFill>
                  <a:srgbClr val="FFFFFF"/>
                </a:solidFill>
                <a:latin typeface="Tahoma" panose="020B0604030504040204"/>
              </a:rPr>
              <a:t>жамият</a:t>
            </a:r>
            <a:r>
              <a:rPr lang="ru-RU" sz="2000" dirty="0">
                <a:solidFill>
                  <a:srgbClr val="FFFFFF"/>
                </a:solidFill>
                <a:latin typeface="Tahoma" panose="020B0604030504040204"/>
              </a:rPr>
              <a:t> </a:t>
            </a:r>
            <a:r>
              <a:rPr lang="ru-RU" sz="2000" dirty="0" err="1">
                <a:solidFill>
                  <a:srgbClr val="FFFFFF"/>
                </a:solidFill>
                <a:latin typeface="Tahoma" panose="020B0604030504040204"/>
              </a:rPr>
              <a:t>ва</a:t>
            </a:r>
            <a:r>
              <a:rPr lang="ru-RU" sz="2000" dirty="0">
                <a:solidFill>
                  <a:srgbClr val="FFFFFF"/>
                </a:solidFill>
                <a:latin typeface="Tahoma" panose="020B0604030504040204"/>
              </a:rPr>
              <a:t>…логия) — </a:t>
            </a:r>
            <a:r>
              <a:rPr lang="ru-RU" sz="2000" dirty="0" err="1">
                <a:solidFill>
                  <a:srgbClr val="FFFFFF"/>
                </a:solidFill>
                <a:latin typeface="Tahoma" panose="020B0604030504040204"/>
              </a:rPr>
              <a:t>бир</a:t>
            </a:r>
            <a:r>
              <a:rPr lang="ru-RU" sz="2000" dirty="0">
                <a:solidFill>
                  <a:srgbClr val="FFFFFF"/>
                </a:solidFill>
                <a:latin typeface="Tahoma" panose="020B0604030504040204"/>
              </a:rPr>
              <a:t> </a:t>
            </a:r>
            <a:r>
              <a:rPr lang="ru-RU" sz="2000" dirty="0" err="1">
                <a:solidFill>
                  <a:srgbClr val="FFFFFF"/>
                </a:solidFill>
                <a:latin typeface="Tahoma" panose="020B0604030504040204"/>
              </a:rPr>
              <a:t>бутун</a:t>
            </a:r>
            <a:r>
              <a:rPr lang="ru-RU" sz="2000" dirty="0">
                <a:solidFill>
                  <a:srgbClr val="FFFFFF"/>
                </a:solidFill>
                <a:latin typeface="Tahoma" panose="020B0604030504040204"/>
              </a:rPr>
              <a:t> </a:t>
            </a:r>
            <a:r>
              <a:rPr lang="ru-RU" sz="2000" dirty="0" err="1">
                <a:solidFill>
                  <a:srgbClr val="FFFFFF"/>
                </a:solidFill>
                <a:latin typeface="Tahoma" panose="020B0604030504040204"/>
              </a:rPr>
              <a:t>тизим</a:t>
            </a:r>
            <a:r>
              <a:rPr lang="ru-RU" sz="2000" dirty="0">
                <a:solidFill>
                  <a:srgbClr val="FFFFFF"/>
                </a:solidFill>
                <a:latin typeface="Tahoma" panose="020B0604030504040204"/>
              </a:rPr>
              <a:t> </a:t>
            </a:r>
            <a:r>
              <a:rPr lang="ru-RU" sz="2000" dirty="0" err="1">
                <a:solidFill>
                  <a:srgbClr val="FFFFFF"/>
                </a:solidFill>
                <a:latin typeface="Tahoma" panose="020B0604030504040204"/>
              </a:rPr>
              <a:t>ҳисобланган</a:t>
            </a:r>
            <a:r>
              <a:rPr lang="ru-RU" sz="2000" dirty="0">
                <a:solidFill>
                  <a:srgbClr val="FFFFFF"/>
                </a:solidFill>
                <a:latin typeface="Tahoma" panose="020B0604030504040204"/>
              </a:rPr>
              <a:t> </a:t>
            </a:r>
            <a:r>
              <a:rPr lang="ru-RU" sz="2000" dirty="0" err="1">
                <a:solidFill>
                  <a:srgbClr val="FFFFFF"/>
                </a:solidFill>
                <a:latin typeface="Tahoma" panose="020B0604030504040204"/>
                <a:hlinkClick r:id="rId1"/>
              </a:rPr>
              <a:t>жамият</a:t>
            </a:r>
            <a:r>
              <a:rPr lang="ru-RU" sz="2000" dirty="0">
                <a:solidFill>
                  <a:srgbClr val="FFFFFF"/>
                </a:solidFill>
                <a:latin typeface="Tahoma" panose="020B0604030504040204"/>
              </a:rPr>
              <a:t> </a:t>
            </a:r>
            <a:r>
              <a:rPr lang="ru-RU" sz="2000" dirty="0" err="1">
                <a:solidFill>
                  <a:srgbClr val="FFFFFF"/>
                </a:solidFill>
                <a:latin typeface="Tahoma" panose="020B0604030504040204"/>
              </a:rPr>
              <a:t>ҳақидаги</a:t>
            </a:r>
            <a:r>
              <a:rPr lang="ru-RU" sz="2000" dirty="0">
                <a:solidFill>
                  <a:srgbClr val="FFFFFF"/>
                </a:solidFill>
                <a:latin typeface="Tahoma" panose="020B0604030504040204"/>
              </a:rPr>
              <a:t> </a:t>
            </a:r>
            <a:r>
              <a:rPr lang="ru-RU" sz="2000" dirty="0" err="1">
                <a:solidFill>
                  <a:srgbClr val="FFFFFF"/>
                </a:solidFill>
                <a:latin typeface="Tahoma" panose="020B0604030504040204"/>
              </a:rPr>
              <a:t>ва</a:t>
            </a:r>
            <a:r>
              <a:rPr lang="ru-RU" sz="2000" dirty="0">
                <a:solidFill>
                  <a:srgbClr val="FFFFFF"/>
                </a:solidFill>
                <a:latin typeface="Tahoma" panose="020B0604030504040204"/>
              </a:rPr>
              <a:t> </a:t>
            </a:r>
            <a:r>
              <a:rPr lang="ru-RU" sz="2000" dirty="0" err="1">
                <a:solidFill>
                  <a:srgbClr val="FFFFFF"/>
                </a:solidFill>
                <a:latin typeface="Tahoma" panose="020B0604030504040204"/>
              </a:rPr>
              <a:t>айрим</a:t>
            </a:r>
            <a:r>
              <a:rPr lang="ru-RU" sz="2000" dirty="0">
                <a:solidFill>
                  <a:srgbClr val="FFFFFF"/>
                </a:solidFill>
                <a:latin typeface="Tahoma" panose="020B0604030504040204"/>
              </a:rPr>
              <a:t> </a:t>
            </a:r>
            <a:r>
              <a:rPr lang="ru-RU" sz="2000" dirty="0" err="1">
                <a:solidFill>
                  <a:srgbClr val="FFFFFF"/>
                </a:solidFill>
                <a:latin typeface="Tahoma" panose="020B0604030504040204"/>
              </a:rPr>
              <a:t>ижтимоий</a:t>
            </a:r>
            <a:r>
              <a:rPr lang="ru-RU" sz="2000" dirty="0">
                <a:solidFill>
                  <a:srgbClr val="FFFFFF"/>
                </a:solidFill>
                <a:latin typeface="Tahoma" panose="020B0604030504040204"/>
              </a:rPr>
              <a:t> </a:t>
            </a:r>
            <a:r>
              <a:rPr lang="ru-RU" sz="2000" dirty="0" err="1">
                <a:solidFill>
                  <a:srgbClr val="FFFFFF"/>
                </a:solidFill>
                <a:latin typeface="Tahoma" panose="020B0604030504040204"/>
              </a:rPr>
              <a:t>тартиботлар</a:t>
            </a:r>
            <a:r>
              <a:rPr lang="ru-RU" sz="2000" dirty="0">
                <a:solidFill>
                  <a:srgbClr val="FFFFFF"/>
                </a:solidFill>
                <a:latin typeface="Tahoma" panose="020B0604030504040204"/>
              </a:rPr>
              <a:t>, </a:t>
            </a:r>
            <a:r>
              <a:rPr lang="ru-RU" sz="2000" dirty="0" err="1">
                <a:solidFill>
                  <a:srgbClr val="FFFFFF"/>
                </a:solidFill>
                <a:latin typeface="Tahoma" panose="020B0604030504040204"/>
              </a:rPr>
              <a:t>жараёнлар</a:t>
            </a:r>
            <a:r>
              <a:rPr lang="ru-RU" sz="2000" dirty="0">
                <a:solidFill>
                  <a:srgbClr val="FFFFFF"/>
                </a:solidFill>
                <a:latin typeface="Tahoma" panose="020B0604030504040204"/>
              </a:rPr>
              <a:t>, </a:t>
            </a:r>
            <a:r>
              <a:rPr lang="ru-RU" sz="2000" dirty="0" err="1">
                <a:solidFill>
                  <a:srgbClr val="FFFFFF"/>
                </a:solidFill>
                <a:latin typeface="Tahoma" panose="020B0604030504040204"/>
              </a:rPr>
              <a:t>ижтимоий</a:t>
            </a:r>
            <a:r>
              <a:rPr lang="ru-RU" sz="2000" dirty="0">
                <a:solidFill>
                  <a:srgbClr val="FFFFFF"/>
                </a:solidFill>
                <a:latin typeface="Tahoma" panose="020B0604030504040204"/>
              </a:rPr>
              <a:t> </a:t>
            </a:r>
            <a:r>
              <a:rPr lang="ru-RU" sz="2000" dirty="0" err="1">
                <a:solidFill>
                  <a:srgbClr val="FFFFFF"/>
                </a:solidFill>
                <a:latin typeface="Tahoma" panose="020B0604030504040204"/>
              </a:rPr>
              <a:t>гурухдар</a:t>
            </a:r>
            <a:r>
              <a:rPr lang="ru-RU" sz="2000" dirty="0">
                <a:solidFill>
                  <a:srgbClr val="FFFFFF"/>
                </a:solidFill>
                <a:latin typeface="Tahoma" panose="020B0604030504040204"/>
              </a:rPr>
              <a:t>, </a:t>
            </a:r>
            <a:r>
              <a:rPr lang="ru-RU" sz="2000" dirty="0" err="1">
                <a:solidFill>
                  <a:srgbClr val="FFFFFF"/>
                </a:solidFill>
                <a:latin typeface="Tahoma" panose="020B0604030504040204"/>
                <a:hlinkClick r:id="rId2"/>
              </a:rPr>
              <a:t>шахс</a:t>
            </a:r>
            <a:r>
              <a:rPr lang="ru-RU" sz="2000" dirty="0">
                <a:solidFill>
                  <a:srgbClr val="FFFFFF"/>
                </a:solidFill>
                <a:latin typeface="Tahoma" panose="020B0604030504040204"/>
              </a:rPr>
              <a:t> </a:t>
            </a:r>
            <a:r>
              <a:rPr lang="ru-RU" sz="2000" dirty="0" err="1">
                <a:solidFill>
                  <a:srgbClr val="FFFFFF"/>
                </a:solidFill>
                <a:latin typeface="Tahoma" panose="020B0604030504040204"/>
              </a:rPr>
              <a:t>ва</a:t>
            </a:r>
            <a:r>
              <a:rPr lang="ru-RU" sz="2000" dirty="0">
                <a:solidFill>
                  <a:srgbClr val="FFFFFF"/>
                </a:solidFill>
                <a:latin typeface="Tahoma" panose="020B0604030504040204"/>
              </a:rPr>
              <a:t> </a:t>
            </a:r>
            <a:r>
              <a:rPr lang="ru-RU" sz="2000" dirty="0" err="1">
                <a:solidFill>
                  <a:srgbClr val="FFFFFF"/>
                </a:solidFill>
                <a:latin typeface="Tahoma" panose="020B0604030504040204"/>
              </a:rPr>
              <a:t>жамият</a:t>
            </a:r>
            <a:r>
              <a:rPr lang="ru-RU" sz="2000" dirty="0">
                <a:solidFill>
                  <a:srgbClr val="FFFFFF"/>
                </a:solidFill>
                <a:latin typeface="Tahoma" panose="020B0604030504040204"/>
              </a:rPr>
              <a:t> </a:t>
            </a:r>
            <a:r>
              <a:rPr lang="ru-RU" sz="2000" dirty="0" err="1">
                <a:solidFill>
                  <a:srgbClr val="FFFFFF"/>
                </a:solidFill>
                <a:latin typeface="Tahoma" panose="020B0604030504040204"/>
              </a:rPr>
              <a:t>муносабатлари</a:t>
            </a:r>
            <a:r>
              <a:rPr lang="ru-RU" sz="2000" dirty="0">
                <a:solidFill>
                  <a:srgbClr val="FFFFFF"/>
                </a:solidFill>
                <a:latin typeface="Tahoma" panose="020B0604030504040204"/>
              </a:rPr>
              <a:t> </a:t>
            </a:r>
            <a:r>
              <a:rPr lang="ru-RU" sz="2000" dirty="0" err="1">
                <a:solidFill>
                  <a:srgbClr val="FFFFFF"/>
                </a:solidFill>
                <a:latin typeface="Tahoma" panose="020B0604030504040204"/>
              </a:rPr>
              <a:t>тўғрисидаги</a:t>
            </a:r>
            <a:r>
              <a:rPr lang="ru-RU" sz="2000" dirty="0">
                <a:solidFill>
                  <a:srgbClr val="FFFFFF"/>
                </a:solidFill>
                <a:latin typeface="Tahoma" panose="020B0604030504040204"/>
              </a:rPr>
              <a:t> </a:t>
            </a:r>
            <a:r>
              <a:rPr lang="ru-RU" sz="2000" dirty="0" err="1">
                <a:solidFill>
                  <a:srgbClr val="FFFFFF"/>
                </a:solidFill>
                <a:latin typeface="Tahoma" panose="020B0604030504040204"/>
                <a:hlinkClick r:id="rId3"/>
              </a:rPr>
              <a:t>фан</a:t>
            </a:r>
            <a:r>
              <a:rPr lang="ru-RU" sz="2000" dirty="0">
                <a:solidFill>
                  <a:srgbClr val="FFFFFF"/>
                </a:solidFill>
                <a:latin typeface="Tahoma" panose="020B0604030504040204"/>
              </a:rPr>
              <a:t>. Социология </a:t>
            </a:r>
            <a:r>
              <a:rPr lang="ru-RU" sz="2000" dirty="0" err="1">
                <a:solidFill>
                  <a:srgbClr val="FFFFFF"/>
                </a:solidFill>
                <a:latin typeface="Tahoma" panose="020B0604030504040204"/>
              </a:rPr>
              <a:t>илмий</a:t>
            </a:r>
            <a:r>
              <a:rPr lang="ru-RU" sz="2000" dirty="0">
                <a:solidFill>
                  <a:srgbClr val="FFFFFF"/>
                </a:solidFill>
                <a:latin typeface="Tahoma" panose="020B0604030504040204"/>
              </a:rPr>
              <a:t> </a:t>
            </a:r>
            <a:r>
              <a:rPr lang="ru-RU" sz="2000" dirty="0" err="1">
                <a:solidFill>
                  <a:srgbClr val="FFFFFF"/>
                </a:solidFill>
                <a:latin typeface="Tahoma" panose="020B0604030504040204"/>
              </a:rPr>
              <a:t>услублар</a:t>
            </a:r>
            <a:r>
              <a:rPr lang="ru-RU" sz="2000" dirty="0">
                <a:solidFill>
                  <a:srgbClr val="FFFFFF"/>
                </a:solidFill>
                <a:latin typeface="Tahoma" panose="020B0604030504040204"/>
              </a:rPr>
              <a:t> </a:t>
            </a:r>
            <a:r>
              <a:rPr lang="ru-RU" sz="2000" dirty="0" err="1">
                <a:solidFill>
                  <a:srgbClr val="FFFFFF"/>
                </a:solidFill>
                <a:latin typeface="Tahoma" panose="020B0604030504040204"/>
              </a:rPr>
              <a:t>ёрдамида</a:t>
            </a:r>
            <a:r>
              <a:rPr lang="ru-RU" sz="2000" dirty="0">
                <a:solidFill>
                  <a:srgbClr val="FFFFFF"/>
                </a:solidFill>
                <a:latin typeface="Tahoma" panose="020B0604030504040204"/>
              </a:rPr>
              <a:t> </a:t>
            </a:r>
            <a:r>
              <a:rPr lang="ru-RU" sz="2000" dirty="0" err="1">
                <a:solidFill>
                  <a:srgbClr val="FFFFFF"/>
                </a:solidFill>
                <a:latin typeface="Tahoma" panose="020B0604030504040204"/>
              </a:rPr>
              <a:t>ҳосил</a:t>
            </a:r>
            <a:r>
              <a:rPr lang="ru-RU" sz="2000" dirty="0">
                <a:solidFill>
                  <a:srgbClr val="FFFFFF"/>
                </a:solidFill>
                <a:latin typeface="Tahoma" panose="020B0604030504040204"/>
              </a:rPr>
              <a:t> </a:t>
            </a:r>
            <a:r>
              <a:rPr lang="ru-RU" sz="2000" dirty="0" err="1">
                <a:solidFill>
                  <a:srgbClr val="FFFFFF"/>
                </a:solidFill>
                <a:latin typeface="Tahoma" panose="020B0604030504040204"/>
              </a:rPr>
              <a:t>қилинган</a:t>
            </a:r>
            <a:r>
              <a:rPr lang="ru-RU" sz="2000" dirty="0">
                <a:solidFill>
                  <a:srgbClr val="FFFFFF"/>
                </a:solidFill>
                <a:latin typeface="Tahoma" panose="020B0604030504040204"/>
              </a:rPr>
              <a:t> эмпирик (</a:t>
            </a:r>
            <a:r>
              <a:rPr lang="ru-RU" sz="2000" dirty="0" err="1">
                <a:solidFill>
                  <a:srgbClr val="FFFFFF"/>
                </a:solidFill>
                <a:latin typeface="Tahoma" panose="020B0604030504040204"/>
              </a:rPr>
              <a:t>тажрибага</a:t>
            </a:r>
            <a:r>
              <a:rPr lang="ru-RU" sz="2000" dirty="0">
                <a:solidFill>
                  <a:srgbClr val="FFFFFF"/>
                </a:solidFill>
                <a:latin typeface="Tahoma" panose="020B0604030504040204"/>
              </a:rPr>
              <a:t> </a:t>
            </a:r>
            <a:r>
              <a:rPr lang="ru-RU" sz="2000" dirty="0" err="1">
                <a:solidFill>
                  <a:srgbClr val="FFFFFF"/>
                </a:solidFill>
                <a:latin typeface="Tahoma" panose="020B0604030504040204"/>
              </a:rPr>
              <a:t>асосланган</a:t>
            </a:r>
            <a:r>
              <a:rPr lang="ru-RU" sz="2000" dirty="0">
                <a:solidFill>
                  <a:srgbClr val="FFFFFF"/>
                </a:solidFill>
                <a:latin typeface="Tahoma" panose="020B0604030504040204"/>
              </a:rPr>
              <a:t>) </a:t>
            </a:r>
            <a:r>
              <a:rPr lang="ru-RU" sz="2000" dirty="0" err="1">
                <a:solidFill>
                  <a:srgbClr val="FFFFFF"/>
                </a:solidFill>
                <a:latin typeface="Tahoma" panose="020B0604030504040204"/>
              </a:rPr>
              <a:t>маълумотларга</a:t>
            </a:r>
            <a:r>
              <a:rPr lang="ru-RU" sz="2000" dirty="0">
                <a:solidFill>
                  <a:srgbClr val="FFFFFF"/>
                </a:solidFill>
                <a:latin typeface="Tahoma" panose="020B0604030504040204"/>
              </a:rPr>
              <a:t> </a:t>
            </a:r>
            <a:r>
              <a:rPr lang="ru-RU" sz="2000" dirty="0" err="1">
                <a:solidFill>
                  <a:srgbClr val="FFFFFF"/>
                </a:solidFill>
                <a:latin typeface="Tahoma" panose="020B0604030504040204"/>
              </a:rPr>
              <a:t>таяниб</a:t>
            </a:r>
            <a:r>
              <a:rPr lang="ru-RU" sz="2000" dirty="0">
                <a:solidFill>
                  <a:srgbClr val="FFFFFF"/>
                </a:solidFill>
                <a:latin typeface="Tahoma" panose="020B0604030504040204"/>
              </a:rPr>
              <a:t> </a:t>
            </a:r>
            <a:r>
              <a:rPr lang="ru-RU" sz="2000" dirty="0" err="1">
                <a:solidFill>
                  <a:srgbClr val="FFFFFF"/>
                </a:solidFill>
                <a:latin typeface="Tahoma" panose="020B0604030504040204"/>
              </a:rPr>
              <a:t>умумлашма</a:t>
            </a:r>
            <a:r>
              <a:rPr lang="ru-RU" sz="2000" dirty="0">
                <a:solidFill>
                  <a:srgbClr val="FFFFFF"/>
                </a:solidFill>
                <a:latin typeface="Tahoma" panose="020B0604030504040204"/>
              </a:rPr>
              <a:t> </a:t>
            </a:r>
            <a:r>
              <a:rPr lang="ru-RU" sz="2000" dirty="0" err="1">
                <a:solidFill>
                  <a:srgbClr val="FFFFFF"/>
                </a:solidFill>
                <a:latin typeface="Tahoma" panose="020B0604030504040204"/>
              </a:rPr>
              <a:t>хулосалар</a:t>
            </a:r>
            <a:r>
              <a:rPr lang="ru-RU" sz="2000" dirty="0">
                <a:solidFill>
                  <a:srgbClr val="FFFFFF"/>
                </a:solidFill>
                <a:latin typeface="Tahoma" panose="020B0604030504040204"/>
              </a:rPr>
              <a:t> </a:t>
            </a:r>
            <a:r>
              <a:rPr lang="ru-RU" sz="2000" dirty="0" err="1">
                <a:solidFill>
                  <a:srgbClr val="FFFFFF"/>
                </a:solidFill>
                <a:latin typeface="Tahoma" panose="020B0604030504040204"/>
              </a:rPr>
              <a:t>чиқара</a:t>
            </a:r>
            <a:r>
              <a:rPr lang="ru-RU" sz="2000" dirty="0">
                <a:solidFill>
                  <a:srgbClr val="FFFFFF"/>
                </a:solidFill>
                <a:latin typeface="Tahoma" panose="020B0604030504040204"/>
              </a:rPr>
              <a:t> </a:t>
            </a:r>
            <a:r>
              <a:rPr lang="ru-RU" sz="2000" dirty="0" err="1">
                <a:solidFill>
                  <a:srgbClr val="FFFFFF"/>
                </a:solidFill>
                <a:latin typeface="Tahoma" panose="020B0604030504040204"/>
              </a:rPr>
              <a:t>олади</a:t>
            </a:r>
            <a:r>
              <a:rPr lang="ru-RU" sz="2000" dirty="0">
                <a:solidFill>
                  <a:srgbClr val="FFFFFF"/>
                </a:solidFill>
                <a:latin typeface="Tahoma" panose="020B0604030504040204"/>
              </a:rPr>
              <a:t>. Шу </a:t>
            </a:r>
            <a:r>
              <a:rPr lang="ru-RU" sz="2000" dirty="0" err="1">
                <a:solidFill>
                  <a:srgbClr val="FFFFFF"/>
                </a:solidFill>
                <a:latin typeface="Tahoma" panose="020B0604030504040204"/>
              </a:rPr>
              <a:t>туфайли</a:t>
            </a:r>
            <a:r>
              <a:rPr lang="ru-RU" sz="2000" dirty="0">
                <a:solidFill>
                  <a:srgbClr val="FFFFFF"/>
                </a:solidFill>
                <a:latin typeface="Tahoma" panose="020B0604030504040204"/>
              </a:rPr>
              <a:t> </a:t>
            </a:r>
            <a:r>
              <a:rPr lang="ru-RU" sz="2000" dirty="0" err="1">
                <a:solidFill>
                  <a:srgbClr val="FFFFFF"/>
                </a:solidFill>
                <a:latin typeface="Tahoma" panose="020B0604030504040204"/>
              </a:rPr>
              <a:t>жамиятнинг</a:t>
            </a:r>
            <a:r>
              <a:rPr lang="ru-RU" sz="2000" dirty="0">
                <a:solidFill>
                  <a:srgbClr val="FFFFFF"/>
                </a:solidFill>
                <a:latin typeface="Tahoma" panose="020B0604030504040204"/>
              </a:rPr>
              <a:t> </a:t>
            </a:r>
            <a:r>
              <a:rPr lang="ru-RU" sz="2000" dirty="0" err="1">
                <a:solidFill>
                  <a:srgbClr val="FFFFFF"/>
                </a:solidFill>
                <a:latin typeface="Tahoma" panose="020B0604030504040204"/>
                <a:hlinkClick r:id="rId4"/>
              </a:rPr>
              <a:t>ривожланиш</a:t>
            </a:r>
            <a:r>
              <a:rPr lang="ru-RU" sz="2000" dirty="0">
                <a:solidFill>
                  <a:srgbClr val="FFFFFF"/>
                </a:solidFill>
                <a:latin typeface="Tahoma" panose="020B0604030504040204"/>
              </a:rPr>
              <a:t> </a:t>
            </a:r>
            <a:r>
              <a:rPr lang="ru-RU" sz="2000" dirty="0" err="1">
                <a:solidFill>
                  <a:srgbClr val="FFFFFF"/>
                </a:solidFill>
                <a:latin typeface="Tahoma" panose="020B0604030504040204"/>
              </a:rPr>
              <a:t>моделларини</a:t>
            </a:r>
            <a:r>
              <a:rPr lang="ru-RU" sz="2000" dirty="0">
                <a:solidFill>
                  <a:srgbClr val="FFFFFF"/>
                </a:solidFill>
                <a:latin typeface="Tahoma" panose="020B0604030504040204"/>
              </a:rPr>
              <a:t> </a:t>
            </a:r>
            <a:r>
              <a:rPr lang="ru-RU" sz="2000" dirty="0" err="1">
                <a:solidFill>
                  <a:srgbClr val="FFFFFF"/>
                </a:solidFill>
                <a:latin typeface="Tahoma" panose="020B0604030504040204"/>
              </a:rPr>
              <a:t>илмий</a:t>
            </a:r>
            <a:r>
              <a:rPr lang="ru-RU" sz="2000" dirty="0">
                <a:solidFill>
                  <a:srgbClr val="FFFFFF"/>
                </a:solidFill>
                <a:latin typeface="Tahoma" panose="020B0604030504040204"/>
              </a:rPr>
              <a:t> </a:t>
            </a:r>
            <a:r>
              <a:rPr lang="ru-RU" sz="2000" dirty="0" err="1">
                <a:solidFill>
                  <a:srgbClr val="FFFFFF"/>
                </a:solidFill>
                <a:latin typeface="Tahoma" panose="020B0604030504040204"/>
              </a:rPr>
              <a:t>асослаб</a:t>
            </a:r>
            <a:r>
              <a:rPr lang="ru-RU" sz="2000" dirty="0">
                <a:solidFill>
                  <a:srgbClr val="FFFFFF"/>
                </a:solidFill>
                <a:latin typeface="Tahoma" panose="020B0604030504040204"/>
              </a:rPr>
              <a:t> </a:t>
            </a:r>
            <a:r>
              <a:rPr lang="ru-RU" sz="2000" dirty="0" err="1">
                <a:solidFill>
                  <a:srgbClr val="FFFFFF"/>
                </a:solidFill>
                <a:latin typeface="Tahoma" panose="020B0604030504040204"/>
              </a:rPr>
              <a:t>беради</a:t>
            </a:r>
            <a:r>
              <a:rPr lang="ru-RU" sz="2000" dirty="0">
                <a:solidFill>
                  <a:srgbClr val="FFFFFF"/>
                </a:solidFill>
                <a:latin typeface="Tahoma" panose="020B0604030504040204"/>
              </a:rPr>
              <a:t>.</a:t>
            </a:r>
            <a:endParaRPr lang="ru-RU" sz="2000" dirty="0">
              <a:solidFill>
                <a:srgbClr val="FFFFFF"/>
              </a:solidFill>
              <a:latin typeface="Tahoma" panose="020B0604030504040204"/>
            </a:endParaRPr>
          </a:p>
          <a:p>
            <a:pPr eaLnBrk="0" fontAlgn="base" hangingPunct="0">
              <a:spcBef>
                <a:spcPct val="0"/>
              </a:spcBef>
              <a:spcAft>
                <a:spcPct val="0"/>
              </a:spcAft>
            </a:pPr>
            <a:r>
              <a:rPr lang="ru-RU" sz="2000" dirty="0" err="1">
                <a:solidFill>
                  <a:srgbClr val="FFFFFF"/>
                </a:solidFill>
                <a:latin typeface="Tahoma" panose="020B0604030504040204"/>
              </a:rPr>
              <a:t>Жамият</a:t>
            </a:r>
            <a:r>
              <a:rPr lang="ru-RU" sz="2000" dirty="0">
                <a:solidFill>
                  <a:srgbClr val="FFFFFF"/>
                </a:solidFill>
                <a:latin typeface="Tahoma" panose="020B0604030504040204"/>
              </a:rPr>
              <a:t> </a:t>
            </a:r>
            <a:r>
              <a:rPr lang="ru-RU" sz="2000" dirty="0" err="1">
                <a:solidFill>
                  <a:srgbClr val="FFFFFF"/>
                </a:solidFill>
                <a:latin typeface="Tahoma" panose="020B0604030504040204"/>
              </a:rPr>
              <a:t>ҳаётини</a:t>
            </a:r>
            <a:r>
              <a:rPr lang="ru-RU" sz="2000" dirty="0">
                <a:solidFill>
                  <a:srgbClr val="FFFFFF"/>
                </a:solidFill>
                <a:latin typeface="Tahoma" panose="020B0604030504040204"/>
              </a:rPr>
              <a:t> </a:t>
            </a:r>
            <a:r>
              <a:rPr lang="ru-RU" sz="2000" dirty="0" err="1">
                <a:solidFill>
                  <a:srgbClr val="FFFFFF"/>
                </a:solidFill>
                <a:latin typeface="Tahoma" panose="020B0604030504040204"/>
              </a:rPr>
              <a:t>тушунтиришга</a:t>
            </a:r>
            <a:r>
              <a:rPr lang="ru-RU" sz="2000" dirty="0">
                <a:solidFill>
                  <a:srgbClr val="FFFFFF"/>
                </a:solidFill>
                <a:latin typeface="Tahoma" panose="020B0604030504040204"/>
              </a:rPr>
              <a:t> </a:t>
            </a:r>
            <a:r>
              <a:rPr lang="ru-RU" sz="2000" dirty="0" err="1">
                <a:solidFill>
                  <a:srgbClr val="FFFFFF"/>
                </a:solidFill>
                <a:latin typeface="Tahoma" panose="020B0604030504040204"/>
              </a:rPr>
              <a:t>уринишлар</a:t>
            </a:r>
            <a:r>
              <a:rPr lang="ru-RU" sz="2000" dirty="0">
                <a:solidFill>
                  <a:srgbClr val="FFFFFF"/>
                </a:solidFill>
                <a:latin typeface="Tahoma" panose="020B0604030504040204"/>
              </a:rPr>
              <a:t> антик </a:t>
            </a:r>
            <a:r>
              <a:rPr lang="ru-RU" sz="2000" dirty="0" err="1">
                <a:solidFill>
                  <a:srgbClr val="FFFFFF"/>
                </a:solidFill>
                <a:latin typeface="Tahoma" panose="020B0604030504040204"/>
              </a:rPr>
              <a:t>даврда</a:t>
            </a:r>
            <a:r>
              <a:rPr lang="ru-RU" sz="2000" dirty="0">
                <a:solidFill>
                  <a:srgbClr val="FFFFFF"/>
                </a:solidFill>
                <a:latin typeface="Tahoma" panose="020B0604030504040204"/>
              </a:rPr>
              <a:t> (Платон, </a:t>
            </a:r>
            <a:r>
              <a:rPr lang="ru-RU" sz="2000" dirty="0">
                <a:solidFill>
                  <a:srgbClr val="FFFFFF"/>
                </a:solidFill>
                <a:latin typeface="Tahoma" panose="020B0604030504040204"/>
                <a:hlinkClick r:id="rId5"/>
              </a:rPr>
              <a:t>Аристотель</a:t>
            </a:r>
            <a:r>
              <a:rPr lang="ru-RU" sz="2000" dirty="0">
                <a:solidFill>
                  <a:srgbClr val="FFFFFF"/>
                </a:solidFill>
                <a:latin typeface="Tahoma" panose="020B0604030504040204"/>
              </a:rPr>
              <a:t> </a:t>
            </a:r>
            <a:r>
              <a:rPr lang="ru-RU" sz="2000" dirty="0" err="1">
                <a:solidFill>
                  <a:srgbClr val="FFFFFF"/>
                </a:solidFill>
                <a:latin typeface="Tahoma" panose="020B0604030504040204"/>
              </a:rPr>
              <a:t>ва</a:t>
            </a:r>
            <a:r>
              <a:rPr lang="ru-RU" sz="2000" dirty="0">
                <a:solidFill>
                  <a:srgbClr val="FFFFFF"/>
                </a:solidFill>
                <a:latin typeface="Tahoma" panose="020B0604030504040204"/>
              </a:rPr>
              <a:t> б.) </a:t>
            </a:r>
            <a:r>
              <a:rPr lang="ru-RU" sz="2000" dirty="0" err="1">
                <a:solidFill>
                  <a:srgbClr val="FFFFFF"/>
                </a:solidFill>
                <a:latin typeface="Tahoma" panose="020B0604030504040204"/>
              </a:rPr>
              <a:t>пайдо</a:t>
            </a:r>
            <a:r>
              <a:rPr lang="ru-RU" sz="2000" dirty="0">
                <a:solidFill>
                  <a:srgbClr val="FFFFFF"/>
                </a:solidFill>
                <a:latin typeface="Tahoma" panose="020B0604030504040204"/>
              </a:rPr>
              <a:t> </a:t>
            </a:r>
            <a:r>
              <a:rPr lang="ru-RU" sz="2000" dirty="0" err="1">
                <a:solidFill>
                  <a:srgbClr val="FFFFFF"/>
                </a:solidFill>
                <a:latin typeface="Tahoma" panose="020B0604030504040204"/>
              </a:rPr>
              <a:t>бўдди</a:t>
            </a:r>
            <a:r>
              <a:rPr lang="ru-RU" sz="2000" dirty="0">
                <a:solidFill>
                  <a:srgbClr val="FFFFFF"/>
                </a:solidFill>
                <a:latin typeface="Tahoma" panose="020B0604030504040204"/>
              </a:rPr>
              <a:t>, </a:t>
            </a:r>
            <a:r>
              <a:rPr lang="ru-RU" sz="2000" dirty="0" err="1">
                <a:solidFill>
                  <a:srgbClr val="FFFFFF"/>
                </a:solidFill>
                <a:latin typeface="Tahoma" panose="020B0604030504040204"/>
                <a:hlinkClick r:id="rId6"/>
              </a:rPr>
              <a:t>тарих</a:t>
            </a:r>
            <a:r>
              <a:rPr lang="ru-RU" sz="2000" dirty="0">
                <a:solidFill>
                  <a:srgbClr val="FFFFFF"/>
                </a:solidFill>
                <a:latin typeface="Tahoma" panose="020B0604030504040204"/>
              </a:rPr>
              <a:t> </a:t>
            </a:r>
            <a:r>
              <a:rPr lang="ru-RU" sz="2000" dirty="0" err="1">
                <a:solidFill>
                  <a:srgbClr val="FFFFFF"/>
                </a:solidFill>
                <a:latin typeface="Tahoma" panose="020B0604030504040204"/>
              </a:rPr>
              <a:t>фалсафасида</a:t>
            </a:r>
            <a:r>
              <a:rPr lang="ru-RU" sz="2000" dirty="0">
                <a:solidFill>
                  <a:srgbClr val="FFFFFF"/>
                </a:solidFill>
                <a:latin typeface="Tahoma" panose="020B0604030504040204"/>
              </a:rPr>
              <a:t> </a:t>
            </a:r>
            <a:r>
              <a:rPr lang="ru-RU" sz="2000" dirty="0" err="1">
                <a:solidFill>
                  <a:srgbClr val="FFFFFF"/>
                </a:solidFill>
                <a:latin typeface="Tahoma" panose="020B0604030504040204"/>
              </a:rPr>
              <a:t>давом</a:t>
            </a:r>
            <a:r>
              <a:rPr lang="ru-RU" sz="2000" dirty="0">
                <a:solidFill>
                  <a:srgbClr val="FFFFFF"/>
                </a:solidFill>
                <a:latin typeface="Tahoma" panose="020B0604030504040204"/>
              </a:rPr>
              <a:t> </a:t>
            </a:r>
            <a:r>
              <a:rPr lang="ru-RU" sz="2000" dirty="0" err="1">
                <a:solidFill>
                  <a:srgbClr val="FFFFFF"/>
                </a:solidFill>
                <a:latin typeface="Tahoma" panose="020B0604030504040204"/>
              </a:rPr>
              <a:t>этди</a:t>
            </a:r>
            <a:r>
              <a:rPr lang="ru-RU" sz="2000" dirty="0">
                <a:solidFill>
                  <a:srgbClr val="FFFFFF"/>
                </a:solidFill>
                <a:latin typeface="Tahoma" panose="020B0604030504040204"/>
              </a:rPr>
              <a:t>. </a:t>
            </a:r>
            <a:r>
              <a:rPr lang="ru-RU" sz="2000" dirty="0" err="1">
                <a:solidFill>
                  <a:srgbClr val="FFFFFF"/>
                </a:solidFill>
                <a:latin typeface="Tahoma" panose="020B0604030504040204"/>
              </a:rPr>
              <a:t>Ўртаосиёлик</a:t>
            </a:r>
            <a:r>
              <a:rPr lang="ru-RU" sz="2000" dirty="0">
                <a:solidFill>
                  <a:srgbClr val="FFFFFF"/>
                </a:solidFill>
                <a:latin typeface="Tahoma" panose="020B0604030504040204"/>
              </a:rPr>
              <a:t> </a:t>
            </a:r>
            <a:r>
              <a:rPr lang="ru-RU" sz="2000" dirty="0" err="1">
                <a:solidFill>
                  <a:srgbClr val="FFFFFF"/>
                </a:solidFill>
                <a:latin typeface="Tahoma" panose="020B0604030504040204"/>
              </a:rPr>
              <a:t>мутафаккирлар</a:t>
            </a:r>
            <a:r>
              <a:rPr lang="ru-RU" sz="2000" dirty="0">
                <a:solidFill>
                  <a:srgbClr val="FFFFFF"/>
                </a:solidFill>
                <a:latin typeface="Tahoma" panose="020B0604030504040204"/>
              </a:rPr>
              <a:t> (</a:t>
            </a:r>
            <a:r>
              <a:rPr lang="ru-RU" sz="2000" dirty="0" err="1">
                <a:solidFill>
                  <a:srgbClr val="FFFFFF"/>
                </a:solidFill>
                <a:latin typeface="Tahoma" panose="020B0604030504040204"/>
              </a:rPr>
              <a:t>Форобий</a:t>
            </a:r>
            <a:r>
              <a:rPr lang="ru-RU" sz="2000" dirty="0">
                <a:solidFill>
                  <a:srgbClr val="FFFFFF"/>
                </a:solidFill>
                <a:latin typeface="Tahoma" panose="020B0604030504040204"/>
              </a:rPr>
              <a:t>, </a:t>
            </a:r>
            <a:r>
              <a:rPr lang="ru-RU" sz="2000" dirty="0">
                <a:solidFill>
                  <a:srgbClr val="FFFFFF"/>
                </a:solidFill>
                <a:latin typeface="Tahoma" panose="020B0604030504040204"/>
                <a:hlinkClick r:id="rId7"/>
              </a:rPr>
              <a:t>Ибн</a:t>
            </a:r>
            <a:r>
              <a:rPr lang="ru-RU" sz="2000" dirty="0">
                <a:solidFill>
                  <a:srgbClr val="FFFFFF"/>
                </a:solidFill>
                <a:latin typeface="Tahoma" panose="020B0604030504040204"/>
              </a:rPr>
              <a:t> Сино, </a:t>
            </a:r>
            <a:r>
              <a:rPr lang="ru-RU" sz="2000" dirty="0" err="1">
                <a:solidFill>
                  <a:srgbClr val="FFFFFF"/>
                </a:solidFill>
                <a:latin typeface="Tahoma" panose="020B0604030504040204"/>
                <a:hlinkClick r:id="rId8"/>
              </a:rPr>
              <a:t>Беруний</a:t>
            </a:r>
            <a:r>
              <a:rPr lang="ru-RU" sz="2000" dirty="0">
                <a:solidFill>
                  <a:srgbClr val="FFFFFF"/>
                </a:solidFill>
                <a:latin typeface="Tahoma" panose="020B0604030504040204"/>
              </a:rPr>
              <a:t>) </a:t>
            </a:r>
            <a:r>
              <a:rPr lang="ru-RU" sz="2000" dirty="0" err="1">
                <a:solidFill>
                  <a:srgbClr val="FFFFFF"/>
                </a:solidFill>
                <a:latin typeface="Tahoma" panose="020B0604030504040204"/>
              </a:rPr>
              <a:t>асарларида</a:t>
            </a:r>
            <a:r>
              <a:rPr lang="ru-RU" sz="2000" dirty="0">
                <a:solidFill>
                  <a:srgbClr val="FFFFFF"/>
                </a:solidFill>
                <a:latin typeface="Tahoma" panose="020B0604030504040204"/>
              </a:rPr>
              <a:t> </a:t>
            </a:r>
            <a:r>
              <a:rPr lang="ru-RU" sz="2000" dirty="0" err="1">
                <a:solidFill>
                  <a:srgbClr val="FFFFFF"/>
                </a:solidFill>
                <a:latin typeface="Tahoma" panose="020B0604030504040204"/>
              </a:rPr>
              <a:t>ҳам</a:t>
            </a:r>
            <a:r>
              <a:rPr lang="ru-RU" sz="2000" dirty="0">
                <a:solidFill>
                  <a:srgbClr val="FFFFFF"/>
                </a:solidFill>
                <a:latin typeface="Tahoma" panose="020B0604030504040204"/>
              </a:rPr>
              <a:t> </a:t>
            </a:r>
            <a:r>
              <a:rPr lang="ru-RU" sz="2000" dirty="0" err="1">
                <a:solidFill>
                  <a:srgbClr val="FFFFFF"/>
                </a:solidFill>
                <a:latin typeface="Tahoma" panose="020B0604030504040204"/>
              </a:rPr>
              <a:t>жамият</a:t>
            </a:r>
            <a:r>
              <a:rPr lang="ru-RU" sz="2000" dirty="0">
                <a:solidFill>
                  <a:srgbClr val="FFFFFF"/>
                </a:solidFill>
                <a:latin typeface="Tahoma" panose="020B0604030504040204"/>
              </a:rPr>
              <a:t>, </a:t>
            </a:r>
            <a:r>
              <a:rPr lang="ru-RU" sz="2000" dirty="0" err="1">
                <a:solidFill>
                  <a:srgbClr val="FFFFFF"/>
                </a:solidFill>
                <a:latin typeface="Tahoma" panose="020B0604030504040204"/>
              </a:rPr>
              <a:t>унинг</a:t>
            </a:r>
            <a:r>
              <a:rPr lang="ru-RU" sz="2000" dirty="0">
                <a:solidFill>
                  <a:srgbClr val="FFFFFF"/>
                </a:solidFill>
                <a:latin typeface="Tahoma" panose="020B0604030504040204"/>
              </a:rPr>
              <a:t> </a:t>
            </a:r>
            <a:r>
              <a:rPr lang="ru-RU" sz="2000" dirty="0" err="1">
                <a:solidFill>
                  <a:srgbClr val="FFFFFF"/>
                </a:solidFill>
                <a:latin typeface="Tahoma" panose="020B0604030504040204"/>
              </a:rPr>
              <a:t>яшаши</a:t>
            </a:r>
            <a:r>
              <a:rPr lang="ru-RU" sz="2000" dirty="0">
                <a:solidFill>
                  <a:srgbClr val="FFFFFF"/>
                </a:solidFill>
                <a:latin typeface="Tahoma" panose="020B0604030504040204"/>
              </a:rPr>
              <a:t> </a:t>
            </a:r>
            <a:r>
              <a:rPr lang="ru-RU" sz="2000" dirty="0" err="1">
                <a:solidFill>
                  <a:srgbClr val="FFFFFF"/>
                </a:solidFill>
                <a:latin typeface="Tahoma" panose="020B0604030504040204"/>
              </a:rPr>
              <a:t>ва</a:t>
            </a:r>
            <a:r>
              <a:rPr lang="ru-RU" sz="2000" dirty="0">
                <a:solidFill>
                  <a:srgbClr val="FFFFFF"/>
                </a:solidFill>
                <a:latin typeface="Tahoma" panose="020B0604030504040204"/>
              </a:rPr>
              <a:t> </a:t>
            </a:r>
            <a:r>
              <a:rPr lang="ru-RU" sz="2000" dirty="0" err="1">
                <a:solidFill>
                  <a:srgbClr val="FFFFFF"/>
                </a:solidFill>
                <a:latin typeface="Tahoma" panose="020B0604030504040204"/>
              </a:rPr>
              <a:t>ривожланиши</a:t>
            </a:r>
            <a:r>
              <a:rPr lang="ru-RU" sz="2000" dirty="0">
                <a:solidFill>
                  <a:srgbClr val="FFFFFF"/>
                </a:solidFill>
                <a:latin typeface="Tahoma" panose="020B0604030504040204"/>
              </a:rPr>
              <a:t> </a:t>
            </a:r>
            <a:r>
              <a:rPr lang="ru-RU" sz="2000" dirty="0" err="1">
                <a:solidFill>
                  <a:srgbClr val="FFFFFF"/>
                </a:solidFill>
                <a:latin typeface="Tahoma" panose="020B0604030504040204"/>
              </a:rPr>
              <a:t>ҳақида</a:t>
            </a:r>
            <a:r>
              <a:rPr lang="ru-RU" sz="2000" dirty="0">
                <a:solidFill>
                  <a:srgbClr val="FFFFFF"/>
                </a:solidFill>
                <a:latin typeface="Tahoma" panose="020B0604030504040204"/>
              </a:rPr>
              <a:t> </a:t>
            </a:r>
            <a:r>
              <a:rPr lang="ru-RU" sz="2000" dirty="0" err="1">
                <a:solidFill>
                  <a:srgbClr val="FFFFFF"/>
                </a:solidFill>
                <a:latin typeface="Tahoma" panose="020B0604030504040204"/>
              </a:rPr>
              <a:t>муҳим</a:t>
            </a:r>
            <a:r>
              <a:rPr lang="ru-RU" sz="2000" dirty="0">
                <a:solidFill>
                  <a:srgbClr val="FFFFFF"/>
                </a:solidFill>
                <a:latin typeface="Tahoma" panose="020B0604030504040204"/>
              </a:rPr>
              <a:t> </a:t>
            </a:r>
            <a:r>
              <a:rPr lang="ru-RU" sz="2000" dirty="0" err="1">
                <a:solidFill>
                  <a:srgbClr val="FFFFFF"/>
                </a:solidFill>
                <a:latin typeface="Tahoma" panose="020B0604030504040204"/>
              </a:rPr>
              <a:t>фикрлар</a:t>
            </a:r>
            <a:r>
              <a:rPr lang="ru-RU" sz="2000" dirty="0">
                <a:solidFill>
                  <a:srgbClr val="FFFFFF"/>
                </a:solidFill>
                <a:latin typeface="Tahoma" panose="020B0604030504040204"/>
              </a:rPr>
              <a:t> </a:t>
            </a:r>
            <a:r>
              <a:rPr lang="ru-RU" sz="2000" dirty="0" err="1">
                <a:solidFill>
                  <a:srgbClr val="FFFFFF"/>
                </a:solidFill>
                <a:latin typeface="Tahoma" panose="020B0604030504040204"/>
              </a:rPr>
              <a:t>билдирилган</a:t>
            </a:r>
            <a:r>
              <a:rPr lang="ru-RU" sz="2000" dirty="0">
                <a:solidFill>
                  <a:srgbClr val="FFFFFF"/>
                </a:solidFill>
                <a:latin typeface="Tahoma" panose="020B0604030504040204"/>
              </a:rPr>
              <a:t>. </a:t>
            </a:r>
            <a:r>
              <a:rPr lang="ru-RU" sz="2000" dirty="0" err="1">
                <a:solidFill>
                  <a:srgbClr val="FFFFFF"/>
                </a:solidFill>
                <a:latin typeface="Tahoma" panose="020B0604030504040204"/>
              </a:rPr>
              <a:t>Социологик</a:t>
            </a:r>
            <a:r>
              <a:rPr lang="ru-RU" sz="2000" dirty="0">
                <a:solidFill>
                  <a:srgbClr val="FFFFFF"/>
                </a:solidFill>
                <a:latin typeface="Tahoma" panose="020B0604030504040204"/>
              </a:rPr>
              <a:t> </a:t>
            </a:r>
            <a:r>
              <a:rPr lang="ru-RU" sz="2000" dirty="0" err="1">
                <a:solidFill>
                  <a:srgbClr val="FFFFFF"/>
                </a:solidFill>
                <a:latin typeface="Tahoma" panose="020B0604030504040204"/>
                <a:hlinkClick r:id="rId9"/>
              </a:rPr>
              <a:t>тасаввур</a:t>
            </a:r>
            <a:r>
              <a:rPr lang="ru-RU" sz="2000" dirty="0">
                <a:solidFill>
                  <a:srgbClr val="FFFFFF"/>
                </a:solidFill>
                <a:latin typeface="Tahoma" panose="020B0604030504040204"/>
              </a:rPr>
              <a:t> </a:t>
            </a:r>
            <a:r>
              <a:rPr lang="ru-RU" sz="2000" dirty="0" err="1">
                <a:solidFill>
                  <a:srgbClr val="FFFFFF"/>
                </a:solidFill>
                <a:latin typeface="Tahoma" panose="020B0604030504040204"/>
              </a:rPr>
              <a:t>ва</a:t>
            </a:r>
            <a:r>
              <a:rPr lang="ru-RU" sz="2000" dirty="0">
                <a:solidFill>
                  <a:srgbClr val="FFFFFF"/>
                </a:solidFill>
                <a:latin typeface="Tahoma" panose="020B0604030504040204"/>
              </a:rPr>
              <a:t> </a:t>
            </a:r>
            <a:r>
              <a:rPr lang="ru-RU" sz="2000" dirty="0" err="1">
                <a:solidFill>
                  <a:srgbClr val="FFFFFF"/>
                </a:solidFill>
                <a:latin typeface="Tahoma" panose="020B0604030504040204"/>
              </a:rPr>
              <a:t>қарашлар</a:t>
            </a:r>
            <a:r>
              <a:rPr lang="ru-RU" sz="2000" dirty="0">
                <a:solidFill>
                  <a:srgbClr val="FFFFFF"/>
                </a:solidFill>
                <a:latin typeface="Tahoma" panose="020B0604030504040204"/>
              </a:rPr>
              <a:t> 19-а. </a:t>
            </a:r>
            <a:r>
              <a:rPr lang="ru-RU" sz="2000" dirty="0" err="1">
                <a:solidFill>
                  <a:srgbClr val="FFFFFF"/>
                </a:solidFill>
                <a:latin typeface="Tahoma" panose="020B0604030504040204"/>
              </a:rPr>
              <a:t>нинг</a:t>
            </a:r>
            <a:r>
              <a:rPr lang="ru-RU" sz="2000" dirty="0">
                <a:solidFill>
                  <a:srgbClr val="FFFFFF"/>
                </a:solidFill>
                <a:latin typeface="Tahoma" panose="020B0604030504040204"/>
              </a:rPr>
              <a:t> 1-ярмида О. Конт, Г. </a:t>
            </a:r>
            <a:r>
              <a:rPr lang="ru-RU" sz="2000" dirty="0">
                <a:solidFill>
                  <a:srgbClr val="FFFFFF"/>
                </a:solidFill>
                <a:latin typeface="Tahoma" panose="020B0604030504040204"/>
                <a:hlinkClick r:id="rId10"/>
              </a:rPr>
              <a:t>Спенсер</a:t>
            </a:r>
            <a:r>
              <a:rPr lang="ru-RU" sz="2000" dirty="0">
                <a:solidFill>
                  <a:srgbClr val="FFFFFF"/>
                </a:solidFill>
                <a:latin typeface="Tahoma" panose="020B0604030504040204"/>
              </a:rPr>
              <a:t> </a:t>
            </a:r>
            <a:r>
              <a:rPr lang="ru-RU" sz="2000" dirty="0" err="1">
                <a:solidFill>
                  <a:srgbClr val="FFFFFF"/>
                </a:solidFill>
                <a:latin typeface="Tahoma" panose="020B0604030504040204"/>
              </a:rPr>
              <a:t>каби</a:t>
            </a:r>
            <a:r>
              <a:rPr lang="ru-RU" sz="2000" dirty="0">
                <a:solidFill>
                  <a:srgbClr val="FFFFFF"/>
                </a:solidFill>
                <a:latin typeface="Tahoma" panose="020B0604030504040204"/>
              </a:rPr>
              <a:t> </a:t>
            </a:r>
            <a:r>
              <a:rPr lang="ru-RU" sz="2000" dirty="0" err="1">
                <a:solidFill>
                  <a:srgbClr val="FFFFFF"/>
                </a:solidFill>
                <a:latin typeface="Tahoma" panose="020B0604030504040204"/>
              </a:rPr>
              <a:t>олимлар</a:t>
            </a:r>
            <a:r>
              <a:rPr lang="ru-RU" sz="2000" dirty="0">
                <a:solidFill>
                  <a:srgbClr val="FFFFFF"/>
                </a:solidFill>
                <a:latin typeface="Tahoma" panose="020B0604030504040204"/>
              </a:rPr>
              <a:t> </a:t>
            </a:r>
            <a:r>
              <a:rPr lang="ru-RU" sz="2000" dirty="0" err="1">
                <a:solidFill>
                  <a:srgbClr val="FFFFFF"/>
                </a:solidFill>
                <a:latin typeface="Tahoma" panose="020B0604030504040204"/>
              </a:rPr>
              <a:t>ижоди</a:t>
            </a:r>
            <a:r>
              <a:rPr lang="ru-RU" sz="2000" dirty="0">
                <a:solidFill>
                  <a:srgbClr val="FFFFFF"/>
                </a:solidFill>
                <a:latin typeface="Tahoma" panose="020B0604030504040204"/>
              </a:rPr>
              <a:t> </a:t>
            </a:r>
            <a:r>
              <a:rPr lang="ru-RU" sz="2000" dirty="0" err="1">
                <a:solidFill>
                  <a:srgbClr val="FFFFFF"/>
                </a:solidFill>
                <a:latin typeface="Tahoma" panose="020B0604030504040204"/>
              </a:rPr>
              <a:t>натижасида</a:t>
            </a:r>
            <a:r>
              <a:rPr lang="ru-RU" sz="2000" dirty="0">
                <a:solidFill>
                  <a:srgbClr val="FFFFFF"/>
                </a:solidFill>
                <a:latin typeface="Tahoma" panose="020B0604030504040204"/>
              </a:rPr>
              <a:t> </a:t>
            </a:r>
            <a:r>
              <a:rPr lang="ru-RU" sz="2000" dirty="0" err="1">
                <a:solidFill>
                  <a:srgbClr val="FFFFFF"/>
                </a:solidFill>
                <a:latin typeface="Tahoma" panose="020B0604030504040204"/>
              </a:rPr>
              <a:t>фан</a:t>
            </a:r>
            <a:r>
              <a:rPr lang="ru-RU" sz="2000" dirty="0">
                <a:solidFill>
                  <a:srgbClr val="FFFFFF"/>
                </a:solidFill>
                <a:latin typeface="Tahoma" panose="020B0604030504040204"/>
              </a:rPr>
              <a:t> </a:t>
            </a:r>
            <a:r>
              <a:rPr lang="ru-RU" sz="2000" dirty="0" err="1">
                <a:solidFill>
                  <a:srgbClr val="FFFFFF"/>
                </a:solidFill>
                <a:latin typeface="Tahoma" panose="020B0604030504040204"/>
              </a:rPr>
              <a:t>даражасига</a:t>
            </a:r>
            <a:r>
              <a:rPr lang="ru-RU" sz="2000" dirty="0">
                <a:solidFill>
                  <a:srgbClr val="FFFFFF"/>
                </a:solidFill>
                <a:latin typeface="Tahoma" panose="020B0604030504040204"/>
              </a:rPr>
              <a:t> </a:t>
            </a:r>
            <a:r>
              <a:rPr lang="ru-RU" sz="2000" dirty="0" err="1">
                <a:solidFill>
                  <a:srgbClr val="FFFFFF"/>
                </a:solidFill>
                <a:latin typeface="Tahoma" panose="020B0604030504040204"/>
              </a:rPr>
              <a:t>кўтарилди</a:t>
            </a:r>
            <a:r>
              <a:rPr lang="ru-RU" sz="2000" dirty="0">
                <a:solidFill>
                  <a:srgbClr val="FFFFFF"/>
                </a:solidFill>
                <a:latin typeface="Tahoma" panose="020B0604030504040204"/>
              </a:rPr>
              <a:t> </a:t>
            </a:r>
            <a:r>
              <a:rPr lang="ru-RU" sz="2000" dirty="0" err="1">
                <a:solidFill>
                  <a:srgbClr val="FFFFFF"/>
                </a:solidFill>
                <a:latin typeface="Tahoma" panose="020B0604030504040204"/>
              </a:rPr>
              <a:t>ва</a:t>
            </a:r>
            <a:r>
              <a:rPr lang="ru-RU" sz="2000" dirty="0">
                <a:solidFill>
                  <a:srgbClr val="FFFFFF"/>
                </a:solidFill>
                <a:latin typeface="Tahoma" panose="020B0604030504040204"/>
              </a:rPr>
              <a:t> </a:t>
            </a:r>
            <a:r>
              <a:rPr lang="ru-RU" sz="2000" dirty="0" err="1">
                <a:solidFill>
                  <a:srgbClr val="FFFFFF"/>
                </a:solidFill>
                <a:latin typeface="Tahoma" panose="020B0604030504040204"/>
              </a:rPr>
              <a:t>қарийб</a:t>
            </a:r>
            <a:r>
              <a:rPr lang="ru-RU" sz="2000" dirty="0">
                <a:solidFill>
                  <a:srgbClr val="FFFFFF"/>
                </a:solidFill>
                <a:latin typeface="Tahoma" panose="020B0604030504040204"/>
              </a:rPr>
              <a:t> 200 й. дан буен </a:t>
            </a:r>
            <a:r>
              <a:rPr lang="ru-RU" sz="2000" dirty="0" err="1">
                <a:solidFill>
                  <a:srgbClr val="FFFFFF"/>
                </a:solidFill>
                <a:latin typeface="Tahoma" panose="020B0604030504040204"/>
              </a:rPr>
              <a:t>ривожланиб</a:t>
            </a:r>
            <a:r>
              <a:rPr lang="ru-RU" sz="2000" dirty="0">
                <a:solidFill>
                  <a:srgbClr val="FFFFFF"/>
                </a:solidFill>
                <a:latin typeface="Tahoma" panose="020B0604030504040204"/>
              </a:rPr>
              <a:t> </a:t>
            </a:r>
            <a:r>
              <a:rPr lang="ru-RU" sz="2000" dirty="0" err="1">
                <a:solidFill>
                  <a:srgbClr val="FFFFFF"/>
                </a:solidFill>
                <a:latin typeface="Tahoma" panose="020B0604030504040204"/>
              </a:rPr>
              <a:t>келмоқда</a:t>
            </a:r>
            <a:r>
              <a:rPr lang="ru-RU" sz="2000" dirty="0">
                <a:solidFill>
                  <a:srgbClr val="FFFFFF"/>
                </a:solidFill>
                <a:latin typeface="Tahoma" panose="020B0604030504040204"/>
              </a:rPr>
              <a:t>. </a:t>
            </a:r>
            <a:r>
              <a:rPr lang="ru-RU" sz="2000" dirty="0" err="1">
                <a:solidFill>
                  <a:srgbClr val="FFFFFF"/>
                </a:solidFill>
                <a:latin typeface="Tahoma" panose="020B0604030504040204"/>
              </a:rPr>
              <a:t>Турли</a:t>
            </a:r>
            <a:r>
              <a:rPr lang="ru-RU" sz="2000" dirty="0">
                <a:solidFill>
                  <a:srgbClr val="FFFFFF"/>
                </a:solidFill>
                <a:latin typeface="Tahoma" panose="020B0604030504040204"/>
              </a:rPr>
              <a:t> </a:t>
            </a:r>
            <a:r>
              <a:rPr lang="ru-RU" sz="2000" dirty="0" err="1">
                <a:solidFill>
                  <a:srgbClr val="FFFFFF"/>
                </a:solidFill>
                <a:latin typeface="Tahoma" panose="020B0604030504040204"/>
              </a:rPr>
              <a:t>даврларда</a:t>
            </a:r>
            <a:r>
              <a:rPr lang="ru-RU" sz="2000" dirty="0">
                <a:solidFill>
                  <a:srgbClr val="FFFFFF"/>
                </a:solidFill>
                <a:latin typeface="Tahoma" panose="020B0604030504040204"/>
              </a:rPr>
              <a:t> </a:t>
            </a:r>
            <a:r>
              <a:rPr lang="ru-RU" sz="2000" dirty="0" err="1">
                <a:solidFill>
                  <a:srgbClr val="FFFFFF"/>
                </a:solidFill>
                <a:latin typeface="Tahoma" panose="020B0604030504040204"/>
              </a:rPr>
              <a:t>Социологиянинг</a:t>
            </a:r>
            <a:r>
              <a:rPr lang="ru-RU" sz="2000" dirty="0">
                <a:solidFill>
                  <a:srgbClr val="FFFFFF"/>
                </a:solidFill>
                <a:latin typeface="Tahoma" panose="020B0604030504040204"/>
              </a:rPr>
              <a:t> </a:t>
            </a:r>
            <a:r>
              <a:rPr lang="ru-RU" sz="2000" dirty="0" err="1">
                <a:solidFill>
                  <a:srgbClr val="FFFFFF"/>
                </a:solidFill>
                <a:latin typeface="Tahoma" panose="020B0604030504040204"/>
              </a:rPr>
              <a:t>мохияти</a:t>
            </a:r>
            <a:r>
              <a:rPr lang="ru-RU" sz="2000" dirty="0">
                <a:solidFill>
                  <a:srgbClr val="FFFFFF"/>
                </a:solidFill>
                <a:latin typeface="Tahoma" panose="020B0604030504040204"/>
              </a:rPr>
              <a:t> </a:t>
            </a:r>
            <a:r>
              <a:rPr lang="ru-RU" sz="2000" dirty="0" err="1">
                <a:solidFill>
                  <a:srgbClr val="FFFFFF"/>
                </a:solidFill>
                <a:latin typeface="Tahoma" panose="020B0604030504040204"/>
              </a:rPr>
              <a:t>турлича</a:t>
            </a:r>
            <a:r>
              <a:rPr lang="ru-RU" sz="2000" dirty="0">
                <a:solidFill>
                  <a:srgbClr val="FFFFFF"/>
                </a:solidFill>
                <a:latin typeface="Tahoma" panose="020B0604030504040204"/>
              </a:rPr>
              <a:t> </a:t>
            </a:r>
            <a:r>
              <a:rPr lang="ru-RU" sz="2000" dirty="0" err="1">
                <a:solidFill>
                  <a:srgbClr val="FFFFFF"/>
                </a:solidFill>
                <a:latin typeface="Tahoma" panose="020B0604030504040204"/>
                <a:hlinkClick r:id="rId11"/>
              </a:rPr>
              <a:t>талқин</a:t>
            </a:r>
            <a:r>
              <a:rPr lang="ru-RU" sz="2000" dirty="0">
                <a:solidFill>
                  <a:srgbClr val="FFFFFF"/>
                </a:solidFill>
                <a:latin typeface="Tahoma" panose="020B0604030504040204"/>
              </a:rPr>
              <a:t> </a:t>
            </a:r>
            <a:r>
              <a:rPr lang="ru-RU" sz="2000" dirty="0" err="1">
                <a:solidFill>
                  <a:srgbClr val="FFFFFF"/>
                </a:solidFill>
                <a:latin typeface="Tahoma" panose="020B0604030504040204"/>
              </a:rPr>
              <a:t>этилди</a:t>
            </a:r>
            <a:r>
              <a:rPr lang="ru-RU" sz="2000" dirty="0">
                <a:solidFill>
                  <a:srgbClr val="FFFFFF"/>
                </a:solidFill>
                <a:latin typeface="Tahoma" panose="020B0604030504040204"/>
              </a:rPr>
              <a:t>. </a:t>
            </a:r>
            <a:r>
              <a:rPr lang="ru-RU" sz="2000" dirty="0" err="1">
                <a:solidFill>
                  <a:srgbClr val="FFFFFF"/>
                </a:solidFill>
                <a:latin typeface="Tahoma" panose="020B0604030504040204"/>
              </a:rPr>
              <a:t>Аввалига</a:t>
            </a:r>
            <a:r>
              <a:rPr lang="ru-RU" sz="2000" dirty="0">
                <a:solidFill>
                  <a:srgbClr val="FFFFFF"/>
                </a:solidFill>
                <a:latin typeface="Tahoma" panose="020B0604030504040204"/>
              </a:rPr>
              <a:t> у </a:t>
            </a:r>
            <a:r>
              <a:rPr lang="ru-RU" sz="2000" dirty="0" err="1">
                <a:solidFill>
                  <a:srgbClr val="FFFFFF"/>
                </a:solidFill>
                <a:latin typeface="Tahoma" panose="020B0604030504040204"/>
              </a:rPr>
              <a:t>жамият</a:t>
            </a:r>
            <a:r>
              <a:rPr lang="ru-RU" sz="2000" dirty="0">
                <a:solidFill>
                  <a:srgbClr val="FFFFFF"/>
                </a:solidFill>
                <a:latin typeface="Tahoma" panose="020B0604030504040204"/>
              </a:rPr>
              <a:t> </a:t>
            </a:r>
            <a:r>
              <a:rPr lang="ru-RU" sz="2000" dirty="0" err="1">
                <a:solidFill>
                  <a:srgbClr val="FFFFFF"/>
                </a:solidFill>
                <a:latin typeface="Tahoma" panose="020B0604030504040204"/>
              </a:rPr>
              <a:t>ҳақидаги</a:t>
            </a:r>
            <a:r>
              <a:rPr lang="ru-RU" sz="2000" dirty="0">
                <a:solidFill>
                  <a:srgbClr val="FFFFFF"/>
                </a:solidFill>
                <a:latin typeface="Tahoma" panose="020B0604030504040204"/>
              </a:rPr>
              <a:t> </a:t>
            </a:r>
            <a:r>
              <a:rPr lang="ru-RU" sz="2000" dirty="0" err="1">
                <a:solidFill>
                  <a:srgbClr val="FFFFFF"/>
                </a:solidFill>
                <a:latin typeface="Tahoma" panose="020B0604030504040204"/>
              </a:rPr>
              <a:t>умумий</a:t>
            </a:r>
            <a:r>
              <a:rPr lang="ru-RU" sz="2000" dirty="0">
                <a:solidFill>
                  <a:srgbClr val="FFFFFF"/>
                </a:solidFill>
                <a:latin typeface="Tahoma" panose="020B0604030504040204"/>
              </a:rPr>
              <a:t> </a:t>
            </a:r>
            <a:r>
              <a:rPr lang="ru-RU" sz="2000" dirty="0" err="1">
                <a:solidFill>
                  <a:srgbClr val="FFFFFF"/>
                </a:solidFill>
                <a:latin typeface="Tahoma" panose="020B0604030504040204"/>
              </a:rPr>
              <a:t>фан</a:t>
            </a:r>
            <a:r>
              <a:rPr lang="ru-RU" sz="2000" dirty="0">
                <a:solidFill>
                  <a:srgbClr val="FFFFFF"/>
                </a:solidFill>
                <a:latin typeface="Tahoma" panose="020B0604030504040204"/>
              </a:rPr>
              <a:t> </a:t>
            </a:r>
            <a:r>
              <a:rPr lang="ru-RU" sz="2000" dirty="0" err="1">
                <a:solidFill>
                  <a:srgbClr val="FFFFFF"/>
                </a:solidFill>
                <a:latin typeface="Tahoma" panose="020B0604030504040204"/>
              </a:rPr>
              <a:t>сифатида</a:t>
            </a:r>
            <a:r>
              <a:rPr lang="ru-RU" sz="2000" dirty="0">
                <a:solidFill>
                  <a:srgbClr val="FFFFFF"/>
                </a:solidFill>
                <a:latin typeface="Tahoma" panose="020B0604030504040204"/>
              </a:rPr>
              <a:t> </a:t>
            </a:r>
            <a:r>
              <a:rPr lang="ru-RU" sz="2000" dirty="0" err="1">
                <a:solidFill>
                  <a:srgbClr val="FFFFFF"/>
                </a:solidFill>
                <a:latin typeface="Tahoma" panose="020B0604030504040204"/>
              </a:rPr>
              <a:t>тушунилган</a:t>
            </a:r>
            <a:r>
              <a:rPr lang="ru-RU" sz="2000" dirty="0">
                <a:solidFill>
                  <a:srgbClr val="FFFFFF"/>
                </a:solidFill>
                <a:latin typeface="Tahoma" panose="020B0604030504040204"/>
              </a:rPr>
              <a:t>.</a:t>
            </a:r>
            <a:endParaRPr lang="ru-RU" sz="2000" dirty="0">
              <a:solidFill>
                <a:srgbClr val="FFFFFF"/>
              </a:solidFill>
              <a:latin typeface="Tahoma" panose="020B0604030504040204"/>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3575720" y="188640"/>
            <a:ext cx="6912768" cy="6408712"/>
          </a:xfrm>
        </p:spPr>
        <p:style>
          <a:lnRef idx="1">
            <a:schemeClr val="accent2"/>
          </a:lnRef>
          <a:fillRef idx="2">
            <a:schemeClr val="accent2"/>
          </a:fillRef>
          <a:effectRef idx="1">
            <a:schemeClr val="accent2"/>
          </a:effectRef>
          <a:fontRef idx="minor">
            <a:schemeClr val="dk1"/>
          </a:fontRef>
        </p:style>
        <p:txBody>
          <a:bodyPr>
            <a:normAutofit fontScale="92500"/>
          </a:bodyPr>
          <a:lstStyle/>
          <a:p>
            <a:pPr lvl="0"/>
            <a:r>
              <a:rPr lang="en-US" sz="3600" b="1" u="sng" dirty="0">
                <a:latin typeface="Times New Roman" panose="02020603050405020304" pitchFamily="18" charset="0"/>
                <a:ea typeface="Calibri" panose="020F0502020204030204" charset="0"/>
                <a:cs typeface="Times New Roman" panose="02020603050405020304" pitchFamily="18" charset="0"/>
              </a:rPr>
              <a:t>Позитивизм</a:t>
            </a:r>
            <a:r>
              <a:rPr lang="en-US" sz="3600" b="1" dirty="0">
                <a:solidFill>
                  <a:schemeClr val="accent3">
                    <a:lumMod val="50000"/>
                  </a:schemeClr>
                </a:solidFill>
                <a:latin typeface="Times New Roman" panose="02020603050405020304" pitchFamily="18" charset="0"/>
                <a:ea typeface="Calibri" panose="020F0502020204030204" charset="0"/>
                <a:cs typeface="Times New Roman" panose="02020603050405020304" pitchFamily="18" charset="0"/>
              </a:rPr>
              <a:t> </a:t>
            </a:r>
            <a:r>
              <a:rPr lang="en-US" sz="2400" dirty="0">
                <a:solidFill>
                  <a:schemeClr val="accent3">
                    <a:lumMod val="50000"/>
                  </a:schemeClr>
                </a:solidFill>
                <a:latin typeface="Times New Roman" panose="02020603050405020304" pitchFamily="18" charset="0"/>
                <a:ea typeface="Calibri" panose="020F0502020204030204" charset="0"/>
                <a:cs typeface="Times New Roman" panose="02020603050405020304" pitchFamily="18" charset="0"/>
              </a:rPr>
              <a:t>– </a:t>
            </a:r>
            <a:r>
              <a:rPr lang="en-US" sz="2400" dirty="0">
                <a:solidFill>
                  <a:schemeClr val="accent3">
                    <a:lumMod val="50000"/>
                  </a:schemeClr>
                </a:solidFill>
                <a:latin typeface="Times New Roman" panose="02020603050405020304" pitchFamily="18" charset="0"/>
                <a:ea typeface="Calibri" panose="020F0502020204030204" charset="0"/>
                <a:cs typeface="Times New Roman" panose="02020603050405020304" pitchFamily="18" charset="0"/>
              </a:rPr>
              <a:t>французча “positivism”, юнонча “positivus” – </a:t>
            </a:r>
            <a:r>
              <a:rPr lang="en-US" sz="2400" b="1" dirty="0">
                <a:solidFill>
                  <a:schemeClr val="accent3">
                    <a:lumMod val="50000"/>
                  </a:schemeClr>
                </a:solidFill>
                <a:latin typeface="Times New Roman" panose="02020603050405020304" pitchFamily="18" charset="0"/>
                <a:ea typeface="Calibri" panose="020F0502020204030204" charset="0"/>
                <a:cs typeface="Times New Roman" panose="02020603050405020304" pitchFamily="18" charset="0"/>
              </a:rPr>
              <a:t>ижобий</a:t>
            </a:r>
            <a:r>
              <a:rPr lang="en-US" sz="2400" dirty="0">
                <a:solidFill>
                  <a:schemeClr val="accent3">
                    <a:lumMod val="50000"/>
                  </a:schemeClr>
                </a:solidFill>
                <a:latin typeface="Times New Roman" panose="02020603050405020304" pitchFamily="18" charset="0"/>
                <a:ea typeface="Calibri" panose="020F0502020204030204" charset="0"/>
                <a:cs typeface="Times New Roman" panose="02020603050405020304" pitchFamily="18" charset="0"/>
              </a:rPr>
              <a:t> деган маънони англатиб, </a:t>
            </a:r>
            <a:r>
              <a:rPr lang="en-US" sz="2400" b="1" dirty="0">
                <a:solidFill>
                  <a:schemeClr val="tx1">
                    <a:lumMod val="85000"/>
                    <a:lumOff val="15000"/>
                  </a:schemeClr>
                </a:solidFill>
                <a:latin typeface="Times New Roman" panose="02020603050405020304" pitchFamily="18" charset="0"/>
                <a:ea typeface="Calibri" panose="020F0502020204030204" charset="0"/>
                <a:cs typeface="Times New Roman" panose="02020603050405020304" pitchFamily="18" charset="0"/>
              </a:rPr>
              <a:t>эмпирик</a:t>
            </a:r>
            <a:r>
              <a:rPr lang="en-US" sz="2400" dirty="0">
                <a:solidFill>
                  <a:schemeClr val="accent3">
                    <a:lumMod val="50000"/>
                  </a:schemeClr>
                </a:solidFill>
                <a:latin typeface="Times New Roman" panose="02020603050405020304" pitchFamily="18" charset="0"/>
                <a:ea typeface="Calibri" panose="020F0502020204030204" charset="0"/>
                <a:cs typeface="Times New Roman" panose="02020603050405020304" pitchFamily="18" charset="0"/>
              </a:rPr>
              <a:t>, яъни тажрибага асосланган билимларнинг ҳақиқийлигини тан олувчи, яъни </a:t>
            </a:r>
            <a:r>
              <a:rPr lang="en-US" sz="2400" b="1" dirty="0">
                <a:solidFill>
                  <a:srgbClr val="002060"/>
                </a:solidFill>
                <a:latin typeface="Times New Roman" panose="02020603050405020304" pitchFamily="18" charset="0"/>
                <a:ea typeface="Calibri" panose="020F0502020204030204" charset="0"/>
                <a:cs typeface="Times New Roman" panose="02020603050405020304" pitchFamily="18" charset="0"/>
              </a:rPr>
              <a:t>ҳақиқий билимнинг бирдан-бир манбаси эмпирик тадқиқотларга асосланувчи билим </a:t>
            </a:r>
            <a:r>
              <a:rPr lang="en-US" sz="2400" dirty="0">
                <a:solidFill>
                  <a:schemeClr val="accent3">
                    <a:lumMod val="50000"/>
                  </a:schemeClr>
                </a:solidFill>
                <a:latin typeface="Times New Roman" panose="02020603050405020304" pitchFamily="18" charset="0"/>
                <a:ea typeface="Calibri" panose="020F0502020204030204" charset="0"/>
                <a:cs typeface="Times New Roman" panose="02020603050405020304" pitchFamily="18" charset="0"/>
              </a:rPr>
              <a:t>эканлигига урғу берувчи фалсафий йўналишдир.  Шу нуқтаи-назардан </a:t>
            </a:r>
            <a:r>
              <a:rPr lang="en-US" sz="2400" b="1" dirty="0">
                <a:solidFill>
                  <a:srgbClr val="002060"/>
                </a:solidFill>
                <a:latin typeface="Times New Roman" panose="02020603050405020304" pitchFamily="18" charset="0"/>
                <a:ea typeface="Calibri" panose="020F0502020204030204" charset="0"/>
                <a:cs typeface="Times New Roman" panose="02020603050405020304" pitchFamily="18" charset="0"/>
              </a:rPr>
              <a:t>прагматизм</a:t>
            </a:r>
            <a:r>
              <a:rPr lang="en-US" sz="2400" dirty="0">
                <a:solidFill>
                  <a:schemeClr val="accent3">
                    <a:lumMod val="50000"/>
                  </a:schemeClr>
                </a:solidFill>
                <a:latin typeface="Times New Roman" panose="02020603050405020304" pitchFamily="18" charset="0"/>
                <a:ea typeface="Calibri" panose="020F0502020204030204" charset="0"/>
                <a:cs typeface="Times New Roman" panose="02020603050405020304" pitchFamily="18" charset="0"/>
              </a:rPr>
              <a:t> ва </a:t>
            </a:r>
            <a:r>
              <a:rPr lang="en-US" sz="2400" b="1" dirty="0">
                <a:solidFill>
                  <a:srgbClr val="002060"/>
                </a:solidFill>
                <a:latin typeface="Times New Roman" panose="02020603050405020304" pitchFamily="18" charset="0"/>
                <a:ea typeface="Calibri" panose="020F0502020204030204" charset="0"/>
                <a:cs typeface="Times New Roman" panose="02020603050405020304" pitchFamily="18" charset="0"/>
              </a:rPr>
              <a:t>позитивизм</a:t>
            </a:r>
            <a:r>
              <a:rPr lang="en-US" sz="2400" dirty="0">
                <a:solidFill>
                  <a:schemeClr val="accent3">
                    <a:lumMod val="50000"/>
                  </a:schemeClr>
                </a:solidFill>
                <a:latin typeface="Times New Roman" panose="02020603050405020304" pitchFamily="18" charset="0"/>
                <a:ea typeface="Calibri" panose="020F0502020204030204" charset="0"/>
                <a:cs typeface="Times New Roman" panose="02020603050405020304" pitchFamily="18" charset="0"/>
              </a:rPr>
              <a:t>нинг ўзаро алоқасини, боғлиқлигини тан олувчи тадқиқотчиларнинг фикрини инкор этиб бўлмайди. Бундай қарашларда ҳам ўзига хос ҳақиқат мавжуд. Яъни, прагматизм ва позитивизмнинг умумийлик моҳиятини таъминлаб турувчи, боғловчи ҳалқа – </a:t>
            </a:r>
            <a:r>
              <a:rPr lang="en-US" sz="2400" b="1" dirty="0">
                <a:solidFill>
                  <a:srgbClr val="002060"/>
                </a:solidFill>
                <a:latin typeface="Times New Roman" panose="02020603050405020304" pitchFamily="18" charset="0"/>
                <a:ea typeface="Calibri" panose="020F0502020204030204" charset="0"/>
                <a:cs typeface="Times New Roman" panose="02020603050405020304" pitchFamily="18" charset="0"/>
              </a:rPr>
              <a:t>эмпиризмдир</a:t>
            </a:r>
            <a:r>
              <a:rPr lang="en-US" sz="2400" dirty="0">
                <a:solidFill>
                  <a:schemeClr val="accent3">
                    <a:lumMod val="50000"/>
                  </a:schemeClr>
                </a:solidFill>
                <a:latin typeface="Times New Roman" panose="02020603050405020304" pitchFamily="18" charset="0"/>
                <a:ea typeface="Calibri" panose="020F0502020204030204" charset="0"/>
                <a:cs typeface="Times New Roman" panose="02020603050405020304" pitchFamily="18" charset="0"/>
              </a:rPr>
              <a:t>. Маълумки, эмпиризм тушунчаси  француз тилида “empirisme”, юнон тилида “empeiria” – </a:t>
            </a:r>
            <a:r>
              <a:rPr lang="en-US" sz="2400" b="1" dirty="0">
                <a:solidFill>
                  <a:srgbClr val="002060"/>
                </a:solidFill>
                <a:latin typeface="Times New Roman" panose="02020603050405020304" pitchFamily="18" charset="0"/>
                <a:ea typeface="Calibri" panose="020F0502020204030204" charset="0"/>
                <a:cs typeface="Times New Roman" panose="02020603050405020304" pitchFamily="18" charset="0"/>
              </a:rPr>
              <a:t>тажриба</a:t>
            </a:r>
            <a:r>
              <a:rPr lang="en-US" sz="2400" dirty="0">
                <a:solidFill>
                  <a:schemeClr val="accent3">
                    <a:lumMod val="50000"/>
                  </a:schemeClr>
                </a:solidFill>
                <a:latin typeface="Times New Roman" panose="02020603050405020304" pitchFamily="18" charset="0"/>
                <a:ea typeface="Calibri" panose="020F0502020204030204" charset="0"/>
                <a:cs typeface="Times New Roman" panose="02020603050405020304" pitchFamily="18" charset="0"/>
              </a:rPr>
              <a:t> деган маънони англатиб, </a:t>
            </a:r>
            <a:r>
              <a:rPr lang="en-US" sz="2400" dirty="0">
                <a:solidFill>
                  <a:srgbClr val="002060"/>
                </a:solidFill>
                <a:latin typeface="Times New Roman" panose="02020603050405020304" pitchFamily="18" charset="0"/>
                <a:ea typeface="Calibri" panose="020F0502020204030204" charset="0"/>
                <a:cs typeface="Times New Roman" panose="02020603050405020304" pitchFamily="18" charset="0"/>
              </a:rPr>
              <a:t>амалий фаолиятга мойиллик, тажрибадан фойдаланиш орқали бирор-бир натижаларга эришишдир. </a:t>
            </a:r>
            <a:r>
              <a:rPr lang="en-US" sz="2400" dirty="0">
                <a:solidFill>
                  <a:srgbClr val="002060"/>
                </a:solidFill>
                <a:latin typeface="Times New Roman" panose="02020603050405020304" pitchFamily="18" charset="0"/>
                <a:ea typeface="Calibri" panose="020F0502020204030204" charset="0"/>
                <a:cs typeface="Times New Roman" panose="02020603050405020304" pitchFamily="18" charset="0"/>
              </a:rPr>
              <a:t>Позитивизм таълимотининг асосчиси француз олими </a:t>
            </a:r>
            <a:r>
              <a:rPr lang="en-US" sz="2400" b="1" dirty="0">
                <a:solidFill>
                  <a:schemeClr val="tx2">
                    <a:lumMod val="50000"/>
                  </a:schemeClr>
                </a:solidFill>
                <a:latin typeface="Times New Roman" panose="02020603050405020304" pitchFamily="18" charset="0"/>
                <a:ea typeface="Calibri" panose="020F0502020204030204" charset="0"/>
                <a:cs typeface="Times New Roman" panose="02020603050405020304" pitchFamily="18" charset="0"/>
              </a:rPr>
              <a:t>Огюст Конт.</a:t>
            </a:r>
            <a:endParaRPr lang="en-US" sz="2400" b="1" dirty="0">
              <a:solidFill>
                <a:schemeClr val="tx2">
                  <a:lumMod val="50000"/>
                </a:schemeClr>
              </a:solidFill>
              <a:latin typeface="Times New Roman" panose="02020603050405020304" pitchFamily="18" charset="0"/>
              <a:cs typeface="Times New Roman" panose="02020603050405020304" pitchFamily="18" charset="0"/>
            </a:endParaRPr>
          </a:p>
          <a:p>
            <a:endParaRPr lang="ru-RU" sz="2400" dirty="0"/>
          </a:p>
        </p:txBody>
      </p:sp>
      <p:sp>
        <p:nvSpPr>
          <p:cNvPr id="3" name="Заголовок 2"/>
          <p:cNvSpPr>
            <a:spLocks noGrp="1"/>
          </p:cNvSpPr>
          <p:nvPr>
            <p:ph type="ctrTitle"/>
          </p:nvPr>
        </p:nvSpPr>
        <p:spPr>
          <a:xfrm flipV="1">
            <a:off x="2341582" y="70915"/>
            <a:ext cx="7175351" cy="45719"/>
          </a:xfrm>
        </p:spPr>
        <p:txBody>
          <a:bodyPr/>
          <a:lstStyle/>
          <a:p>
            <a:endParaRPr lang="ru-RU" dirty="0"/>
          </a:p>
        </p:txBody>
      </p:sp>
      <p:pic>
        <p:nvPicPr>
          <p:cNvPr id="5122" name="Picture 2" descr="http://sv-scena.ru/Buki/Kratkaya-istoriya-filosofii-Nyeskuchnaya-kniga-4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789799" y="404665"/>
            <a:ext cx="1676400" cy="23042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newsflash/>
  </p:transition>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Прямоугольник 1"/>
          <p:cNvSpPr/>
          <p:nvPr/>
        </p:nvSpPr>
        <p:spPr>
          <a:xfrm>
            <a:off x="1738282" y="188640"/>
            <a:ext cx="8822214" cy="64087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Trebuchet MS" panose="020B0603020202020204"/>
            </a:endParaRPr>
          </a:p>
        </p:txBody>
      </p:sp>
      <p:sp>
        <p:nvSpPr>
          <p:cNvPr id="3" name="Прямоугольник 2"/>
          <p:cNvSpPr/>
          <p:nvPr/>
        </p:nvSpPr>
        <p:spPr>
          <a:xfrm>
            <a:off x="1847528" y="188641"/>
            <a:ext cx="8606190" cy="563231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n-US" sz="2400" b="1" u="sng" dirty="0">
                <a:solidFill>
                  <a:srgbClr val="4E67C8">
                    <a:lumMod val="50000"/>
                  </a:srgbClr>
                </a:solidFill>
                <a:latin typeface="Arial" panose="020B0604020202020204" pitchFamily="34" charset="0"/>
                <a:cs typeface="Arial" panose="020B0604020202020204" pitchFamily="34" charset="0"/>
              </a:rPr>
              <a:t>Прагматизм фалсафаси </a:t>
            </a:r>
            <a:r>
              <a:rPr lang="en-US" sz="2400" dirty="0">
                <a:solidFill>
                  <a:prstClr val="black">
                    <a:lumMod val="85000"/>
                    <a:lumOff val="15000"/>
                  </a:prstClr>
                </a:solidFill>
                <a:latin typeface="Arial" panose="020B0604020202020204" pitchFamily="34" charset="0"/>
                <a:cs typeface="Arial" panose="020B0604020202020204" pitchFamily="34" charset="0"/>
              </a:rPr>
              <a:t>инсонга ўз ҳаракатларини муваффақиятли амалга оширишга, ҳар қандай ишда муваффақият қозонишга </a:t>
            </a:r>
            <a:r>
              <a:rPr lang="en-US" sz="2400" b="1" dirty="0">
                <a:solidFill>
                  <a:prstClr val="black">
                    <a:lumMod val="85000"/>
                    <a:lumOff val="15000"/>
                  </a:prstClr>
                </a:solidFill>
                <a:latin typeface="Arial" panose="020B0604020202020204" pitchFamily="34" charset="0"/>
                <a:cs typeface="Arial" panose="020B0604020202020204" pitchFamily="34" charset="0"/>
              </a:rPr>
              <a:t>тафаккур имкониятлари билан фаолиятнинг яхлитлигини таъминлашга </a:t>
            </a:r>
            <a:r>
              <a:rPr lang="en-US" sz="2400" dirty="0">
                <a:solidFill>
                  <a:prstClr val="black">
                    <a:lumMod val="85000"/>
                    <a:lumOff val="15000"/>
                  </a:prstClr>
                </a:solidFill>
                <a:latin typeface="Arial" panose="020B0604020202020204" pitchFamily="34" charset="0"/>
                <a:cs typeface="Arial" panose="020B0604020202020204" pitchFamily="34" charset="0"/>
              </a:rPr>
              <a:t>ёрдам бериши лозимлигини таъкидлайди. </a:t>
            </a:r>
            <a:r>
              <a:rPr lang="en-US" sz="2400" b="1" dirty="0">
                <a:solidFill>
                  <a:prstClr val="black">
                    <a:lumMod val="85000"/>
                    <a:lumOff val="15000"/>
                  </a:prstClr>
                </a:solidFill>
                <a:latin typeface="Arial" panose="020B0604020202020204" pitchFamily="34" charset="0"/>
                <a:cs typeface="Arial" panose="020B0604020202020204" pitchFamily="34" charset="0"/>
              </a:rPr>
              <a:t>Прагматизм</a:t>
            </a:r>
            <a:r>
              <a:rPr lang="en-US" sz="2400" dirty="0">
                <a:solidFill>
                  <a:prstClr val="black">
                    <a:lumMod val="85000"/>
                    <a:lumOff val="15000"/>
                  </a:prstClr>
                </a:solidFill>
                <a:latin typeface="Arial" panose="020B0604020202020204" pitchFamily="34" charset="0"/>
                <a:cs typeface="Arial" panose="020B0604020202020204" pitchFamily="34" charset="0"/>
              </a:rPr>
              <a:t> юқоридаги мақсадларга йўналтирилганлиги билан ҳам методологик, ҳам эмпирик характердаги йўналишларнинг фаолиятларини умумлаштириши билан  эътибори ортиб бормоқда. </a:t>
            </a:r>
            <a:r>
              <a:rPr lang="en-US" sz="2400" b="1" dirty="0">
                <a:solidFill>
                  <a:srgbClr val="4E67C8">
                    <a:lumMod val="50000"/>
                  </a:srgbClr>
                </a:solidFill>
                <a:latin typeface="Arial" panose="020B0604020202020204" pitchFamily="34" charset="0"/>
                <a:cs typeface="Arial" panose="020B0604020202020204" pitchFamily="34" charset="0"/>
              </a:rPr>
              <a:t>Прагматистик тафаккур </a:t>
            </a:r>
            <a:r>
              <a:rPr lang="en-US" sz="2400" dirty="0">
                <a:solidFill>
                  <a:prstClr val="black">
                    <a:lumMod val="85000"/>
                    <a:lumOff val="15000"/>
                  </a:prstClr>
                </a:solidFill>
                <a:latin typeface="Arial" panose="020B0604020202020204" pitchFamily="34" charset="0"/>
                <a:cs typeface="Arial" panose="020B0604020202020204" pitchFamily="34" charset="0"/>
              </a:rPr>
              <a:t>бўйича шахс зиммасидаги масъулият – </a:t>
            </a:r>
            <a:r>
              <a:rPr lang="en-US" sz="2400" b="1" dirty="0">
                <a:solidFill>
                  <a:prstClr val="black">
                    <a:lumMod val="85000"/>
                    <a:lumOff val="15000"/>
                  </a:prstClr>
                </a:solidFill>
                <a:latin typeface="Arial" panose="020B0604020202020204" pitchFamily="34" charset="0"/>
                <a:cs typeface="Arial" panose="020B0604020202020204" pitchFamily="34" charset="0"/>
              </a:rPr>
              <a:t>жамиятда ўзининг муносиб ўрнини топишдан иборат</a:t>
            </a:r>
            <a:r>
              <a:rPr lang="en-US" sz="2400" dirty="0">
                <a:solidFill>
                  <a:prstClr val="black">
                    <a:lumMod val="85000"/>
                    <a:lumOff val="15000"/>
                  </a:prstClr>
                </a:solidFill>
                <a:latin typeface="Arial" panose="020B0604020202020204" pitchFamily="34" charset="0"/>
                <a:cs typeface="Arial" panose="020B0604020202020204" pitchFamily="34" charset="0"/>
              </a:rPr>
              <a:t> бўлиб, ушбу масалада фалсафа унга йўналиш бериши лозим. </a:t>
            </a:r>
            <a:r>
              <a:rPr lang="en-US" sz="2400" b="1" i="1" dirty="0">
                <a:solidFill>
                  <a:prstClr val="black">
                    <a:lumMod val="85000"/>
                    <a:lumOff val="15000"/>
                  </a:prstClr>
                </a:solidFill>
                <a:latin typeface="Arial" panose="020B0604020202020204" pitchFamily="34" charset="0"/>
                <a:cs typeface="Arial" panose="020B0604020202020204" pitchFamily="34" charset="0"/>
              </a:rPr>
              <a:t>Инсон фаолиятининг асосий критерияси – ўз ютуқларини таъминлаб боришдан иборат</a:t>
            </a:r>
            <a:r>
              <a:rPr lang="en-US" sz="2400" b="1" i="1" dirty="0">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2400" b="1" i="1" dirty="0">
              <a:solidFill>
                <a:prstClr val="black">
                  <a:lumMod val="85000"/>
                  <a:lumOff val="15000"/>
                </a:prstClr>
              </a:solidFill>
              <a:latin typeface="Times New Roman" panose="02020603050405020304" pitchFamily="18" charset="0"/>
              <a:cs typeface="Times New Roman" panose="02020603050405020304" pitchFamily="18" charset="0"/>
            </a:endParaRPr>
          </a:p>
          <a:p>
            <a:pPr algn="just"/>
            <a:endParaRPr lang="en-US" sz="2400" b="1" i="1" dirty="0">
              <a:solidFill>
                <a:srgbClr val="D581BF"/>
              </a:solidFill>
              <a:latin typeface="Times New Roman" panose="02020603050405020304" pitchFamily="18" charset="0"/>
              <a:cs typeface="Times New Roman" panose="02020603050405020304" pitchFamily="18" charset="0"/>
            </a:endParaRPr>
          </a:p>
        </p:txBody>
      </p:sp>
    </p:spTree>
  </p:cSld>
  <p:clrMapOvr>
    <a:masterClrMapping/>
  </p:clrMapOvr>
  <p:transition spd="slow">
    <p:newsflash/>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Прямоугольник 1"/>
          <p:cNvSpPr/>
          <p:nvPr/>
        </p:nvSpPr>
        <p:spPr>
          <a:xfrm>
            <a:off x="1775520" y="188640"/>
            <a:ext cx="8784976" cy="6124754"/>
          </a:xfrm>
          <a:prstGeom prst="rect">
            <a:avLst/>
          </a:prstGeom>
        </p:spPr>
        <p:txBody>
          <a:bodyPr wrap="square">
            <a:spAutoFit/>
          </a:bodyPr>
          <a:lstStyle/>
          <a:p>
            <a:pPr algn="just"/>
            <a:r>
              <a:rPr lang="en-US" sz="2800" dirty="0">
                <a:solidFill>
                  <a:srgbClr val="4E67C8">
                    <a:lumMod val="75000"/>
                  </a:srgbClr>
                </a:solidFill>
                <a:latin typeface="Times New Roman" panose="02020603050405020304" pitchFamily="18" charset="0"/>
                <a:cs typeface="Times New Roman" panose="02020603050405020304" pitchFamily="18" charset="0"/>
              </a:rPr>
              <a:t>Бундай интилишлар унинг ҳаётий муваффақиятларини яратиб бориб, </a:t>
            </a:r>
            <a:r>
              <a:rPr lang="en-US" sz="2800" b="1" dirty="0">
                <a:solidFill>
                  <a:prstClr val="black">
                    <a:lumMod val="95000"/>
                    <a:lumOff val="5000"/>
                  </a:prstClr>
                </a:solidFill>
                <a:latin typeface="Times New Roman" panose="02020603050405020304" pitchFamily="18" charset="0"/>
                <a:cs typeface="Times New Roman" panose="02020603050405020304" pitchFamily="18" charset="0"/>
              </a:rPr>
              <a:t>ҳаётда ўз ўрни, ўз “мен”ини топишига кўмаклашади. </a:t>
            </a:r>
            <a:r>
              <a:rPr lang="en-US" sz="2800" dirty="0">
                <a:solidFill>
                  <a:srgbClr val="4E67C8">
                    <a:lumMod val="75000"/>
                  </a:srgbClr>
                </a:solidFill>
                <a:latin typeface="Times New Roman" panose="02020603050405020304" pitchFamily="18" charset="0"/>
                <a:cs typeface="Times New Roman" panose="02020603050405020304" pitchFamily="18" charset="0"/>
              </a:rPr>
              <a:t>Бунинг учун диний омил ва эътиқоднинг мукаммал юксалишни таъминловчи жиҳатларидан фойдаланиш лозимлиги ғояси илгари сурилади. Ушбу жиҳатлар орқали дунёқараш сифатида фалсафани ўрнатилган анъанавий назарий-схоластик йўналишларини ислоҳ қилиб, инсон ҳаётини ижобийлаштиришга йўналтирувчи концепцияларни илгари суришдан иборат. </a:t>
            </a:r>
            <a:r>
              <a:rPr lang="en-US" sz="2800" b="1" dirty="0">
                <a:solidFill>
                  <a:prstClr val="black">
                    <a:lumMod val="95000"/>
                    <a:lumOff val="5000"/>
                  </a:prstClr>
                </a:solidFill>
                <a:latin typeface="Times New Roman" panose="02020603050405020304" pitchFamily="18" charset="0"/>
                <a:cs typeface="Times New Roman" panose="02020603050405020304" pitchFamily="18" charset="0"/>
              </a:rPr>
              <a:t>Прагматизм</a:t>
            </a:r>
            <a:r>
              <a:rPr lang="en-US" sz="2800" dirty="0">
                <a:solidFill>
                  <a:srgbClr val="4E67C8">
                    <a:lumMod val="75000"/>
                  </a:srgbClr>
                </a:solidFill>
                <a:latin typeface="Times New Roman" panose="02020603050405020304" pitchFamily="18" charset="0"/>
                <a:cs typeface="Times New Roman" panose="02020603050405020304" pitchFamily="18" charset="0"/>
              </a:rPr>
              <a:t> оқимининг </a:t>
            </a:r>
            <a:r>
              <a:rPr lang="en-US" sz="2800" b="1" dirty="0">
                <a:solidFill>
                  <a:srgbClr val="4E67C8">
                    <a:lumMod val="75000"/>
                  </a:srgbClr>
                </a:solidFill>
                <a:latin typeface="Times New Roman" panose="02020603050405020304" pitchFamily="18" charset="0"/>
                <a:cs typeface="Times New Roman" panose="02020603050405020304" pitchFamily="18" charset="0"/>
              </a:rPr>
              <a:t>асосий ғояси </a:t>
            </a:r>
            <a:r>
              <a:rPr lang="en-US" sz="2800" dirty="0">
                <a:solidFill>
                  <a:srgbClr val="4E67C8">
                    <a:lumMod val="75000"/>
                  </a:srgbClr>
                </a:solidFill>
                <a:latin typeface="Times New Roman" panose="02020603050405020304" pitchFamily="18" charset="0"/>
                <a:cs typeface="Times New Roman" panose="02020603050405020304" pitchFamily="18" charset="0"/>
              </a:rPr>
              <a:t>– ҳар бир индивид ҳаётига масъулият билан ёндашиб, ўз турмушидан, умуман ҳаётдан қониқиш асосида фаровонлик даражаларини таъминлаб боришдан иборат.</a:t>
            </a:r>
            <a:endParaRPr lang="en-US" sz="2800" dirty="0">
              <a:solidFill>
                <a:srgbClr val="4E67C8">
                  <a:lumMod val="75000"/>
                </a:srgbClr>
              </a:solidFill>
              <a:latin typeface="Times New Roman" panose="02020603050405020304" pitchFamily="18" charset="0"/>
              <a:cs typeface="Times New Roman" panose="02020603050405020304" pitchFamily="18" charset="0"/>
            </a:endParaRPr>
          </a:p>
        </p:txBody>
      </p:sp>
    </p:spTree>
  </p:cSld>
  <p:clrMapOvr>
    <a:masterClrMapping/>
  </p:clrMapOvr>
  <p:transition spd="slow">
    <p:newsflash/>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Прямоугольник с двумя скругленными противолежащими углами 1"/>
          <p:cNvSpPr/>
          <p:nvPr/>
        </p:nvSpPr>
        <p:spPr>
          <a:xfrm>
            <a:off x="1524000" y="0"/>
            <a:ext cx="9144000" cy="6858000"/>
          </a:xfrm>
          <a:prstGeom prst="round2Diag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r>
              <a:rPr lang="en-US" sz="2600" b="1" u="sng" dirty="0">
                <a:solidFill>
                  <a:prstClr val="black">
                    <a:lumMod val="95000"/>
                    <a:lumOff val="5000"/>
                  </a:prstClr>
                </a:solidFill>
                <a:latin typeface="Times New Roman" panose="02020603050405020304" pitchFamily="18" charset="0"/>
                <a:cs typeface="Times New Roman" panose="02020603050405020304" pitchFamily="18" charset="0"/>
              </a:rPr>
              <a:t>Прагматистик фалсафа </a:t>
            </a:r>
            <a:r>
              <a:rPr lang="en-US" sz="2600" dirty="0">
                <a:solidFill>
                  <a:srgbClr val="C00000"/>
                </a:solidFill>
                <a:latin typeface="Times New Roman" panose="02020603050405020304" pitchFamily="18" charset="0"/>
                <a:cs typeface="Times New Roman" panose="02020603050405020304" pitchFamily="18" charset="0"/>
              </a:rPr>
              <a:t>замонавий илм-фанга хос бўлиб, ижтимоий фаолиятни таъминлайдиган билиш усулини яратишга ҳисса қўшганлиги ижобий ҳолдир. Илм-фан вакиллари нуқтаи назаридан, бизни беҳуда фикр юритишни эмас, балки ҳаракат қилишни ҳам ўргатадиган прагматизм, яъни фикрлаш билан бир қаторда амалий фаолиятнинг ҳам муҳимлиги ғоясини илгари сурувчи прагматик дунёқараш фалсафанинг азалий муаммосини тўғри тушунишга имкон беради. Яъни, </a:t>
            </a:r>
            <a:r>
              <a:rPr lang="en-US" sz="2600" b="1" dirty="0">
                <a:solidFill>
                  <a:srgbClr val="212745"/>
                </a:solidFill>
                <a:latin typeface="Times New Roman" panose="02020603050405020304" pitchFamily="18" charset="0"/>
                <a:cs typeface="Times New Roman" panose="02020603050405020304" pitchFamily="18" charset="0"/>
              </a:rPr>
              <a:t>“Ҳақиқат нима?” – деган саволга жавоб сифатида тафаккур кенгликларидаги мақсад билан амалий фаолиятдаги уйғунликни таъминлай олиш маҳоратидир”</a:t>
            </a:r>
            <a:r>
              <a:rPr lang="en-US" sz="2600" dirty="0">
                <a:solidFill>
                  <a:srgbClr val="C00000"/>
                </a:solidFill>
                <a:latin typeface="Times New Roman" panose="02020603050405020304" pitchFamily="18" charset="0"/>
                <a:cs typeface="Times New Roman" panose="02020603050405020304" pitchFamily="18" charset="0"/>
              </a:rPr>
              <a:t>, -дея билиш. Бундай жавоб прагматистик фалсафа замирида етилганлиги билан ҳам прагматизм, шахс, жамоа, жамият муваффақиятини таъминлашга йўналтирувчи оқим сифатида ҳам эътиборни тортади</a:t>
            </a:r>
            <a:endParaRPr lang="en-US" sz="2600"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transition spd="slow">
    <p:newsflash/>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Прямоугольник с одним скругленным углом 1"/>
          <p:cNvSpPr/>
          <p:nvPr/>
        </p:nvSpPr>
        <p:spPr>
          <a:xfrm>
            <a:off x="1775520" y="332656"/>
            <a:ext cx="8568952" cy="6408712"/>
          </a:xfrm>
          <a:prstGeom prst="round1Rect">
            <a:avLst/>
          </a:prstGeom>
        </p:spPr>
        <p:style>
          <a:lnRef idx="0">
            <a:schemeClr val="dk1"/>
          </a:lnRef>
          <a:fillRef idx="3">
            <a:schemeClr val="dk1"/>
          </a:fillRef>
          <a:effectRef idx="3">
            <a:schemeClr val="dk1"/>
          </a:effectRef>
          <a:fontRef idx="minor">
            <a:schemeClr val="lt1"/>
          </a:fontRef>
        </p:style>
        <p:txBody>
          <a:bodyPr rtlCol="0" anchor="ctr"/>
          <a:lstStyle/>
          <a:p>
            <a:pPr algn="just"/>
            <a:r>
              <a:rPr lang="en-US" sz="2800" dirty="0">
                <a:solidFill>
                  <a:srgbClr val="92D050"/>
                </a:solidFill>
                <a:latin typeface="Times New Roman" panose="02020603050405020304" pitchFamily="18" charset="0"/>
                <a:cs typeface="Times New Roman" panose="02020603050405020304" pitchFamily="18" charset="0"/>
              </a:rPr>
              <a:t>Ҳақиқатни аниқлашда </a:t>
            </a:r>
            <a:r>
              <a:rPr lang="en-US" sz="2800" b="1" dirty="0">
                <a:solidFill>
                  <a:srgbClr val="00B0F0"/>
                </a:solidFill>
                <a:latin typeface="Times New Roman" panose="02020603050405020304" pitchFamily="18" charset="0"/>
                <a:cs typeface="Times New Roman" panose="02020603050405020304" pitchFamily="18" charset="0"/>
              </a:rPr>
              <a:t>прагматиклар</a:t>
            </a:r>
            <a:r>
              <a:rPr lang="en-US" sz="2800" dirty="0">
                <a:solidFill>
                  <a:srgbClr val="00B0F0"/>
                </a:solidFill>
                <a:latin typeface="Times New Roman" panose="02020603050405020304" pitchFamily="18" charset="0"/>
                <a:cs typeface="Times New Roman" panose="02020603050405020304" pitchFamily="18" charset="0"/>
              </a:rPr>
              <a:t> </a:t>
            </a:r>
            <a:r>
              <a:rPr lang="en-US" sz="2800" b="1" dirty="0">
                <a:solidFill>
                  <a:srgbClr val="00B0F0"/>
                </a:solidFill>
                <a:latin typeface="Times New Roman" panose="02020603050405020304" pitchFamily="18" charset="0"/>
                <a:cs typeface="Times New Roman" panose="02020603050405020304" pitchFamily="18" charset="0"/>
              </a:rPr>
              <a:t>аксиологияга</a:t>
            </a:r>
            <a:r>
              <a:rPr lang="en-US" sz="2800" dirty="0">
                <a:solidFill>
                  <a:srgbClr val="00B0F0"/>
                </a:solidFill>
                <a:latin typeface="Times New Roman" panose="02020603050405020304" pitchFamily="18" charset="0"/>
                <a:cs typeface="Times New Roman" panose="02020603050405020304" pitchFamily="18" charset="0"/>
              </a:rPr>
              <a:t>,</a:t>
            </a:r>
            <a:r>
              <a:rPr lang="en-US" sz="2800" dirty="0">
                <a:solidFill>
                  <a:srgbClr val="92D050"/>
                </a:solidFill>
                <a:latin typeface="Times New Roman" panose="02020603050405020304" pitchFamily="18" charset="0"/>
                <a:cs typeface="Times New Roman" panose="02020603050405020304" pitchFamily="18" charset="0"/>
              </a:rPr>
              <a:t> қиймат хусусиятларига эътибор қаратишади. </a:t>
            </a:r>
            <a:r>
              <a:rPr lang="en-US" sz="2800" b="1" dirty="0">
                <a:solidFill>
                  <a:srgbClr val="00B0F0"/>
                </a:solidFill>
                <a:latin typeface="Times New Roman" panose="02020603050405020304" pitchFamily="18" charset="0"/>
                <a:cs typeface="Times New Roman" panose="02020603050405020304" pitchFamily="18" charset="0"/>
              </a:rPr>
              <a:t>Прагматизм</a:t>
            </a:r>
            <a:r>
              <a:rPr lang="en-US" sz="2800" dirty="0">
                <a:solidFill>
                  <a:srgbClr val="92D050"/>
                </a:solidFill>
                <a:latin typeface="Times New Roman" panose="02020603050405020304" pitchFamily="18" charset="0"/>
                <a:cs typeface="Times New Roman" panose="02020603050405020304" pitchFamily="18" charset="0"/>
              </a:rPr>
              <a:t> фалсафаси </a:t>
            </a:r>
            <a:r>
              <a:rPr lang="en-US" sz="2800" dirty="0">
                <a:solidFill>
                  <a:srgbClr val="00B0F0"/>
                </a:solidFill>
                <a:latin typeface="Times New Roman" panose="02020603050405020304" pitchFamily="18" charset="0"/>
                <a:cs typeface="Times New Roman" panose="02020603050405020304" pitchFamily="18" charset="0"/>
              </a:rPr>
              <a:t>инсон хулқ-атворини ўрганишга</a:t>
            </a:r>
            <a:r>
              <a:rPr lang="en-US" sz="2800" dirty="0">
                <a:solidFill>
                  <a:srgbClr val="92D050"/>
                </a:solidFill>
                <a:latin typeface="Times New Roman" panose="02020603050405020304" pitchFamily="18" charset="0"/>
                <a:cs typeface="Times New Roman" panose="02020603050405020304" pitchFamily="18" charset="0"/>
              </a:rPr>
              <a:t> қизиқишни кучайтиради. Уларнинг нуқтаи назари бўйича, бу </a:t>
            </a:r>
            <a:r>
              <a:rPr lang="en-US" sz="2800" b="1" dirty="0">
                <a:solidFill>
                  <a:srgbClr val="00B0F0"/>
                </a:solidFill>
                <a:latin typeface="Times New Roman" panose="02020603050405020304" pitchFamily="18" charset="0"/>
                <a:cs typeface="Times New Roman" panose="02020603050405020304" pitchFamily="18" charset="0"/>
              </a:rPr>
              <a:t>имон</a:t>
            </a:r>
            <a:r>
              <a:rPr lang="en-US" sz="2800" dirty="0">
                <a:solidFill>
                  <a:srgbClr val="92D050"/>
                </a:solidFill>
                <a:latin typeface="Times New Roman" panose="02020603050405020304" pitchFamily="18" charset="0"/>
                <a:cs typeface="Times New Roman" panose="02020603050405020304" pitchFamily="18" charset="0"/>
              </a:rPr>
              <a:t>, </a:t>
            </a:r>
            <a:r>
              <a:rPr lang="en-US" sz="2800" b="1" dirty="0">
                <a:solidFill>
                  <a:srgbClr val="00B0F0"/>
                </a:solidFill>
                <a:latin typeface="Times New Roman" panose="02020603050405020304" pitchFamily="18" charset="0"/>
                <a:cs typeface="Times New Roman" panose="02020603050405020304" pitchFamily="18" charset="0"/>
              </a:rPr>
              <a:t>одат</a:t>
            </a:r>
            <a:r>
              <a:rPr lang="en-US" sz="2800" dirty="0">
                <a:solidFill>
                  <a:srgbClr val="92D050"/>
                </a:solidFill>
                <a:latin typeface="Times New Roman" panose="02020603050405020304" pitchFamily="18" charset="0"/>
                <a:cs typeface="Times New Roman" panose="02020603050405020304" pitchFamily="18" charset="0"/>
              </a:rPr>
              <a:t> ёки </a:t>
            </a:r>
            <a:r>
              <a:rPr lang="en-US" sz="2800" b="1" dirty="0">
                <a:solidFill>
                  <a:srgbClr val="00B0F0"/>
                </a:solidFill>
                <a:latin typeface="Times New Roman" panose="02020603050405020304" pitchFamily="18" charset="0"/>
                <a:cs typeface="Times New Roman" panose="02020603050405020304" pitchFamily="18" charset="0"/>
              </a:rPr>
              <a:t>эътиқод</a:t>
            </a:r>
            <a:r>
              <a:rPr lang="en-US" sz="2800" dirty="0">
                <a:solidFill>
                  <a:srgbClr val="92D050"/>
                </a:solidFill>
                <a:latin typeface="Times New Roman" panose="02020603050405020304" pitchFamily="18" charset="0"/>
                <a:cs typeface="Times New Roman" panose="02020603050405020304" pitchFamily="18" charset="0"/>
              </a:rPr>
              <a:t> билан белгиланади. Жамиятни ва одамни ўзгартиришнинг универсал усули бу </a:t>
            </a:r>
            <a:r>
              <a:rPr lang="en-US" sz="2800" b="1" dirty="0">
                <a:solidFill>
                  <a:srgbClr val="00B0F0"/>
                </a:solidFill>
                <a:latin typeface="Times New Roman" panose="02020603050405020304" pitchFamily="18" charset="0"/>
                <a:cs typeface="Times New Roman" panose="02020603050405020304" pitchFamily="18" charset="0"/>
              </a:rPr>
              <a:t>одатларни ижобий ва ижодий фаолият билан ўзгартириб, бойитиб боришдир</a:t>
            </a:r>
            <a:r>
              <a:rPr lang="en-US" sz="2800" dirty="0">
                <a:solidFill>
                  <a:srgbClr val="92D050"/>
                </a:solidFill>
                <a:latin typeface="Times New Roman" panose="02020603050405020304" pitchFamily="18" charset="0"/>
                <a:cs typeface="Times New Roman" panose="02020603050405020304" pitchFamily="18" charset="0"/>
              </a:rPr>
              <a:t>.</a:t>
            </a:r>
            <a:endParaRPr lang="en-US" sz="2800" dirty="0">
              <a:solidFill>
                <a:srgbClr val="92D050"/>
              </a:solidFill>
              <a:latin typeface="Times New Roman" panose="02020603050405020304" pitchFamily="18" charset="0"/>
              <a:cs typeface="Times New Roman" panose="02020603050405020304" pitchFamily="18" charset="0"/>
            </a:endParaRPr>
          </a:p>
          <a:p>
            <a:pPr algn="just"/>
            <a:r>
              <a:rPr lang="en-US" sz="2800" dirty="0">
                <a:solidFill>
                  <a:srgbClr val="92D050"/>
                </a:solidFill>
                <a:latin typeface="Times New Roman" panose="02020603050405020304" pitchFamily="18" charset="0"/>
                <a:cs typeface="Times New Roman" panose="02020603050405020304" pitchFamily="18" charset="0"/>
              </a:rPr>
              <a:t> Фалсафада прагматизм - фан </a:t>
            </a:r>
            <a:r>
              <a:rPr lang="en-US" sz="2800" dirty="0">
                <a:solidFill>
                  <a:srgbClr val="00B0F0"/>
                </a:solidFill>
                <a:latin typeface="Times New Roman" panose="02020603050405020304" pitchFamily="18" charset="0"/>
                <a:cs typeface="Times New Roman" panose="02020603050405020304" pitchFamily="18" charset="0"/>
              </a:rPr>
              <a:t>фақат реал ҳаётдан олис бўлган назарий масалалар билан шуғулланмасдан, </a:t>
            </a:r>
            <a:r>
              <a:rPr lang="en-US" sz="2800" dirty="0">
                <a:solidFill>
                  <a:srgbClr val="92D050"/>
                </a:solidFill>
                <a:latin typeface="Times New Roman" panose="02020603050405020304" pitchFamily="18" charset="0"/>
                <a:cs typeface="Times New Roman" panose="02020603050405020304" pitchFamily="18" charset="0"/>
              </a:rPr>
              <a:t>инсоннинг </a:t>
            </a:r>
            <a:r>
              <a:rPr lang="en-US" sz="2800" dirty="0">
                <a:solidFill>
                  <a:srgbClr val="00B0F0"/>
                </a:solidFill>
                <a:latin typeface="Times New Roman" panose="02020603050405020304" pitchFamily="18" charset="0"/>
                <a:cs typeface="Times New Roman" panose="02020603050405020304" pitchFamily="18" charset="0"/>
              </a:rPr>
              <a:t>амалий фаолияти </a:t>
            </a:r>
            <a:r>
              <a:rPr lang="en-US" sz="2800" dirty="0">
                <a:solidFill>
                  <a:srgbClr val="92D050"/>
                </a:solidFill>
                <a:latin typeface="Times New Roman" panose="02020603050405020304" pitchFamily="18" charset="0"/>
                <a:cs typeface="Times New Roman" panose="02020603050405020304" pitchFamily="18" charset="0"/>
              </a:rPr>
              <a:t>учун хизмат қилувчи муаммолар ечими билан шуғулланиши лозимлиги ҳақида фикрни илгари суради. </a:t>
            </a:r>
            <a:endParaRPr lang="en-US" sz="2800" dirty="0">
              <a:solidFill>
                <a:srgbClr val="92D050"/>
              </a:solidFill>
              <a:latin typeface="Times New Roman" panose="02020603050405020304" pitchFamily="18" charset="0"/>
              <a:cs typeface="Times New Roman" panose="02020603050405020304" pitchFamily="18" charset="0"/>
            </a:endParaRPr>
          </a:p>
        </p:txBody>
      </p:sp>
    </p:spTree>
  </p:cSld>
  <p:clrMapOvr>
    <a:masterClrMapping/>
  </p:clrMapOvr>
  <p:transition spd="slow">
    <p:newsflash/>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Прямоугольник 1"/>
          <p:cNvSpPr/>
          <p:nvPr/>
        </p:nvSpPr>
        <p:spPr>
          <a:xfrm>
            <a:off x="1631504" y="0"/>
            <a:ext cx="9036496" cy="6324808"/>
          </a:xfrm>
          <a:prstGeom prst="rect">
            <a:avLst/>
          </a:prstGeom>
        </p:spPr>
        <p:txBody>
          <a:bodyPr wrap="square">
            <a:spAutoFit/>
          </a:bodyPr>
          <a:lstStyle/>
          <a:p>
            <a:pPr algn="just"/>
            <a:r>
              <a:rPr lang="en-US" sz="2700" b="1" u="sng" dirty="0">
                <a:solidFill>
                  <a:prstClr val="black">
                    <a:lumMod val="95000"/>
                    <a:lumOff val="5000"/>
                  </a:prstClr>
                </a:solidFill>
                <a:latin typeface="Times New Roman" panose="02020603050405020304" pitchFamily="18" charset="0"/>
                <a:cs typeface="Times New Roman" panose="02020603050405020304" pitchFamily="18" charset="0"/>
              </a:rPr>
              <a:t>Прагматизм</a:t>
            </a:r>
            <a:r>
              <a:rPr lang="en-US" sz="2700" dirty="0">
                <a:solidFill>
                  <a:srgbClr val="4E67C8">
                    <a:lumMod val="50000"/>
                  </a:srgbClr>
                </a:solidFill>
                <a:latin typeface="Times New Roman" panose="02020603050405020304" pitchFamily="18" charset="0"/>
                <a:cs typeface="Times New Roman" panose="02020603050405020304" pitchFamily="18" charset="0"/>
              </a:rPr>
              <a:t> ўз навбатида </a:t>
            </a:r>
            <a:r>
              <a:rPr lang="en-US" sz="2700" b="1" u="sng" dirty="0">
                <a:solidFill>
                  <a:srgbClr val="7030A0"/>
                </a:solidFill>
                <a:latin typeface="Times New Roman" panose="02020603050405020304" pitchFamily="18" charset="0"/>
                <a:cs typeface="Times New Roman" panose="02020603050405020304" pitchFamily="18" charset="0"/>
              </a:rPr>
              <a:t>меркантилизм</a:t>
            </a:r>
            <a:r>
              <a:rPr lang="en-US" sz="2700" dirty="0">
                <a:solidFill>
                  <a:srgbClr val="4E67C8">
                    <a:lumMod val="50000"/>
                  </a:srgbClr>
                </a:solidFill>
                <a:latin typeface="Times New Roman" panose="02020603050405020304" pitchFamily="18" charset="0"/>
                <a:cs typeface="Times New Roman" panose="02020603050405020304" pitchFamily="18" charset="0"/>
              </a:rPr>
              <a:t> тушунчаси билан ҳам маълум йўналишда кесишади. </a:t>
            </a:r>
            <a:r>
              <a:rPr lang="en-US" sz="2700" b="1" u="sng" dirty="0">
                <a:solidFill>
                  <a:srgbClr val="7030A0"/>
                </a:solidFill>
                <a:latin typeface="Times New Roman" panose="02020603050405020304" pitchFamily="18" charset="0"/>
                <a:cs typeface="Times New Roman" panose="02020603050405020304" pitchFamily="18" charset="0"/>
              </a:rPr>
              <a:t>Меркантилизм</a:t>
            </a:r>
            <a:r>
              <a:rPr lang="en-US" sz="2700" b="1" dirty="0">
                <a:solidFill>
                  <a:prstClr val="black">
                    <a:lumMod val="85000"/>
                    <a:lumOff val="15000"/>
                  </a:prstClr>
                </a:solidFill>
                <a:latin typeface="Times New Roman" panose="02020603050405020304" pitchFamily="18" charset="0"/>
                <a:cs typeface="Times New Roman" panose="02020603050405020304" pitchFamily="18" charset="0"/>
              </a:rPr>
              <a:t> </a:t>
            </a:r>
            <a:r>
              <a:rPr lang="en-US" sz="2700" dirty="0">
                <a:solidFill>
                  <a:srgbClr val="4E67C8">
                    <a:lumMod val="50000"/>
                  </a:srgbClr>
                </a:solidFill>
                <a:latin typeface="Times New Roman" panose="02020603050405020304" pitchFamily="18" charset="0"/>
                <a:cs typeface="Times New Roman" panose="02020603050405020304" pitchFamily="18" charset="0"/>
              </a:rPr>
              <a:t>тушунчаси французча “mercantilisme”, “mercantile” – </a:t>
            </a:r>
            <a:r>
              <a:rPr lang="en-US" sz="2700" b="1" dirty="0">
                <a:solidFill>
                  <a:srgbClr val="F14124">
                    <a:lumMod val="50000"/>
                  </a:srgbClr>
                </a:solidFill>
                <a:latin typeface="Times New Roman" panose="02020603050405020304" pitchFamily="18" charset="0"/>
                <a:cs typeface="Times New Roman" panose="02020603050405020304" pitchFamily="18" charset="0"/>
              </a:rPr>
              <a:t>савдо</a:t>
            </a:r>
            <a:r>
              <a:rPr lang="en-US" sz="2700" b="1" dirty="0">
                <a:solidFill>
                  <a:srgbClr val="4E67C8">
                    <a:lumMod val="50000"/>
                  </a:srgbClr>
                </a:solidFill>
                <a:latin typeface="Times New Roman" panose="02020603050405020304" pitchFamily="18" charset="0"/>
                <a:cs typeface="Times New Roman" panose="02020603050405020304" pitchFamily="18" charset="0"/>
              </a:rPr>
              <a:t>,</a:t>
            </a:r>
            <a:r>
              <a:rPr lang="en-US" sz="2700" dirty="0">
                <a:solidFill>
                  <a:srgbClr val="4E67C8">
                    <a:lumMod val="50000"/>
                  </a:srgbClr>
                </a:solidFill>
                <a:latin typeface="Times New Roman" panose="02020603050405020304" pitchFamily="18" charset="0"/>
                <a:cs typeface="Times New Roman" panose="02020603050405020304" pitchFamily="18" charset="0"/>
              </a:rPr>
              <a:t> италянча “mercante” – </a:t>
            </a:r>
            <a:r>
              <a:rPr lang="en-US" sz="2700" b="1" dirty="0">
                <a:solidFill>
                  <a:srgbClr val="F14124">
                    <a:lumMod val="50000"/>
                  </a:srgbClr>
                </a:solidFill>
                <a:latin typeface="Times New Roman" panose="02020603050405020304" pitchFamily="18" charset="0"/>
                <a:cs typeface="Times New Roman" panose="02020603050405020304" pitchFamily="18" charset="0"/>
              </a:rPr>
              <a:t>савдогар, тижоратчи </a:t>
            </a:r>
            <a:r>
              <a:rPr lang="en-US" sz="2700" dirty="0">
                <a:solidFill>
                  <a:srgbClr val="4E67C8">
                    <a:lumMod val="50000"/>
                  </a:srgbClr>
                </a:solidFill>
                <a:latin typeface="Times New Roman" panose="02020603050405020304" pitchFamily="18" charset="0"/>
                <a:cs typeface="Times New Roman" panose="02020603050405020304" pitchFamily="18" charset="0"/>
              </a:rPr>
              <a:t>маъноларини англатиб, Англия, Франция, Италия ва бошқа давлатларда </a:t>
            </a:r>
            <a:r>
              <a:rPr lang="en-US" sz="2700" b="1" dirty="0">
                <a:solidFill>
                  <a:prstClr val="black">
                    <a:lumMod val="85000"/>
                    <a:lumOff val="15000"/>
                  </a:prstClr>
                </a:solidFill>
                <a:latin typeface="Times New Roman" panose="02020603050405020304" pitchFamily="18" charset="0"/>
                <a:cs typeface="Times New Roman" panose="02020603050405020304" pitchFamily="18" charset="0"/>
              </a:rPr>
              <a:t>буюк кашфиётлар даври, капиталнинг дастлабки жамғарилиши даврида вужудга келган</a:t>
            </a:r>
            <a:r>
              <a:rPr lang="en-US" sz="2700" dirty="0">
                <a:solidFill>
                  <a:srgbClr val="4E67C8">
                    <a:lumMod val="50000"/>
                  </a:srgbClr>
                </a:solidFill>
                <a:latin typeface="Times New Roman" panose="02020603050405020304" pitchFamily="18" charset="0"/>
                <a:cs typeface="Times New Roman" panose="02020603050405020304" pitchFamily="18" charset="0"/>
              </a:rPr>
              <a:t>. Янги географик ҳудудларнинг ўзлаштирилиши ҳамда нисбатан </a:t>
            </a:r>
            <a:r>
              <a:rPr lang="en-US" sz="2700" b="1" dirty="0">
                <a:solidFill>
                  <a:srgbClr val="4E67C8">
                    <a:lumMod val="50000"/>
                  </a:srgbClr>
                </a:solidFill>
                <a:latin typeface="Times New Roman" panose="02020603050405020304" pitchFamily="18" charset="0"/>
                <a:cs typeface="Times New Roman" panose="02020603050405020304" pitchFamily="18" charset="0"/>
              </a:rPr>
              <a:t>қолоқ давлатларни колония сифатида эгаллаш </a:t>
            </a:r>
            <a:r>
              <a:rPr lang="en-US" sz="2700" dirty="0">
                <a:solidFill>
                  <a:srgbClr val="4E67C8">
                    <a:lumMod val="50000"/>
                  </a:srgbClr>
                </a:solidFill>
                <a:latin typeface="Times New Roman" panose="02020603050405020304" pitchFamily="18" charset="0"/>
                <a:cs typeface="Times New Roman" panose="02020603050405020304" pitchFamily="18" charset="0"/>
              </a:rPr>
              <a:t>натижасида </a:t>
            </a:r>
            <a:r>
              <a:rPr lang="en-US" sz="2700" dirty="0">
                <a:solidFill>
                  <a:srgbClr val="FF8021">
                    <a:lumMod val="75000"/>
                  </a:srgbClr>
                </a:solidFill>
                <a:latin typeface="Times New Roman" panose="02020603050405020304" pitchFamily="18" charset="0"/>
                <a:cs typeface="Times New Roman" panose="02020603050405020304" pitchFamily="18" charset="0"/>
              </a:rPr>
              <a:t>савдо капиталининг вужудга келишини таъминлади</a:t>
            </a:r>
            <a:r>
              <a:rPr lang="en-US" sz="2700" dirty="0">
                <a:solidFill>
                  <a:srgbClr val="4E67C8">
                    <a:lumMod val="50000"/>
                  </a:srgbClr>
                </a:solidFill>
                <a:latin typeface="Times New Roman" panose="02020603050405020304" pitchFamily="18" charset="0"/>
                <a:cs typeface="Times New Roman" panose="02020603050405020304" pitchFamily="18" charset="0"/>
              </a:rPr>
              <a:t>. Бу жиҳат эса ўз навбатида янги иқтисодий дунёқарашнинг шаклланишига олиб келди. Натижада </a:t>
            </a:r>
            <a:r>
              <a:rPr lang="en-US" sz="2700" b="1" dirty="0">
                <a:solidFill>
                  <a:srgbClr val="FF8021">
                    <a:lumMod val="75000"/>
                  </a:srgbClr>
                </a:solidFill>
                <a:latin typeface="Times New Roman" panose="02020603050405020304" pitchFamily="18" charset="0"/>
                <a:cs typeface="Times New Roman" panose="02020603050405020304" pitchFamily="18" charset="0"/>
              </a:rPr>
              <a:t>меркантилизм тушунчаси ўша давр иқтисодий ҳаётини ифодаловчи </a:t>
            </a:r>
            <a:r>
              <a:rPr lang="en-US" sz="2700" dirty="0">
                <a:solidFill>
                  <a:srgbClr val="4E67C8">
                    <a:lumMod val="50000"/>
                  </a:srgbClr>
                </a:solidFill>
                <a:latin typeface="Times New Roman" panose="02020603050405020304" pitchFamily="18" charset="0"/>
                <a:cs typeface="Times New Roman" panose="02020603050405020304" pitchFamily="18" charset="0"/>
              </a:rPr>
              <a:t>нуқтаи-назар сифатида ижтимоий-сиёсий лексиконда мустаҳкам ўрин эгаллай бошлади. </a:t>
            </a:r>
            <a:endParaRPr lang="en-US" sz="2700" dirty="0">
              <a:solidFill>
                <a:srgbClr val="4E67C8">
                  <a:lumMod val="50000"/>
                </a:srgbClr>
              </a:solidFill>
              <a:latin typeface="Times New Roman" panose="02020603050405020304" pitchFamily="18" charset="0"/>
              <a:cs typeface="Times New Roman" panose="02020603050405020304" pitchFamily="18" charset="0"/>
            </a:endParaRPr>
          </a:p>
        </p:txBody>
      </p:sp>
    </p:spTree>
  </p:cSld>
  <p:clrMapOvr>
    <a:masterClrMapping/>
  </p:clrMapOvr>
  <p:transition spd="slow">
    <p:newsflash/>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Прямоугольник с двумя скругленными соседними углами 1"/>
          <p:cNvSpPr/>
          <p:nvPr/>
        </p:nvSpPr>
        <p:spPr>
          <a:xfrm>
            <a:off x="1524000" y="0"/>
            <a:ext cx="9144000" cy="6858000"/>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49580" algn="just" fontAlgn="base">
              <a:spcBef>
                <a:spcPct val="0"/>
              </a:spcBef>
              <a:spcAft>
                <a:spcPct val="0"/>
              </a:spcAft>
            </a:pPr>
            <a:r>
              <a:rPr lang="en-US" sz="2700" b="1" u="sng" dirty="0">
                <a:solidFill>
                  <a:srgbClr val="FFC000"/>
                </a:solidFill>
                <a:latin typeface="Times New Roman" panose="02020603050405020304" pitchFamily="18" charset="0"/>
                <a:ea typeface="Calibri" panose="020F0502020204030204" charset="0"/>
                <a:cs typeface="Times New Roman" panose="02020603050405020304" pitchFamily="18" charset="0"/>
              </a:rPr>
              <a:t>Меркантилистлар</a:t>
            </a:r>
            <a:r>
              <a:rPr lang="en-US" sz="2700" dirty="0">
                <a:solidFill>
                  <a:srgbClr val="FFC000"/>
                </a:solidFill>
                <a:latin typeface="Times New Roman" panose="02020603050405020304" pitchFamily="18" charset="0"/>
                <a:ea typeface="Calibri" panose="020F0502020204030204" charset="0"/>
                <a:cs typeface="Times New Roman" panose="02020603050405020304" pitchFamily="18" charset="0"/>
              </a:rPr>
              <a:t> мавжуд иқтисодий назарияга бир қатор муҳим қоидаларни киритдилар. Улар ҳар бир миллат бойлигининг мустаҳкам пойдеворини </a:t>
            </a:r>
            <a:r>
              <a:rPr lang="en-US" sz="2700" b="1" dirty="0">
                <a:solidFill>
                  <a:srgbClr val="A7EA52">
                    <a:lumMod val="40000"/>
                    <a:lumOff val="60000"/>
                  </a:srgbClr>
                </a:solidFill>
                <a:latin typeface="Times New Roman" panose="02020603050405020304" pitchFamily="18" charset="0"/>
                <a:ea typeface="Calibri" panose="020F0502020204030204" charset="0"/>
                <a:cs typeface="Times New Roman" panose="02020603050405020304" pitchFamily="18" charset="0"/>
              </a:rPr>
              <a:t>табиий маҳсулотларни кўпайтиришда эмас, балки пул (олтин ва кумуш тангалар) тўплашда кўрдилар</a:t>
            </a:r>
            <a:r>
              <a:rPr lang="en-US" sz="2700" dirty="0">
                <a:solidFill>
                  <a:srgbClr val="FFC000"/>
                </a:solidFill>
                <a:latin typeface="Times New Roman" panose="02020603050405020304" pitchFamily="18" charset="0"/>
                <a:ea typeface="Calibri" panose="020F0502020204030204" charset="0"/>
                <a:cs typeface="Times New Roman" panose="02020603050405020304" pitchFamily="18" charset="0"/>
              </a:rPr>
              <a:t>. </a:t>
            </a:r>
            <a:r>
              <a:rPr lang="en-US" sz="2700" b="1" dirty="0">
                <a:solidFill>
                  <a:srgbClr val="A7EA52">
                    <a:lumMod val="40000"/>
                    <a:lumOff val="60000"/>
                  </a:srgbClr>
                </a:solidFill>
                <a:latin typeface="Times New Roman" panose="02020603050405020304" pitchFamily="18" charset="0"/>
                <a:ea typeface="Calibri" panose="020F0502020204030204" charset="0"/>
                <a:cs typeface="Times New Roman" panose="02020603050405020304" pitchFamily="18" charset="0"/>
              </a:rPr>
              <a:t>Бундай йиғим ва тўпламлар манбаи</a:t>
            </a:r>
            <a:r>
              <a:rPr lang="en-US" sz="2700" dirty="0">
                <a:solidFill>
                  <a:srgbClr val="FFC000"/>
                </a:solidFill>
                <a:latin typeface="Times New Roman" panose="02020603050405020304" pitchFamily="18" charset="0"/>
                <a:ea typeface="Calibri" panose="020F0502020204030204" charset="0"/>
                <a:cs typeface="Times New Roman" panose="02020603050405020304" pitchFamily="18" charset="0"/>
              </a:rPr>
              <a:t>, уларнинг фикрига кўра, </a:t>
            </a:r>
            <a:r>
              <a:rPr lang="en-US" sz="2700" b="1" dirty="0">
                <a:solidFill>
                  <a:srgbClr val="A7EA52">
                    <a:lumMod val="40000"/>
                    <a:lumOff val="60000"/>
                  </a:srgbClr>
                </a:solidFill>
                <a:latin typeface="Times New Roman" panose="02020603050405020304" pitchFamily="18" charset="0"/>
                <a:ea typeface="Calibri" panose="020F0502020204030204" charset="0"/>
                <a:cs typeface="Times New Roman" panose="02020603050405020304" pitchFamily="18" charset="0"/>
              </a:rPr>
              <a:t>савдода вужудга келувчи фойда </a:t>
            </a:r>
            <a:r>
              <a:rPr lang="en-US" sz="2700" dirty="0">
                <a:solidFill>
                  <a:srgbClr val="FFC000"/>
                </a:solidFill>
                <a:latin typeface="Times New Roman" panose="02020603050405020304" pitchFamily="18" charset="0"/>
                <a:ea typeface="Calibri" panose="020F0502020204030204" charset="0"/>
                <a:cs typeface="Times New Roman" panose="02020603050405020304" pitchFamily="18" charset="0"/>
              </a:rPr>
              <a:t>деб ҳисоблайдилар. Аммо агар товарларни пулга алмаштириш мамлакат ичида содир бўлса, унда баъзи одамлар бошқалар ҳисобига бойиб кетишлари мумкин, аммо миллий бойликнинг умумий миқдори кўпаймайди. </a:t>
            </a:r>
            <a:r>
              <a:rPr lang="en-US" sz="2700" b="1" dirty="0">
                <a:solidFill>
                  <a:srgbClr val="A7EA52">
                    <a:lumMod val="40000"/>
                    <a:lumOff val="60000"/>
                  </a:srgbClr>
                </a:solidFill>
                <a:latin typeface="Times New Roman" panose="02020603050405020304" pitchFamily="18" charset="0"/>
                <a:ea typeface="Calibri" panose="020F0502020204030204" charset="0"/>
                <a:cs typeface="Times New Roman" panose="02020603050405020304" pitchFamily="18" charset="0"/>
              </a:rPr>
              <a:t>Меркантилистларнин</a:t>
            </a:r>
            <a:r>
              <a:rPr lang="en-US" sz="2700" dirty="0">
                <a:solidFill>
                  <a:srgbClr val="FFC000"/>
                </a:solidFill>
                <a:latin typeface="Times New Roman" panose="02020603050405020304" pitchFamily="18" charset="0"/>
                <a:ea typeface="Calibri" panose="020F0502020204030204" charset="0"/>
                <a:cs typeface="Times New Roman" panose="02020603050405020304" pitchFamily="18" charset="0"/>
              </a:rPr>
              <a:t>г фикрига кўра, давлатнинг мақсадли </a:t>
            </a:r>
            <a:r>
              <a:rPr lang="en-US" sz="2700" b="1" dirty="0">
                <a:solidFill>
                  <a:srgbClr val="A7EA52">
                    <a:lumMod val="40000"/>
                    <a:lumOff val="60000"/>
                  </a:srgbClr>
                </a:solidFill>
                <a:latin typeface="Times New Roman" panose="02020603050405020304" pitchFamily="18" charset="0"/>
                <a:ea typeface="Calibri" panose="020F0502020204030204" charset="0"/>
                <a:cs typeface="Times New Roman" panose="02020603050405020304" pitchFamily="18" charset="0"/>
              </a:rPr>
              <a:t>ташқи савдо сиёсати туфайли бойлик кўпаяди ва бойлик манбаи </a:t>
            </a:r>
            <a:r>
              <a:rPr lang="en-US" sz="2700" dirty="0">
                <a:solidFill>
                  <a:srgbClr val="FFC000"/>
                </a:solidFill>
                <a:latin typeface="Times New Roman" panose="02020603050405020304" pitchFamily="18" charset="0"/>
                <a:ea typeface="Calibri" panose="020F0502020204030204" charset="0"/>
                <a:cs typeface="Times New Roman" panose="02020603050405020304" pitchFamily="18" charset="0"/>
              </a:rPr>
              <a:t>бошқа давлатлар билан савдо алоқалари туфайли кўпайиб боради, деб ҳисоблаганлар.</a:t>
            </a:r>
            <a:endParaRPr lang="en-US" sz="2700" dirty="0">
              <a:solidFill>
                <a:srgbClr val="FFC000"/>
              </a:solidFill>
              <a:latin typeface="Arial" panose="020B0604020202020204" pitchFamily="34" charset="0"/>
              <a:cs typeface="Arial" panose="020B0604020202020204" pitchFamily="34" charset="0"/>
            </a:endParaRPr>
          </a:p>
        </p:txBody>
      </p:sp>
    </p:spTree>
  </p:cSld>
  <p:clrMapOvr>
    <a:masterClrMapping/>
  </p:clrMapOvr>
  <p:transition spd="slow">
    <p:newsflash/>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Прямоугольник 1"/>
          <p:cNvSpPr/>
          <p:nvPr/>
        </p:nvSpPr>
        <p:spPr>
          <a:xfrm>
            <a:off x="1666844" y="0"/>
            <a:ext cx="8786874" cy="66437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49580" algn="just" fontAlgn="base">
              <a:spcBef>
                <a:spcPct val="0"/>
              </a:spcBef>
              <a:spcAft>
                <a:spcPct val="0"/>
              </a:spcAft>
            </a:pPr>
            <a:r>
              <a:rPr lang="en-US" sz="2800" b="1" u="sng" dirty="0">
                <a:solidFill>
                  <a:srgbClr val="A7EA52">
                    <a:lumMod val="40000"/>
                    <a:lumOff val="60000"/>
                  </a:srgbClr>
                </a:solidFill>
                <a:latin typeface="Times New Roman" panose="02020603050405020304" pitchFamily="18" charset="0"/>
                <a:ea typeface="Calibri" panose="020F0502020204030204" charset="0"/>
                <a:cs typeface="Times New Roman" panose="02020603050405020304" pitchFamily="18" charset="0"/>
              </a:rPr>
              <a:t>Меркантилизмнинг</a:t>
            </a:r>
            <a:r>
              <a:rPr lang="en-US" sz="2800" dirty="0">
                <a:solidFill>
                  <a:srgbClr val="B4DCFA"/>
                </a:solidFill>
                <a:latin typeface="Times New Roman" panose="02020603050405020304" pitchFamily="18" charset="0"/>
                <a:ea typeface="Calibri" panose="020F0502020204030204" charset="0"/>
                <a:cs typeface="Times New Roman" panose="02020603050405020304" pitchFamily="18" charset="0"/>
              </a:rPr>
              <a:t> дастлабки кўриниши сифатида (XV асрнинг сўнгги чораги - XVI асрнинг ўрталарида) </a:t>
            </a:r>
            <a:r>
              <a:rPr lang="en-US" sz="2800" dirty="0">
                <a:solidFill>
                  <a:srgbClr val="A7EA52">
                    <a:lumMod val="40000"/>
                    <a:lumOff val="60000"/>
                  </a:srgbClr>
                </a:solidFill>
                <a:latin typeface="Times New Roman" panose="02020603050405020304" pitchFamily="18" charset="0"/>
                <a:ea typeface="Calibri" panose="020F0502020204030204" charset="0"/>
                <a:cs typeface="Times New Roman" panose="02020603050405020304" pitchFamily="18" charset="0"/>
              </a:rPr>
              <a:t>пул тизими деб белгиланиб, характерли белги сифатида актив пул баланси, яъни мамлакатга олиб кириладиган пул миқдорининг мамлакатдан олиб чиқиб кетилаётган пул қийматидан ошиб кетиши ижобий ҳол сифатида </a:t>
            </a:r>
            <a:r>
              <a:rPr lang="en-US" sz="2800" dirty="0">
                <a:solidFill>
                  <a:srgbClr val="B4DCFA"/>
                </a:solidFill>
                <a:latin typeface="Times New Roman" panose="02020603050405020304" pitchFamily="18" charset="0"/>
                <a:ea typeface="Calibri" panose="020F0502020204030204" charset="0"/>
                <a:cs typeface="Times New Roman" panose="02020603050405020304" pitchFamily="18" charset="0"/>
              </a:rPr>
              <a:t>қаралади. Шу мақсадда </a:t>
            </a:r>
            <a:r>
              <a:rPr lang="en-US" sz="2800" dirty="0">
                <a:solidFill>
                  <a:srgbClr val="A7EA52">
                    <a:lumMod val="40000"/>
                    <a:lumOff val="60000"/>
                  </a:srgbClr>
                </a:solidFill>
                <a:latin typeface="Times New Roman" panose="02020603050405020304" pitchFamily="18" charset="0"/>
                <a:ea typeface="Calibri" panose="020F0502020204030204" charset="0"/>
                <a:cs typeface="Times New Roman" panose="02020603050405020304" pitchFamily="18" charset="0"/>
              </a:rPr>
              <a:t>чет мамлакатлардан  иложи борича кўпроқ маблағ жалб қилиб</a:t>
            </a:r>
            <a:r>
              <a:rPr lang="en-US" sz="2800" dirty="0">
                <a:solidFill>
                  <a:srgbClr val="B4DCFA"/>
                </a:solidFill>
                <a:latin typeface="Times New Roman" panose="02020603050405020304" pitchFamily="18" charset="0"/>
                <a:ea typeface="Calibri" panose="020F0502020204030204" charset="0"/>
                <a:cs typeface="Times New Roman" panose="02020603050405020304" pitchFamily="18" charset="0"/>
              </a:rPr>
              <a:t>, </a:t>
            </a:r>
            <a:r>
              <a:rPr lang="en-US" sz="2800" b="1" dirty="0">
                <a:solidFill>
                  <a:srgbClr val="A7EA52">
                    <a:lumMod val="40000"/>
                    <a:lumOff val="60000"/>
                  </a:srgbClr>
                </a:solidFill>
                <a:latin typeface="Times New Roman" panose="02020603050405020304" pitchFamily="18" charset="0"/>
                <a:ea typeface="Calibri" panose="020F0502020204030204" charset="0"/>
                <a:cs typeface="Times New Roman" panose="02020603050405020304" pitchFamily="18" charset="0"/>
              </a:rPr>
              <a:t>олтинни мамлакатда сақлаш</a:t>
            </a:r>
            <a:r>
              <a:rPr lang="en-US" sz="2800" dirty="0">
                <a:solidFill>
                  <a:srgbClr val="B4DCFA"/>
                </a:solidFill>
                <a:latin typeface="Times New Roman" panose="02020603050405020304" pitchFamily="18" charset="0"/>
                <a:ea typeface="Calibri" panose="020F0502020204030204" charset="0"/>
                <a:cs typeface="Times New Roman" panose="02020603050405020304" pitchFamily="18" charset="0"/>
              </a:rPr>
              <a:t>, </a:t>
            </a:r>
            <a:r>
              <a:rPr lang="en-US" sz="2800" b="1" dirty="0">
                <a:solidFill>
                  <a:srgbClr val="F14124">
                    <a:lumMod val="60000"/>
                    <a:lumOff val="40000"/>
                  </a:srgbClr>
                </a:solidFill>
                <a:latin typeface="Times New Roman" panose="02020603050405020304" pitchFamily="18" charset="0"/>
                <a:ea typeface="Calibri" panose="020F0502020204030204" charset="0"/>
                <a:cs typeface="Times New Roman" panose="02020603050405020304" pitchFamily="18" charset="0"/>
              </a:rPr>
              <a:t>пул маблағларини олтин захираларидан кам сарфлаш </a:t>
            </a:r>
            <a:r>
              <a:rPr lang="en-US" sz="2800" dirty="0">
                <a:solidFill>
                  <a:srgbClr val="B4DCFA"/>
                </a:solidFill>
                <a:latin typeface="Times New Roman" panose="02020603050405020304" pitchFamily="18" charset="0"/>
                <a:ea typeface="Calibri" panose="020F0502020204030204" charset="0"/>
                <a:cs typeface="Times New Roman" panose="02020603050405020304" pitchFamily="18" charset="0"/>
              </a:rPr>
              <a:t>ва бошқа давлатларга </a:t>
            </a:r>
            <a:r>
              <a:rPr lang="en-US" sz="2800" b="1" dirty="0">
                <a:solidFill>
                  <a:srgbClr val="FF8021">
                    <a:lumMod val="60000"/>
                    <a:lumOff val="40000"/>
                  </a:srgbClr>
                </a:solidFill>
                <a:latin typeface="Times New Roman" panose="02020603050405020304" pitchFamily="18" charset="0"/>
                <a:ea typeface="Calibri" panose="020F0502020204030204" charset="0"/>
                <a:cs typeface="Times New Roman" panose="02020603050405020304" pitchFamily="18" charset="0"/>
              </a:rPr>
              <a:t>олтин экспорт қилишни тақиқлаш, чет эл савдогарлари фаолиятини қатъий назорат қилиш, чет эл товарларини олиб киришни чеклаш, юқори божларни белгилаш </a:t>
            </a:r>
            <a:r>
              <a:rPr lang="en-US" sz="2800" dirty="0">
                <a:solidFill>
                  <a:srgbClr val="B4DCFA"/>
                </a:solidFill>
                <a:latin typeface="Times New Roman" panose="02020603050405020304" pitchFamily="18" charset="0"/>
                <a:ea typeface="Calibri" panose="020F0502020204030204" charset="0"/>
                <a:cs typeface="Times New Roman" panose="02020603050405020304" pitchFamily="18" charset="0"/>
              </a:rPr>
              <a:t>каби характерли хусусиятлар хос эди.</a:t>
            </a:r>
            <a:endParaRPr lang="en-US" sz="2800" dirty="0">
              <a:solidFill>
                <a:srgbClr val="B4DCFA"/>
              </a:solidFill>
              <a:latin typeface="Arial" panose="020B0604020202020204" pitchFamily="34" charset="0"/>
              <a:cs typeface="Arial" panose="020B0604020202020204" pitchFamily="34" charset="0"/>
            </a:endParaRPr>
          </a:p>
        </p:txBody>
      </p:sp>
    </p:spTree>
  </p:cSld>
  <p:clrMapOvr>
    <a:masterClrMapping/>
  </p:clrMapOvr>
  <p:transition spd="slow">
    <p:newsfla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5"/>
          <p:cNvSpPr>
            <a:spLocks noGrp="1" noChangeArrowheads="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fontAlgn="base">
              <a:spcBef>
                <a:spcPct val="0"/>
              </a:spcBef>
              <a:spcAft>
                <a:spcPct val="0"/>
              </a:spcAft>
            </a:pPr>
            <a:fld id="{22BC59F1-21CD-4A5C-9155-2C01E783A68E}" type="slidenum">
              <a:rPr lang="ru-RU" altLang="ru-RU">
                <a:solidFill>
                  <a:srgbClr val="FFFFFF"/>
                </a:solidFill>
                <a:latin typeface="Arial" panose="020B0604020202020204" pitchFamily="34" charset="0"/>
              </a:rPr>
            </a:fld>
            <a:endParaRPr lang="ru-RU" altLang="ru-RU">
              <a:solidFill>
                <a:srgbClr val="FFFFFF"/>
              </a:solidFill>
              <a:latin typeface="Arial" panose="020B0604020202020204" pitchFamily="34" charset="0"/>
            </a:endParaRPr>
          </a:p>
        </p:txBody>
      </p:sp>
      <p:sp>
        <p:nvSpPr>
          <p:cNvPr id="10243" name="Rectangle 5"/>
          <p:cNvSpPr>
            <a:spLocks noChangeArrowheads="1"/>
          </p:cNvSpPr>
          <p:nvPr/>
        </p:nvSpPr>
        <p:spPr bwMode="auto">
          <a:xfrm>
            <a:off x="2063552" y="4114800"/>
            <a:ext cx="2160240" cy="2410544"/>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fontAlgn="base">
              <a:spcBef>
                <a:spcPct val="0"/>
              </a:spcBef>
              <a:spcAft>
                <a:spcPct val="0"/>
              </a:spcAft>
            </a:pPr>
            <a:r>
              <a:rPr lang="en-US" altLang="ru-RU" sz="2400" b="1" dirty="0">
                <a:solidFill>
                  <a:srgbClr val="000000"/>
                </a:solidFill>
                <a:latin typeface="Times New Roman" panose="02020603050405020304" pitchFamily="18" charset="0"/>
              </a:rPr>
              <a:t>XIX</a:t>
            </a:r>
            <a:r>
              <a:rPr lang="ru-RU" altLang="ru-RU" sz="2400" b="1" dirty="0">
                <a:solidFill>
                  <a:srgbClr val="000000"/>
                </a:solidFill>
                <a:latin typeface="Times New Roman" panose="02020603050405020304" pitchFamily="18" charset="0"/>
              </a:rPr>
              <a:t> </a:t>
            </a:r>
            <a:r>
              <a:rPr lang="ru-RU" altLang="ru-RU" sz="2400" b="1" dirty="0" err="1">
                <a:solidFill>
                  <a:srgbClr val="000000"/>
                </a:solidFill>
                <a:latin typeface="Times New Roman" panose="02020603050405020304" pitchFamily="18" charset="0"/>
              </a:rPr>
              <a:t>асрда</a:t>
            </a:r>
            <a:r>
              <a:rPr lang="ru-RU" altLang="ru-RU" sz="2400" b="1" dirty="0">
                <a:solidFill>
                  <a:srgbClr val="000000"/>
                </a:solidFill>
                <a:latin typeface="Times New Roman" panose="02020603050405020304" pitchFamily="18" charset="0"/>
              </a:rPr>
              <a:t> </a:t>
            </a:r>
            <a:endParaRPr lang="ru-RU" altLang="ru-RU" sz="2400" b="1" dirty="0">
              <a:solidFill>
                <a:srgbClr val="000000"/>
              </a:solidFill>
              <a:latin typeface="Times New Roman" panose="02020603050405020304" pitchFamily="18" charset="0"/>
            </a:endParaRPr>
          </a:p>
          <a:p>
            <a:pPr algn="ctr" fontAlgn="base">
              <a:spcBef>
                <a:spcPct val="0"/>
              </a:spcBef>
              <a:spcAft>
                <a:spcPct val="0"/>
              </a:spcAft>
            </a:pPr>
            <a:r>
              <a:rPr lang="ru-RU" altLang="ru-RU" sz="2400" b="1" dirty="0" err="1">
                <a:solidFill>
                  <a:srgbClr val="000000"/>
                </a:solidFill>
                <a:latin typeface="Times New Roman" panose="02020603050405020304" pitchFamily="18" charset="0"/>
              </a:rPr>
              <a:t>фалсафадан</a:t>
            </a:r>
            <a:r>
              <a:rPr lang="ru-RU" altLang="ru-RU" sz="2400" b="1" dirty="0">
                <a:solidFill>
                  <a:srgbClr val="000000"/>
                </a:solidFill>
                <a:latin typeface="Times New Roman" panose="02020603050405020304" pitchFamily="18" charset="0"/>
              </a:rPr>
              <a:t> </a:t>
            </a:r>
            <a:endParaRPr lang="en-US" altLang="ru-RU" sz="2400" b="1" dirty="0">
              <a:solidFill>
                <a:srgbClr val="000000"/>
              </a:solidFill>
              <a:latin typeface="Times New Roman" panose="02020603050405020304" pitchFamily="18" charset="0"/>
            </a:endParaRPr>
          </a:p>
          <a:p>
            <a:pPr algn="ctr" fontAlgn="base">
              <a:spcBef>
                <a:spcPct val="0"/>
              </a:spcBef>
              <a:spcAft>
                <a:spcPct val="0"/>
              </a:spcAft>
            </a:pPr>
            <a:r>
              <a:rPr lang="en-US" altLang="ru-RU" sz="2400" b="1" dirty="0">
                <a:solidFill>
                  <a:srgbClr val="000000"/>
                </a:solidFill>
                <a:latin typeface="Times New Roman" panose="02020603050405020304" pitchFamily="18" charset="0"/>
              </a:rPr>
              <a:t>а</a:t>
            </a:r>
            <a:r>
              <a:rPr lang="ru-RU" altLang="ru-RU" sz="2400" b="1" dirty="0" err="1">
                <a:solidFill>
                  <a:srgbClr val="000000"/>
                </a:solidFill>
                <a:latin typeface="Times New Roman" panose="02020603050405020304" pitchFamily="18" charset="0"/>
              </a:rPr>
              <a:t>жралиб</a:t>
            </a:r>
            <a:endParaRPr lang="en-US" altLang="ru-RU" sz="2400" b="1" dirty="0">
              <a:solidFill>
                <a:srgbClr val="000000"/>
              </a:solidFill>
              <a:latin typeface="Times New Roman" panose="02020603050405020304" pitchFamily="18" charset="0"/>
            </a:endParaRPr>
          </a:p>
          <a:p>
            <a:pPr algn="ctr" fontAlgn="base">
              <a:spcBef>
                <a:spcPct val="0"/>
              </a:spcBef>
              <a:spcAft>
                <a:spcPct val="0"/>
              </a:spcAft>
            </a:pPr>
            <a:r>
              <a:rPr lang="ru-RU" altLang="ru-RU" sz="2400" b="1" dirty="0">
                <a:solidFill>
                  <a:srgbClr val="000000"/>
                </a:solidFill>
                <a:latin typeface="Times New Roman" panose="02020603050405020304" pitchFamily="18" charset="0"/>
              </a:rPr>
              <a:t> </a:t>
            </a:r>
            <a:r>
              <a:rPr lang="ru-RU" altLang="ru-RU" sz="2400" b="1" dirty="0" err="1">
                <a:solidFill>
                  <a:srgbClr val="000000"/>
                </a:solidFill>
                <a:latin typeface="Times New Roman" panose="02020603050405020304" pitchFamily="18" charset="0"/>
              </a:rPr>
              <a:t>чиқди</a:t>
            </a:r>
            <a:r>
              <a:rPr lang="ru-RU" altLang="ru-RU" sz="2400" b="1" dirty="0">
                <a:solidFill>
                  <a:srgbClr val="000000"/>
                </a:solidFill>
                <a:latin typeface="Tahoma" panose="020B0604030504040204" pitchFamily="34" charset="0"/>
              </a:rPr>
              <a:t>.</a:t>
            </a:r>
            <a:endParaRPr lang="ru-RU" altLang="ru-RU" sz="2400" b="1" dirty="0">
              <a:solidFill>
                <a:srgbClr val="000000"/>
              </a:solidFill>
              <a:latin typeface="Tahoma" panose="020B0604030504040204" pitchFamily="34" charset="0"/>
            </a:endParaRPr>
          </a:p>
        </p:txBody>
      </p:sp>
      <p:sp>
        <p:nvSpPr>
          <p:cNvPr id="10244" name="AutoShape 6"/>
          <p:cNvSpPr>
            <a:spLocks noChangeArrowheads="1"/>
          </p:cNvSpPr>
          <p:nvPr/>
        </p:nvSpPr>
        <p:spPr bwMode="auto">
          <a:xfrm>
            <a:off x="2209800" y="666591"/>
            <a:ext cx="7772400" cy="1826305"/>
          </a:xfrm>
          <a:prstGeom prst="ribbon">
            <a:avLst>
              <a:gd name="adj1" fmla="val 12500"/>
              <a:gd name="adj2" fmla="val 50000"/>
            </a:avLst>
          </a:prstGeom>
          <a:solidFill>
            <a:schemeClr val="accent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fontAlgn="base">
              <a:spcBef>
                <a:spcPct val="0"/>
              </a:spcBef>
              <a:spcAft>
                <a:spcPct val="0"/>
              </a:spcAft>
            </a:pPr>
            <a:r>
              <a:rPr lang="ru-RU" altLang="ru-RU" sz="4000" b="1" i="1" dirty="0">
                <a:solidFill>
                  <a:srgbClr val="FFCF01">
                    <a:lumMod val="50000"/>
                  </a:srgbClr>
                </a:solidFill>
                <a:latin typeface="Tahoma" panose="020B0604030504040204" pitchFamily="34" charset="0"/>
              </a:rPr>
              <a:t>социология</a:t>
            </a:r>
            <a:endParaRPr lang="ru-RU" altLang="ru-RU" sz="4000" b="1" i="1" dirty="0">
              <a:solidFill>
                <a:srgbClr val="FFCF01">
                  <a:lumMod val="50000"/>
                </a:srgbClr>
              </a:solidFill>
              <a:latin typeface="Tahoma" panose="020B0604030504040204" pitchFamily="34" charset="0"/>
            </a:endParaRPr>
          </a:p>
        </p:txBody>
      </p:sp>
      <p:sp>
        <p:nvSpPr>
          <p:cNvPr id="10245" name="Rectangle 7"/>
          <p:cNvSpPr>
            <a:spLocks noChangeArrowheads="1"/>
          </p:cNvSpPr>
          <p:nvPr/>
        </p:nvSpPr>
        <p:spPr bwMode="auto">
          <a:xfrm>
            <a:off x="4943872" y="3212977"/>
            <a:ext cx="2404864" cy="3024335"/>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fontAlgn="base">
              <a:spcBef>
                <a:spcPct val="0"/>
              </a:spcBef>
              <a:spcAft>
                <a:spcPct val="0"/>
              </a:spcAft>
            </a:pPr>
            <a:r>
              <a:rPr lang="en-US" altLang="ru-RU" sz="2400" b="1" dirty="0">
                <a:solidFill>
                  <a:srgbClr val="000000"/>
                </a:solidFill>
                <a:latin typeface="Times New Roman" panose="02020603050405020304" pitchFamily="18" charset="0"/>
              </a:rPr>
              <a:t>Ф</a:t>
            </a:r>
            <a:r>
              <a:rPr lang="ru-RU" altLang="ru-RU" sz="2400" b="1" dirty="0">
                <a:solidFill>
                  <a:srgbClr val="000000"/>
                </a:solidFill>
                <a:latin typeface="Times New Roman" panose="02020603050405020304" pitchFamily="18" charset="0"/>
              </a:rPr>
              <a:t>ан </a:t>
            </a:r>
            <a:r>
              <a:rPr lang="ru-RU" altLang="ru-RU" sz="2400" b="1" dirty="0" err="1">
                <a:solidFill>
                  <a:srgbClr val="000000"/>
                </a:solidFill>
                <a:latin typeface="Times New Roman" panose="02020603050405020304" pitchFamily="18" charset="0"/>
              </a:rPr>
              <a:t>жамиятни</a:t>
            </a:r>
            <a:r>
              <a:rPr lang="ru-RU" altLang="ru-RU" sz="2400" b="1" dirty="0">
                <a:solidFill>
                  <a:srgbClr val="000000"/>
                </a:solidFill>
                <a:latin typeface="Times New Roman" panose="02020603050405020304" pitchFamily="18" charset="0"/>
              </a:rPr>
              <a:t> </a:t>
            </a:r>
            <a:endParaRPr lang="en-US" altLang="ru-RU" sz="2400" b="1" dirty="0">
              <a:solidFill>
                <a:srgbClr val="000000"/>
              </a:solidFill>
              <a:latin typeface="Times New Roman" panose="02020603050405020304" pitchFamily="18" charset="0"/>
            </a:endParaRPr>
          </a:p>
          <a:p>
            <a:pPr algn="ctr" fontAlgn="base">
              <a:spcBef>
                <a:spcPct val="0"/>
              </a:spcBef>
              <a:spcAft>
                <a:spcPct val="0"/>
              </a:spcAft>
            </a:pPr>
            <a:r>
              <a:rPr lang="ru-RU" altLang="ru-RU" sz="2400" b="1" dirty="0" err="1">
                <a:solidFill>
                  <a:srgbClr val="000000"/>
                </a:solidFill>
                <a:latin typeface="Times New Roman" panose="02020603050405020304" pitchFamily="18" charset="0"/>
              </a:rPr>
              <a:t>тушунишга</a:t>
            </a:r>
            <a:r>
              <a:rPr lang="ru-RU" altLang="ru-RU" sz="2400" b="1" dirty="0">
                <a:solidFill>
                  <a:srgbClr val="000000"/>
                </a:solidFill>
                <a:latin typeface="Times New Roman" panose="02020603050405020304" pitchFamily="18" charset="0"/>
              </a:rPr>
              <a:t> </a:t>
            </a:r>
            <a:endParaRPr lang="en-US" altLang="ru-RU" sz="2400" b="1" dirty="0">
              <a:solidFill>
                <a:srgbClr val="000000"/>
              </a:solidFill>
              <a:latin typeface="Times New Roman" panose="02020603050405020304" pitchFamily="18" charset="0"/>
            </a:endParaRPr>
          </a:p>
          <a:p>
            <a:pPr algn="ctr" fontAlgn="base">
              <a:spcBef>
                <a:spcPct val="0"/>
              </a:spcBef>
              <a:spcAft>
                <a:spcPct val="0"/>
              </a:spcAft>
            </a:pPr>
            <a:r>
              <a:rPr lang="ru-RU" altLang="ru-RU" sz="2400" b="1" dirty="0" err="1">
                <a:solidFill>
                  <a:srgbClr val="000000"/>
                </a:solidFill>
                <a:latin typeface="Times New Roman" panose="02020603050405020304" pitchFamily="18" charset="0"/>
              </a:rPr>
              <a:t>нисбатан</a:t>
            </a:r>
            <a:endParaRPr lang="en-US" altLang="ru-RU" sz="2400" b="1" dirty="0">
              <a:solidFill>
                <a:srgbClr val="000000"/>
              </a:solidFill>
              <a:latin typeface="Times New Roman" panose="02020603050405020304" pitchFamily="18" charset="0"/>
            </a:endParaRPr>
          </a:p>
          <a:p>
            <a:pPr algn="ctr" fontAlgn="base">
              <a:spcBef>
                <a:spcPct val="0"/>
              </a:spcBef>
              <a:spcAft>
                <a:spcPct val="0"/>
              </a:spcAft>
            </a:pPr>
            <a:r>
              <a:rPr lang="ru-RU" altLang="ru-RU" sz="2400" b="1" dirty="0">
                <a:solidFill>
                  <a:srgbClr val="000000"/>
                </a:solidFill>
                <a:latin typeface="Times New Roman" panose="02020603050405020304" pitchFamily="18" charset="0"/>
              </a:rPr>
              <a:t> </a:t>
            </a:r>
            <a:r>
              <a:rPr lang="ru-RU" altLang="ru-RU" sz="2400" b="1" dirty="0" err="1">
                <a:solidFill>
                  <a:srgbClr val="000000"/>
                </a:solidFill>
                <a:latin typeface="Times New Roman" panose="02020603050405020304" pitchFamily="18" charset="0"/>
              </a:rPr>
              <a:t>фалсафий</a:t>
            </a:r>
            <a:endParaRPr lang="en-US" altLang="ru-RU" sz="2400" b="1" dirty="0">
              <a:solidFill>
                <a:srgbClr val="000000"/>
              </a:solidFill>
              <a:latin typeface="Times New Roman" panose="02020603050405020304" pitchFamily="18" charset="0"/>
            </a:endParaRPr>
          </a:p>
          <a:p>
            <a:pPr algn="ctr" fontAlgn="base">
              <a:spcBef>
                <a:spcPct val="0"/>
              </a:spcBef>
              <a:spcAft>
                <a:spcPct val="0"/>
              </a:spcAft>
            </a:pPr>
            <a:r>
              <a:rPr lang="ru-RU" altLang="ru-RU" sz="2400" b="1" dirty="0">
                <a:solidFill>
                  <a:srgbClr val="000000"/>
                </a:solidFill>
                <a:latin typeface="Times New Roman" panose="02020603050405020304" pitchFamily="18" charset="0"/>
              </a:rPr>
              <a:t> </a:t>
            </a:r>
            <a:r>
              <a:rPr lang="ru-RU" altLang="ru-RU" sz="2400" b="1" dirty="0" err="1">
                <a:solidFill>
                  <a:srgbClr val="000000"/>
                </a:solidFill>
                <a:latin typeface="Times New Roman" panose="02020603050405020304" pitchFamily="18" charset="0"/>
              </a:rPr>
              <a:t>ёндашувларни</a:t>
            </a:r>
            <a:r>
              <a:rPr lang="ru-RU" altLang="ru-RU" sz="2400" b="1" dirty="0">
                <a:solidFill>
                  <a:srgbClr val="000000"/>
                </a:solidFill>
                <a:latin typeface="Times New Roman" panose="02020603050405020304" pitchFamily="18" charset="0"/>
              </a:rPr>
              <a:t> </a:t>
            </a:r>
            <a:endParaRPr lang="en-US" altLang="ru-RU" sz="2400" b="1" dirty="0">
              <a:solidFill>
                <a:srgbClr val="000000"/>
              </a:solidFill>
              <a:latin typeface="Times New Roman" panose="02020603050405020304" pitchFamily="18" charset="0"/>
            </a:endParaRPr>
          </a:p>
          <a:p>
            <a:pPr algn="ctr" fontAlgn="base">
              <a:spcBef>
                <a:spcPct val="0"/>
              </a:spcBef>
              <a:spcAft>
                <a:spcPct val="0"/>
              </a:spcAft>
            </a:pPr>
            <a:r>
              <a:rPr lang="ru-RU" altLang="ru-RU" sz="2400" b="1" dirty="0" err="1">
                <a:solidFill>
                  <a:srgbClr val="000000"/>
                </a:solidFill>
                <a:latin typeface="Times New Roman" panose="02020603050405020304" pitchFamily="18" charset="0"/>
              </a:rPr>
              <a:t>асосан</a:t>
            </a:r>
            <a:r>
              <a:rPr lang="ru-RU" altLang="ru-RU" sz="2400" b="1" dirty="0">
                <a:solidFill>
                  <a:srgbClr val="000000"/>
                </a:solidFill>
                <a:latin typeface="Times New Roman" panose="02020603050405020304" pitchFamily="18" charset="0"/>
              </a:rPr>
              <a:t> </a:t>
            </a:r>
            <a:r>
              <a:rPr lang="ru-RU" altLang="ru-RU" sz="2400" b="1" dirty="0" err="1">
                <a:solidFill>
                  <a:srgbClr val="000000"/>
                </a:solidFill>
                <a:latin typeface="Times New Roman" panose="02020603050405020304" pitchFamily="18" charset="0"/>
              </a:rPr>
              <a:t>тан</a:t>
            </a:r>
            <a:endParaRPr lang="en-US" altLang="ru-RU" sz="2400" b="1" dirty="0">
              <a:solidFill>
                <a:srgbClr val="000000"/>
              </a:solidFill>
              <a:latin typeface="Times New Roman" panose="02020603050405020304" pitchFamily="18" charset="0"/>
            </a:endParaRPr>
          </a:p>
          <a:p>
            <a:pPr algn="ctr" fontAlgn="base">
              <a:spcBef>
                <a:spcPct val="0"/>
              </a:spcBef>
              <a:spcAft>
                <a:spcPct val="0"/>
              </a:spcAft>
            </a:pPr>
            <a:r>
              <a:rPr lang="ru-RU" altLang="ru-RU" sz="2400" b="1" dirty="0">
                <a:solidFill>
                  <a:srgbClr val="000000"/>
                </a:solidFill>
                <a:latin typeface="Times New Roman" panose="02020603050405020304" pitchFamily="18" charset="0"/>
              </a:rPr>
              <a:t> </a:t>
            </a:r>
            <a:r>
              <a:rPr lang="ru-RU" altLang="ru-RU" sz="2400" b="1" dirty="0" err="1">
                <a:solidFill>
                  <a:srgbClr val="000000"/>
                </a:solidFill>
                <a:latin typeface="Times New Roman" panose="02020603050405020304" pitchFamily="18" charset="0"/>
              </a:rPr>
              <a:t>олади</a:t>
            </a:r>
            <a:endParaRPr lang="ru-RU" altLang="ru-RU" sz="2400" b="1" dirty="0">
              <a:solidFill>
                <a:srgbClr val="000000"/>
              </a:solidFill>
              <a:latin typeface="Times New Roman" panose="02020603050405020304" pitchFamily="18" charset="0"/>
            </a:endParaRPr>
          </a:p>
        </p:txBody>
      </p:sp>
      <p:sp>
        <p:nvSpPr>
          <p:cNvPr id="10246" name="AutoShape 8"/>
          <p:cNvSpPr>
            <a:spLocks noChangeArrowheads="1"/>
          </p:cNvSpPr>
          <p:nvPr/>
        </p:nvSpPr>
        <p:spPr bwMode="auto">
          <a:xfrm>
            <a:off x="7824192" y="4038600"/>
            <a:ext cx="2520280" cy="2486744"/>
          </a:xfrm>
          <a:prstGeom prst="flowChartProcess">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fontAlgn="base">
              <a:spcBef>
                <a:spcPct val="0"/>
              </a:spcBef>
              <a:spcAft>
                <a:spcPct val="0"/>
              </a:spcAft>
            </a:pPr>
            <a:r>
              <a:rPr lang="en-US" altLang="ru-RU" sz="2400" b="1" dirty="0">
                <a:solidFill>
                  <a:srgbClr val="000000"/>
                </a:solidFill>
                <a:latin typeface="Times New Roman" panose="02020603050405020304" pitchFamily="18" charset="0"/>
              </a:rPr>
              <a:t>А</a:t>
            </a:r>
            <a:r>
              <a:rPr lang="ru-RU" altLang="ru-RU" sz="2400" b="1" dirty="0" err="1">
                <a:solidFill>
                  <a:srgbClr val="000000"/>
                </a:solidFill>
                <a:latin typeface="Times New Roman" panose="02020603050405020304" pitchFamily="18" charset="0"/>
              </a:rPr>
              <a:t>йни</a:t>
            </a:r>
            <a:r>
              <a:rPr lang="ru-RU" altLang="ru-RU" sz="2400" b="1" dirty="0">
                <a:solidFill>
                  <a:srgbClr val="000000"/>
                </a:solidFill>
                <a:latin typeface="Times New Roman" panose="02020603050405020304" pitchFamily="18" charset="0"/>
              </a:rPr>
              <a:t> </a:t>
            </a:r>
            <a:r>
              <a:rPr lang="ru-RU" altLang="ru-RU" sz="2400" b="1" dirty="0" err="1">
                <a:solidFill>
                  <a:srgbClr val="000000"/>
                </a:solidFill>
                <a:latin typeface="Times New Roman" panose="02020603050405020304" pitchFamily="18" charset="0"/>
              </a:rPr>
              <a:t>вақтда</a:t>
            </a:r>
            <a:r>
              <a:rPr lang="ru-RU" altLang="ru-RU" sz="2400" b="1" dirty="0">
                <a:solidFill>
                  <a:srgbClr val="000000"/>
                </a:solidFill>
                <a:latin typeface="Times New Roman" panose="02020603050405020304" pitchFamily="18" charset="0"/>
              </a:rPr>
              <a:t> </a:t>
            </a:r>
            <a:endParaRPr lang="en-US" altLang="ru-RU" sz="2400" b="1" dirty="0">
              <a:solidFill>
                <a:srgbClr val="000000"/>
              </a:solidFill>
              <a:latin typeface="Times New Roman" panose="02020603050405020304" pitchFamily="18" charset="0"/>
            </a:endParaRPr>
          </a:p>
          <a:p>
            <a:pPr algn="ctr" fontAlgn="base">
              <a:spcBef>
                <a:spcPct val="0"/>
              </a:spcBef>
              <a:spcAft>
                <a:spcPct val="0"/>
              </a:spcAft>
            </a:pPr>
            <a:r>
              <a:rPr lang="ru-RU" altLang="ru-RU" sz="2400" b="1" dirty="0" err="1">
                <a:solidFill>
                  <a:srgbClr val="000000"/>
                </a:solidFill>
                <a:latin typeface="Times New Roman" panose="02020603050405020304" pitchFamily="18" charset="0"/>
              </a:rPr>
              <a:t>ўз</a:t>
            </a:r>
            <a:r>
              <a:rPr lang="ru-RU" altLang="ru-RU" sz="2400" b="1" dirty="0">
                <a:solidFill>
                  <a:srgbClr val="000000"/>
                </a:solidFill>
                <a:latin typeface="Times New Roman" panose="02020603050405020304" pitchFamily="18" charset="0"/>
              </a:rPr>
              <a:t> </a:t>
            </a:r>
            <a:r>
              <a:rPr lang="ru-RU" altLang="ru-RU" sz="2400" b="1" dirty="0" err="1">
                <a:solidFill>
                  <a:srgbClr val="000000"/>
                </a:solidFill>
                <a:latin typeface="Times New Roman" panose="02020603050405020304" pitchFamily="18" charset="0"/>
              </a:rPr>
              <a:t>предмети</a:t>
            </a:r>
            <a:r>
              <a:rPr lang="ru-RU" altLang="ru-RU" sz="2400" b="1" dirty="0">
                <a:solidFill>
                  <a:srgbClr val="000000"/>
                </a:solidFill>
                <a:latin typeface="Times New Roman" panose="02020603050405020304" pitchFamily="18" charset="0"/>
              </a:rPr>
              <a:t> </a:t>
            </a:r>
            <a:endParaRPr lang="en-US" altLang="ru-RU" sz="2400" b="1" dirty="0">
              <a:solidFill>
                <a:srgbClr val="000000"/>
              </a:solidFill>
              <a:latin typeface="Times New Roman" panose="02020603050405020304" pitchFamily="18" charset="0"/>
            </a:endParaRPr>
          </a:p>
          <a:p>
            <a:pPr algn="ctr" fontAlgn="base">
              <a:spcBef>
                <a:spcPct val="0"/>
              </a:spcBef>
              <a:spcAft>
                <a:spcPct val="0"/>
              </a:spcAft>
            </a:pPr>
            <a:r>
              <a:rPr lang="ru-RU" altLang="ru-RU" sz="2400" b="1" dirty="0" err="1">
                <a:solidFill>
                  <a:srgbClr val="000000"/>
                </a:solidFill>
                <a:latin typeface="Times New Roman" panose="02020603050405020304" pitchFamily="18" charset="0"/>
              </a:rPr>
              <a:t>ва</a:t>
            </a:r>
            <a:r>
              <a:rPr lang="ru-RU" altLang="ru-RU" sz="2400" b="1" dirty="0">
                <a:solidFill>
                  <a:srgbClr val="000000"/>
                </a:solidFill>
                <a:latin typeface="Times New Roman" panose="02020603050405020304" pitchFamily="18" charset="0"/>
              </a:rPr>
              <a:t> </a:t>
            </a:r>
            <a:r>
              <a:rPr lang="ru-RU" altLang="ru-RU" sz="2400" b="1" dirty="0" err="1">
                <a:solidFill>
                  <a:srgbClr val="000000"/>
                </a:solidFill>
                <a:latin typeface="Times New Roman" panose="02020603050405020304" pitchFamily="18" charset="0"/>
              </a:rPr>
              <a:t>тадқиқот</a:t>
            </a:r>
            <a:r>
              <a:rPr lang="ru-RU" altLang="ru-RU" sz="2400" b="1" dirty="0">
                <a:solidFill>
                  <a:srgbClr val="000000"/>
                </a:solidFill>
                <a:latin typeface="Times New Roman" panose="02020603050405020304" pitchFamily="18" charset="0"/>
              </a:rPr>
              <a:t> </a:t>
            </a:r>
            <a:endParaRPr lang="en-US" altLang="ru-RU" sz="2400" b="1" dirty="0">
              <a:solidFill>
                <a:srgbClr val="000000"/>
              </a:solidFill>
              <a:latin typeface="Times New Roman" panose="02020603050405020304" pitchFamily="18" charset="0"/>
            </a:endParaRPr>
          </a:p>
          <a:p>
            <a:pPr algn="ctr" fontAlgn="base">
              <a:spcBef>
                <a:spcPct val="0"/>
              </a:spcBef>
              <a:spcAft>
                <a:spcPct val="0"/>
              </a:spcAft>
            </a:pPr>
            <a:r>
              <a:rPr lang="ru-RU" altLang="ru-RU" sz="2400" b="1" dirty="0" err="1">
                <a:solidFill>
                  <a:srgbClr val="000000"/>
                </a:solidFill>
                <a:latin typeface="Times New Roman" panose="02020603050405020304" pitchFamily="18" charset="0"/>
              </a:rPr>
              <a:t>методларига</a:t>
            </a:r>
            <a:r>
              <a:rPr lang="ru-RU" altLang="ru-RU" sz="2400" b="1" dirty="0">
                <a:solidFill>
                  <a:srgbClr val="000000"/>
                </a:solidFill>
                <a:latin typeface="Times New Roman" panose="02020603050405020304" pitchFamily="18" charset="0"/>
              </a:rPr>
              <a:t> </a:t>
            </a:r>
            <a:endParaRPr lang="en-US" altLang="ru-RU" sz="2400" b="1" dirty="0">
              <a:solidFill>
                <a:srgbClr val="000000"/>
              </a:solidFill>
              <a:latin typeface="Times New Roman" panose="02020603050405020304" pitchFamily="18" charset="0"/>
            </a:endParaRPr>
          </a:p>
          <a:p>
            <a:pPr algn="ctr" fontAlgn="base">
              <a:spcBef>
                <a:spcPct val="0"/>
              </a:spcBef>
              <a:spcAft>
                <a:spcPct val="0"/>
              </a:spcAft>
            </a:pPr>
            <a:r>
              <a:rPr lang="ru-RU" altLang="ru-RU" sz="2400" b="1" dirty="0" err="1">
                <a:solidFill>
                  <a:srgbClr val="000000"/>
                </a:solidFill>
                <a:latin typeface="Times New Roman" panose="02020603050405020304" pitchFamily="18" charset="0"/>
              </a:rPr>
              <a:t>эга</a:t>
            </a:r>
            <a:endParaRPr lang="ru-RU" altLang="ru-RU" sz="2400" b="1" dirty="0">
              <a:solidFill>
                <a:srgbClr val="000000"/>
              </a:solidFill>
              <a:latin typeface="Times New Roman" panose="02020603050405020304" pitchFamily="18" charset="0"/>
            </a:endParaRPr>
          </a:p>
        </p:txBody>
      </p:sp>
      <p:sp>
        <p:nvSpPr>
          <p:cNvPr id="10247" name="Line 10"/>
          <p:cNvSpPr>
            <a:spLocks noChangeShapeType="1"/>
          </p:cNvSpPr>
          <p:nvPr/>
        </p:nvSpPr>
        <p:spPr bwMode="auto">
          <a:xfrm>
            <a:off x="6096000" y="2564904"/>
            <a:ext cx="0" cy="648072"/>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ru-RU" sz="2400">
              <a:solidFill>
                <a:srgbClr val="FFFFFF"/>
              </a:solidFill>
              <a:latin typeface="Tahoma" panose="020B0604030504040204" pitchFamily="34" charset="0"/>
            </a:endParaRPr>
          </a:p>
        </p:txBody>
      </p:sp>
      <p:sp>
        <p:nvSpPr>
          <p:cNvPr id="10248" name="Line 12"/>
          <p:cNvSpPr>
            <a:spLocks noChangeShapeType="1"/>
          </p:cNvSpPr>
          <p:nvPr/>
        </p:nvSpPr>
        <p:spPr bwMode="auto">
          <a:xfrm>
            <a:off x="6146304" y="2564904"/>
            <a:ext cx="2830016" cy="1440160"/>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ru-RU" sz="2400">
              <a:solidFill>
                <a:srgbClr val="FFFFFF"/>
              </a:solidFill>
              <a:latin typeface="Tahoma" panose="020B0604030504040204" pitchFamily="34" charset="0"/>
            </a:endParaRPr>
          </a:p>
        </p:txBody>
      </p:sp>
      <p:sp>
        <p:nvSpPr>
          <p:cNvPr id="10249" name="Line 13"/>
          <p:cNvSpPr>
            <a:spLocks noChangeShapeType="1"/>
          </p:cNvSpPr>
          <p:nvPr/>
        </p:nvSpPr>
        <p:spPr bwMode="auto">
          <a:xfrm flipH="1">
            <a:off x="2971800" y="2492896"/>
            <a:ext cx="3124200" cy="1621904"/>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ru-RU" sz="2400">
              <a:solidFill>
                <a:srgbClr val="FFFFFF"/>
              </a:solidFill>
              <a:latin typeface="Tahoma" panose="020B060403050404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Прямоугольник 3"/>
          <p:cNvSpPr>
            <a:spLocks noChangeArrowheads="1"/>
          </p:cNvSpPr>
          <p:nvPr/>
        </p:nvSpPr>
        <p:spPr bwMode="auto">
          <a:xfrm>
            <a:off x="1992313" y="404813"/>
            <a:ext cx="8280400" cy="684212"/>
          </a:xfrm>
          <a:prstGeom prst="rect">
            <a:avLst/>
          </a:prstGeom>
          <a:noFill/>
          <a:ln w="9525">
            <a:noFill/>
            <a:miter lim="800000"/>
          </a:ln>
        </p:spPr>
        <p:txBody>
          <a:bodyPr>
            <a:spAutoFit/>
          </a:bodyPr>
          <a:lstStyle/>
          <a:p>
            <a:pPr algn="ctr" eaLnBrk="0" fontAlgn="base" hangingPunct="0">
              <a:lnSpc>
                <a:spcPct val="107000"/>
              </a:lnSpc>
              <a:spcBef>
                <a:spcPct val="0"/>
              </a:spcBef>
              <a:spcAft>
                <a:spcPct val="0"/>
              </a:spcAft>
            </a:pPr>
            <a:r>
              <a:rPr lang="en-US" altLang="ru-RU" sz="3600" b="1" dirty="0">
                <a:solidFill>
                  <a:srgbClr val="FF3399"/>
                </a:solidFill>
                <a:latin typeface="Times New Roman" panose="02020603050405020304" pitchFamily="18" charset="0"/>
                <a:cs typeface="Times New Roman" panose="02020603050405020304" pitchFamily="18" charset="0"/>
              </a:rPr>
              <a:t>Жамият ҳақидаги қарашлар:</a:t>
            </a:r>
            <a:endParaRPr lang="ru-RU" altLang="ru-RU" sz="3600" b="1" dirty="0">
              <a:solidFill>
                <a:srgbClr val="FF3399"/>
              </a:solidFill>
              <a:latin typeface="Times New Roman" panose="02020603050405020304" pitchFamily="18" charset="0"/>
              <a:cs typeface="Times New Roman" panose="02020603050405020304" pitchFamily="18" charset="0"/>
            </a:endParaRPr>
          </a:p>
        </p:txBody>
      </p:sp>
      <p:sp>
        <p:nvSpPr>
          <p:cNvPr id="215043" name="Пятиугольник 26"/>
          <p:cNvSpPr>
            <a:spLocks noChangeArrowheads="1"/>
          </p:cNvSpPr>
          <p:nvPr/>
        </p:nvSpPr>
        <p:spPr bwMode="auto">
          <a:xfrm>
            <a:off x="1775522" y="2060576"/>
            <a:ext cx="3168351" cy="1368425"/>
          </a:xfrm>
          <a:prstGeom prst="homePlate">
            <a:avLst>
              <a:gd name="adj" fmla="val 49983"/>
            </a:avLst>
          </a:prstGeom>
          <a:solidFill>
            <a:schemeClr val="accent1"/>
          </a:solidFill>
          <a:ln w="9525" algn="ctr">
            <a:solidFill>
              <a:schemeClr val="tx1"/>
            </a:solidFill>
            <a:round/>
          </a:ln>
        </p:spPr>
        <p:txBody>
          <a:bodyPr/>
          <a:lstStyle/>
          <a:p>
            <a:pPr eaLnBrk="0" fontAlgn="base" hangingPunct="0">
              <a:spcBef>
                <a:spcPct val="0"/>
              </a:spcBef>
              <a:spcAft>
                <a:spcPct val="0"/>
              </a:spcAft>
            </a:pPr>
            <a:r>
              <a:rPr lang="en-US" altLang="ru-RU" sz="2400" b="1" dirty="0">
                <a:solidFill>
                  <a:srgbClr val="FF0000"/>
                </a:solidFill>
                <a:latin typeface="Times New Roman" panose="02020603050405020304" pitchFamily="18" charset="0"/>
                <a:cs typeface="Times New Roman" panose="02020603050405020304" pitchFamily="18" charset="0"/>
              </a:rPr>
              <a:t>Платон – юнон файласуфи, мил.ав. (</a:t>
            </a:r>
            <a:r>
              <a:rPr lang="en-US" altLang="ru-RU" sz="2400" b="1" dirty="0">
                <a:solidFill>
                  <a:srgbClr val="FF0000"/>
                </a:solidFill>
                <a:latin typeface="Times New Roman" panose="02020603050405020304" pitchFamily="18" charset="0"/>
                <a:cs typeface="Times New Roman" panose="02020603050405020304" pitchFamily="18" charset="0"/>
              </a:rPr>
              <a:t>427-347)</a:t>
            </a:r>
            <a:endParaRPr lang="ru-RU" altLang="ru-RU" sz="2400" b="1" dirty="0">
              <a:solidFill>
                <a:srgbClr val="FF0000"/>
              </a:solidFill>
              <a:latin typeface="Times New Roman" panose="02020603050405020304" pitchFamily="18" charset="0"/>
              <a:cs typeface="Times New Roman" panose="02020603050405020304" pitchFamily="18" charset="0"/>
            </a:endParaRPr>
          </a:p>
        </p:txBody>
      </p:sp>
      <p:sp>
        <p:nvSpPr>
          <p:cNvPr id="5134" name="Прямоугольник 27"/>
          <p:cNvSpPr>
            <a:spLocks noChangeArrowheads="1"/>
          </p:cNvSpPr>
          <p:nvPr/>
        </p:nvSpPr>
        <p:spPr bwMode="auto">
          <a:xfrm>
            <a:off x="4799856" y="1089026"/>
            <a:ext cx="5688632" cy="2987675"/>
          </a:xfrm>
          <a:prstGeom prst="rect">
            <a:avLst/>
          </a:prstGeom>
          <a:solidFill>
            <a:schemeClr val="accent1"/>
          </a:solidFill>
          <a:ln w="9525" algn="ctr">
            <a:solidFill>
              <a:schemeClr val="tx1"/>
            </a:solidFill>
            <a:rou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0" fontAlgn="base" hangingPunct="0">
              <a:spcBef>
                <a:spcPct val="0"/>
              </a:spcBef>
              <a:spcAft>
                <a:spcPct val="0"/>
              </a:spcAft>
              <a:defRPr/>
            </a:pPr>
            <a:r>
              <a:rPr lang="en-US" altLang="ru-RU" sz="1425" dirty="0">
                <a:solidFill>
                  <a:srgbClr val="000000"/>
                </a:solidFill>
                <a:latin typeface="Times New Roman" panose="02020603050405020304" pitchFamily="18" charset="0"/>
                <a:cs typeface="Times New Roman" panose="02020603050405020304" pitchFamily="18" charset="0"/>
              </a:rPr>
              <a:t> </a:t>
            </a:r>
            <a:r>
              <a:rPr lang="en-US" altLang="ru-RU" dirty="0">
                <a:solidFill>
                  <a:srgbClr val="000000">
                    <a:lumMod val="95000"/>
                    <a:lumOff val="5000"/>
                  </a:srgbClr>
                </a:solidFill>
                <a:latin typeface="Times New Roman" panose="02020603050405020304" pitchFamily="18" charset="0"/>
                <a:cs typeface="Times New Roman" panose="02020603050405020304" pitchFamily="18" charset="0"/>
              </a:rPr>
              <a:t>Платон ўзининг </a:t>
            </a:r>
            <a:r>
              <a:rPr lang="en-US" altLang="ru-RU" b="1" dirty="0">
                <a:solidFill>
                  <a:srgbClr val="C00000"/>
                </a:solidFill>
                <a:latin typeface="Times New Roman" panose="02020603050405020304" pitchFamily="18" charset="0"/>
                <a:cs typeface="Times New Roman" panose="02020603050405020304" pitchFamily="18" charset="0"/>
              </a:rPr>
              <a:t>“Давлат</a:t>
            </a:r>
            <a:r>
              <a:rPr lang="en-US" altLang="ru-RU"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altLang="ru-RU" b="1" dirty="0">
                <a:solidFill>
                  <a:srgbClr val="C00000"/>
                </a:solidFill>
                <a:latin typeface="Times New Roman" panose="02020603050405020304" pitchFamily="18" charset="0"/>
                <a:cs typeface="Times New Roman" panose="02020603050405020304" pitchFamily="18" charset="0"/>
              </a:rPr>
              <a:t>Қонунлар</a:t>
            </a:r>
            <a:r>
              <a:rPr lang="en-US" altLang="ru-RU" dirty="0">
                <a:solidFill>
                  <a:srgbClr val="000000">
                    <a:lumMod val="95000"/>
                    <a:lumOff val="5000"/>
                  </a:srgbClr>
                </a:solidFill>
                <a:latin typeface="Times New Roman" panose="02020603050405020304" pitchFamily="18" charset="0"/>
                <a:cs typeface="Times New Roman" panose="02020603050405020304" pitchFamily="18" charset="0"/>
              </a:rPr>
              <a:t>” асарларида жамиятга тизим сифатида ёндашади. Унингча, жамиятнинг социал структураси қуйидагилардан иборат:</a:t>
            </a:r>
            <a:endParaRPr lang="en-US" altLang="ru-RU" dirty="0">
              <a:solidFill>
                <a:srgbClr val="000000">
                  <a:lumMod val="95000"/>
                  <a:lumOff val="5000"/>
                </a:srgbClr>
              </a:solidFill>
              <a:latin typeface="Times New Roman" panose="02020603050405020304" pitchFamily="18" charset="0"/>
              <a:cs typeface="Times New Roman" panose="02020603050405020304" pitchFamily="18" charset="0"/>
            </a:endParaRPr>
          </a:p>
          <a:p>
            <a:pPr marL="342900" indent="-342900" eaLnBrk="0" fontAlgn="base" hangingPunct="0">
              <a:spcBef>
                <a:spcPct val="0"/>
              </a:spcBef>
              <a:spcAft>
                <a:spcPct val="0"/>
              </a:spcAft>
              <a:buFontTx/>
              <a:buAutoNum type="arabicPeriod"/>
              <a:defRPr/>
            </a:pPr>
            <a:r>
              <a:rPr lang="en-US" altLang="ru-RU" b="1" dirty="0">
                <a:solidFill>
                  <a:srgbClr val="000000">
                    <a:lumMod val="95000"/>
                    <a:lumOff val="5000"/>
                  </a:srgbClr>
                </a:solidFill>
                <a:latin typeface="Times New Roman" panose="02020603050405020304" pitchFamily="18" charset="0"/>
                <a:cs typeface="Times New Roman" panose="02020603050405020304" pitchFamily="18" charset="0"/>
              </a:rPr>
              <a:t>Донишмандлар (файласуфлар)</a:t>
            </a:r>
            <a:endParaRPr lang="en-US" altLang="ru-RU" b="1" dirty="0">
              <a:solidFill>
                <a:srgbClr val="000000">
                  <a:lumMod val="95000"/>
                  <a:lumOff val="5000"/>
                </a:srgbClr>
              </a:solidFill>
              <a:latin typeface="Times New Roman" panose="02020603050405020304" pitchFamily="18" charset="0"/>
              <a:cs typeface="Times New Roman" panose="02020603050405020304" pitchFamily="18" charset="0"/>
            </a:endParaRPr>
          </a:p>
          <a:p>
            <a:pPr marL="342900" indent="-342900" eaLnBrk="0" fontAlgn="base" hangingPunct="0">
              <a:spcBef>
                <a:spcPct val="0"/>
              </a:spcBef>
              <a:spcAft>
                <a:spcPct val="0"/>
              </a:spcAft>
              <a:buFontTx/>
              <a:buAutoNum type="arabicPeriod"/>
              <a:defRPr/>
            </a:pPr>
            <a:r>
              <a:rPr lang="en-US" altLang="ru-RU" b="1" dirty="0">
                <a:solidFill>
                  <a:srgbClr val="000000">
                    <a:lumMod val="95000"/>
                    <a:lumOff val="5000"/>
                  </a:srgbClr>
                </a:solidFill>
                <a:latin typeface="Times New Roman" panose="02020603050405020304" pitchFamily="18" charset="0"/>
                <a:cs typeface="Times New Roman" panose="02020603050405020304" pitchFamily="18" charset="0"/>
              </a:rPr>
              <a:t>Ҳарбийлар (қўриқчилар)</a:t>
            </a:r>
            <a:endParaRPr lang="en-US" altLang="ru-RU" b="1" dirty="0">
              <a:solidFill>
                <a:srgbClr val="000000">
                  <a:lumMod val="95000"/>
                  <a:lumOff val="5000"/>
                </a:srgbClr>
              </a:solidFill>
              <a:latin typeface="Times New Roman" panose="02020603050405020304" pitchFamily="18" charset="0"/>
              <a:cs typeface="Times New Roman" panose="02020603050405020304" pitchFamily="18" charset="0"/>
            </a:endParaRPr>
          </a:p>
          <a:p>
            <a:pPr marL="342900" indent="-342900" eaLnBrk="0" fontAlgn="base" hangingPunct="0">
              <a:spcBef>
                <a:spcPct val="0"/>
              </a:spcBef>
              <a:spcAft>
                <a:spcPct val="0"/>
              </a:spcAft>
              <a:buFontTx/>
              <a:buAutoNum type="arabicPeriod"/>
              <a:defRPr/>
            </a:pPr>
            <a:r>
              <a:rPr lang="en-US" altLang="ru-RU" b="1" dirty="0">
                <a:solidFill>
                  <a:srgbClr val="000000">
                    <a:lumMod val="95000"/>
                    <a:lumOff val="5000"/>
                  </a:srgbClr>
                </a:solidFill>
                <a:latin typeface="Times New Roman" panose="02020603050405020304" pitchFamily="18" charset="0"/>
                <a:cs typeface="Times New Roman" panose="02020603050405020304" pitchFamily="18" charset="0"/>
              </a:rPr>
              <a:t>Ишлаб чиқарувчилар </a:t>
            </a:r>
            <a:r>
              <a:rPr lang="en-US" altLang="ru-RU" dirty="0">
                <a:solidFill>
                  <a:srgbClr val="000000">
                    <a:lumMod val="95000"/>
                    <a:lumOff val="5000"/>
                  </a:srgbClr>
                </a:solidFill>
                <a:latin typeface="Times New Roman" panose="02020603050405020304" pitchFamily="18" charset="0"/>
                <a:cs typeface="Times New Roman" panose="02020603050405020304" pitchFamily="18" charset="0"/>
              </a:rPr>
              <a:t>(деҳқонлар ва ҳунармандлар)</a:t>
            </a:r>
            <a:endParaRPr lang="en-US" altLang="ru-RU" dirty="0">
              <a:solidFill>
                <a:srgbClr val="000000">
                  <a:lumMod val="95000"/>
                  <a:lumOff val="5000"/>
                </a:srgbClr>
              </a:solidFill>
              <a:latin typeface="Times New Roman" panose="02020603050405020304" pitchFamily="18" charset="0"/>
              <a:cs typeface="Times New Roman" panose="02020603050405020304" pitchFamily="18" charset="0"/>
            </a:endParaRPr>
          </a:p>
          <a:p>
            <a:pPr eaLnBrk="0" fontAlgn="base" hangingPunct="0">
              <a:spcBef>
                <a:spcPct val="0"/>
              </a:spcBef>
              <a:spcAft>
                <a:spcPct val="0"/>
              </a:spcAft>
              <a:defRPr/>
            </a:pPr>
            <a:r>
              <a:rPr lang="en-US" altLang="ru-RU" dirty="0">
                <a:solidFill>
                  <a:srgbClr val="000000">
                    <a:lumMod val="95000"/>
                    <a:lumOff val="5000"/>
                  </a:srgbClr>
                </a:solidFill>
                <a:latin typeface="Times New Roman" panose="02020603050405020304" pitchFamily="18" charset="0"/>
                <a:cs typeface="Times New Roman" panose="02020603050405020304" pitchFamily="18" charset="0"/>
              </a:rPr>
              <a:t>Унинг фикрича </a:t>
            </a:r>
            <a:r>
              <a:rPr lang="en-US" altLang="ru-RU" b="1" dirty="0">
                <a:solidFill>
                  <a:srgbClr val="000000">
                    <a:lumMod val="95000"/>
                    <a:lumOff val="5000"/>
                  </a:srgbClr>
                </a:solidFill>
                <a:latin typeface="Times New Roman" panose="02020603050405020304" pitchFamily="18" charset="0"/>
                <a:cs typeface="Times New Roman" panose="02020603050405020304" pitchFamily="18" charset="0"/>
              </a:rPr>
              <a:t>давлатни донишманд-файласуфлар бошқариши зарур.</a:t>
            </a:r>
            <a:endParaRPr lang="ru-RU" altLang="ru-RU" b="1" dirty="0">
              <a:solidFill>
                <a:srgbClr val="000000">
                  <a:lumMod val="95000"/>
                  <a:lumOff val="5000"/>
                </a:srgbClr>
              </a:solidFill>
              <a:latin typeface="Times New Roman" panose="02020603050405020304" pitchFamily="18" charset="0"/>
              <a:cs typeface="Times New Roman" panose="02020603050405020304" pitchFamily="18" charset="0"/>
            </a:endParaRPr>
          </a:p>
        </p:txBody>
      </p:sp>
      <p:sp>
        <p:nvSpPr>
          <p:cNvPr id="5135" name="Пятиугольник 28"/>
          <p:cNvSpPr>
            <a:spLocks noChangeArrowheads="1"/>
          </p:cNvSpPr>
          <p:nvPr/>
        </p:nvSpPr>
        <p:spPr bwMode="auto">
          <a:xfrm>
            <a:off x="1662214" y="4670425"/>
            <a:ext cx="2921619" cy="1998935"/>
          </a:xfrm>
          <a:prstGeom prst="homePlate">
            <a:avLst>
              <a:gd name="adj" fmla="val 50002"/>
            </a:avLst>
          </a:prstGeom>
          <a:solidFill>
            <a:schemeClr val="accent1"/>
          </a:solidFill>
          <a:ln w="9525" algn="ctr">
            <a:solidFill>
              <a:schemeClr val="tx1"/>
            </a:solidFill>
            <a:rou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0" fontAlgn="base" hangingPunct="0">
              <a:spcBef>
                <a:spcPct val="0"/>
              </a:spcBef>
              <a:spcAft>
                <a:spcPct val="0"/>
              </a:spcAft>
              <a:defRPr/>
            </a:pPr>
            <a:endParaRPr lang="en-US" altLang="ru-RU" sz="1350" dirty="0">
              <a:solidFill>
                <a:srgbClr val="000000"/>
              </a:solidFill>
              <a:latin typeface="Times New Roman" panose="02020603050405020304" pitchFamily="18" charset="0"/>
              <a:cs typeface="Times New Roman" panose="02020603050405020304" pitchFamily="18" charset="0"/>
            </a:endParaRPr>
          </a:p>
          <a:p>
            <a:pPr algn="just" eaLnBrk="0" fontAlgn="base" hangingPunct="0">
              <a:spcBef>
                <a:spcPct val="0"/>
              </a:spcBef>
              <a:spcAft>
                <a:spcPct val="0"/>
              </a:spcAft>
              <a:defRPr/>
            </a:pPr>
            <a:r>
              <a:rPr lang="en-US" altLang="ru-RU" sz="2400" b="1" dirty="0">
                <a:solidFill>
                  <a:srgbClr val="C00000"/>
                </a:solidFill>
                <a:latin typeface="Times New Roman" panose="02020603050405020304" pitchFamily="18" charset="0"/>
                <a:cs typeface="Times New Roman" panose="02020603050405020304" pitchFamily="18" charset="0"/>
              </a:rPr>
              <a:t>Аристотель – юнон файласуфи, мил.ав. </a:t>
            </a:r>
            <a:r>
              <a:rPr lang="en-US" altLang="ru-RU" sz="2400" b="1" dirty="0">
                <a:solidFill>
                  <a:srgbClr val="C00000"/>
                </a:solidFill>
                <a:latin typeface="Times New Roman" panose="02020603050405020304" pitchFamily="18" charset="0"/>
                <a:cs typeface="Times New Roman" panose="02020603050405020304" pitchFamily="18" charset="0"/>
              </a:rPr>
              <a:t>(384-322)</a:t>
            </a:r>
            <a:endParaRPr lang="ru-RU" altLang="ru-RU" sz="2400" b="1" dirty="0">
              <a:solidFill>
                <a:srgbClr val="C00000"/>
              </a:solidFill>
              <a:latin typeface="Times New Roman" panose="02020603050405020304" pitchFamily="18" charset="0"/>
              <a:cs typeface="Times New Roman" panose="02020603050405020304" pitchFamily="18" charset="0"/>
            </a:endParaRPr>
          </a:p>
        </p:txBody>
      </p:sp>
      <p:sp>
        <p:nvSpPr>
          <p:cNvPr id="30" name="Прямоугольник 29"/>
          <p:cNvSpPr/>
          <p:nvPr/>
        </p:nvSpPr>
        <p:spPr bwMode="auto">
          <a:xfrm>
            <a:off x="4583832" y="4221164"/>
            <a:ext cx="6084168" cy="2448197"/>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a:lstStyle/>
          <a:p>
            <a:pPr eaLnBrk="0" fontAlgn="base" hangingPunct="0">
              <a:spcBef>
                <a:spcPct val="0"/>
              </a:spcBef>
              <a:spcAft>
                <a:spcPct val="0"/>
              </a:spcAft>
              <a:defRPr/>
            </a:pPr>
            <a:r>
              <a:rPr lang="en-US" sz="1500"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sz="1600" b="1" dirty="0">
                <a:solidFill>
                  <a:srgbClr val="000000">
                    <a:lumMod val="95000"/>
                    <a:lumOff val="5000"/>
                  </a:srgbClr>
                </a:solidFill>
                <a:latin typeface="Times New Roman" panose="02020603050405020304" pitchFamily="18" charset="0"/>
                <a:cs typeface="Times New Roman" panose="02020603050405020304" pitchFamily="18" charset="0"/>
              </a:rPr>
              <a:t>”Сиёсат” </a:t>
            </a:r>
            <a:r>
              <a:rPr lang="en-US" sz="1600" dirty="0">
                <a:solidFill>
                  <a:srgbClr val="000000">
                    <a:lumMod val="95000"/>
                    <a:lumOff val="5000"/>
                  </a:srgbClr>
                </a:solidFill>
                <a:latin typeface="Times New Roman" panose="02020603050405020304" pitchFamily="18" charset="0"/>
                <a:cs typeface="Times New Roman" panose="02020603050405020304" pitchFamily="18" charset="0"/>
              </a:rPr>
              <a:t>китобида жамият ҳақидаги фикрларини илгари сурган. </a:t>
            </a:r>
            <a:r>
              <a:rPr lang="en-US" sz="1600" b="1" dirty="0">
                <a:solidFill>
                  <a:srgbClr val="FF0000"/>
                </a:solidFill>
                <a:latin typeface="Times New Roman" panose="02020603050405020304" pitchFamily="18" charset="0"/>
                <a:cs typeface="Times New Roman" panose="02020603050405020304" pitchFamily="18" charset="0"/>
              </a:rPr>
              <a:t>Давлатнинг асосий вазифаси фуқароларни бахтли қилиш.</a:t>
            </a:r>
            <a:r>
              <a:rPr lang="en-US" sz="1600" dirty="0">
                <a:solidFill>
                  <a:srgbClr val="000000">
                    <a:lumMod val="95000"/>
                    <a:lumOff val="5000"/>
                  </a:srgbClr>
                </a:solidFill>
                <a:latin typeface="Times New Roman" panose="02020603050405020304" pitchFamily="18" charset="0"/>
                <a:cs typeface="Times New Roman" panose="02020603050405020304" pitchFamily="18" charset="0"/>
              </a:rPr>
              <a:t> Жамиятнинг </a:t>
            </a:r>
            <a:r>
              <a:rPr lang="en-US" sz="1600" b="1" dirty="0">
                <a:solidFill>
                  <a:srgbClr val="FF0000"/>
                </a:solidFill>
                <a:latin typeface="Times New Roman" panose="02020603050405020304" pitchFamily="18" charset="0"/>
                <a:cs typeface="Times New Roman" panose="02020603050405020304" pitchFamily="18" charset="0"/>
              </a:rPr>
              <a:t>бой ва камбағал</a:t>
            </a:r>
            <a:r>
              <a:rPr lang="en-US" sz="1600"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sz="1600" b="1" dirty="0">
                <a:solidFill>
                  <a:srgbClr val="FF0000"/>
                </a:solidFill>
                <a:latin typeface="Times New Roman" panose="02020603050405020304" pitchFamily="18" charset="0"/>
                <a:cs typeface="Times New Roman" panose="02020603050405020304" pitchFamily="18" charset="0"/>
              </a:rPr>
              <a:t>эркин ва қуллардан </a:t>
            </a:r>
            <a:r>
              <a:rPr lang="en-US" sz="1600" dirty="0">
                <a:solidFill>
                  <a:srgbClr val="000000">
                    <a:lumMod val="95000"/>
                    <a:lumOff val="5000"/>
                  </a:srgbClr>
                </a:solidFill>
                <a:latin typeface="Times New Roman" panose="02020603050405020304" pitchFamily="18" charset="0"/>
                <a:cs typeface="Times New Roman" panose="02020603050405020304" pitchFamily="18" charset="0"/>
              </a:rPr>
              <a:t>иборатлигини табиий ҳол деб билади. У кишиларни уч табақага бўлади:</a:t>
            </a:r>
            <a:r>
              <a:rPr lang="en-US" sz="1600" dirty="0">
                <a:solidFill>
                  <a:srgbClr val="000000">
                    <a:lumMod val="95000"/>
                    <a:lumOff val="5000"/>
                  </a:srgbClr>
                </a:solidFill>
                <a:latin typeface="Times New Roman" panose="02020603050405020304" pitchFamily="18" charset="0"/>
                <a:cs typeface="Times New Roman" panose="02020603050405020304" pitchFamily="18" charset="0"/>
              </a:rPr>
              <a:t> </a:t>
            </a:r>
            <a:endParaRPr lang="en-US" sz="1600" dirty="0">
              <a:solidFill>
                <a:srgbClr val="000000">
                  <a:lumMod val="95000"/>
                  <a:lumOff val="5000"/>
                </a:srgbClr>
              </a:solidFill>
              <a:latin typeface="Times New Roman" panose="02020603050405020304" pitchFamily="18" charset="0"/>
              <a:cs typeface="Times New Roman" panose="02020603050405020304" pitchFamily="18" charset="0"/>
            </a:endParaRPr>
          </a:p>
          <a:p>
            <a:pPr marL="257175" indent="-257175" eaLnBrk="0" fontAlgn="base" hangingPunct="0">
              <a:spcBef>
                <a:spcPct val="0"/>
              </a:spcBef>
              <a:spcAft>
                <a:spcPct val="0"/>
              </a:spcAft>
              <a:buFontTx/>
              <a:buAutoNum type="arabicPeriod"/>
              <a:defRPr/>
            </a:pPr>
            <a:r>
              <a:rPr lang="en-US" sz="1600" b="1" dirty="0">
                <a:solidFill>
                  <a:srgbClr val="7030A0"/>
                </a:solidFill>
                <a:latin typeface="Times New Roman" panose="02020603050405020304" pitchFamily="18" charset="0"/>
                <a:cs typeface="Times New Roman" panose="02020603050405020304" pitchFamily="18" charset="0"/>
              </a:rPr>
              <a:t>Бой табақа</a:t>
            </a:r>
            <a:endParaRPr lang="en-US" sz="1600" b="1" dirty="0">
              <a:solidFill>
                <a:srgbClr val="7030A0"/>
              </a:solidFill>
              <a:latin typeface="Times New Roman" panose="02020603050405020304" pitchFamily="18" charset="0"/>
              <a:cs typeface="Times New Roman" panose="02020603050405020304" pitchFamily="18" charset="0"/>
            </a:endParaRPr>
          </a:p>
          <a:p>
            <a:pPr marL="257175" indent="-257175" eaLnBrk="0" fontAlgn="base" hangingPunct="0">
              <a:spcBef>
                <a:spcPct val="0"/>
              </a:spcBef>
              <a:spcAft>
                <a:spcPct val="0"/>
              </a:spcAft>
              <a:buFontTx/>
              <a:buAutoNum type="arabicPeriod"/>
              <a:defRPr/>
            </a:pPr>
            <a:r>
              <a:rPr lang="en-US" sz="1600" b="1" dirty="0">
                <a:solidFill>
                  <a:srgbClr val="7030A0"/>
                </a:solidFill>
                <a:latin typeface="Times New Roman" panose="02020603050405020304" pitchFamily="18" charset="0"/>
                <a:cs typeface="Times New Roman" panose="02020603050405020304" pitchFamily="18" charset="0"/>
              </a:rPr>
              <a:t>Ўрта қатлам</a:t>
            </a:r>
            <a:endParaRPr lang="en-US" sz="1600" b="1" dirty="0">
              <a:solidFill>
                <a:srgbClr val="7030A0"/>
              </a:solidFill>
              <a:latin typeface="Times New Roman" panose="02020603050405020304" pitchFamily="18" charset="0"/>
              <a:cs typeface="Times New Roman" panose="02020603050405020304" pitchFamily="18" charset="0"/>
            </a:endParaRPr>
          </a:p>
          <a:p>
            <a:pPr marL="257175" indent="-257175" eaLnBrk="0" fontAlgn="base" hangingPunct="0">
              <a:spcBef>
                <a:spcPct val="0"/>
              </a:spcBef>
              <a:spcAft>
                <a:spcPct val="0"/>
              </a:spcAft>
              <a:buFontTx/>
              <a:buAutoNum type="arabicPeriod"/>
              <a:defRPr/>
            </a:pPr>
            <a:r>
              <a:rPr lang="en-US" sz="1600" b="1" dirty="0">
                <a:solidFill>
                  <a:srgbClr val="7030A0"/>
                </a:solidFill>
                <a:latin typeface="Times New Roman" panose="02020603050405020304" pitchFamily="18" charset="0"/>
                <a:cs typeface="Times New Roman" panose="02020603050405020304" pitchFamily="18" charset="0"/>
              </a:rPr>
              <a:t>Камбағаллар </a:t>
            </a:r>
            <a:endParaRPr lang="en-US" sz="1600" b="1" dirty="0">
              <a:solidFill>
                <a:srgbClr val="7030A0"/>
              </a:solidFill>
              <a:latin typeface="Times New Roman" panose="02020603050405020304" pitchFamily="18" charset="0"/>
              <a:cs typeface="Times New Roman" panose="02020603050405020304" pitchFamily="18" charset="0"/>
            </a:endParaRPr>
          </a:p>
          <a:p>
            <a:pPr eaLnBrk="0" fontAlgn="base" hangingPunct="0">
              <a:spcBef>
                <a:spcPct val="0"/>
              </a:spcBef>
              <a:spcAft>
                <a:spcPct val="0"/>
              </a:spcAft>
              <a:defRPr/>
            </a:pPr>
            <a:r>
              <a:rPr lang="en-US" sz="1600" dirty="0">
                <a:solidFill>
                  <a:srgbClr val="000000">
                    <a:lumMod val="95000"/>
                    <a:lumOff val="5000"/>
                  </a:srgbClr>
                </a:solidFill>
                <a:latin typeface="Times New Roman" panose="02020603050405020304" pitchFamily="18" charset="0"/>
                <a:cs typeface="Times New Roman" panose="02020603050405020304" pitchFamily="18" charset="0"/>
              </a:rPr>
              <a:t>Унинг фикрича жамиятда ўрта қатлам кўп бўлса у қудратли бўлади ва гуллаб яшнайди.</a:t>
            </a:r>
            <a:r>
              <a:rPr lang="en-US" sz="1600" dirty="0">
                <a:solidFill>
                  <a:srgbClr val="000000">
                    <a:lumMod val="95000"/>
                    <a:lumOff val="5000"/>
                  </a:srgbClr>
                </a:solidFill>
                <a:latin typeface="Times New Roman" panose="02020603050405020304" pitchFamily="18" charset="0"/>
                <a:cs typeface="Times New Roman" panose="02020603050405020304" pitchFamily="18" charset="0"/>
              </a:rPr>
              <a:t> </a:t>
            </a:r>
            <a:endParaRPr lang="en-US" sz="1600" dirty="0">
              <a:solidFill>
                <a:srgbClr val="000000">
                  <a:lumMod val="95000"/>
                  <a:lumOff val="5000"/>
                </a:srgbClr>
              </a:solidFill>
              <a:latin typeface="Times New Roman" panose="02020603050405020304" pitchFamily="18" charset="0"/>
              <a:cs typeface="Times New Roman" panose="02020603050405020304" pitchFamily="18" charset="0"/>
            </a:endParaRPr>
          </a:p>
          <a:p>
            <a:pPr marL="257175" indent="-257175" eaLnBrk="0" fontAlgn="base" hangingPunct="0">
              <a:spcBef>
                <a:spcPct val="0"/>
              </a:spcBef>
              <a:spcAft>
                <a:spcPct val="0"/>
              </a:spcAft>
              <a:buFontTx/>
              <a:buAutoNum type="arabicPeriod"/>
              <a:defRPr/>
            </a:pPr>
            <a:endParaRPr lang="ru-RU" sz="1500" dirty="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p:transition advTm="3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Стрелка вниз 6"/>
          <p:cNvSpPr>
            <a:spLocks noChangeArrowheads="1"/>
          </p:cNvSpPr>
          <p:nvPr/>
        </p:nvSpPr>
        <p:spPr bwMode="auto">
          <a:xfrm>
            <a:off x="5762625" y="1296988"/>
            <a:ext cx="323850" cy="304800"/>
          </a:xfrm>
          <a:prstGeom prst="downArrow">
            <a:avLst>
              <a:gd name="adj1" fmla="val 50000"/>
              <a:gd name="adj2" fmla="val 50065"/>
            </a:avLst>
          </a:prstGeom>
          <a:solidFill>
            <a:schemeClr val="accent1"/>
          </a:solidFill>
          <a:ln w="9525" algn="ctr">
            <a:solidFill>
              <a:schemeClr val="tx1"/>
            </a:solidFill>
            <a:rou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endParaRPr lang="ru-RU" altLang="ru-RU" sz="1350">
              <a:solidFill>
                <a:srgbClr val="000000"/>
              </a:solidFill>
            </a:endParaRPr>
          </a:p>
        </p:txBody>
      </p:sp>
      <p:sp>
        <p:nvSpPr>
          <p:cNvPr id="216067" name="Пятиугольник 7"/>
          <p:cNvSpPr>
            <a:spLocks noChangeArrowheads="1"/>
          </p:cNvSpPr>
          <p:nvPr/>
        </p:nvSpPr>
        <p:spPr bwMode="auto">
          <a:xfrm>
            <a:off x="1774826" y="950913"/>
            <a:ext cx="2520975" cy="1541462"/>
          </a:xfrm>
          <a:prstGeom prst="homePlate">
            <a:avLst>
              <a:gd name="adj" fmla="val 49968"/>
            </a:avLst>
          </a:prstGeom>
          <a:solidFill>
            <a:schemeClr val="accent1"/>
          </a:solidFill>
          <a:ln w="9525" algn="ctr">
            <a:solidFill>
              <a:schemeClr val="tx1"/>
            </a:solidFill>
            <a:round/>
          </a:ln>
        </p:spPr>
        <p:txBody>
          <a:bodyPr/>
          <a:lstStyle/>
          <a:p>
            <a:pPr eaLnBrk="0" fontAlgn="base" hangingPunct="0">
              <a:spcBef>
                <a:spcPct val="0"/>
              </a:spcBef>
              <a:spcAft>
                <a:spcPct val="0"/>
              </a:spcAft>
            </a:pPr>
            <a:endParaRPr lang="en-US" altLang="ru-RU" sz="1500" dirty="0">
              <a:solidFill>
                <a:srgbClr val="000000"/>
              </a:solidFill>
              <a:latin typeface="Times New Roman" panose="02020603050405020304" pitchFamily="18" charset="0"/>
              <a:cs typeface="Times New Roman" panose="02020603050405020304" pitchFamily="18" charset="0"/>
            </a:endParaRPr>
          </a:p>
          <a:p>
            <a:pPr algn="ctr" eaLnBrk="0" fontAlgn="base" hangingPunct="0">
              <a:spcBef>
                <a:spcPct val="0"/>
              </a:spcBef>
              <a:spcAft>
                <a:spcPct val="0"/>
              </a:spcAft>
            </a:pPr>
            <a:r>
              <a:rPr lang="en-US" altLang="ru-RU" sz="2400" b="1" dirty="0">
                <a:solidFill>
                  <a:srgbClr val="FF3399"/>
                </a:solidFill>
                <a:latin typeface="Times New Roman" panose="02020603050405020304" pitchFamily="18" charset="0"/>
                <a:cs typeface="Times New Roman" panose="02020603050405020304" pitchFamily="18" charset="0"/>
              </a:rPr>
              <a:t>Абу Наср Фаробий </a:t>
            </a:r>
            <a:r>
              <a:rPr lang="en-US" altLang="ru-RU" sz="2400" b="1" dirty="0">
                <a:solidFill>
                  <a:srgbClr val="FF3399"/>
                </a:solidFill>
                <a:latin typeface="Times New Roman" panose="02020603050405020304" pitchFamily="18" charset="0"/>
                <a:cs typeface="Times New Roman" panose="02020603050405020304" pitchFamily="18" charset="0"/>
              </a:rPr>
              <a:t>(873-950 </a:t>
            </a:r>
            <a:r>
              <a:rPr lang="en-US" altLang="ru-RU" sz="2400" b="1" dirty="0">
                <a:solidFill>
                  <a:srgbClr val="FF3399"/>
                </a:solidFill>
                <a:latin typeface="Times New Roman" panose="02020603050405020304" pitchFamily="18" charset="0"/>
                <a:cs typeface="Times New Roman" panose="02020603050405020304" pitchFamily="18" charset="0"/>
              </a:rPr>
              <a:t>й.</a:t>
            </a:r>
            <a:r>
              <a:rPr lang="en-US" altLang="ru-RU" sz="2400" b="1" dirty="0">
                <a:solidFill>
                  <a:srgbClr val="FF3399"/>
                </a:solidFill>
                <a:latin typeface="Times New Roman" panose="02020603050405020304" pitchFamily="18" charset="0"/>
                <a:cs typeface="Times New Roman" panose="02020603050405020304" pitchFamily="18" charset="0"/>
              </a:rPr>
              <a:t>)</a:t>
            </a:r>
            <a:endParaRPr lang="ru-RU" altLang="ru-RU" sz="2400" b="1" dirty="0">
              <a:solidFill>
                <a:srgbClr val="FF3399"/>
              </a:solidFill>
              <a:latin typeface="Times New Roman" panose="02020603050405020304" pitchFamily="18" charset="0"/>
              <a:cs typeface="Times New Roman" panose="02020603050405020304" pitchFamily="18" charset="0"/>
            </a:endParaRPr>
          </a:p>
        </p:txBody>
      </p:sp>
      <p:sp>
        <p:nvSpPr>
          <p:cNvPr id="216068" name="Прямоугольник 8"/>
          <p:cNvSpPr>
            <a:spLocks noChangeArrowheads="1"/>
          </p:cNvSpPr>
          <p:nvPr/>
        </p:nvSpPr>
        <p:spPr bwMode="auto">
          <a:xfrm>
            <a:off x="4295800" y="115888"/>
            <a:ext cx="6264696" cy="3078162"/>
          </a:xfrm>
          <a:prstGeom prst="rect">
            <a:avLst/>
          </a:prstGeom>
          <a:solidFill>
            <a:schemeClr val="accent1"/>
          </a:solidFill>
          <a:ln w="9525" algn="ctr">
            <a:solidFill>
              <a:schemeClr val="tx1"/>
            </a:solidFill>
            <a:round/>
          </a:ln>
        </p:spPr>
        <p:txBody>
          <a:bodyPr/>
          <a:lstStyle/>
          <a:p>
            <a:pPr algn="just" eaLnBrk="0" fontAlgn="base" hangingPunct="0">
              <a:spcBef>
                <a:spcPct val="0"/>
              </a:spcBef>
              <a:spcAft>
                <a:spcPct val="0"/>
              </a:spcAft>
            </a:pPr>
            <a:endParaRPr lang="en-US" altLang="ru-RU" sz="1400" dirty="0">
              <a:solidFill>
                <a:srgbClr val="FF3399"/>
              </a:solidFill>
              <a:latin typeface="Times New Roman" panose="02020603050405020304" pitchFamily="18" charset="0"/>
              <a:cs typeface="Times New Roman" panose="02020603050405020304" pitchFamily="18" charset="0"/>
            </a:endParaRPr>
          </a:p>
          <a:p>
            <a:pPr algn="ctr" eaLnBrk="0" fontAlgn="base" hangingPunct="0">
              <a:spcBef>
                <a:spcPct val="0"/>
              </a:spcBef>
              <a:spcAft>
                <a:spcPct val="0"/>
              </a:spcAft>
            </a:pPr>
            <a:r>
              <a:rPr lang="en-US" altLang="ru-RU" sz="1600" b="1" u="sng" dirty="0">
                <a:solidFill>
                  <a:srgbClr val="FF3399"/>
                </a:solidFill>
                <a:latin typeface="Times New Roman" panose="02020603050405020304" pitchFamily="18" charset="0"/>
                <a:cs typeface="Times New Roman" panose="02020603050405020304" pitchFamily="18" charset="0"/>
              </a:rPr>
              <a:t>“Фозил одамлар шаҳри” </a:t>
            </a:r>
            <a:r>
              <a:rPr lang="en-US" altLang="ru-RU" sz="1600" dirty="0">
                <a:solidFill>
                  <a:srgbClr val="000000"/>
                </a:solidFill>
                <a:latin typeface="Times New Roman" panose="02020603050405020304" pitchFamily="18" charset="0"/>
                <a:cs typeface="Times New Roman" panose="02020603050405020304" pitchFamily="18" charset="0"/>
              </a:rPr>
              <a:t>асарида жамиятнинг келиб чиқиш сабабларини илмий асослаб берган. Унингча, жамиятнинг келиб чиқиши асосида табиий эҳтиёж ётади. Ана шу нарса кишиларнинг бирлашиб яшашига олиб келади. Фаробий жамиятни </a:t>
            </a:r>
            <a:r>
              <a:rPr lang="en-US" altLang="ru-RU" sz="1600" b="1" dirty="0">
                <a:solidFill>
                  <a:srgbClr val="FF3399"/>
                </a:solidFill>
                <a:latin typeface="Times New Roman" panose="02020603050405020304" pitchFamily="18" charset="0"/>
                <a:cs typeface="Times New Roman" panose="02020603050405020304" pitchFamily="18" charset="0"/>
              </a:rPr>
              <a:t>фозиллар ва жоҳиллар </a:t>
            </a:r>
            <a:r>
              <a:rPr lang="en-US" altLang="ru-RU" sz="1600" dirty="0">
                <a:solidFill>
                  <a:srgbClr val="000000"/>
                </a:solidFill>
                <a:latin typeface="Times New Roman" panose="02020603050405020304" pitchFamily="18" charset="0"/>
                <a:cs typeface="Times New Roman" panose="02020603050405020304" pitchFamily="18" charset="0"/>
              </a:rPr>
              <a:t>жамиятига бўлади. Фозил жамият </a:t>
            </a:r>
            <a:r>
              <a:rPr lang="en-US" altLang="ru-RU" sz="1600" b="1" dirty="0">
                <a:solidFill>
                  <a:srgbClr val="FF3399"/>
                </a:solidFill>
                <a:latin typeface="Times New Roman" panose="02020603050405020304" pitchFamily="18" charset="0"/>
                <a:cs typeface="Times New Roman" panose="02020603050405020304" pitchFamily="18" charset="0"/>
              </a:rPr>
              <a:t>бошқарувчиси 12 фазилатга </a:t>
            </a:r>
            <a:r>
              <a:rPr lang="en-US" altLang="ru-RU" sz="1600" dirty="0">
                <a:solidFill>
                  <a:srgbClr val="000000"/>
                </a:solidFill>
                <a:latin typeface="Times New Roman" panose="02020603050405020304" pitchFamily="18" charset="0"/>
                <a:cs typeface="Times New Roman" panose="02020603050405020304" pitchFamily="18" charset="0"/>
              </a:rPr>
              <a:t>(</a:t>
            </a:r>
            <a:r>
              <a:rPr lang="en-US" altLang="ru-RU" sz="1600" u="sng" dirty="0">
                <a:solidFill>
                  <a:srgbClr val="C00000"/>
                </a:solidFill>
                <a:latin typeface="Times New Roman" panose="02020603050405020304" pitchFamily="18" charset="0"/>
                <a:cs typeface="Times New Roman" panose="02020603050405020304" pitchFamily="18" charset="0"/>
              </a:rPr>
              <a:t>соғлиқ, фаросатлилик, кучли хотира, зеҳнлилик, фикрни аниқ тушунтира олиш,  билим ва маърифатга интилувчанлик, нафсга берилмаслик, ҳақгўйлик, номус ва ориятлилик, адолатлилик, мол-дунёга берилмаслик, жасурлик</a:t>
            </a:r>
            <a:r>
              <a:rPr lang="en-US" altLang="ru-RU" sz="1600" dirty="0">
                <a:solidFill>
                  <a:srgbClr val="C00000"/>
                </a:solidFill>
                <a:latin typeface="Times New Roman" panose="02020603050405020304" pitchFamily="18" charset="0"/>
                <a:cs typeface="Times New Roman" panose="02020603050405020304" pitchFamily="18" charset="0"/>
              </a:rPr>
              <a:t>) </a:t>
            </a:r>
            <a:r>
              <a:rPr lang="en-US" altLang="ru-RU" sz="1600" dirty="0">
                <a:solidFill>
                  <a:srgbClr val="000000"/>
                </a:solidFill>
                <a:latin typeface="Times New Roman" panose="02020603050405020304" pitchFamily="18" charset="0"/>
                <a:cs typeface="Times New Roman" panose="02020603050405020304" pitchFamily="18" charset="0"/>
              </a:rPr>
              <a:t>эга бўлиши керак. Бу сифатларнинг ҳаммаси бир кишида жам бўлиши қийин, шунинг учун ана шу сифатлар билан ҳукмдорга яқин бўлиб унга ёрдам бериш зарур.</a:t>
            </a:r>
            <a:endParaRPr lang="ru-RU" altLang="ru-RU" sz="1600" dirty="0">
              <a:solidFill>
                <a:srgbClr val="000000"/>
              </a:solidFill>
              <a:latin typeface="Times New Roman" panose="02020603050405020304" pitchFamily="18" charset="0"/>
              <a:cs typeface="Times New Roman" panose="02020603050405020304" pitchFamily="18" charset="0"/>
            </a:endParaRPr>
          </a:p>
        </p:txBody>
      </p:sp>
      <p:sp>
        <p:nvSpPr>
          <p:cNvPr id="216069" name="Пятиугольник 9"/>
          <p:cNvSpPr>
            <a:spLocks noChangeArrowheads="1"/>
          </p:cNvSpPr>
          <p:nvPr/>
        </p:nvSpPr>
        <p:spPr bwMode="auto">
          <a:xfrm>
            <a:off x="1774826" y="3716338"/>
            <a:ext cx="2160935" cy="1225550"/>
          </a:xfrm>
          <a:prstGeom prst="homePlate">
            <a:avLst>
              <a:gd name="adj" fmla="val 49812"/>
            </a:avLst>
          </a:prstGeom>
          <a:solidFill>
            <a:schemeClr val="accent1"/>
          </a:solidFill>
          <a:ln w="9525" algn="ctr">
            <a:solidFill>
              <a:schemeClr val="tx1"/>
            </a:solidFill>
            <a:round/>
          </a:ln>
        </p:spPr>
        <p:txBody>
          <a:bodyPr/>
          <a:lstStyle/>
          <a:p>
            <a:pPr algn="ctr" eaLnBrk="0" fontAlgn="base" hangingPunct="0">
              <a:spcBef>
                <a:spcPct val="0"/>
              </a:spcBef>
              <a:spcAft>
                <a:spcPct val="0"/>
              </a:spcAft>
            </a:pPr>
            <a:r>
              <a:rPr lang="en-US" altLang="ru-RU" sz="2400" b="1" dirty="0">
                <a:solidFill>
                  <a:srgbClr val="FF0000"/>
                </a:solidFill>
                <a:latin typeface="Times New Roman" panose="02020603050405020304" pitchFamily="18" charset="0"/>
                <a:cs typeface="Times New Roman" panose="02020603050405020304" pitchFamily="18" charset="0"/>
              </a:rPr>
              <a:t>Абу Али Ибн Сино </a:t>
            </a:r>
            <a:r>
              <a:rPr lang="en-US" altLang="ru-RU" sz="2400" b="1" dirty="0">
                <a:solidFill>
                  <a:srgbClr val="FF0000"/>
                </a:solidFill>
                <a:latin typeface="Times New Roman" panose="02020603050405020304" pitchFamily="18" charset="0"/>
                <a:cs typeface="Times New Roman" panose="02020603050405020304" pitchFamily="18" charset="0"/>
              </a:rPr>
              <a:t>(980-1037 </a:t>
            </a:r>
            <a:r>
              <a:rPr lang="en-US" altLang="ru-RU" sz="2400" b="1" dirty="0">
                <a:solidFill>
                  <a:srgbClr val="FF0000"/>
                </a:solidFill>
                <a:latin typeface="Times New Roman" panose="02020603050405020304" pitchFamily="18" charset="0"/>
                <a:cs typeface="Times New Roman" panose="02020603050405020304" pitchFamily="18" charset="0"/>
              </a:rPr>
              <a:t>й.</a:t>
            </a:r>
            <a:r>
              <a:rPr lang="en-US" altLang="ru-RU" sz="2400" b="1" dirty="0">
                <a:solidFill>
                  <a:srgbClr val="FF0000"/>
                </a:solidFill>
                <a:latin typeface="Times New Roman" panose="02020603050405020304" pitchFamily="18" charset="0"/>
                <a:cs typeface="Times New Roman" panose="02020603050405020304" pitchFamily="18" charset="0"/>
              </a:rPr>
              <a:t>)</a:t>
            </a:r>
            <a:endParaRPr lang="ru-RU" altLang="ru-RU" sz="2400" b="1" dirty="0">
              <a:solidFill>
                <a:srgbClr val="FF0000"/>
              </a:solidFill>
              <a:latin typeface="Times New Roman" panose="02020603050405020304" pitchFamily="18" charset="0"/>
              <a:cs typeface="Times New Roman" panose="02020603050405020304" pitchFamily="18" charset="0"/>
            </a:endParaRPr>
          </a:p>
          <a:p>
            <a:pPr eaLnBrk="0" fontAlgn="base" hangingPunct="0">
              <a:spcBef>
                <a:spcPct val="0"/>
              </a:spcBef>
              <a:spcAft>
                <a:spcPct val="0"/>
              </a:spcAft>
            </a:pPr>
            <a:endParaRPr lang="en-US" altLang="ru-RU" sz="1500" dirty="0">
              <a:solidFill>
                <a:srgbClr val="000000"/>
              </a:solidFill>
              <a:latin typeface="Times New Roman" panose="02020603050405020304" pitchFamily="18" charset="0"/>
              <a:cs typeface="Times New Roman" panose="02020603050405020304" pitchFamily="18" charset="0"/>
            </a:endParaRPr>
          </a:p>
        </p:txBody>
      </p:sp>
      <p:sp>
        <p:nvSpPr>
          <p:cNvPr id="6151" name="Прямоугольник 10"/>
          <p:cNvSpPr>
            <a:spLocks noChangeArrowheads="1"/>
          </p:cNvSpPr>
          <p:nvPr/>
        </p:nvSpPr>
        <p:spPr bwMode="auto">
          <a:xfrm>
            <a:off x="3863752" y="3382963"/>
            <a:ext cx="6696744" cy="1774229"/>
          </a:xfrm>
          <a:prstGeom prst="rect">
            <a:avLst/>
          </a:prstGeom>
          <a:solidFill>
            <a:schemeClr val="accent1"/>
          </a:solidFill>
          <a:ln w="9525" algn="ctr">
            <a:solidFill>
              <a:schemeClr val="tx1"/>
            </a:solidFill>
            <a:rou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0" fontAlgn="base" hangingPunct="0">
              <a:spcBef>
                <a:spcPct val="0"/>
              </a:spcBef>
              <a:spcAft>
                <a:spcPct val="0"/>
              </a:spcAft>
              <a:defRPr/>
            </a:pPr>
            <a:r>
              <a:rPr lang="en-US" altLang="ru-RU" sz="1600" dirty="0">
                <a:solidFill>
                  <a:srgbClr val="000000"/>
                </a:solidFill>
                <a:latin typeface="Times New Roman" panose="02020603050405020304" pitchFamily="18" charset="0"/>
                <a:cs typeface="Times New Roman" panose="02020603050405020304" pitchFamily="18" charset="0"/>
              </a:rPr>
              <a:t>Жамиятнинг пайдо бўлишини кишиларнинг табиий эҳтиёжи билан боғлайди. Мулкий ва ижтимоий ҳолатдаги фарқ одамлар ҳаётининг равон бўлишига сабаб бўлади, яъни ижтимоий тенгсизлик нормал-табиий ҳолатдир.  Жамиятни </a:t>
            </a:r>
            <a:endParaRPr lang="en-US" altLang="ru-RU" sz="1600" dirty="0">
              <a:solidFill>
                <a:srgbClr val="000000"/>
              </a:solidFill>
              <a:latin typeface="Times New Roman" panose="02020603050405020304" pitchFamily="18" charset="0"/>
              <a:cs typeface="Times New Roman" panose="02020603050405020304" pitchFamily="18" charset="0"/>
            </a:endParaRPr>
          </a:p>
          <a:p>
            <a:pPr marL="228600" indent="-228600" eaLnBrk="0" fontAlgn="base" hangingPunct="0">
              <a:spcBef>
                <a:spcPct val="0"/>
              </a:spcBef>
              <a:spcAft>
                <a:spcPct val="0"/>
              </a:spcAft>
              <a:buFontTx/>
              <a:buAutoNum type="arabicPeriod"/>
              <a:defRPr/>
            </a:pPr>
            <a:r>
              <a:rPr lang="en-US" altLang="ru-RU" sz="1600" b="1" dirty="0">
                <a:solidFill>
                  <a:srgbClr val="C00000"/>
                </a:solidFill>
                <a:latin typeface="Times New Roman" panose="02020603050405020304" pitchFamily="18" charset="0"/>
                <a:cs typeface="Times New Roman" panose="02020603050405020304" pitchFamily="18" charset="0"/>
              </a:rPr>
              <a:t>Бошқарувчи (маъмурият)</a:t>
            </a:r>
            <a:endParaRPr lang="en-US" altLang="ru-RU" sz="1600" b="1" dirty="0">
              <a:solidFill>
                <a:srgbClr val="C00000"/>
              </a:solidFill>
              <a:latin typeface="Times New Roman" panose="02020603050405020304" pitchFamily="18" charset="0"/>
              <a:cs typeface="Times New Roman" panose="02020603050405020304" pitchFamily="18" charset="0"/>
            </a:endParaRPr>
          </a:p>
          <a:p>
            <a:pPr marL="228600" indent="-228600" eaLnBrk="0" fontAlgn="base" hangingPunct="0">
              <a:spcBef>
                <a:spcPct val="0"/>
              </a:spcBef>
              <a:spcAft>
                <a:spcPct val="0"/>
              </a:spcAft>
              <a:buFontTx/>
              <a:buAutoNum type="arabicPeriod"/>
              <a:defRPr/>
            </a:pPr>
            <a:r>
              <a:rPr lang="en-US" altLang="ru-RU" sz="1600" b="1" dirty="0">
                <a:solidFill>
                  <a:srgbClr val="C00000"/>
                </a:solidFill>
                <a:latin typeface="Times New Roman" panose="02020603050405020304" pitchFamily="18" charset="0"/>
                <a:cs typeface="Times New Roman" panose="02020603050405020304" pitchFamily="18" charset="0"/>
              </a:rPr>
              <a:t>Ишлаб-чиқарувчи (хунармандлар)</a:t>
            </a:r>
            <a:endParaRPr lang="en-US" altLang="ru-RU" sz="1600" b="1" dirty="0">
              <a:solidFill>
                <a:srgbClr val="C00000"/>
              </a:solidFill>
              <a:latin typeface="Times New Roman" panose="02020603050405020304" pitchFamily="18" charset="0"/>
              <a:cs typeface="Times New Roman" panose="02020603050405020304" pitchFamily="18" charset="0"/>
            </a:endParaRPr>
          </a:p>
          <a:p>
            <a:pPr marL="228600" indent="-228600" eaLnBrk="0" fontAlgn="base" hangingPunct="0">
              <a:spcBef>
                <a:spcPct val="0"/>
              </a:spcBef>
              <a:spcAft>
                <a:spcPct val="0"/>
              </a:spcAft>
              <a:buFontTx/>
              <a:buAutoNum type="arabicPeriod"/>
              <a:defRPr/>
            </a:pPr>
            <a:r>
              <a:rPr lang="en-US" altLang="ru-RU" sz="1600" b="1" dirty="0">
                <a:solidFill>
                  <a:srgbClr val="C00000"/>
                </a:solidFill>
                <a:latin typeface="Times New Roman" panose="02020603050405020304" pitchFamily="18" charset="0"/>
                <a:cs typeface="Times New Roman" panose="02020603050405020304" pitchFamily="18" charset="0"/>
              </a:rPr>
              <a:t>Муҳофаза этувчи (ҳарбийлар) га бўлади</a:t>
            </a:r>
            <a:r>
              <a:rPr lang="en-US" altLang="ru-RU" sz="1600" dirty="0">
                <a:solidFill>
                  <a:srgbClr val="000000"/>
                </a:solidFill>
                <a:latin typeface="Times New Roman" panose="02020603050405020304" pitchFamily="18" charset="0"/>
                <a:cs typeface="Times New Roman" panose="02020603050405020304" pitchFamily="18" charset="0"/>
              </a:rPr>
              <a:t>.</a:t>
            </a:r>
            <a:endParaRPr lang="ru-RU" altLang="ru-RU" sz="1600" dirty="0">
              <a:solidFill>
                <a:srgbClr val="000000"/>
              </a:solidFill>
              <a:latin typeface="Times New Roman" panose="02020603050405020304" pitchFamily="18" charset="0"/>
              <a:cs typeface="Times New Roman" panose="02020603050405020304" pitchFamily="18" charset="0"/>
            </a:endParaRPr>
          </a:p>
        </p:txBody>
      </p:sp>
      <p:sp>
        <p:nvSpPr>
          <p:cNvPr id="216071" name="Пятиугольник 1"/>
          <p:cNvSpPr>
            <a:spLocks noChangeArrowheads="1"/>
          </p:cNvSpPr>
          <p:nvPr/>
        </p:nvSpPr>
        <p:spPr bwMode="auto">
          <a:xfrm>
            <a:off x="1774826" y="5229226"/>
            <a:ext cx="2664991" cy="1152103"/>
          </a:xfrm>
          <a:prstGeom prst="homePlate">
            <a:avLst>
              <a:gd name="adj" fmla="val 49966"/>
            </a:avLst>
          </a:prstGeom>
          <a:solidFill>
            <a:schemeClr val="accent1"/>
          </a:solidFill>
          <a:ln w="9525" algn="ctr">
            <a:solidFill>
              <a:schemeClr val="tx1"/>
            </a:solidFill>
            <a:round/>
          </a:ln>
        </p:spPr>
        <p:txBody>
          <a:bodyPr/>
          <a:lstStyle/>
          <a:p>
            <a:pPr eaLnBrk="0" fontAlgn="base" hangingPunct="0">
              <a:spcBef>
                <a:spcPct val="0"/>
              </a:spcBef>
              <a:spcAft>
                <a:spcPct val="0"/>
              </a:spcAft>
            </a:pPr>
            <a:r>
              <a:rPr lang="en-US" altLang="ru-RU" sz="1500" dirty="0">
                <a:solidFill>
                  <a:srgbClr val="000000"/>
                </a:solidFill>
                <a:latin typeface="Times New Roman" panose="02020603050405020304" pitchFamily="18" charset="0"/>
                <a:cs typeface="Times New Roman" panose="02020603050405020304" pitchFamily="18" charset="0"/>
              </a:rPr>
              <a:t> </a:t>
            </a:r>
            <a:r>
              <a:rPr lang="en-US" altLang="ru-RU" sz="2400" b="1" dirty="0">
                <a:solidFill>
                  <a:srgbClr val="FF0000"/>
                </a:solidFill>
                <a:latin typeface="Times New Roman" panose="02020603050405020304" pitchFamily="18" charset="0"/>
                <a:cs typeface="Times New Roman" panose="02020603050405020304" pitchFamily="18" charset="0"/>
              </a:rPr>
              <a:t>Абу Райҳон Беруний </a:t>
            </a:r>
            <a:r>
              <a:rPr lang="en-US" altLang="ru-RU" sz="2400" b="1" dirty="0">
                <a:solidFill>
                  <a:srgbClr val="FF0000"/>
                </a:solidFill>
                <a:latin typeface="Times New Roman" panose="02020603050405020304" pitchFamily="18" charset="0"/>
                <a:cs typeface="Times New Roman" panose="02020603050405020304" pitchFamily="18" charset="0"/>
              </a:rPr>
              <a:t>(973-1048 </a:t>
            </a:r>
            <a:r>
              <a:rPr lang="en-US" altLang="ru-RU" sz="2400" b="1" dirty="0">
                <a:solidFill>
                  <a:srgbClr val="FF0000"/>
                </a:solidFill>
                <a:latin typeface="Times New Roman" panose="02020603050405020304" pitchFamily="18" charset="0"/>
                <a:cs typeface="Times New Roman" panose="02020603050405020304" pitchFamily="18" charset="0"/>
              </a:rPr>
              <a:t>й.</a:t>
            </a:r>
            <a:r>
              <a:rPr lang="en-US" altLang="ru-RU" sz="2400" b="1" dirty="0">
                <a:solidFill>
                  <a:srgbClr val="FF0000"/>
                </a:solidFill>
                <a:latin typeface="Times New Roman" panose="02020603050405020304" pitchFamily="18" charset="0"/>
                <a:cs typeface="Times New Roman" panose="02020603050405020304" pitchFamily="18" charset="0"/>
              </a:rPr>
              <a:t>)</a:t>
            </a:r>
            <a:endParaRPr lang="ru-RU" altLang="ru-RU" sz="2400" b="1" dirty="0">
              <a:solidFill>
                <a:srgbClr val="FF0000"/>
              </a:solidFill>
              <a:latin typeface="Times New Roman" panose="02020603050405020304" pitchFamily="18" charset="0"/>
              <a:cs typeface="Times New Roman" panose="02020603050405020304" pitchFamily="18" charset="0"/>
            </a:endParaRPr>
          </a:p>
        </p:txBody>
      </p:sp>
      <p:sp>
        <p:nvSpPr>
          <p:cNvPr id="216072" name="Прямоугольник 2"/>
          <p:cNvSpPr>
            <a:spLocks noChangeArrowheads="1"/>
          </p:cNvSpPr>
          <p:nvPr/>
        </p:nvSpPr>
        <p:spPr bwMode="auto">
          <a:xfrm>
            <a:off x="4295800" y="5229226"/>
            <a:ext cx="6264696" cy="1512143"/>
          </a:xfrm>
          <a:prstGeom prst="rect">
            <a:avLst/>
          </a:prstGeom>
          <a:solidFill>
            <a:schemeClr val="accent1"/>
          </a:solidFill>
          <a:ln w="9525" algn="ctr">
            <a:solidFill>
              <a:schemeClr val="tx1"/>
            </a:solidFill>
            <a:round/>
          </a:ln>
        </p:spPr>
        <p:txBody>
          <a:bodyPr/>
          <a:lstStyle/>
          <a:p>
            <a:pPr algn="just" eaLnBrk="0" fontAlgn="base" hangingPunct="0">
              <a:spcBef>
                <a:spcPct val="0"/>
              </a:spcBef>
              <a:spcAft>
                <a:spcPct val="0"/>
              </a:spcAft>
            </a:pPr>
            <a:r>
              <a:rPr lang="en-US" altLang="ru-RU" dirty="0">
                <a:solidFill>
                  <a:srgbClr val="000000"/>
                </a:solidFill>
                <a:latin typeface="Times New Roman" panose="02020603050405020304" pitchFamily="18" charset="0"/>
                <a:cs typeface="Times New Roman" panose="02020603050405020304" pitchFamily="18" charset="0"/>
              </a:rPr>
              <a:t>У ҳам жамиятнинг келиб чиқиш сабабларини моддий эҳтиёжлардан қидирган. Идеал жамиятни орзу қилиб, бошқаришнинг моҳияти </a:t>
            </a:r>
            <a:r>
              <a:rPr lang="en-US" altLang="ru-RU" b="1" u="sng" dirty="0">
                <a:solidFill>
                  <a:srgbClr val="000000"/>
                </a:solidFill>
                <a:latin typeface="Times New Roman" panose="02020603050405020304" pitchFamily="18" charset="0"/>
                <a:cs typeface="Times New Roman" panose="02020603050405020304" pitchFamily="18" charset="0"/>
              </a:rPr>
              <a:t>жабрланганлар ҳуқуқини ҳимоя қилиш ва бошқаларнинг тинчлиги йўлида ўз ҳаловатидан воз кечишда</a:t>
            </a:r>
            <a:r>
              <a:rPr lang="en-US" altLang="ru-RU" dirty="0">
                <a:solidFill>
                  <a:srgbClr val="000000"/>
                </a:solidFill>
                <a:latin typeface="Times New Roman" panose="02020603050405020304" pitchFamily="18" charset="0"/>
                <a:cs typeface="Times New Roman" panose="02020603050405020304" pitchFamily="18" charset="0"/>
              </a:rPr>
              <a:t> деб билган</a:t>
            </a:r>
            <a:endParaRPr lang="ru-RU" altLang="ru-RU" dirty="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p:transition advTm="3000"/>
</p:sld>
</file>

<file path=ppt/theme/_rels/theme11.xml.rels><?xml version="1.0" encoding="UTF-8" standalone="yes"?>
<Relationships xmlns="http://schemas.openxmlformats.org/package/2006/relationships"><Relationship Id="rId1" Type="http://schemas.openxmlformats.org/officeDocument/2006/relationships/image" Target="../media/image2.jpeg"/></Relationships>
</file>

<file path=ppt/theme/_rels/theme12.xml.rels><?xml version="1.0" encoding="UTF-8" standalone="yes"?>
<Relationships xmlns="http://schemas.openxmlformats.org/package/2006/relationships"><Relationship Id="rId1" Type="http://schemas.openxmlformats.org/officeDocument/2006/relationships/image" Target="../media/image2.jpeg"/></Relationships>
</file>

<file path=ppt/theme/_rels/theme13.xml.rels><?xml version="1.0" encoding="UTF-8" standalone="yes"?>
<Relationships xmlns="http://schemas.openxmlformats.org/package/2006/relationships"><Relationship Id="rId1" Type="http://schemas.openxmlformats.org/officeDocument/2006/relationships/image" Target="../media/image2.jpeg"/></Relationships>
</file>

<file path=ppt/theme/_rels/theme14.xml.rels><?xml version="1.0" encoding="UTF-8" standalone="yes"?>
<Relationships xmlns="http://schemas.openxmlformats.org/package/2006/relationships"><Relationship Id="rId1" Type="http://schemas.openxmlformats.org/officeDocument/2006/relationships/image" Target="../media/image2.jpeg"/></Relationships>
</file>

<file path=ppt/theme/_rels/theme15.xml.rels><?xml version="1.0" encoding="UTF-8" standalone="yes"?>
<Relationships xmlns="http://schemas.openxmlformats.org/package/2006/relationships"><Relationship Id="rId1" Type="http://schemas.openxmlformats.org/officeDocument/2006/relationships/image" Target="../media/image2.jpeg"/></Relationships>
</file>

<file path=ppt/theme/_rels/theme16.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5_Палитра">
  <a:themeElements>
    <a:clrScheme name="Палитра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Палитра">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Палитра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Палитра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Палитра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Палитра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Палитра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Палитра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4_Палитра">
  <a:themeElements>
    <a:clrScheme name="Палитра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Палитра">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Палитра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Палитра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Палитра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Палитра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Палитра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Палитра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NewsPrint">
  <a:themeElements>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_NewsPrint">
  <a:themeElements>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2_NewsPrint">
  <a:themeElements>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3_NewsPrint">
  <a:themeElements>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4_NewsPrint">
  <a:themeElements>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5_NewsPrint">
  <a:themeElements>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6_Палитра">
  <a:themeElements>
    <a:clrScheme name="Палитра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Палитра">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Палитра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Палитра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Палитра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Палитра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Палитра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Палитра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7_Палитра">
  <a:themeElements>
    <a:clrScheme name="Палитра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Палитра">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Палитра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Палитра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Палитра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Палитра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Палитра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Палитра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8_Палитра">
  <a:themeElements>
    <a:clrScheme name="Палитра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Палитра">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Палитра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Палитра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Палитра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Палитра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Палитра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Палитра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9_Палитра">
  <a:themeElements>
    <a:clrScheme name="Палитра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Палитра">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Палитра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Палитра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Палитра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Палитра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Палитра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Палитра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0_Палитра">
  <a:themeElements>
    <a:clrScheme name="Палитра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Палитра">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Палитра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Палитра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Палитра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Палитра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Палитра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Палитра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1_Палитра">
  <a:themeElements>
    <a:clrScheme name="Палитра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Палитра">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Палитра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Палитра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Палитра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Палитра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Палитра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Палитра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2_Палитра">
  <a:themeElements>
    <a:clrScheme name="Палитра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Палитра">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Палитра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Палитра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Палитра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Палитра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Палитра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Палитра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3_Палитра">
  <a:themeElements>
    <a:clrScheme name="Палитра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Палитра">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Палитра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Палитра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Палитра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Палитра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Палитра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Палитра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41758</Words>
  <Application>WPS Slides</Application>
  <PresentationFormat>Широкоэкранный</PresentationFormat>
  <Paragraphs>406</Paragraphs>
  <Slides>67</Slides>
  <Notes>6</Notes>
  <HiddenSlides>0</HiddenSlides>
  <MMClips>0</MMClips>
  <ScaleCrop>false</ScaleCrop>
  <HeadingPairs>
    <vt:vector size="6" baseType="variant">
      <vt:variant>
        <vt:lpstr>已用的字体</vt:lpstr>
      </vt:variant>
      <vt:variant>
        <vt:i4>20</vt:i4>
      </vt:variant>
      <vt:variant>
        <vt:lpstr>主题</vt:lpstr>
      </vt:variant>
      <vt:variant>
        <vt:i4>17</vt:i4>
      </vt:variant>
      <vt:variant>
        <vt:lpstr>幻灯片标题</vt:lpstr>
      </vt:variant>
      <vt:variant>
        <vt:i4>67</vt:i4>
      </vt:variant>
    </vt:vector>
  </HeadingPairs>
  <TitlesOfParts>
    <vt:vector size="104" baseType="lpstr">
      <vt:lpstr>Arial</vt:lpstr>
      <vt:lpstr>SimSun</vt:lpstr>
      <vt:lpstr>Wingdings</vt:lpstr>
      <vt:lpstr>Tahoma</vt:lpstr>
      <vt:lpstr>Impact</vt:lpstr>
      <vt:lpstr>Times New Roman</vt:lpstr>
      <vt:lpstr>Trebuchet MS</vt:lpstr>
      <vt:lpstr>Georgia</vt:lpstr>
      <vt:lpstr>Times New Roman</vt:lpstr>
      <vt:lpstr>Tahoma</vt:lpstr>
      <vt:lpstr>Arial</vt:lpstr>
      <vt:lpstr>Garamond</vt:lpstr>
      <vt:lpstr>Microsoft YaHei</vt:lpstr>
      <vt:lpstr>Arial Unicode MS</vt:lpstr>
      <vt:lpstr>Calibri</vt:lpstr>
      <vt:lpstr>Comic Sans MS</vt:lpstr>
      <vt:lpstr>Montserrat-Bold</vt:lpstr>
      <vt:lpstr>Segoe Print</vt:lpstr>
      <vt:lpstr>Montserrat</vt:lpstr>
      <vt:lpstr>Constantia</vt:lpstr>
      <vt:lpstr>5_Палитра</vt:lpstr>
      <vt:lpstr>6_Палитра</vt:lpstr>
      <vt:lpstr>7_Палитра</vt:lpstr>
      <vt:lpstr>8_Палитра</vt:lpstr>
      <vt:lpstr>9_Палитра</vt:lpstr>
      <vt:lpstr>10_Палитра</vt:lpstr>
      <vt:lpstr>11_Палитра</vt:lpstr>
      <vt:lpstr>12_Палитра</vt:lpstr>
      <vt:lpstr>13_Палитра</vt:lpstr>
      <vt:lpstr>14_Палитра</vt:lpstr>
      <vt:lpstr>NewsPrint</vt:lpstr>
      <vt:lpstr>1_NewsPrint</vt:lpstr>
      <vt:lpstr>2_NewsPrint</vt:lpstr>
      <vt:lpstr>3_NewsPrint</vt:lpstr>
      <vt:lpstr>4_NewsPrint</vt:lpstr>
      <vt:lpstr>5_NewsPrint</vt:lpstr>
      <vt:lpstr>Воздушный поток</vt:lpstr>
      <vt:lpstr>PowerPoint 演示文稿</vt:lpstr>
      <vt:lpstr>PowerPoint 演示文稿</vt:lpstr>
      <vt:lpstr>PowerPoint 演示文稿</vt:lpstr>
      <vt:lpstr>PowerPoint 演示文稿</vt:lpstr>
      <vt:lpstr>Жамиятнинг фалсафий таҳлили:</vt:lpstr>
      <vt:lpstr>PowerPoint 演示文稿</vt:lpstr>
      <vt:lpstr>PowerPoint 演示文稿</vt:lpstr>
      <vt:lpstr>PowerPoint 演示文稿</vt:lpstr>
      <vt:lpstr>PowerPoint 演示文稿</vt:lpstr>
      <vt:lpstr>PowerPoint 演示文稿</vt:lpstr>
      <vt:lpstr>PowerPoint 演示文稿</vt:lpstr>
      <vt:lpstr>Эмиль Дюркгейм (1858-1917), француз олими </vt:lpstr>
      <vt:lpstr>     Герберт Спенсер (1820-1903), инглиз файласуфи ва социологи </vt:lpstr>
      <vt:lpstr>К.Маркс (1818-1883) ва Ф.Энгельс (1820-1895)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Оила - жамият таянчи. Оиланинг вазифалари. Оила ўзбек халқининг юксак миллий ва диний қадрияти. </vt:lpstr>
      <vt:lpstr>    XIV bob. Oila, bolalar va yoshlar</vt:lpstr>
      <vt:lpstr>O’zbekiston konstitutsiyasi  XIV bob  </vt:lpstr>
      <vt:lpstr>         Оила Кодекси 3-модда. Оилавий муносабатларда фуқароларнинг тенг ҳуқуқлилиги </vt:lpstr>
      <vt:lpstr>PowerPoint 演示文稿</vt:lpstr>
      <vt:lpstr>PowerPoint 演示文稿</vt:lpstr>
      <vt:lpstr>PowerPoint 演示文稿</vt:lpstr>
      <vt:lpstr>2005-2009-yillarda oʻtkazilgan Jahon qadriyatlari soʻrovi shuni koʻrsatdiki, qadriyatlar va eʼtiqodlar boʻyicha mamlakatlar oʻrtasida sezilarli madaniy farqlar mavjud. Asosiy topilmalardan ba'zilari quyidagilardan iborat: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АНТРОПОЛОГИЯ</vt:lpstr>
      <vt:lpstr>PowerPoint 演示文稿</vt:lpstr>
      <vt:lpstr>PowerPoint 演示文稿</vt:lpstr>
      <vt:lpstr>PowerPoint 演示文稿</vt:lpstr>
      <vt:lpstr>PowerPoint 演示文稿</vt:lpstr>
      <vt:lpstr>PowerPoint 演示文稿</vt:lpstr>
      <vt:lpstr>PowerPoint 演示文稿</vt:lpstr>
      <vt:lpstr>Адам Смит  (1723 -1790)</vt:lpstr>
      <vt:lpstr>Inson xatti-harakatining cheklanganligi </vt:lpstr>
      <vt:lpstr>PowerPoint 演示文稿</vt:lpstr>
      <vt:lpstr>PowerPoint 演示文稿</vt:lpstr>
      <vt:lpstr>А.Смитнинг иқтисодий одам модели </vt:lpstr>
      <vt:lpstr>6.3. “Homo Economicus”ни шакллантирувчи ижтимоий-иқтисодий муҳит.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PC</dc:creator>
  <cp:lastModifiedBy>Admin</cp:lastModifiedBy>
  <cp:revision>5</cp:revision>
  <dcterms:created xsi:type="dcterms:W3CDTF">2023-12-05T05:34:00Z</dcterms:created>
  <dcterms:modified xsi:type="dcterms:W3CDTF">2025-04-15T11:22:00Z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0C753E4BD44D4DA2969622E78E2C87C2_13</vt:lpwstr>
  </property>
  <property fmtid="{D5CDD505-2E9C-101B-9397-08002B2CF9AE}" pid="3" name="KSOProductBuildVer">
    <vt:lpwstr>1033-12.2.0.20795</vt:lpwstr>
  </property>
</Properties>
</file>