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7475200" cy="9753600"/>
  <p:notesSz cx="17475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8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041"/>
            <a:ext cx="17475200" cy="9765642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130" y="3419782"/>
            <a:ext cx="11132608" cy="2341407"/>
          </a:xfrm>
        </p:spPr>
        <p:txBody>
          <a:bodyPr anchor="b">
            <a:noAutofit/>
          </a:bodyPr>
          <a:lstStyle>
            <a:lvl1pPr algn="r">
              <a:defRPr sz="768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130" y="5761185"/>
            <a:ext cx="11132608" cy="156003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79685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7" y="866986"/>
            <a:ext cx="12321891" cy="4840676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357902"/>
            <a:ext cx="1232189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32014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912" y="866987"/>
            <a:ext cx="116015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58133" y="5165795"/>
            <a:ext cx="10355151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357902"/>
            <a:ext cx="12321891" cy="2234257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  <p:sp>
        <p:nvSpPr>
          <p:cNvPr id="20" name="TextBox 19"/>
          <p:cNvSpPr txBox="1"/>
          <p:nvPr/>
        </p:nvSpPr>
        <p:spPr>
          <a:xfrm>
            <a:off x="776680" y="1124093"/>
            <a:ext cx="87376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46649" y="4105324"/>
            <a:ext cx="87376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89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7" y="2747716"/>
            <a:ext cx="12321891" cy="3691321"/>
          </a:xfrm>
        </p:spPr>
        <p:txBody>
          <a:bodyPr anchor="b">
            <a:normAutofit/>
          </a:bodyPr>
          <a:lstStyle>
            <a:lvl1pPr algn="l">
              <a:defRPr sz="625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439037"/>
            <a:ext cx="1232189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6627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912" y="866987"/>
            <a:ext cx="11601592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0843" y="5707662"/>
            <a:ext cx="12321892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439037"/>
            <a:ext cx="1232189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  <p:sp>
        <p:nvSpPr>
          <p:cNvPr id="24" name="TextBox 23"/>
          <p:cNvSpPr txBox="1"/>
          <p:nvPr/>
        </p:nvSpPr>
        <p:spPr>
          <a:xfrm>
            <a:off x="776680" y="1124093"/>
            <a:ext cx="87376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46649" y="4105324"/>
            <a:ext cx="87376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09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79" y="866987"/>
            <a:ext cx="12309758" cy="4298809"/>
          </a:xfrm>
        </p:spPr>
        <p:txBody>
          <a:bodyPr anchor="ctr">
            <a:normAutofit/>
          </a:bodyPr>
          <a:lstStyle>
            <a:lvl1pPr algn="l">
              <a:defRPr sz="6258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0843" y="5707662"/>
            <a:ext cx="12321892" cy="73137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439037"/>
            <a:ext cx="12321891" cy="2153122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2467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577862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20332" y="866986"/>
            <a:ext cx="1870132" cy="746873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0847" y="866987"/>
            <a:ext cx="10119548" cy="7468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323899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41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12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67552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7" y="3841234"/>
            <a:ext cx="12321891" cy="2597804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7" y="6439037"/>
            <a:ext cx="12321891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295077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846" y="3072838"/>
            <a:ext cx="5997117" cy="55193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5624" y="3072838"/>
            <a:ext cx="5997115" cy="55193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56234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569" y="3073398"/>
            <a:ext cx="5999393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569" y="3892971"/>
            <a:ext cx="5999393" cy="469918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3349" y="3073398"/>
            <a:ext cx="5999386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3351" y="3892971"/>
            <a:ext cx="5999384" cy="469918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23783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5" y="866987"/>
            <a:ext cx="12321891" cy="1878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67221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26768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6" y="2131348"/>
            <a:ext cx="5524823" cy="1818263"/>
          </a:xfrm>
        </p:spPr>
        <p:txBody>
          <a:bodyPr anchor="b">
            <a:normAutofit/>
          </a:bodyPr>
          <a:lstStyle>
            <a:lvl1pPr>
              <a:defRPr sz="28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328" y="732337"/>
            <a:ext cx="6469409" cy="78598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846" y="3949610"/>
            <a:ext cx="5524823" cy="3675661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035" indent="0">
              <a:buNone/>
              <a:defRPr sz="1991"/>
            </a:lvl2pPr>
            <a:lvl3pPr marL="1300070" indent="0">
              <a:buNone/>
              <a:defRPr sz="1707"/>
            </a:lvl3pPr>
            <a:lvl4pPr marL="1950105" indent="0">
              <a:buNone/>
              <a:defRPr sz="1422"/>
            </a:lvl4pPr>
            <a:lvl5pPr marL="2600139" indent="0">
              <a:buNone/>
              <a:defRPr sz="1422"/>
            </a:lvl5pPr>
            <a:lvl6pPr marL="3250174" indent="0">
              <a:buNone/>
              <a:defRPr sz="1422"/>
            </a:lvl6pPr>
            <a:lvl7pPr marL="3900209" indent="0">
              <a:buNone/>
              <a:defRPr sz="1422"/>
            </a:lvl7pPr>
            <a:lvl8pPr marL="4550244" indent="0">
              <a:buNone/>
              <a:defRPr sz="1422"/>
            </a:lvl8pPr>
            <a:lvl9pPr marL="5200279" indent="0">
              <a:buNone/>
              <a:defRPr sz="142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09442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6" y="6827520"/>
            <a:ext cx="12321889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0845" y="866986"/>
            <a:ext cx="12321891" cy="5469466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846" y="7633547"/>
            <a:ext cx="12321889" cy="95861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z-Latn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17130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041"/>
            <a:ext cx="17475200" cy="9765642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0845" y="866987"/>
            <a:ext cx="12321891" cy="1878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845" y="3072838"/>
            <a:ext cx="12321891" cy="551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7358" y="8592160"/>
            <a:ext cx="130711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0846" y="8592160"/>
            <a:ext cx="902657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z-Latn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13284" y="8592160"/>
            <a:ext cx="979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uz-Latn-UZ" smtClean="0"/>
              <a:t>‹#›</a:t>
            </a:fld>
            <a:endParaRPr lang="uz-Latn-UZ"/>
          </a:p>
        </p:txBody>
      </p:sp>
    </p:spTree>
    <p:extLst>
      <p:ext uri="{BB962C8B-B14F-4D97-AF65-F5344CB8AC3E}">
        <p14:creationId xmlns:p14="http://schemas.microsoft.com/office/powerpoint/2010/main" val="41171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2026-04-27T12:12:59Z</dcterms:created>
  <dcterms:modified xsi:type="dcterms:W3CDTF">2026-04-27T12:15:02Z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2026-04-27T00:00:00Z</vt:filetime>
  </property>
  <property fmtid="{D5CDD505-2E9C-101B-9397-08002B2CF9AE}" pid="3" name="LastSaved">
    <vt:filetime>2026-04-27T00:00:00Z</vt:filetime>
  </property>
  <property fmtid="{D5CDD505-2E9C-101B-9397-08002B2CF9AE}" pid="4" name="Producer">
    <vt:lpwstr>Pdftools SDK</vt:lpwstr>
  </property>
</Properties>
</file>