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99" r:id="rId3"/>
    <p:sldId id="298" r:id="rId4"/>
    <p:sldId id="303" r:id="rId5"/>
    <p:sldId id="302" r:id="rId6"/>
    <p:sldId id="300" r:id="rId7"/>
    <p:sldId id="305" r:id="rId8"/>
    <p:sldId id="306" r:id="rId9"/>
    <p:sldId id="307" r:id="rId10"/>
    <p:sldId id="308" r:id="rId11"/>
    <p:sldId id="309" r:id="rId12"/>
    <p:sldId id="310" r:id="rId13"/>
    <p:sldId id="313" r:id="rId14"/>
    <p:sldId id="314" r:id="rId15"/>
    <p:sldId id="315" r:id="rId16"/>
    <p:sldId id="316" r:id="rId17"/>
    <p:sldId id="317" r:id="rId18"/>
    <p:sldId id="318" r:id="rId19"/>
    <p:sldId id="319" r:id="rId20"/>
    <p:sldId id="320" r:id="rId21"/>
    <p:sldId id="321" r:id="rId22"/>
    <p:sldId id="322" r:id="rId23"/>
    <p:sldId id="323" r:id="rId24"/>
    <p:sldId id="324"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333333"/>
    <a:srgbClr val="FF3300"/>
    <a:srgbClr val="FF6600"/>
    <a:srgbClr val="969696"/>
    <a:srgbClr val="1C1C1C"/>
    <a:srgbClr val="660033"/>
    <a:srgbClr val="800000"/>
    <a:srgbClr val="66CCFF"/>
    <a:srgbClr val="3B6A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836" y="138"/>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notesMaster" Target="notesMasters/notesMaster1.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_rels/data6.xml.rels><?xml version="1.0" encoding="UTF-8" standalone="yes"?>
<Relationships xmlns="http://schemas.openxmlformats.org/package/2006/relationships"><Relationship Id="rId1" Type="http://schemas.openxmlformats.org/officeDocument/2006/relationships/image" Target="../media/image2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B6DFF24-8AB4-4FA9-82A0-D46B43177E75}"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7F4CC4DF-3F31-4B7A-8A52-3300E8C6DC52}">
      <dgm:prSet phldrT="[Текст]" custT="1">
        <dgm:style>
          <a:lnRef idx="3">
            <a:schemeClr val="lt1"/>
          </a:lnRef>
          <a:fillRef idx="1">
            <a:schemeClr val="accent6"/>
          </a:fillRef>
          <a:effectRef idx="1">
            <a:schemeClr val="accent6"/>
          </a:effectRef>
          <a:fontRef idx="minor">
            <a:schemeClr val="lt1"/>
          </a:fontRef>
        </dgm:style>
      </dgm:prSet>
      <dgm:spPr/>
      <dgm:t>
        <a:bodyPr/>
        <a:lstStyle/>
        <a:p>
          <a:pPr>
            <a:lnSpc>
              <a:spcPct val="100000"/>
            </a:lnSpc>
            <a:spcAft>
              <a:spcPts val="0"/>
            </a:spcAft>
          </a:pPr>
          <a:r>
            <a:rPr lang="en-US" sz="2200" b="0" dirty="0">
              <a:solidFill>
                <a:schemeClr val="tx1"/>
              </a:solidFill>
              <a:latin typeface="Times New Roman" panose="02020603050405020304" pitchFamily="18" charset="0"/>
              <a:cs typeface="Times New Roman" panose="02020603050405020304" pitchFamily="18" charset="0"/>
            </a:rPr>
            <a:t>Фалсафа нафақат инсоннинг </a:t>
          </a:r>
        </a:p>
        <a:p>
          <a:pPr>
            <a:lnSpc>
              <a:spcPct val="100000"/>
            </a:lnSpc>
            <a:spcAft>
              <a:spcPts val="0"/>
            </a:spcAft>
          </a:pPr>
          <a:r>
            <a:rPr lang="en-US" sz="2200" b="0" dirty="0">
              <a:solidFill>
                <a:schemeClr val="tx1"/>
              </a:solidFill>
              <a:latin typeface="Times New Roman" panose="02020603050405020304" pitchFamily="18" charset="0"/>
              <a:cs typeface="Times New Roman" panose="02020603050405020304" pitchFamily="18" charset="0"/>
            </a:rPr>
            <a:t>азалий муаммоларини, балки фан-техника тараққиёти таъсирида дунё миқёсида ўзгараётган реал ҳаётий кундалик амалиётни</a:t>
          </a:r>
        </a:p>
        <a:p>
          <a:pPr>
            <a:lnSpc>
              <a:spcPct val="100000"/>
            </a:lnSpc>
            <a:spcAft>
              <a:spcPts val="0"/>
            </a:spcAft>
          </a:pPr>
          <a:r>
            <a:rPr lang="en-US" sz="2200" b="0" dirty="0">
              <a:solidFill>
                <a:schemeClr val="tx1"/>
              </a:solidFill>
              <a:latin typeface="Times New Roman" panose="02020603050405020304" pitchFamily="18" charset="0"/>
              <a:cs typeface="Times New Roman" panose="02020603050405020304" pitchFamily="18" charset="0"/>
            </a:rPr>
            <a:t>ҳам акс эттиради</a:t>
          </a:r>
          <a:endParaRPr lang="ru-RU" sz="2200" b="0" dirty="0">
            <a:solidFill>
              <a:schemeClr val="tx1"/>
            </a:solidFill>
          </a:endParaRPr>
        </a:p>
      </dgm:t>
    </dgm:pt>
    <dgm:pt modelId="{345D2582-9114-4CE6-BF89-6420C715ED1C}" cxnId="{1A17094C-F067-4131-9A0D-3B52F932E948}" type="parTrans">
      <dgm:prSet/>
      <dgm:spPr/>
      <dgm:t>
        <a:bodyPr/>
        <a:lstStyle/>
        <a:p>
          <a:endParaRPr lang="ru-RU"/>
        </a:p>
      </dgm:t>
    </dgm:pt>
    <dgm:pt modelId="{EC97AB6D-70F3-4E13-A584-A63031851571}" cxnId="{1A17094C-F067-4131-9A0D-3B52F932E948}" type="sibTrans">
      <dgm:prSet/>
      <dgm:spPr/>
      <dgm:t>
        <a:bodyPr/>
        <a:lstStyle/>
        <a:p>
          <a:endParaRPr lang="ru-RU"/>
        </a:p>
      </dgm:t>
    </dgm:pt>
    <dgm:pt modelId="{F47510BA-2552-41ED-9461-D53B8D2A05CF}">
      <dgm:prSet phldrT="[Текст]" custT="1">
        <dgm:style>
          <a:lnRef idx="1">
            <a:schemeClr val="accent6"/>
          </a:lnRef>
          <a:fillRef idx="2">
            <a:schemeClr val="accent6"/>
          </a:fillRef>
          <a:effectRef idx="1">
            <a:schemeClr val="accent6"/>
          </a:effectRef>
          <a:fontRef idx="minor">
            <a:schemeClr val="dk1"/>
          </a:fontRef>
        </dgm:style>
      </dgm:prSet>
      <dgm:spPr/>
      <dgm:t>
        <a:bodyPr/>
        <a:lstStyle/>
        <a:p>
          <a:pPr>
            <a:lnSpc>
              <a:spcPct val="100000"/>
            </a:lnSpc>
            <a:spcAft>
              <a:spcPts val="0"/>
            </a:spcAft>
          </a:pPr>
          <a:r>
            <a:rPr lang="en-US" sz="2400" dirty="0">
              <a:latin typeface="Times New Roman" panose="02020603050405020304" pitchFamily="18" charset="0"/>
              <a:cs typeface="Times New Roman" panose="02020603050405020304" pitchFamily="18" charset="0"/>
            </a:rPr>
            <a:t>..</a:t>
          </a:r>
        </a:p>
        <a:p>
          <a:pPr>
            <a:lnSpc>
              <a:spcPct val="100000"/>
            </a:lnSpc>
            <a:spcAft>
              <a:spcPts val="0"/>
            </a:spcAft>
          </a:pPr>
          <a:r>
            <a:rPr lang="en-US" sz="2200" b="0" dirty="0">
              <a:latin typeface="Times New Roman" panose="02020603050405020304" pitchFamily="18" charset="0"/>
              <a:cs typeface="Times New Roman" panose="02020603050405020304" pitchFamily="18" charset="0"/>
            </a:rPr>
            <a:t>Фалсафанинг фандан устунлиги</a:t>
          </a:r>
        </a:p>
        <a:p>
          <a:pPr>
            <a:lnSpc>
              <a:spcPct val="100000"/>
            </a:lnSpc>
            <a:spcAft>
              <a:spcPts val="0"/>
            </a:spcAft>
          </a:pPr>
          <a:r>
            <a:rPr lang="en-US" sz="2200" b="0" dirty="0">
              <a:latin typeface="Times New Roman" panose="02020603050405020304" pitchFamily="18" charset="0"/>
              <a:cs typeface="Times New Roman" panose="02020603050405020304" pitchFamily="18" charset="0"/>
            </a:rPr>
            <a:t>шундаки – у ўз хулосаларида асосий </a:t>
          </a:r>
        </a:p>
        <a:p>
          <a:pPr>
            <a:lnSpc>
              <a:spcPct val="100000"/>
            </a:lnSpc>
            <a:spcAft>
              <a:spcPts val="0"/>
            </a:spcAft>
          </a:pPr>
          <a:r>
            <a:rPr lang="en-US" sz="2200" b="0" dirty="0">
              <a:latin typeface="Times New Roman" panose="02020603050405020304" pitchFamily="18" charset="0"/>
              <a:cs typeface="Times New Roman" panose="02020603050405020304" pitchFamily="18" charset="0"/>
            </a:rPr>
            <a:t>эътиборни ишнинг моҳиятига қаратиш, </a:t>
          </a:r>
        </a:p>
        <a:p>
          <a:pPr>
            <a:lnSpc>
              <a:spcPct val="100000"/>
            </a:lnSpc>
            <a:spcAft>
              <a:spcPts val="0"/>
            </a:spcAft>
          </a:pPr>
          <a:r>
            <a:rPr lang="en-US" sz="2200" b="0" dirty="0">
              <a:latin typeface="Times New Roman" panose="02020603050405020304" pitchFamily="18" charset="0"/>
              <a:cs typeface="Times New Roman" panose="02020603050405020304" pitchFamily="18" charset="0"/>
            </a:rPr>
            <a:t>ривожланишнинг энг муҳим омиллари ва </a:t>
          </a:r>
        </a:p>
        <a:p>
          <a:pPr>
            <a:lnSpc>
              <a:spcPct val="100000"/>
            </a:lnSpc>
            <a:spcAft>
              <a:spcPts val="0"/>
            </a:spcAft>
          </a:pPr>
          <a:r>
            <a:rPr lang="en-US" sz="2200" b="0" dirty="0">
              <a:latin typeface="Times New Roman" panose="02020603050405020304" pitchFamily="18" charset="0"/>
              <a:cs typeface="Times New Roman" panose="02020603050405020304" pitchFamily="18" charset="0"/>
            </a:rPr>
            <a:t>асосий жараёнларини қайд этишга  </a:t>
          </a:r>
        </a:p>
        <a:p>
          <a:pPr>
            <a:lnSpc>
              <a:spcPct val="100000"/>
            </a:lnSpc>
            <a:spcAft>
              <a:spcPts val="0"/>
            </a:spcAft>
          </a:pPr>
          <a:r>
            <a:rPr lang="en-US" sz="2200" b="0" dirty="0">
              <a:latin typeface="Times New Roman" panose="02020603050405020304" pitchFamily="18" charset="0"/>
              <a:cs typeface="Times New Roman" panose="02020603050405020304" pitchFamily="18" charset="0"/>
            </a:rPr>
            <a:t>қаратади.</a:t>
          </a:r>
          <a:endParaRPr lang="ru-RU" sz="2200" b="0" dirty="0">
            <a:latin typeface="Times New Roman" panose="02020603050405020304" pitchFamily="18" charset="0"/>
            <a:cs typeface="Times New Roman" panose="02020603050405020304" pitchFamily="18" charset="0"/>
          </a:endParaRPr>
        </a:p>
      </dgm:t>
    </dgm:pt>
    <dgm:pt modelId="{88E8B140-6713-49D5-9B2D-5D340C84FDD3}" cxnId="{A0C0ED6B-C9EB-4C3E-9959-4BE9EB2E4D1C}" type="parTrans">
      <dgm:prSet/>
      <dgm:spPr/>
      <dgm:t>
        <a:bodyPr/>
        <a:lstStyle/>
        <a:p>
          <a:endParaRPr lang="ru-RU"/>
        </a:p>
      </dgm:t>
    </dgm:pt>
    <dgm:pt modelId="{FDB810A6-4901-4DE3-868C-26C4B7EA9BA3}" cxnId="{A0C0ED6B-C9EB-4C3E-9959-4BE9EB2E4D1C}" type="sibTrans">
      <dgm:prSet/>
      <dgm:spPr/>
      <dgm:t>
        <a:bodyPr/>
        <a:lstStyle/>
        <a:p>
          <a:endParaRPr lang="ru-RU"/>
        </a:p>
      </dgm:t>
    </dgm:pt>
    <dgm:pt modelId="{73768B35-845A-48A9-B0B8-1B1BCED65E98}">
      <dgm:prSet phldrT="[Текст]" custT="1">
        <dgm:style>
          <a:lnRef idx="2">
            <a:schemeClr val="accent6">
              <a:shade val="50000"/>
            </a:schemeClr>
          </a:lnRef>
          <a:fillRef idx="1">
            <a:schemeClr val="accent6"/>
          </a:fillRef>
          <a:effectRef idx="0">
            <a:schemeClr val="accent6"/>
          </a:effectRef>
          <a:fontRef idx="minor">
            <a:schemeClr val="lt1"/>
          </a:fontRef>
        </dgm:style>
      </dgm:prSet>
      <dgm:spPr/>
      <dgm:t>
        <a:bodyPr/>
        <a:lstStyle/>
        <a:p>
          <a:pPr>
            <a:lnSpc>
              <a:spcPct val="100000"/>
            </a:lnSpc>
            <a:spcAft>
              <a:spcPts val="0"/>
            </a:spcAft>
          </a:pPr>
          <a:r>
            <a:rPr lang="en-US" sz="2000" dirty="0">
              <a:latin typeface="Times New Roman" panose="02020603050405020304" pitchFamily="18" charset="0"/>
              <a:cs typeface="Times New Roman" panose="02020603050405020304" pitchFamily="18" charset="0"/>
            </a:rPr>
            <a:t>Фалсафий таҳлилнинг  муҳим нарсаларни иккинчи даражали нарсалардан, қонуний нарсаларни тасодифий </a:t>
          </a:r>
        </a:p>
        <a:p>
          <a:pPr>
            <a:lnSpc>
              <a:spcPct val="100000"/>
            </a:lnSpc>
            <a:spcAft>
              <a:spcPts val="0"/>
            </a:spcAft>
          </a:pPr>
          <a:r>
            <a:rPr lang="en-US" sz="2000" dirty="0">
              <a:latin typeface="Times New Roman" panose="02020603050405020304" pitchFamily="18" charset="0"/>
              <a:cs typeface="Times New Roman" panose="02020603050405020304" pitchFamily="18" charset="0"/>
            </a:rPr>
            <a:t>нарсалардан фарқлаш, тарихий ривожланишда объектив жараёнларнинг субъектив омиллардан фарқи каби усуллари ва методлари ҳозирги вақтда инсоният дуч келган оламшумул муаммоларни назарий </a:t>
          </a:r>
        </a:p>
        <a:p>
          <a:pPr>
            <a:lnSpc>
              <a:spcPct val="100000"/>
            </a:lnSpc>
            <a:spcAft>
              <a:spcPts val="0"/>
            </a:spcAft>
          </a:pPr>
          <a:r>
            <a:rPr lang="en-US" sz="2000" dirty="0">
              <a:latin typeface="Times New Roman" panose="02020603050405020304" pitchFamily="18" charset="0"/>
              <a:cs typeface="Times New Roman" panose="02020603050405020304" pitchFamily="18" charset="0"/>
            </a:rPr>
            <a:t>англаб етиш ва амалда бартараф этиш учун айниқса муҳим аҳамият касб этади.</a:t>
          </a:r>
          <a:endParaRPr lang="ru-RU" sz="2000" dirty="0">
            <a:latin typeface="Times New Roman" panose="02020603050405020304" pitchFamily="18" charset="0"/>
            <a:cs typeface="Times New Roman" panose="02020603050405020304" pitchFamily="18" charset="0"/>
          </a:endParaRPr>
        </a:p>
      </dgm:t>
    </dgm:pt>
    <dgm:pt modelId="{BF9D919B-E0DA-403F-847A-B3DF815E95E5}" cxnId="{B02CE5C3-D4DC-4F36-A570-658865785294}" type="parTrans">
      <dgm:prSet/>
      <dgm:spPr/>
      <dgm:t>
        <a:bodyPr/>
        <a:lstStyle/>
        <a:p>
          <a:endParaRPr lang="ru-RU"/>
        </a:p>
      </dgm:t>
    </dgm:pt>
    <dgm:pt modelId="{96005CE1-7CAF-4E8A-BBDA-34DE69BF7739}" cxnId="{B02CE5C3-D4DC-4F36-A570-658865785294}" type="sibTrans">
      <dgm:prSet/>
      <dgm:spPr/>
      <dgm:t>
        <a:bodyPr/>
        <a:lstStyle/>
        <a:p>
          <a:endParaRPr lang="ru-RU"/>
        </a:p>
      </dgm:t>
    </dgm:pt>
    <dgm:pt modelId="{12F631DD-1179-4EC7-8A40-1DFF61C6C57A}" type="pres">
      <dgm:prSet presAssocID="{DB6DFF24-8AB4-4FA9-82A0-D46B43177E75}" presName="Name0" presStyleCnt="0">
        <dgm:presLayoutVars>
          <dgm:chMax val="7"/>
          <dgm:dir/>
          <dgm:animLvl val="lvl"/>
          <dgm:resizeHandles val="exact"/>
        </dgm:presLayoutVars>
      </dgm:prSet>
      <dgm:spPr/>
    </dgm:pt>
    <dgm:pt modelId="{CD2CD51F-45A8-426A-A7D3-1854D02D9B24}" type="pres">
      <dgm:prSet presAssocID="{7F4CC4DF-3F31-4B7A-8A52-3300E8C6DC52}" presName="circle1" presStyleLbl="node1" presStyleIdx="0" presStyleCnt="3">
        <dgm:style>
          <a:lnRef idx="1">
            <a:schemeClr val="accent6"/>
          </a:lnRef>
          <a:fillRef idx="2">
            <a:schemeClr val="accent6"/>
          </a:fillRef>
          <a:effectRef idx="1">
            <a:schemeClr val="accent6"/>
          </a:effectRef>
          <a:fontRef idx="minor">
            <a:schemeClr val="dk1"/>
          </a:fontRef>
        </dgm:style>
      </dgm:prSet>
      <dgm:spPr/>
    </dgm:pt>
    <dgm:pt modelId="{0C0EE2CD-9A7B-40A8-9E2A-F532E4C367F6}" type="pres">
      <dgm:prSet presAssocID="{7F4CC4DF-3F31-4B7A-8A52-3300E8C6DC52}" presName="space" presStyleCnt="0"/>
      <dgm:spPr/>
    </dgm:pt>
    <dgm:pt modelId="{B26E0031-668F-4CB1-93D0-E6BCBAAA2322}" type="pres">
      <dgm:prSet presAssocID="{7F4CC4DF-3F31-4B7A-8A52-3300E8C6DC52}" presName="rect1" presStyleLbl="alignAcc1" presStyleIdx="0" presStyleCnt="3" custScaleY="122222"/>
      <dgm:spPr/>
    </dgm:pt>
    <dgm:pt modelId="{0B41D1C4-32D0-4C74-948C-9124C6A2D331}" type="pres">
      <dgm:prSet presAssocID="{F47510BA-2552-41ED-9461-D53B8D2A05CF}" presName="vertSpace2" presStyleLbl="node1" presStyleIdx="0" presStyleCnt="3"/>
      <dgm:spPr/>
    </dgm:pt>
    <dgm:pt modelId="{5C8E7AD4-DF06-4A2E-838D-45022A6FF92E}" type="pres">
      <dgm:prSet presAssocID="{F47510BA-2552-41ED-9461-D53B8D2A05CF}" presName="circle2" presStyleLbl="node1" presStyleIdx="1" presStyleCnt="3">
        <dgm:style>
          <a:lnRef idx="2">
            <a:schemeClr val="accent6">
              <a:shade val="50000"/>
            </a:schemeClr>
          </a:lnRef>
          <a:fillRef idx="1">
            <a:schemeClr val="accent6"/>
          </a:fillRef>
          <a:effectRef idx="0">
            <a:schemeClr val="accent6"/>
          </a:effectRef>
          <a:fontRef idx="minor">
            <a:schemeClr val="lt1"/>
          </a:fontRef>
        </dgm:style>
      </dgm:prSet>
      <dgm:spPr/>
    </dgm:pt>
    <dgm:pt modelId="{AA364086-C611-4A17-A282-D5F125D9A419}" type="pres">
      <dgm:prSet presAssocID="{F47510BA-2552-41ED-9461-D53B8D2A05CF}" presName="rect2" presStyleLbl="alignAcc1" presStyleIdx="1" presStyleCnt="3" custLinFactNeighborX="-230" custLinFactNeighborY="-12655"/>
      <dgm:spPr/>
    </dgm:pt>
    <dgm:pt modelId="{6A14A10F-C03D-47B9-A834-531046C04AB2}" type="pres">
      <dgm:prSet presAssocID="{73768B35-845A-48A9-B0B8-1B1BCED65E98}" presName="vertSpace3" presStyleLbl="node1" presStyleIdx="1" presStyleCnt="3"/>
      <dgm:spPr/>
    </dgm:pt>
    <dgm:pt modelId="{CBB34C79-3DE7-4959-946F-20491C53412E}" type="pres">
      <dgm:prSet presAssocID="{73768B35-845A-48A9-B0B8-1B1BCED65E98}" presName="circle3" presStyleLbl="node1" presStyleIdx="2" presStyleCnt="3"/>
      <dgm:spPr>
        <a:solidFill>
          <a:schemeClr val="tx1"/>
        </a:solidFill>
      </dgm:spPr>
    </dgm:pt>
    <dgm:pt modelId="{CB684853-8752-4A7B-8CD9-225EB6D60511}" type="pres">
      <dgm:prSet presAssocID="{73768B35-845A-48A9-B0B8-1B1BCED65E98}" presName="rect3" presStyleLbl="alignAcc1" presStyleIdx="2" presStyleCnt="3" custScaleY="155609" custLinFactNeighborX="-230" custLinFactNeighborY="27350"/>
      <dgm:spPr/>
    </dgm:pt>
    <dgm:pt modelId="{66E99701-B4F0-406E-9D00-8144A8163206}" type="pres">
      <dgm:prSet presAssocID="{7F4CC4DF-3F31-4B7A-8A52-3300E8C6DC52}" presName="rect1ParTxNoCh" presStyleLbl="alignAcc1" presStyleIdx="2" presStyleCnt="3">
        <dgm:presLayoutVars>
          <dgm:chMax val="1"/>
          <dgm:bulletEnabled val="1"/>
        </dgm:presLayoutVars>
      </dgm:prSet>
      <dgm:spPr/>
    </dgm:pt>
    <dgm:pt modelId="{6462B8DA-40B1-4255-B89A-61AD9EEC87AE}" type="pres">
      <dgm:prSet presAssocID="{F47510BA-2552-41ED-9461-D53B8D2A05CF}" presName="rect2ParTxNoCh" presStyleLbl="alignAcc1" presStyleIdx="2" presStyleCnt="3">
        <dgm:presLayoutVars>
          <dgm:chMax val="1"/>
          <dgm:bulletEnabled val="1"/>
        </dgm:presLayoutVars>
      </dgm:prSet>
      <dgm:spPr/>
    </dgm:pt>
    <dgm:pt modelId="{4E6E7E6C-EB27-4C3E-A770-9661B5F0760B}" type="pres">
      <dgm:prSet presAssocID="{73768B35-845A-48A9-B0B8-1B1BCED65E98}" presName="rect3ParTxNoCh" presStyleLbl="alignAcc1" presStyleIdx="2" presStyleCnt="3">
        <dgm:presLayoutVars>
          <dgm:chMax val="1"/>
          <dgm:bulletEnabled val="1"/>
        </dgm:presLayoutVars>
      </dgm:prSet>
      <dgm:spPr/>
    </dgm:pt>
  </dgm:ptLst>
  <dgm:cxnLst>
    <dgm:cxn modelId="{7FD25D22-2B11-4258-B564-E7416615CA1B}" type="presOf" srcId="{7F4CC4DF-3F31-4B7A-8A52-3300E8C6DC52}" destId="{66E99701-B4F0-406E-9D00-8144A8163206}" srcOrd="1" destOrd="0" presId="urn:microsoft.com/office/officeart/2005/8/layout/target3"/>
    <dgm:cxn modelId="{939B6E2D-8099-4431-9EB0-C4E3C5085760}" type="presOf" srcId="{73768B35-845A-48A9-B0B8-1B1BCED65E98}" destId="{CB684853-8752-4A7B-8CD9-225EB6D60511}" srcOrd="0" destOrd="0" presId="urn:microsoft.com/office/officeart/2005/8/layout/target3"/>
    <dgm:cxn modelId="{082B193F-FE69-4B1A-B1B1-979B4B1A9332}" type="presOf" srcId="{F47510BA-2552-41ED-9461-D53B8D2A05CF}" destId="{AA364086-C611-4A17-A282-D5F125D9A419}" srcOrd="0" destOrd="0" presId="urn:microsoft.com/office/officeart/2005/8/layout/target3"/>
    <dgm:cxn modelId="{A0C0ED6B-C9EB-4C3E-9959-4BE9EB2E4D1C}" srcId="{DB6DFF24-8AB4-4FA9-82A0-D46B43177E75}" destId="{F47510BA-2552-41ED-9461-D53B8D2A05CF}" srcOrd="1" destOrd="0" parTransId="{88E8B140-6713-49D5-9B2D-5D340C84FDD3}" sibTransId="{FDB810A6-4901-4DE3-868C-26C4B7EA9BA3}"/>
    <dgm:cxn modelId="{1A17094C-F067-4131-9A0D-3B52F932E948}" srcId="{DB6DFF24-8AB4-4FA9-82A0-D46B43177E75}" destId="{7F4CC4DF-3F31-4B7A-8A52-3300E8C6DC52}" srcOrd="0" destOrd="0" parTransId="{345D2582-9114-4CE6-BF89-6420C715ED1C}" sibTransId="{EC97AB6D-70F3-4E13-A584-A63031851571}"/>
    <dgm:cxn modelId="{B7093276-4AD4-42E2-85B3-594FA05B4713}" type="presOf" srcId="{73768B35-845A-48A9-B0B8-1B1BCED65E98}" destId="{4E6E7E6C-EB27-4C3E-A770-9661B5F0760B}" srcOrd="1" destOrd="0" presId="urn:microsoft.com/office/officeart/2005/8/layout/target3"/>
    <dgm:cxn modelId="{00B33DA2-D913-4360-817A-F65CA2B44BB0}" type="presOf" srcId="{DB6DFF24-8AB4-4FA9-82A0-D46B43177E75}" destId="{12F631DD-1179-4EC7-8A40-1DFF61C6C57A}" srcOrd="0" destOrd="0" presId="urn:microsoft.com/office/officeart/2005/8/layout/target3"/>
    <dgm:cxn modelId="{FC8FF5B6-1316-48EF-9F60-AD1BF3573DEF}" type="presOf" srcId="{F47510BA-2552-41ED-9461-D53B8D2A05CF}" destId="{6462B8DA-40B1-4255-B89A-61AD9EEC87AE}" srcOrd="1" destOrd="0" presId="urn:microsoft.com/office/officeart/2005/8/layout/target3"/>
    <dgm:cxn modelId="{C1A4BAB8-1AE6-4382-9D3D-10147152E9D7}" type="presOf" srcId="{7F4CC4DF-3F31-4B7A-8A52-3300E8C6DC52}" destId="{B26E0031-668F-4CB1-93D0-E6BCBAAA2322}" srcOrd="0" destOrd="0" presId="urn:microsoft.com/office/officeart/2005/8/layout/target3"/>
    <dgm:cxn modelId="{B02CE5C3-D4DC-4F36-A570-658865785294}" srcId="{DB6DFF24-8AB4-4FA9-82A0-D46B43177E75}" destId="{73768B35-845A-48A9-B0B8-1B1BCED65E98}" srcOrd="2" destOrd="0" parTransId="{BF9D919B-E0DA-403F-847A-B3DF815E95E5}" sibTransId="{96005CE1-7CAF-4E8A-BBDA-34DE69BF7739}"/>
    <dgm:cxn modelId="{692C81E9-7C7D-4558-BB34-25AF10D3B551}" type="presParOf" srcId="{12F631DD-1179-4EC7-8A40-1DFF61C6C57A}" destId="{CD2CD51F-45A8-426A-A7D3-1854D02D9B24}" srcOrd="0" destOrd="0" presId="urn:microsoft.com/office/officeart/2005/8/layout/target3"/>
    <dgm:cxn modelId="{0F19B0FB-4689-42A8-9E7F-2C634D3F00A3}" type="presParOf" srcId="{12F631DD-1179-4EC7-8A40-1DFF61C6C57A}" destId="{0C0EE2CD-9A7B-40A8-9E2A-F532E4C367F6}" srcOrd="1" destOrd="0" presId="urn:microsoft.com/office/officeart/2005/8/layout/target3"/>
    <dgm:cxn modelId="{76C693E5-C80C-443B-A7A9-0A6B83748FB3}" type="presParOf" srcId="{12F631DD-1179-4EC7-8A40-1DFF61C6C57A}" destId="{B26E0031-668F-4CB1-93D0-E6BCBAAA2322}" srcOrd="2" destOrd="0" presId="urn:microsoft.com/office/officeart/2005/8/layout/target3"/>
    <dgm:cxn modelId="{FF31A8D8-7FAD-448A-BAD8-6DEF72D4EE1C}" type="presParOf" srcId="{12F631DD-1179-4EC7-8A40-1DFF61C6C57A}" destId="{0B41D1C4-32D0-4C74-948C-9124C6A2D331}" srcOrd="3" destOrd="0" presId="urn:microsoft.com/office/officeart/2005/8/layout/target3"/>
    <dgm:cxn modelId="{FC63F2A7-0879-47D2-BD9A-7A8B73B9605F}" type="presParOf" srcId="{12F631DD-1179-4EC7-8A40-1DFF61C6C57A}" destId="{5C8E7AD4-DF06-4A2E-838D-45022A6FF92E}" srcOrd="4" destOrd="0" presId="urn:microsoft.com/office/officeart/2005/8/layout/target3"/>
    <dgm:cxn modelId="{C84EA383-98CE-4BFE-8574-F5B78D1A8F4E}" type="presParOf" srcId="{12F631DD-1179-4EC7-8A40-1DFF61C6C57A}" destId="{AA364086-C611-4A17-A282-D5F125D9A419}" srcOrd="5" destOrd="0" presId="urn:microsoft.com/office/officeart/2005/8/layout/target3"/>
    <dgm:cxn modelId="{807C0337-8631-4FDA-A611-8B2B807EAC62}" type="presParOf" srcId="{12F631DD-1179-4EC7-8A40-1DFF61C6C57A}" destId="{6A14A10F-C03D-47B9-A834-531046C04AB2}" srcOrd="6" destOrd="0" presId="urn:microsoft.com/office/officeart/2005/8/layout/target3"/>
    <dgm:cxn modelId="{D0469DCC-FC6C-41CA-AC0B-009394F16F49}" type="presParOf" srcId="{12F631DD-1179-4EC7-8A40-1DFF61C6C57A}" destId="{CBB34C79-3DE7-4959-946F-20491C53412E}" srcOrd="7" destOrd="0" presId="urn:microsoft.com/office/officeart/2005/8/layout/target3"/>
    <dgm:cxn modelId="{5199A10E-0926-4087-935B-136BBB77EBBF}" type="presParOf" srcId="{12F631DD-1179-4EC7-8A40-1DFF61C6C57A}" destId="{CB684853-8752-4A7B-8CD9-225EB6D60511}" srcOrd="8" destOrd="0" presId="urn:microsoft.com/office/officeart/2005/8/layout/target3"/>
    <dgm:cxn modelId="{28A59C06-6A42-478C-B5D3-854D37A4A99B}" type="presParOf" srcId="{12F631DD-1179-4EC7-8A40-1DFF61C6C57A}" destId="{66E99701-B4F0-406E-9D00-8144A8163206}" srcOrd="9" destOrd="0" presId="urn:microsoft.com/office/officeart/2005/8/layout/target3"/>
    <dgm:cxn modelId="{36BD6EDD-129A-473B-8C90-ADF2D166102C}" type="presParOf" srcId="{12F631DD-1179-4EC7-8A40-1DFF61C6C57A}" destId="{6462B8DA-40B1-4255-B89A-61AD9EEC87AE}" srcOrd="10" destOrd="0" presId="urn:microsoft.com/office/officeart/2005/8/layout/target3"/>
    <dgm:cxn modelId="{F8A1C7CE-5F05-4E67-8EE5-ECB2776B5ED1}" type="presParOf" srcId="{12F631DD-1179-4EC7-8A40-1DFF61C6C57A}" destId="{4E6E7E6C-EB27-4C3E-A770-9661B5F0760B}" srcOrd="11" destOrd="0" presId="urn:microsoft.com/office/officeart/2005/8/layout/target3"/>
  </dgm:cxnLst>
  <dgm:bg>
    <a:solidFill>
      <a:schemeClr val="tx1"/>
    </a:solidFill>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EC259-855E-4416-928D-559F0CD6A6A7}"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8DBD88B2-4704-4C06-B362-20EB41F8C9AC}">
      <dgm:prSet phldrT="[Текст]" custT="1">
        <dgm:style>
          <a:lnRef idx="1">
            <a:schemeClr val="dk1"/>
          </a:lnRef>
          <a:fillRef idx="2">
            <a:schemeClr val="dk1"/>
          </a:fillRef>
          <a:effectRef idx="1">
            <a:schemeClr val="dk1"/>
          </a:effectRef>
          <a:fontRef idx="minor">
            <a:schemeClr val="dk1"/>
          </a:fontRef>
        </dgm:style>
      </dgm:prSet>
      <dgm:spPr/>
      <dgm:t>
        <a:bodyPr/>
        <a:lstStyle/>
        <a:p>
          <a:pPr>
            <a:lnSpc>
              <a:spcPct val="100000"/>
            </a:lnSpc>
            <a:spcAft>
              <a:spcPts val="0"/>
            </a:spcAft>
          </a:pPr>
          <a:r>
            <a:rPr lang="en-US" sz="3600" b="1" dirty="0">
              <a:solidFill>
                <a:schemeClr val="tx1"/>
              </a:solidFill>
              <a:latin typeface="Times New Roman" panose="02020603050405020304" pitchFamily="18" charset="0"/>
              <a:cs typeface="Times New Roman" panose="02020603050405020304" pitchFamily="18" charset="0"/>
            </a:rPr>
            <a:t>илк нишоналари XV аср </a:t>
          </a:r>
        </a:p>
        <a:p>
          <a:pPr>
            <a:lnSpc>
              <a:spcPct val="100000"/>
            </a:lnSpc>
            <a:spcAft>
              <a:spcPts val="0"/>
            </a:spcAft>
          </a:pPr>
          <a:r>
            <a:rPr lang="en-US" sz="3600" b="1" dirty="0">
              <a:solidFill>
                <a:schemeClr val="tx1"/>
              </a:solidFill>
              <a:latin typeface="Times New Roman" panose="02020603050405020304" pitchFamily="18" charset="0"/>
              <a:cs typeface="Times New Roman" panose="02020603050405020304" pitchFamily="18" charset="0"/>
            </a:rPr>
            <a:t>охирлари,</a:t>
          </a:r>
          <a:endParaRPr lang="ru-RU" sz="3600" dirty="0">
            <a:solidFill>
              <a:schemeClr val="tx1"/>
            </a:solidFill>
            <a:latin typeface="Times New Roman" panose="02020603050405020304" pitchFamily="18" charset="0"/>
            <a:cs typeface="Times New Roman" panose="02020603050405020304" pitchFamily="18" charset="0"/>
          </a:endParaRPr>
        </a:p>
      </dgm:t>
    </dgm:pt>
    <dgm:pt modelId="{01C1A8C5-3E61-4B68-A3EC-59D28D5B9142}" cxnId="{53763F04-5B46-4FF9-9EBF-2B55476FBCB2}" type="parTrans">
      <dgm:prSet/>
      <dgm:spPr/>
      <dgm:t>
        <a:bodyPr/>
        <a:lstStyle/>
        <a:p>
          <a:endParaRPr lang="ru-RU"/>
        </a:p>
      </dgm:t>
    </dgm:pt>
    <dgm:pt modelId="{F87514CA-4069-42D3-ACCB-FB26C069E302}" cxnId="{53763F04-5B46-4FF9-9EBF-2B55476FBCB2}" type="sibTrans">
      <dgm:prSet/>
      <dgm:spPr/>
      <dgm:t>
        <a:bodyPr/>
        <a:lstStyle/>
        <a:p>
          <a:endParaRPr lang="ru-RU"/>
        </a:p>
      </dgm:t>
    </dgm:pt>
    <dgm:pt modelId="{3354B42B-8FE8-4FAA-BC29-00800675E1B2}">
      <dgm:prSet phldrT="[Текст]" custT="1">
        <dgm:style>
          <a:lnRef idx="1">
            <a:schemeClr val="dk1"/>
          </a:lnRef>
          <a:fillRef idx="2">
            <a:schemeClr val="dk1"/>
          </a:fillRef>
          <a:effectRef idx="1">
            <a:schemeClr val="dk1"/>
          </a:effectRef>
          <a:fontRef idx="minor">
            <a:schemeClr val="dk1"/>
          </a:fontRef>
        </dgm:style>
      </dgm:prSet>
      <dgm:spPr/>
      <dgm:t>
        <a:bodyPr/>
        <a:lstStyle/>
        <a:p>
          <a:pPr>
            <a:lnSpc>
              <a:spcPct val="100000"/>
            </a:lnSpc>
            <a:spcAft>
              <a:spcPts val="0"/>
            </a:spcAft>
          </a:pPr>
          <a:r>
            <a:rPr lang="en-US" sz="3600" b="1" dirty="0">
              <a:solidFill>
                <a:schemeClr val="tx1"/>
              </a:solidFill>
              <a:latin typeface="Times New Roman" panose="02020603050405020304" pitchFamily="18" charset="0"/>
              <a:cs typeface="Times New Roman" panose="02020603050405020304" pitchFamily="18" charset="0"/>
            </a:rPr>
            <a:t>XIX аср бошига келиб эса у </a:t>
          </a:r>
        </a:p>
        <a:p>
          <a:pPr>
            <a:lnSpc>
              <a:spcPct val="100000"/>
            </a:lnSpc>
            <a:spcAft>
              <a:spcPts val="0"/>
            </a:spcAft>
          </a:pPr>
          <a:r>
            <a:rPr lang="en-US" sz="3600" b="1" dirty="0">
              <a:solidFill>
                <a:schemeClr val="tx1"/>
              </a:solidFill>
              <a:latin typeface="Times New Roman" panose="02020603050405020304" pitchFamily="18" charset="0"/>
              <a:cs typeface="Times New Roman" panose="02020603050405020304" pitchFamily="18" charset="0"/>
            </a:rPr>
            <a:t>амалда реал шакл-шамойил касб этди.</a:t>
          </a:r>
          <a:endParaRPr lang="ru-RU" sz="3600" dirty="0">
            <a:solidFill>
              <a:schemeClr val="tx1"/>
            </a:solidFill>
            <a:latin typeface="Times New Roman" panose="02020603050405020304" pitchFamily="18" charset="0"/>
            <a:cs typeface="Times New Roman" panose="02020603050405020304" pitchFamily="18" charset="0"/>
          </a:endParaRPr>
        </a:p>
      </dgm:t>
    </dgm:pt>
    <dgm:pt modelId="{B2BB39EA-C8D0-44B2-AF98-69CF485BC04B}" cxnId="{C7DCDAA6-DB58-45B0-B146-3CC0EE040C37}" type="parTrans">
      <dgm:prSet/>
      <dgm:spPr/>
      <dgm:t>
        <a:bodyPr/>
        <a:lstStyle/>
        <a:p>
          <a:endParaRPr lang="ru-RU"/>
        </a:p>
      </dgm:t>
    </dgm:pt>
    <dgm:pt modelId="{F2DA8D9A-684B-4495-A3FD-406FDF12797D}" cxnId="{C7DCDAA6-DB58-45B0-B146-3CC0EE040C37}" type="sibTrans">
      <dgm:prSet/>
      <dgm:spPr/>
      <dgm:t>
        <a:bodyPr/>
        <a:lstStyle/>
        <a:p>
          <a:endParaRPr lang="ru-RU"/>
        </a:p>
      </dgm:t>
    </dgm:pt>
    <dgm:pt modelId="{46B5B81A-C52B-4A2C-9EC8-C907655E192A}" type="pres">
      <dgm:prSet presAssocID="{F32EC259-855E-4416-928D-559F0CD6A6A7}" presName="Name0" presStyleCnt="0">
        <dgm:presLayoutVars>
          <dgm:dir/>
          <dgm:resizeHandles val="exact"/>
        </dgm:presLayoutVars>
      </dgm:prSet>
      <dgm:spPr/>
    </dgm:pt>
    <dgm:pt modelId="{D93B2191-8764-4308-B329-3D195C5915EB}" type="pres">
      <dgm:prSet presAssocID="{8DBD88B2-4704-4C06-B362-20EB41F8C9AC}" presName="node" presStyleLbl="node1" presStyleIdx="0" presStyleCnt="2">
        <dgm:presLayoutVars>
          <dgm:bulletEnabled val="1"/>
        </dgm:presLayoutVars>
      </dgm:prSet>
      <dgm:spPr/>
    </dgm:pt>
    <dgm:pt modelId="{CF72D0B8-FDFE-4BD7-A785-B1265CBCD923}" type="pres">
      <dgm:prSet presAssocID="{F87514CA-4069-42D3-ACCB-FB26C069E302}" presName="sibTrans" presStyleCnt="0"/>
      <dgm:spPr/>
    </dgm:pt>
    <dgm:pt modelId="{9A8A89A7-6883-4940-A256-B895D1A9289B}" type="pres">
      <dgm:prSet presAssocID="{3354B42B-8FE8-4FAA-BC29-00800675E1B2}" presName="node" presStyleLbl="node1" presStyleIdx="1" presStyleCnt="2">
        <dgm:presLayoutVars>
          <dgm:bulletEnabled val="1"/>
        </dgm:presLayoutVars>
      </dgm:prSet>
      <dgm:spPr/>
    </dgm:pt>
  </dgm:ptLst>
  <dgm:cxnLst>
    <dgm:cxn modelId="{53763F04-5B46-4FF9-9EBF-2B55476FBCB2}" srcId="{F32EC259-855E-4416-928D-559F0CD6A6A7}" destId="{8DBD88B2-4704-4C06-B362-20EB41F8C9AC}" srcOrd="0" destOrd="0" parTransId="{01C1A8C5-3E61-4B68-A3EC-59D28D5B9142}" sibTransId="{F87514CA-4069-42D3-ACCB-FB26C069E302}"/>
    <dgm:cxn modelId="{4A278491-AD05-4309-8F28-BDEE69CEA5A1}" type="presOf" srcId="{3354B42B-8FE8-4FAA-BC29-00800675E1B2}" destId="{9A8A89A7-6883-4940-A256-B895D1A9289B}" srcOrd="0" destOrd="0" presId="urn:microsoft.com/office/officeart/2005/8/layout/hList6"/>
    <dgm:cxn modelId="{5C7E179D-0800-48B1-B9A5-B3DFAC835621}" type="presOf" srcId="{8DBD88B2-4704-4C06-B362-20EB41F8C9AC}" destId="{D93B2191-8764-4308-B329-3D195C5915EB}" srcOrd="0" destOrd="0" presId="urn:microsoft.com/office/officeart/2005/8/layout/hList6"/>
    <dgm:cxn modelId="{C7DCDAA6-DB58-45B0-B146-3CC0EE040C37}" srcId="{F32EC259-855E-4416-928D-559F0CD6A6A7}" destId="{3354B42B-8FE8-4FAA-BC29-00800675E1B2}" srcOrd="1" destOrd="0" parTransId="{B2BB39EA-C8D0-44B2-AF98-69CF485BC04B}" sibTransId="{F2DA8D9A-684B-4495-A3FD-406FDF12797D}"/>
    <dgm:cxn modelId="{042434B6-21F4-44C6-BE20-909F703DDDBF}" type="presOf" srcId="{F32EC259-855E-4416-928D-559F0CD6A6A7}" destId="{46B5B81A-C52B-4A2C-9EC8-C907655E192A}" srcOrd="0" destOrd="0" presId="urn:microsoft.com/office/officeart/2005/8/layout/hList6"/>
    <dgm:cxn modelId="{8881BEF9-3AB6-47FB-89E1-69DB02C1DA85}" type="presParOf" srcId="{46B5B81A-C52B-4A2C-9EC8-C907655E192A}" destId="{D93B2191-8764-4308-B329-3D195C5915EB}" srcOrd="0" destOrd="0" presId="urn:microsoft.com/office/officeart/2005/8/layout/hList6"/>
    <dgm:cxn modelId="{98C444E4-CF17-4CE6-B80F-BE18BC3EFF03}" type="presParOf" srcId="{46B5B81A-C52B-4A2C-9EC8-C907655E192A}" destId="{CF72D0B8-FDFE-4BD7-A785-B1265CBCD923}" srcOrd="1" destOrd="0" presId="urn:microsoft.com/office/officeart/2005/8/layout/hList6"/>
    <dgm:cxn modelId="{2D7E5CAF-EC55-4C08-A30D-D4A1F3C76876}" type="presParOf" srcId="{46B5B81A-C52B-4A2C-9EC8-C907655E192A}" destId="{9A8A89A7-6883-4940-A256-B895D1A9289B}" srcOrd="2" destOrd="0" presId="urn:microsoft.com/office/officeart/2005/8/layout/hList6"/>
  </dgm:cxnLst>
  <dgm:bg>
    <a:solidFill>
      <a:schemeClr val="tx1"/>
    </a:solidFill>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FB73B1-CD47-4EBF-904C-9C68A69A205F}" type="doc">
      <dgm:prSet loTypeId="urn:microsoft.com/office/officeart/2005/8/layout/hProcess9" loCatId="process" qsTypeId="urn:microsoft.com/office/officeart/2005/8/quickstyle/simple1" qsCatId="simple" csTypeId="urn:microsoft.com/office/officeart/2005/8/colors/accent1_2" csCatId="accent1" phldr="1"/>
      <dgm:spPr/>
    </dgm:pt>
    <dgm:pt modelId="{4D3AB01C-BE38-4894-B220-4DF14F34EE41}">
      <dgm:prSet phldrT="[Текст]" custT="1">
        <dgm:style>
          <a:lnRef idx="1">
            <a:schemeClr val="accent6"/>
          </a:lnRef>
          <a:fillRef idx="2">
            <a:schemeClr val="accent6"/>
          </a:fillRef>
          <a:effectRef idx="1">
            <a:schemeClr val="accent6"/>
          </a:effectRef>
          <a:fontRef idx="minor">
            <a:schemeClr val="dk1"/>
          </a:fontRef>
        </dgm:style>
      </dgm:prSet>
      <dgm:spPr/>
      <dgm:t>
        <a:bodyPr/>
        <a:lstStyle/>
        <a:p>
          <a:pPr>
            <a:lnSpc>
              <a:spcPct val="100000"/>
            </a:lnSpc>
            <a:spcAft>
              <a:spcPts val="0"/>
            </a:spcAft>
          </a:pPr>
          <a:r>
            <a:rPr lang="en-US" sz="2400" b="1" dirty="0">
              <a:latin typeface="Times New Roman" panose="02020603050405020304" pitchFamily="18" charset="0"/>
              <a:cs typeface="Times New Roman" panose="02020603050405020304" pitchFamily="18" charset="0"/>
            </a:rPr>
            <a:t>Б</a:t>
          </a:r>
          <a:r>
            <a:rPr lang="ru-RU" sz="2400" b="1" dirty="0" err="1">
              <a:latin typeface="Times New Roman" panose="02020603050405020304" pitchFamily="18" charset="0"/>
              <a:cs typeface="Times New Roman" panose="02020603050405020304" pitchFamily="18" charset="0"/>
            </a:rPr>
            <a:t>иосферага</a:t>
          </a:r>
          <a:endParaRPr lang="en-US" sz="2400" b="1" dirty="0">
            <a:latin typeface="Times New Roman" panose="02020603050405020304" pitchFamily="18" charset="0"/>
            <a:cs typeface="Times New Roman" panose="02020603050405020304" pitchFamily="18" charset="0"/>
          </a:endParaRPr>
        </a:p>
        <a:p>
          <a:pPr>
            <a:lnSpc>
              <a:spcPct val="100000"/>
            </a:lnSpc>
            <a:spcAft>
              <a:spcPts val="0"/>
            </a:spcAft>
          </a:pPr>
          <a:r>
            <a:rPr lang="ru-RU" sz="2400" b="1" dirty="0">
              <a:latin typeface="Times New Roman" panose="02020603050405020304" pitchFamily="18" charset="0"/>
              <a:cs typeface="Times New Roman" panose="02020603050405020304" pitchFamily="18" charset="0"/>
            </a:rPr>
            <a:t>антропоген </a:t>
          </a:r>
          <a:endParaRPr lang="en-US" sz="2400" b="1" dirty="0">
            <a:latin typeface="Times New Roman" panose="02020603050405020304" pitchFamily="18" charset="0"/>
            <a:cs typeface="Times New Roman" panose="02020603050405020304" pitchFamily="18" charset="0"/>
          </a:endParaRPr>
        </a:p>
        <a:p>
          <a:pPr>
            <a:lnSpc>
              <a:spcPct val="100000"/>
            </a:lnSpc>
            <a:spcAft>
              <a:spcPts val="0"/>
            </a:spcAft>
          </a:pPr>
          <a:r>
            <a:rPr lang="ru-RU" sz="2400" b="1" dirty="0" err="1">
              <a:latin typeface="Times New Roman" panose="02020603050405020304" pitchFamily="18" charset="0"/>
              <a:cs typeface="Times New Roman" panose="02020603050405020304" pitchFamily="18" charset="0"/>
            </a:rPr>
            <a:t>таъсирнинг</a:t>
          </a:r>
          <a:r>
            <a:rPr lang="ru-RU"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a:lnSpc>
              <a:spcPct val="100000"/>
            </a:lnSpc>
            <a:spcAft>
              <a:spcPts val="0"/>
            </a:spcAft>
          </a:pPr>
          <a:r>
            <a:rPr lang="ru-RU" sz="2400" b="1" dirty="0" err="1">
              <a:latin typeface="Times New Roman" panose="02020603050405020304" pitchFamily="18" charset="0"/>
              <a:cs typeface="Times New Roman" panose="02020603050405020304" pitchFamily="18" charset="0"/>
            </a:rPr>
            <a:t>кучайиши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endParaRPr lang="en-US" sz="2400" b="1" dirty="0">
            <a:latin typeface="Times New Roman" panose="02020603050405020304" pitchFamily="18" charset="0"/>
            <a:cs typeface="Times New Roman" panose="02020603050405020304" pitchFamily="18" charset="0"/>
          </a:endParaRPr>
        </a:p>
        <a:p>
          <a:pPr>
            <a:lnSpc>
              <a:spcPct val="100000"/>
            </a:lnSpc>
            <a:spcAft>
              <a:spcPts val="0"/>
            </a:spcAft>
          </a:pPr>
          <a:r>
            <a:rPr lang="ru-RU" sz="2400" b="1" dirty="0" err="1">
              <a:latin typeface="Times New Roman" panose="02020603050405020304" pitchFamily="18" charset="0"/>
              <a:cs typeface="Times New Roman" panose="02020603050405020304" pitchFamily="18" charset="0"/>
            </a:rPr>
            <a:t>инсоннинг</a:t>
          </a:r>
          <a:r>
            <a:rPr lang="ru-RU"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a:lnSpc>
              <a:spcPct val="100000"/>
            </a:lnSpc>
            <a:spcAft>
              <a:spcPts val="0"/>
            </a:spcAft>
          </a:pPr>
          <a:r>
            <a:rPr lang="ru-RU" sz="2400" b="1" dirty="0">
              <a:latin typeface="Times New Roman" panose="02020603050405020304" pitchFamily="18" charset="0"/>
              <a:cs typeface="Times New Roman" panose="02020603050405020304" pitchFamily="18" charset="0"/>
            </a:rPr>
            <a:t>реал «</a:t>
          </a:r>
          <a:r>
            <a:rPr lang="ru-RU" sz="2400" b="1" dirty="0" err="1">
              <a:latin typeface="Times New Roman" panose="02020603050405020304" pitchFamily="18" charset="0"/>
              <a:cs typeface="Times New Roman" panose="02020603050405020304" pitchFamily="18" charset="0"/>
            </a:rPr>
            <a:t>геологик</a:t>
          </a:r>
          <a:r>
            <a:rPr lang="ru-RU"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a:lnSpc>
              <a:spcPct val="100000"/>
            </a:lnSpc>
            <a:spcAft>
              <a:spcPts val="0"/>
            </a:spcAft>
          </a:pPr>
          <a:r>
            <a:rPr lang="ru-RU" sz="2400" b="1" dirty="0" err="1">
              <a:latin typeface="Times New Roman" panose="02020603050405020304" pitchFamily="18" charset="0"/>
              <a:cs typeface="Times New Roman" panose="02020603050405020304" pitchFamily="18" charset="0"/>
            </a:rPr>
            <a:t>куч»га</a:t>
          </a:r>
          <a:r>
            <a:rPr lang="ru-RU"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a:lnSpc>
              <a:spcPct val="100000"/>
            </a:lnSpc>
            <a:spcAft>
              <a:spcPts val="0"/>
            </a:spcAft>
          </a:pPr>
          <a:r>
            <a:rPr lang="ru-RU" sz="2400" b="1" dirty="0" err="1">
              <a:latin typeface="Times New Roman" panose="02020603050405020304" pitchFamily="18" charset="0"/>
              <a:cs typeface="Times New Roman" panose="02020603050405020304" pitchFamily="18" charset="0"/>
            </a:rPr>
            <a:t>айланиши</a:t>
          </a:r>
          <a:r>
            <a:rPr lang="ru-RU" sz="2400" b="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dgm:t>
    </dgm:pt>
    <dgm:pt modelId="{BFEA2F40-2877-4F3F-8525-3B7A9E31A302}" cxnId="{FC3BFE8E-3032-42A0-94A8-2CC5BD2F7D7F}" type="parTrans">
      <dgm:prSet/>
      <dgm:spPr/>
      <dgm:t>
        <a:bodyPr/>
        <a:lstStyle/>
        <a:p>
          <a:endParaRPr lang="ru-RU"/>
        </a:p>
      </dgm:t>
    </dgm:pt>
    <dgm:pt modelId="{51D2FD0E-0E0C-4B07-BE68-54748A551958}" cxnId="{FC3BFE8E-3032-42A0-94A8-2CC5BD2F7D7F}" type="sibTrans">
      <dgm:prSet/>
      <dgm:spPr/>
      <dgm:t>
        <a:bodyPr/>
        <a:lstStyle/>
        <a:p>
          <a:endParaRPr lang="ru-RU"/>
        </a:p>
      </dgm:t>
    </dgm:pt>
    <dgm:pt modelId="{F2069A3F-47FE-45D1-BE9C-009C394A335B}">
      <dgm:prSet phldrT="[Текст]" custT="1">
        <dgm:style>
          <a:lnRef idx="1">
            <a:schemeClr val="accent6"/>
          </a:lnRef>
          <a:fillRef idx="2">
            <a:schemeClr val="accent6"/>
          </a:fillRef>
          <a:effectRef idx="1">
            <a:schemeClr val="accent6"/>
          </a:effectRef>
          <a:fontRef idx="minor">
            <a:schemeClr val="dk1"/>
          </a:fontRef>
        </dgm:style>
      </dgm:prSet>
      <dgm:spPr/>
      <dgm:t>
        <a:bodyPr/>
        <a:lstStyle/>
        <a:p>
          <a:pPr>
            <a:lnSpc>
              <a:spcPct val="100000"/>
            </a:lnSpc>
            <a:spcAft>
              <a:spcPts val="0"/>
            </a:spcAft>
          </a:pPr>
          <a:r>
            <a:rPr lang="ru-RU" sz="2400" b="1" dirty="0" err="1">
              <a:latin typeface="Times New Roman" panose="02020603050405020304" pitchFamily="18" charset="0"/>
              <a:cs typeface="Times New Roman" panose="02020603050405020304" pitchFamily="18" charset="0"/>
            </a:rPr>
            <a:t>оммавий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маданият</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аввало</a:t>
          </a:r>
          <a:r>
            <a:rPr lang="ru-RU" sz="2400" b="1" dirty="0">
              <a:latin typeface="Times New Roman" panose="02020603050405020304" pitchFamily="18" charset="0"/>
              <a:cs typeface="Times New Roman" panose="02020603050405020304" pitchFamily="18" charset="0"/>
            </a:rPr>
            <a:t> кино, </a:t>
          </a:r>
          <a:r>
            <a:rPr lang="ru-RU" sz="2400" b="1" dirty="0" err="1">
              <a:latin typeface="Times New Roman" panose="02020603050405020304" pitchFamily="18" charset="0"/>
              <a:cs typeface="Times New Roman" panose="02020603050405020304" pitchFamily="18" charset="0"/>
            </a:rPr>
            <a:t>мусиқа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адабиёт</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кенг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истеъмол</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моллари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ишлаб</a:t>
          </a:r>
          <a:r>
            <a:rPr lang="ru-RU"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a:lnSpc>
              <a:spcPct val="100000"/>
            </a:lnSpc>
            <a:spcAft>
              <a:spcPts val="0"/>
            </a:spcAft>
          </a:pPr>
          <a:r>
            <a:rPr lang="ru-RU" sz="2400" b="1" dirty="0" err="1">
              <a:latin typeface="Times New Roman" panose="02020603050405020304" pitchFamily="18" charset="0"/>
              <a:cs typeface="Times New Roman" panose="02020603050405020304" pitchFamily="18" charset="0"/>
            </a:rPr>
            <a:t>чиқариш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соҳасида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фаол</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ривожлана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бошлаши</a:t>
          </a:r>
          <a:r>
            <a:rPr lang="ru-RU" sz="2400" b="1" dirty="0">
              <a:latin typeface="Times New Roman" panose="02020603050405020304" pitchFamily="18" charset="0"/>
              <a:cs typeface="Times New Roman" panose="02020603050405020304" pitchFamily="18" charset="0"/>
            </a:rPr>
            <a:t>;</a:t>
          </a:r>
          <a:endParaRPr lang="ru-RU" sz="2400" dirty="0"/>
        </a:p>
      </dgm:t>
    </dgm:pt>
    <dgm:pt modelId="{087C4088-0137-4894-A423-95D55346287F}" cxnId="{7FB76FE4-57C1-414B-A5C2-2D98E753AB18}" type="parTrans">
      <dgm:prSet/>
      <dgm:spPr/>
      <dgm:t>
        <a:bodyPr/>
        <a:lstStyle/>
        <a:p>
          <a:endParaRPr lang="ru-RU"/>
        </a:p>
      </dgm:t>
    </dgm:pt>
    <dgm:pt modelId="{108ED2E6-2F04-427E-BC0A-0ED592A00DC3}" cxnId="{7FB76FE4-57C1-414B-A5C2-2D98E753AB18}" type="sibTrans">
      <dgm:prSet/>
      <dgm:spPr/>
      <dgm:t>
        <a:bodyPr/>
        <a:lstStyle/>
        <a:p>
          <a:endParaRPr lang="ru-RU"/>
        </a:p>
      </dgm:t>
    </dgm:pt>
    <dgm:pt modelId="{282F46BD-55AD-4FCE-86AC-33EBC27CB8FF}">
      <dgm:prSet phldrT="[Текст]" custT="1">
        <dgm:style>
          <a:lnRef idx="1">
            <a:schemeClr val="accent6"/>
          </a:lnRef>
          <a:fillRef idx="2">
            <a:schemeClr val="accent6"/>
          </a:fillRef>
          <a:effectRef idx="1">
            <a:schemeClr val="accent6"/>
          </a:effectRef>
          <a:fontRef idx="minor">
            <a:schemeClr val="dk1"/>
          </a:fontRef>
        </dgm:style>
      </dgm:prSet>
      <dgm:spPr/>
      <dgm:t>
        <a:bodyPr/>
        <a:lstStyle/>
        <a:p>
          <a:pPr>
            <a:lnSpc>
              <a:spcPct val="100000"/>
            </a:lnSpc>
            <a:spcAft>
              <a:spcPts val="0"/>
            </a:spcAft>
          </a:pPr>
          <a:r>
            <a:rPr lang="ru-RU" sz="2000" b="1" dirty="0" err="1">
              <a:latin typeface="Times New Roman" panose="02020603050405020304" pitchFamily="18" charset="0"/>
              <a:cs typeface="Times New Roman" panose="02020603050405020304" pitchFamily="18" charset="0"/>
            </a:rPr>
            <a:t>макон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ва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вақтни</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илк</a:t>
          </a:r>
          <a:r>
            <a:rPr lang="ru-RU" sz="2000" b="1" dirty="0">
              <a:latin typeface="Times New Roman" panose="02020603050405020304" pitchFamily="18" charset="0"/>
              <a:cs typeface="Times New Roman" panose="02020603050405020304" pitchFamily="18" charset="0"/>
            </a:rPr>
            <a:t> бор </a:t>
          </a:r>
          <a:r>
            <a:rPr lang="ru-RU" sz="2000" b="1" dirty="0" err="1">
              <a:latin typeface="Times New Roman" panose="02020603050405020304" pitchFamily="18" charset="0"/>
              <a:cs typeface="Times New Roman" panose="02020603050405020304" pitchFamily="18" charset="0"/>
            </a:rPr>
            <a:t>инсоннинг</a:t>
          </a:r>
          <a:r>
            <a:rPr lang="ru-RU" sz="2000" b="1" dirty="0">
              <a:latin typeface="Times New Roman" panose="02020603050405020304" pitchFamily="18" charset="0"/>
              <a:cs typeface="Times New Roman" panose="02020603050405020304" pitchFamily="18" charset="0"/>
            </a:rPr>
            <a:t> </a:t>
          </a:r>
        </a:p>
        <a:p>
          <a:pPr>
            <a:lnSpc>
              <a:spcPct val="100000"/>
            </a:lnSpc>
            <a:spcAft>
              <a:spcPts val="0"/>
            </a:spcAft>
          </a:pPr>
          <a:r>
            <a:rPr lang="ru-RU" sz="2000" b="1" dirty="0" err="1">
              <a:latin typeface="Times New Roman" panose="02020603050405020304" pitchFamily="18" charset="0"/>
              <a:cs typeface="Times New Roman" panose="02020603050405020304" pitchFamily="18" charset="0"/>
            </a:rPr>
            <a:t>кундалик</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ҳаёти</a:t>
          </a:r>
          <a:endParaRPr lang="en-US" sz="2000" b="1" dirty="0">
            <a:latin typeface="Times New Roman" panose="02020603050405020304" pitchFamily="18" charset="0"/>
            <a:cs typeface="Times New Roman" panose="02020603050405020304" pitchFamily="18" charset="0"/>
          </a:endParaRPr>
        </a:p>
        <a:p>
          <a:pPr>
            <a:lnSpc>
              <a:spcPct val="100000"/>
            </a:lnSpc>
            <a:spcAft>
              <a:spcPts val="0"/>
            </a:spcAft>
          </a:pPr>
          <a:r>
            <a:rPr lang="ru-RU" sz="2000" b="1" dirty="0" err="1">
              <a:latin typeface="Times New Roman" panose="02020603050405020304" pitchFamily="18" charset="0"/>
              <a:cs typeface="Times New Roman" panose="02020603050405020304" pitchFamily="18" charset="0"/>
            </a:rPr>
            <a:t>кўрсаткичларига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қадар</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узил-кесил</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қисқартирган</a:t>
          </a:r>
          <a:r>
            <a:rPr lang="ru-RU" sz="2000" b="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pPr>
            <a:lnSpc>
              <a:spcPct val="100000"/>
            </a:lnSpc>
            <a:spcAft>
              <a:spcPts val="0"/>
            </a:spcAft>
          </a:pPr>
          <a:r>
            <a:rPr lang="ru-RU" sz="2000" b="1" dirty="0" err="1">
              <a:latin typeface="Times New Roman" panose="02020603050405020304" pitchFamily="18" charset="0"/>
              <a:cs typeface="Times New Roman" panose="02020603050405020304" pitchFamily="18" charset="0"/>
            </a:rPr>
            <a:t>ҳаво</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кемаларида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қитъалараро</a:t>
          </a:r>
          <a:r>
            <a:rPr lang="ru-RU" sz="2000" b="1" dirty="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pPr>
            <a:lnSpc>
              <a:spcPct val="100000"/>
            </a:lnSpc>
            <a:spcAft>
              <a:spcPts val="0"/>
            </a:spcAft>
          </a:pPr>
          <a:r>
            <a:rPr lang="ru-RU" sz="2000" b="1" dirty="0" err="1">
              <a:latin typeface="Times New Roman" panose="02020603050405020304" pitchFamily="18" charset="0"/>
              <a:cs typeface="Times New Roman" panose="02020603050405020304" pitchFamily="18" charset="0"/>
            </a:rPr>
            <a:t>қўнмай</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тўғри</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учиб</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ўтишлар</a:t>
          </a:r>
          <a:endParaRPr lang="en-US" sz="2000" b="1" dirty="0">
            <a:latin typeface="Times New Roman" panose="02020603050405020304" pitchFamily="18" charset="0"/>
            <a:cs typeface="Times New Roman" panose="02020603050405020304" pitchFamily="18" charset="0"/>
          </a:endParaRPr>
        </a:p>
        <a:p>
          <a:pPr>
            <a:lnSpc>
              <a:spcPct val="100000"/>
            </a:lnSpc>
            <a:spcAft>
              <a:spcPts val="0"/>
            </a:spcAft>
          </a:pPr>
          <a:r>
            <a:rPr lang="en-US" sz="2000" b="1" dirty="0">
              <a:latin typeface="Times New Roman" panose="02020603050405020304" pitchFamily="18" charset="0"/>
              <a:cs typeface="Times New Roman" panose="02020603050405020304" pitchFamily="18" charset="0"/>
            </a:rPr>
            <a:t>глобаллашувнинг </a:t>
          </a:r>
          <a:r>
            <a:rPr lang="ru-RU" sz="2000" b="1" dirty="0" err="1">
              <a:latin typeface="Times New Roman" panose="02020603050405020304" pitchFamily="18" charset="0"/>
              <a:cs typeface="Times New Roman" panose="02020603050405020304" pitchFamily="18" charset="0"/>
            </a:rPr>
            <a:t>асосий</a:t>
          </a:r>
          <a:r>
            <a:rPr lang="ru-RU" sz="2000" b="1" dirty="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pPr>
            <a:lnSpc>
              <a:spcPct val="100000"/>
            </a:lnSpc>
            <a:spcAft>
              <a:spcPts val="0"/>
            </a:spcAft>
          </a:pPr>
          <a:r>
            <a:rPr lang="ru-RU" sz="2000" b="1" dirty="0" err="1">
              <a:latin typeface="Times New Roman" panose="02020603050405020304" pitchFamily="18" charset="0"/>
              <a:cs typeface="Times New Roman" panose="02020603050405020304" pitchFamily="18" charset="0"/>
            </a:rPr>
            <a:t>белгиларига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айланди</a:t>
          </a:r>
          <a:r>
            <a:rPr lang="ru-RU" sz="2000" dirty="0">
              <a:latin typeface="Times New Roman" panose="02020603050405020304" pitchFamily="18" charset="0"/>
              <a:cs typeface="Times New Roman" panose="02020603050405020304" pitchFamily="18" charset="0"/>
            </a:rPr>
            <a:t>.</a:t>
          </a:r>
        </a:p>
      </dgm:t>
    </dgm:pt>
    <dgm:pt modelId="{0BB8779D-64FB-4708-884E-B7614B5AE5F0}" cxnId="{0283A54C-7BDB-4E18-AA91-22724E5C02E3}" type="parTrans">
      <dgm:prSet/>
      <dgm:spPr/>
      <dgm:t>
        <a:bodyPr/>
        <a:lstStyle/>
        <a:p>
          <a:endParaRPr lang="ru-RU"/>
        </a:p>
      </dgm:t>
    </dgm:pt>
    <dgm:pt modelId="{18827230-5F10-451B-A1C7-683E060DC436}" cxnId="{0283A54C-7BDB-4E18-AA91-22724E5C02E3}" type="sibTrans">
      <dgm:prSet/>
      <dgm:spPr/>
      <dgm:t>
        <a:bodyPr/>
        <a:lstStyle/>
        <a:p>
          <a:endParaRPr lang="ru-RU"/>
        </a:p>
      </dgm:t>
    </dgm:pt>
    <dgm:pt modelId="{B711DBA4-4DC8-4680-BB7B-DBAA7A62F7F6}" type="pres">
      <dgm:prSet presAssocID="{9DFB73B1-CD47-4EBF-904C-9C68A69A205F}" presName="CompostProcess" presStyleCnt="0">
        <dgm:presLayoutVars>
          <dgm:dir/>
          <dgm:resizeHandles val="exact"/>
        </dgm:presLayoutVars>
      </dgm:prSet>
      <dgm:spPr/>
    </dgm:pt>
    <dgm:pt modelId="{23984A3D-2E24-4444-BB6F-792AACA2D274}" type="pres">
      <dgm:prSet presAssocID="{9DFB73B1-CD47-4EBF-904C-9C68A69A205F}" presName="arrow" presStyleLbl="bgShp" presStyleIdx="0" presStyleCnt="1"/>
      <dgm:spPr/>
    </dgm:pt>
    <dgm:pt modelId="{CE67F2B9-74D0-463E-8E10-F45DA8E3EB42}" type="pres">
      <dgm:prSet presAssocID="{9DFB73B1-CD47-4EBF-904C-9C68A69A205F}" presName="linearProcess" presStyleCnt="0"/>
      <dgm:spPr/>
    </dgm:pt>
    <dgm:pt modelId="{26E663E7-E4A5-4517-A658-B4D70DF46379}" type="pres">
      <dgm:prSet presAssocID="{4D3AB01C-BE38-4894-B220-4DF14F34EE41}" presName="textNode" presStyleLbl="node1" presStyleIdx="0" presStyleCnt="3" custScaleX="117653" custScaleY="203037" custLinFactNeighborX="-44110" custLinFactNeighborY="584">
        <dgm:presLayoutVars>
          <dgm:bulletEnabled val="1"/>
        </dgm:presLayoutVars>
      </dgm:prSet>
      <dgm:spPr/>
    </dgm:pt>
    <dgm:pt modelId="{79573D94-36EA-4D0B-BC30-CF1537AC5259}" type="pres">
      <dgm:prSet presAssocID="{51D2FD0E-0E0C-4B07-BE68-54748A551958}" presName="sibTrans" presStyleCnt="0"/>
      <dgm:spPr/>
    </dgm:pt>
    <dgm:pt modelId="{B36CB35A-7657-482D-B9C9-B5C8C934FC2B}" type="pres">
      <dgm:prSet presAssocID="{F2069A3F-47FE-45D1-BE9C-009C394A335B}" presName="textNode" presStyleLbl="node1" presStyleIdx="1" presStyleCnt="3" custScaleX="136859" custScaleY="197027" custLinFactNeighborX="-9339" custLinFactNeighborY="-720">
        <dgm:presLayoutVars>
          <dgm:bulletEnabled val="1"/>
        </dgm:presLayoutVars>
      </dgm:prSet>
      <dgm:spPr/>
    </dgm:pt>
    <dgm:pt modelId="{3582E4F9-7856-4F0B-A560-0CC74E7FCD7E}" type="pres">
      <dgm:prSet presAssocID="{108ED2E6-2F04-427E-BC0A-0ED592A00DC3}" presName="sibTrans" presStyleCnt="0"/>
      <dgm:spPr/>
    </dgm:pt>
    <dgm:pt modelId="{2D17E5B7-4E54-4112-879D-2AEF00400264}" type="pres">
      <dgm:prSet presAssocID="{282F46BD-55AD-4FCE-86AC-33EBC27CB8FF}" presName="textNode" presStyleLbl="node1" presStyleIdx="2" presStyleCnt="3" custScaleX="129020" custScaleY="197027" custLinFactNeighborX="-15200" custLinFactNeighborY="584">
        <dgm:presLayoutVars>
          <dgm:bulletEnabled val="1"/>
        </dgm:presLayoutVars>
      </dgm:prSet>
      <dgm:spPr/>
    </dgm:pt>
  </dgm:ptLst>
  <dgm:cxnLst>
    <dgm:cxn modelId="{8B53AD10-405A-4B0B-BB14-062C2B74CB29}" type="presOf" srcId="{F2069A3F-47FE-45D1-BE9C-009C394A335B}" destId="{B36CB35A-7657-482D-B9C9-B5C8C934FC2B}" srcOrd="0" destOrd="0" presId="urn:microsoft.com/office/officeart/2005/8/layout/hProcess9"/>
    <dgm:cxn modelId="{B2BAB264-4476-4710-8F55-1D871D639703}" type="presOf" srcId="{4D3AB01C-BE38-4894-B220-4DF14F34EE41}" destId="{26E663E7-E4A5-4517-A658-B4D70DF46379}" srcOrd="0" destOrd="0" presId="urn:microsoft.com/office/officeart/2005/8/layout/hProcess9"/>
    <dgm:cxn modelId="{632F9848-42EB-4738-BFA9-C8F4DE76D3E5}" type="presOf" srcId="{9DFB73B1-CD47-4EBF-904C-9C68A69A205F}" destId="{B711DBA4-4DC8-4680-BB7B-DBAA7A62F7F6}" srcOrd="0" destOrd="0" presId="urn:microsoft.com/office/officeart/2005/8/layout/hProcess9"/>
    <dgm:cxn modelId="{0283A54C-7BDB-4E18-AA91-22724E5C02E3}" srcId="{9DFB73B1-CD47-4EBF-904C-9C68A69A205F}" destId="{282F46BD-55AD-4FCE-86AC-33EBC27CB8FF}" srcOrd="2" destOrd="0" parTransId="{0BB8779D-64FB-4708-884E-B7614B5AE5F0}" sibTransId="{18827230-5F10-451B-A1C7-683E060DC436}"/>
    <dgm:cxn modelId="{EBC35750-3005-488C-8E72-68505E6BB375}" type="presOf" srcId="{282F46BD-55AD-4FCE-86AC-33EBC27CB8FF}" destId="{2D17E5B7-4E54-4112-879D-2AEF00400264}" srcOrd="0" destOrd="0" presId="urn:microsoft.com/office/officeart/2005/8/layout/hProcess9"/>
    <dgm:cxn modelId="{FC3BFE8E-3032-42A0-94A8-2CC5BD2F7D7F}" srcId="{9DFB73B1-CD47-4EBF-904C-9C68A69A205F}" destId="{4D3AB01C-BE38-4894-B220-4DF14F34EE41}" srcOrd="0" destOrd="0" parTransId="{BFEA2F40-2877-4F3F-8525-3B7A9E31A302}" sibTransId="{51D2FD0E-0E0C-4B07-BE68-54748A551958}"/>
    <dgm:cxn modelId="{7FB76FE4-57C1-414B-A5C2-2D98E753AB18}" srcId="{9DFB73B1-CD47-4EBF-904C-9C68A69A205F}" destId="{F2069A3F-47FE-45D1-BE9C-009C394A335B}" srcOrd="1" destOrd="0" parTransId="{087C4088-0137-4894-A423-95D55346287F}" sibTransId="{108ED2E6-2F04-427E-BC0A-0ED592A00DC3}"/>
    <dgm:cxn modelId="{130CC64E-97C6-43BA-8400-803E3F2CEB7E}" type="presParOf" srcId="{B711DBA4-4DC8-4680-BB7B-DBAA7A62F7F6}" destId="{23984A3D-2E24-4444-BB6F-792AACA2D274}" srcOrd="0" destOrd="0" presId="urn:microsoft.com/office/officeart/2005/8/layout/hProcess9"/>
    <dgm:cxn modelId="{9859190E-B6FB-4082-9624-E7F71EF1E50C}" type="presParOf" srcId="{B711DBA4-4DC8-4680-BB7B-DBAA7A62F7F6}" destId="{CE67F2B9-74D0-463E-8E10-F45DA8E3EB42}" srcOrd="1" destOrd="0" presId="urn:microsoft.com/office/officeart/2005/8/layout/hProcess9"/>
    <dgm:cxn modelId="{8CCF3F81-5E94-470F-AA54-3826151F9128}" type="presParOf" srcId="{CE67F2B9-74D0-463E-8E10-F45DA8E3EB42}" destId="{26E663E7-E4A5-4517-A658-B4D70DF46379}" srcOrd="0" destOrd="0" presId="urn:microsoft.com/office/officeart/2005/8/layout/hProcess9"/>
    <dgm:cxn modelId="{9DE92AA8-D3B5-4B19-9CBD-6D76F6B7DA8E}" type="presParOf" srcId="{CE67F2B9-74D0-463E-8E10-F45DA8E3EB42}" destId="{79573D94-36EA-4D0B-BC30-CF1537AC5259}" srcOrd="1" destOrd="0" presId="urn:microsoft.com/office/officeart/2005/8/layout/hProcess9"/>
    <dgm:cxn modelId="{4D267E50-DB1D-48CD-8E6E-61A158259887}" type="presParOf" srcId="{CE67F2B9-74D0-463E-8E10-F45DA8E3EB42}" destId="{B36CB35A-7657-482D-B9C9-B5C8C934FC2B}" srcOrd="2" destOrd="0" presId="urn:microsoft.com/office/officeart/2005/8/layout/hProcess9"/>
    <dgm:cxn modelId="{F27D0F78-1FFA-4FED-A03D-A3D47F0E4CE7}" type="presParOf" srcId="{CE67F2B9-74D0-463E-8E10-F45DA8E3EB42}" destId="{3582E4F9-7856-4F0B-A560-0CC74E7FCD7E}" srcOrd="3" destOrd="0" presId="urn:microsoft.com/office/officeart/2005/8/layout/hProcess9"/>
    <dgm:cxn modelId="{6E52EB46-B586-4242-990C-8CC3D39E65EC}" type="presParOf" srcId="{CE67F2B9-74D0-463E-8E10-F45DA8E3EB42}" destId="{2D17E5B7-4E54-4112-879D-2AEF00400264}" srcOrd="4" destOrd="0" presId="urn:microsoft.com/office/officeart/2005/8/layout/hProcess9"/>
  </dgm:cxnLst>
  <dgm:bg>
    <a:solidFill>
      <a:schemeClr val="bg1">
        <a:lumMod val="75000"/>
      </a:schemeClr>
    </a:solidFill>
  </dgm:bg>
  <dgm:whole>
    <a:ln w="76200">
      <a:solidFill>
        <a:schemeClr val="bg1"/>
      </a:solidFill>
    </a:ln>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A7EB10-5F89-4518-BD79-08AC6631C5C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9DC8043E-6380-4DC1-9467-38DB8E2A75A9}">
      <dgm:prSet custT="1">
        <dgm:style>
          <a:lnRef idx="3">
            <a:schemeClr val="lt1"/>
          </a:lnRef>
          <a:fillRef idx="1">
            <a:schemeClr val="accent6"/>
          </a:fillRef>
          <a:effectRef idx="1">
            <a:schemeClr val="accent6"/>
          </a:effectRef>
          <a:fontRef idx="minor">
            <a:schemeClr val="lt1"/>
          </a:fontRef>
        </dgm:style>
      </dgm:prSet>
      <dgm:spPr/>
      <dgm:t>
        <a:bodyPr/>
        <a:lstStyle/>
        <a:p>
          <a:pPr algn="ctr" rtl="0"/>
          <a:r>
            <a:rPr lang="ru-RU" sz="3600" b="1" dirty="0">
              <a:latin typeface="Times New Roman" panose="02020603050405020304" pitchFamily="18" charset="0"/>
              <a:cs typeface="Times New Roman" panose="02020603050405020304" pitchFamily="18" charset="0"/>
            </a:rPr>
            <a:t>1968 </a:t>
          </a:r>
          <a:r>
            <a:rPr lang="ru-RU" sz="3600" b="1" dirty="0" err="1">
              <a:latin typeface="Times New Roman" panose="02020603050405020304" pitchFamily="18" charset="0"/>
              <a:cs typeface="Times New Roman" panose="02020603050405020304" pitchFamily="18" charset="0"/>
            </a:rPr>
            <a:t>йил</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Римда</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халқаро</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ташкилот</a:t>
          </a:r>
          <a:r>
            <a:rPr lang="ru-RU" sz="3600" b="1" dirty="0">
              <a:latin typeface="Times New Roman" panose="02020603050405020304" pitchFamily="18" charset="0"/>
              <a:cs typeface="Times New Roman" panose="02020603050405020304" pitchFamily="18" charset="0"/>
            </a:rPr>
            <a:t>;</a:t>
          </a:r>
        </a:p>
      </dgm:t>
    </dgm:pt>
    <dgm:pt modelId="{A366D4AB-1126-48BF-8909-22229EB57FDA}" cxnId="{359BEADA-7EC9-4763-BC9D-F95A9B595413}" type="parTrans">
      <dgm:prSet/>
      <dgm:spPr/>
      <dgm:t>
        <a:bodyPr/>
        <a:lstStyle/>
        <a:p>
          <a:endParaRPr lang="ru-RU"/>
        </a:p>
      </dgm:t>
    </dgm:pt>
    <dgm:pt modelId="{84CB6EAF-579A-4E37-B7CC-7C1048237C05}" cxnId="{359BEADA-7EC9-4763-BC9D-F95A9B595413}" type="sibTrans">
      <dgm:prSet/>
      <dgm:spPr/>
      <dgm:t>
        <a:bodyPr/>
        <a:lstStyle/>
        <a:p>
          <a:endParaRPr lang="ru-RU"/>
        </a:p>
      </dgm:t>
    </dgm:pt>
    <dgm:pt modelId="{68CAE486-C88A-4A8E-A266-224B227EA706}">
      <dgm:prSet custT="1">
        <dgm:style>
          <a:lnRef idx="3">
            <a:schemeClr val="lt1"/>
          </a:lnRef>
          <a:fillRef idx="1">
            <a:schemeClr val="accent6"/>
          </a:fillRef>
          <a:effectRef idx="1">
            <a:schemeClr val="accent6"/>
          </a:effectRef>
          <a:fontRef idx="minor">
            <a:schemeClr val="lt1"/>
          </a:fontRef>
        </dgm:style>
      </dgm:prSet>
      <dgm:spPr/>
      <dgm:t>
        <a:bodyPr/>
        <a:lstStyle/>
        <a:p>
          <a:pPr algn="ctr" rtl="0"/>
          <a:r>
            <a:rPr lang="ru-RU" sz="3600" b="1" dirty="0">
              <a:latin typeface="Times New Roman" panose="02020603050405020304" pitchFamily="18" charset="0"/>
              <a:cs typeface="Times New Roman" panose="02020603050405020304" pitchFamily="18" charset="0"/>
            </a:rPr>
            <a:t>Рим </a:t>
          </a:r>
          <a:r>
            <a:rPr lang="ru-RU" sz="3600" b="1" dirty="0" err="1">
              <a:latin typeface="Times New Roman" panose="02020603050405020304" pitchFamily="18" charset="0"/>
              <a:cs typeface="Times New Roman" panose="02020603050405020304" pitchFamily="18" charset="0"/>
            </a:rPr>
            <a:t>клубининг</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асосчиси</a:t>
          </a:r>
          <a:r>
            <a:rPr lang="ru-RU" sz="3600" b="1" dirty="0">
              <a:latin typeface="Times New Roman" panose="02020603050405020304" pitchFamily="18" charset="0"/>
              <a:cs typeface="Times New Roman" panose="02020603050405020304" pitchFamily="18" charset="0"/>
            </a:rPr>
            <a:t> </a:t>
          </a:r>
          <a:r>
            <a:rPr lang="ru-RU" sz="3600" b="1" i="1" dirty="0" err="1">
              <a:latin typeface="Times New Roman" panose="02020603050405020304" pitchFamily="18" charset="0"/>
              <a:cs typeface="Times New Roman" panose="02020603050405020304" pitchFamily="18" charset="0"/>
            </a:rPr>
            <a:t>Аурелли</a:t>
          </a:r>
          <a:r>
            <a:rPr lang="ru-RU" sz="3600" b="1" i="1" dirty="0">
              <a:latin typeface="Times New Roman" panose="02020603050405020304" pitchFamily="18" charset="0"/>
              <a:cs typeface="Times New Roman" panose="02020603050405020304" pitchFamily="18" charset="0"/>
            </a:rPr>
            <a:t> </a:t>
          </a:r>
          <a:r>
            <a:rPr lang="ru-RU" sz="3600" b="1" i="1" dirty="0" err="1">
              <a:latin typeface="Times New Roman" panose="02020603050405020304" pitchFamily="18" charset="0"/>
              <a:cs typeface="Times New Roman" panose="02020603050405020304" pitchFamily="18" charset="0"/>
            </a:rPr>
            <a:t>Печчеи</a:t>
          </a:r>
          <a:r>
            <a:rPr lang="ru-RU" sz="3600" b="1" dirty="0">
              <a:latin typeface="Times New Roman" panose="02020603050405020304" pitchFamily="18" charset="0"/>
              <a:cs typeface="Times New Roman" panose="02020603050405020304" pitchFamily="18" charset="0"/>
            </a:rPr>
            <a:t>; </a:t>
          </a:r>
        </a:p>
      </dgm:t>
    </dgm:pt>
    <dgm:pt modelId="{A85B780C-8AC8-467A-8830-6627F36636B0}" cxnId="{F4321D77-3017-4D47-881B-CDA6E86D2C15}" type="parTrans">
      <dgm:prSet/>
      <dgm:spPr/>
      <dgm:t>
        <a:bodyPr/>
        <a:lstStyle/>
        <a:p>
          <a:endParaRPr lang="ru-RU"/>
        </a:p>
      </dgm:t>
    </dgm:pt>
    <dgm:pt modelId="{7407BA95-4A63-469A-B729-15325597B037}" cxnId="{F4321D77-3017-4D47-881B-CDA6E86D2C15}" type="sibTrans">
      <dgm:prSet/>
      <dgm:spPr/>
      <dgm:t>
        <a:bodyPr/>
        <a:lstStyle/>
        <a:p>
          <a:endParaRPr lang="ru-RU"/>
        </a:p>
      </dgm:t>
    </dgm:pt>
    <dgm:pt modelId="{8BCC97BE-0302-42F9-BB3F-8E8F6FF25723}">
      <dgm:prSet custT="1">
        <dgm:style>
          <a:lnRef idx="3">
            <a:schemeClr val="lt1"/>
          </a:lnRef>
          <a:fillRef idx="1">
            <a:schemeClr val="accent6"/>
          </a:fillRef>
          <a:effectRef idx="1">
            <a:schemeClr val="accent6"/>
          </a:effectRef>
          <a:fontRef idx="minor">
            <a:schemeClr val="lt1"/>
          </a:fontRef>
        </dgm:style>
      </dgm:prSet>
      <dgm:spPr/>
      <dgm:t>
        <a:bodyPr/>
        <a:lstStyle/>
        <a:p>
          <a:pPr algn="ctr" rtl="0">
            <a:lnSpc>
              <a:spcPct val="100000"/>
            </a:lnSpc>
            <a:spcAft>
              <a:spcPts val="0"/>
            </a:spcAft>
          </a:pPr>
          <a:r>
            <a:rPr lang="ru-RU" sz="3600" b="1" dirty="0">
              <a:latin typeface="Times New Roman" panose="02020603050405020304" pitchFamily="18" charset="0"/>
              <a:cs typeface="Times New Roman" panose="02020603050405020304" pitchFamily="18" charset="0"/>
            </a:rPr>
            <a:t>«</a:t>
          </a:r>
          <a:r>
            <a:rPr lang="ru-RU" sz="3600" b="1" dirty="0" err="1">
              <a:latin typeface="Times New Roman" panose="02020603050405020304" pitchFamily="18" charset="0"/>
              <a:cs typeface="Times New Roman" panose="02020603050405020304" pitchFamily="18" charset="0"/>
            </a:rPr>
            <a:t>Ўсиш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чегаралари</a:t>
          </a:r>
          <a:r>
            <a:rPr lang="ru-RU" sz="3600" b="1" dirty="0">
              <a:latin typeface="Times New Roman" panose="02020603050405020304" pitchFamily="18" charset="0"/>
              <a:cs typeface="Times New Roman" panose="02020603050405020304" pitchFamily="18" charset="0"/>
            </a:rPr>
            <a:t>» 1972 </a:t>
          </a:r>
          <a:r>
            <a:rPr lang="ru-RU" sz="3600" b="1" dirty="0" err="1">
              <a:latin typeface="Times New Roman" panose="02020603050405020304" pitchFamily="18" charset="0"/>
              <a:cs typeface="Times New Roman" panose="02020603050405020304" pitchFamily="18" charset="0"/>
            </a:rPr>
            <a:t>йилда</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эълон</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қилинган</a:t>
          </a:r>
          <a:r>
            <a:rPr lang="ru-RU" sz="3600" b="1" dirty="0">
              <a:latin typeface="Times New Roman" panose="02020603050405020304" pitchFamily="18" charset="0"/>
              <a:cs typeface="Times New Roman" panose="02020603050405020304" pitchFamily="18" charset="0"/>
            </a:rPr>
            <a:t>.</a:t>
          </a:r>
          <a:r>
            <a:rPr lang="ru-RU" sz="4100" b="1" dirty="0">
              <a:latin typeface="Times New Roman" panose="02020603050405020304" pitchFamily="18" charset="0"/>
              <a:cs typeface="Times New Roman" panose="02020603050405020304" pitchFamily="18" charset="0"/>
            </a:rPr>
            <a:t> </a:t>
          </a:r>
        </a:p>
      </dgm:t>
    </dgm:pt>
    <dgm:pt modelId="{53BAA347-DADE-42E3-B3F5-0B40C786CE77}" cxnId="{1857067D-2A00-4709-93BC-5E10A4E3A2E4}" type="parTrans">
      <dgm:prSet/>
      <dgm:spPr/>
      <dgm:t>
        <a:bodyPr/>
        <a:lstStyle/>
        <a:p>
          <a:endParaRPr lang="ru-RU"/>
        </a:p>
      </dgm:t>
    </dgm:pt>
    <dgm:pt modelId="{8B97DBD5-31CF-431A-9E47-5728D0DBDEB5}" cxnId="{1857067D-2A00-4709-93BC-5E10A4E3A2E4}" type="sibTrans">
      <dgm:prSet/>
      <dgm:spPr/>
      <dgm:t>
        <a:bodyPr/>
        <a:lstStyle/>
        <a:p>
          <a:endParaRPr lang="ru-RU"/>
        </a:p>
      </dgm:t>
    </dgm:pt>
    <dgm:pt modelId="{1953DFC2-4510-4CEA-B2E9-DAE8B0641386}" type="pres">
      <dgm:prSet presAssocID="{27A7EB10-5F89-4518-BD79-08AC6631C5C1}" presName="linear" presStyleCnt="0">
        <dgm:presLayoutVars>
          <dgm:animLvl val="lvl"/>
          <dgm:resizeHandles val="exact"/>
        </dgm:presLayoutVars>
      </dgm:prSet>
      <dgm:spPr/>
    </dgm:pt>
    <dgm:pt modelId="{877BC011-145D-4E74-9A50-FA85BE7F5ADB}" type="pres">
      <dgm:prSet presAssocID="{9DC8043E-6380-4DC1-9467-38DB8E2A75A9}" presName="parentText" presStyleLbl="node1" presStyleIdx="0" presStyleCnt="3">
        <dgm:presLayoutVars>
          <dgm:chMax val="0"/>
          <dgm:bulletEnabled val="1"/>
        </dgm:presLayoutVars>
      </dgm:prSet>
      <dgm:spPr/>
    </dgm:pt>
    <dgm:pt modelId="{7C62C704-5BF4-4A05-A39C-C86DA0DE429B}" type="pres">
      <dgm:prSet presAssocID="{84CB6EAF-579A-4E37-B7CC-7C1048237C05}" presName="spacer" presStyleCnt="0"/>
      <dgm:spPr/>
    </dgm:pt>
    <dgm:pt modelId="{01A1AA0D-7A16-4D66-9F62-52BC9174A1A7}" type="pres">
      <dgm:prSet presAssocID="{68CAE486-C88A-4A8E-A266-224B227EA706}" presName="parentText" presStyleLbl="node1" presStyleIdx="1" presStyleCnt="3">
        <dgm:presLayoutVars>
          <dgm:chMax val="0"/>
          <dgm:bulletEnabled val="1"/>
        </dgm:presLayoutVars>
      </dgm:prSet>
      <dgm:spPr/>
    </dgm:pt>
    <dgm:pt modelId="{3BB388CA-2AF0-4052-B65E-CD6F3BB169D6}" type="pres">
      <dgm:prSet presAssocID="{7407BA95-4A63-469A-B729-15325597B037}" presName="spacer" presStyleCnt="0"/>
      <dgm:spPr/>
    </dgm:pt>
    <dgm:pt modelId="{70422FBF-C118-4D64-83DD-9E399013BAD4}" type="pres">
      <dgm:prSet presAssocID="{8BCC97BE-0302-42F9-BB3F-8E8F6FF25723}" presName="parentText" presStyleLbl="node1" presStyleIdx="2" presStyleCnt="3">
        <dgm:presLayoutVars>
          <dgm:chMax val="0"/>
          <dgm:bulletEnabled val="1"/>
        </dgm:presLayoutVars>
      </dgm:prSet>
      <dgm:spPr/>
    </dgm:pt>
  </dgm:ptLst>
  <dgm:cxnLst>
    <dgm:cxn modelId="{321A3006-2786-4847-B798-3D1FC46E27CE}" type="presOf" srcId="{9DC8043E-6380-4DC1-9467-38DB8E2A75A9}" destId="{877BC011-145D-4E74-9A50-FA85BE7F5ADB}" srcOrd="0" destOrd="0" presId="urn:microsoft.com/office/officeart/2005/8/layout/vList2"/>
    <dgm:cxn modelId="{8B3F7F50-38D6-42EB-AB5B-34E0ED09376E}" type="presOf" srcId="{8BCC97BE-0302-42F9-BB3F-8E8F6FF25723}" destId="{70422FBF-C118-4D64-83DD-9E399013BAD4}" srcOrd="0" destOrd="0" presId="urn:microsoft.com/office/officeart/2005/8/layout/vList2"/>
    <dgm:cxn modelId="{F4321D77-3017-4D47-881B-CDA6E86D2C15}" srcId="{27A7EB10-5F89-4518-BD79-08AC6631C5C1}" destId="{68CAE486-C88A-4A8E-A266-224B227EA706}" srcOrd="1" destOrd="0" parTransId="{A85B780C-8AC8-467A-8830-6627F36636B0}" sibTransId="{7407BA95-4A63-469A-B729-15325597B037}"/>
    <dgm:cxn modelId="{1857067D-2A00-4709-93BC-5E10A4E3A2E4}" srcId="{27A7EB10-5F89-4518-BD79-08AC6631C5C1}" destId="{8BCC97BE-0302-42F9-BB3F-8E8F6FF25723}" srcOrd="2" destOrd="0" parTransId="{53BAA347-DADE-42E3-B3F5-0B40C786CE77}" sibTransId="{8B97DBD5-31CF-431A-9E47-5728D0DBDEB5}"/>
    <dgm:cxn modelId="{F9BE379E-313F-422E-BFE8-273E544D31C2}" type="presOf" srcId="{27A7EB10-5F89-4518-BD79-08AC6631C5C1}" destId="{1953DFC2-4510-4CEA-B2E9-DAE8B0641386}" srcOrd="0" destOrd="0" presId="urn:microsoft.com/office/officeart/2005/8/layout/vList2"/>
    <dgm:cxn modelId="{F0D88CDA-88E1-42FF-B840-9530DE912600}" type="presOf" srcId="{68CAE486-C88A-4A8E-A266-224B227EA706}" destId="{01A1AA0D-7A16-4D66-9F62-52BC9174A1A7}" srcOrd="0" destOrd="0" presId="urn:microsoft.com/office/officeart/2005/8/layout/vList2"/>
    <dgm:cxn modelId="{359BEADA-7EC9-4763-BC9D-F95A9B595413}" srcId="{27A7EB10-5F89-4518-BD79-08AC6631C5C1}" destId="{9DC8043E-6380-4DC1-9467-38DB8E2A75A9}" srcOrd="0" destOrd="0" parTransId="{A366D4AB-1126-48BF-8909-22229EB57FDA}" sibTransId="{84CB6EAF-579A-4E37-B7CC-7C1048237C05}"/>
    <dgm:cxn modelId="{9EF7A816-1D42-418E-8FEC-C756A757D0A1}" type="presParOf" srcId="{1953DFC2-4510-4CEA-B2E9-DAE8B0641386}" destId="{877BC011-145D-4E74-9A50-FA85BE7F5ADB}" srcOrd="0" destOrd="0" presId="urn:microsoft.com/office/officeart/2005/8/layout/vList2"/>
    <dgm:cxn modelId="{D91F0921-C716-4C1B-ABEB-556D3C8FD24B}" type="presParOf" srcId="{1953DFC2-4510-4CEA-B2E9-DAE8B0641386}" destId="{7C62C704-5BF4-4A05-A39C-C86DA0DE429B}" srcOrd="1" destOrd="0" presId="urn:microsoft.com/office/officeart/2005/8/layout/vList2"/>
    <dgm:cxn modelId="{CEE96FCE-6F95-479A-8D26-A72F488102C0}" type="presParOf" srcId="{1953DFC2-4510-4CEA-B2E9-DAE8B0641386}" destId="{01A1AA0D-7A16-4D66-9F62-52BC9174A1A7}" srcOrd="2" destOrd="0" presId="urn:microsoft.com/office/officeart/2005/8/layout/vList2"/>
    <dgm:cxn modelId="{00307391-5CE6-47A8-B400-AE2DC11EE302}" type="presParOf" srcId="{1953DFC2-4510-4CEA-B2E9-DAE8B0641386}" destId="{3BB388CA-2AF0-4052-B65E-CD6F3BB169D6}" srcOrd="3" destOrd="0" presId="urn:microsoft.com/office/officeart/2005/8/layout/vList2"/>
    <dgm:cxn modelId="{68D57E10-60B9-4951-A02A-7253711E5E79}" type="presParOf" srcId="{1953DFC2-4510-4CEA-B2E9-DAE8B0641386}" destId="{70422FBF-C118-4D64-83DD-9E399013BAD4}" srcOrd="4" destOrd="0" presId="urn:microsoft.com/office/officeart/2005/8/layout/vList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9785D77-4074-4D08-B1C8-58A43C863CF2}"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ru-RU"/>
        </a:p>
      </dgm:t>
    </dgm:pt>
    <dgm:pt modelId="{DB2854A1-CE73-4358-9833-301835D3AD64}">
      <dgm:prSet phldrT="[Текст]" custT="1"/>
      <dgm:spPr>
        <a:solidFill>
          <a:schemeClr val="accent6"/>
        </a:solidFill>
        <a:ln>
          <a:solidFill>
            <a:schemeClr val="bg1">
              <a:lumMod val="95000"/>
            </a:schemeClr>
          </a:solidFill>
        </a:ln>
      </dgm:spPr>
      <dgm:t>
        <a:bodyPr/>
        <a:lstStyle/>
        <a:p>
          <a:r>
            <a:rPr lang="en-US" sz="2400" b="1" dirty="0">
              <a:solidFill>
                <a:schemeClr val="bg1"/>
              </a:solidFill>
              <a:latin typeface="Times New Roman" panose="02020603050405020304" pitchFamily="18" charset="0"/>
              <a:cs typeface="Times New Roman" panose="02020603050405020304" pitchFamily="18" charset="0"/>
            </a:rPr>
            <a:t>Г</a:t>
          </a:r>
          <a:r>
            <a:rPr lang="ru-RU" sz="2400" b="1" dirty="0" err="1">
              <a:solidFill>
                <a:schemeClr val="bg1"/>
              </a:solidFill>
              <a:latin typeface="Times New Roman" panose="02020603050405020304" pitchFamily="18" charset="0"/>
              <a:cs typeface="Times New Roman" panose="02020603050405020304" pitchFamily="18" charset="0"/>
            </a:rPr>
            <a:t>ЛОБАЛ</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МУАММОЛАР</a:t>
          </a:r>
          <a:r>
            <a:rPr lang="ru-RU" sz="2400" dirty="0">
              <a:solidFill>
                <a:schemeClr val="bg1"/>
              </a:solidFill>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dgm:t>
    </dgm:pt>
    <dgm:pt modelId="{2A886DF7-3922-432F-958C-E1258F1BC24F}" cxnId="{41F2D379-9A57-4D69-9526-D6374AA2405F}" type="parTrans">
      <dgm:prSet/>
      <dgm:spPr/>
      <dgm:t>
        <a:bodyPr/>
        <a:lstStyle/>
        <a:p>
          <a:endParaRPr lang="ru-RU"/>
        </a:p>
      </dgm:t>
    </dgm:pt>
    <dgm:pt modelId="{43977280-8C77-4BDC-B794-6B6669EBFFAE}" cxnId="{41F2D379-9A57-4D69-9526-D6374AA2405F}" type="sibTrans">
      <dgm:prSet/>
      <dgm:spPr/>
      <dgm:t>
        <a:bodyPr/>
        <a:lstStyle/>
        <a:p>
          <a:endParaRPr lang="ru-RU"/>
        </a:p>
      </dgm:t>
    </dgm:pt>
    <dgm:pt modelId="{4E11D4B0-CFD6-48B4-A51F-37C1CE3CF52F}">
      <dgm:prSet phldrT="[Текст]" custT="1"/>
      <dgm:spPr>
        <a:solidFill>
          <a:schemeClr val="accent6"/>
        </a:solidFill>
      </dgm:spPr>
      <dgm:t>
        <a:bodyPr/>
        <a:lstStyle/>
        <a:p>
          <a:r>
            <a:rPr lang="ru-RU" sz="2400" b="1" dirty="0" err="1">
              <a:solidFill>
                <a:schemeClr val="bg1"/>
              </a:solidFill>
              <a:latin typeface="Times New Roman" panose="02020603050405020304" pitchFamily="18" charset="0"/>
              <a:cs typeface="Times New Roman" panose="02020603050405020304" pitchFamily="18" charset="0"/>
            </a:rPr>
            <a:t>ГЛОБАЛЛИК</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МЕЗОНЛАРИ</a:t>
          </a:r>
          <a:r>
            <a:rPr lang="ru-RU" sz="2400" dirty="0">
              <a:latin typeface="Times New Roman" panose="02020603050405020304" pitchFamily="18" charset="0"/>
              <a:cs typeface="Times New Roman" panose="02020603050405020304" pitchFamily="18" charset="0"/>
            </a:rPr>
            <a:t> </a:t>
          </a:r>
        </a:p>
      </dgm:t>
    </dgm:pt>
    <dgm:pt modelId="{08211763-AAC8-4365-A77F-BA0B8AB1EA30}" cxnId="{34F0F4E9-24F2-4DE9-9650-A762C75162DA}" type="parTrans">
      <dgm:prSet/>
      <dgm:spPr/>
      <dgm:t>
        <a:bodyPr/>
        <a:lstStyle/>
        <a:p>
          <a:endParaRPr lang="ru-RU"/>
        </a:p>
      </dgm:t>
    </dgm:pt>
    <dgm:pt modelId="{59A1E23C-4B61-4834-A437-53BF8DCB4231}" cxnId="{34F0F4E9-24F2-4DE9-9650-A762C75162DA}" type="sibTrans">
      <dgm:prSet/>
      <dgm:spPr/>
      <dgm:t>
        <a:bodyPr/>
        <a:lstStyle/>
        <a:p>
          <a:endParaRPr lang="ru-RU"/>
        </a:p>
      </dgm:t>
    </dgm:pt>
    <dgm:pt modelId="{269AC928-0DB3-4BAB-8F9F-1251781BD9A9}">
      <dgm:prSet phldrT="[Текст]" custT="1"/>
      <dgm:spPr>
        <a:solidFill>
          <a:schemeClr val="accent6"/>
        </a:solidFill>
      </dgm:spPr>
      <dgm:t>
        <a:bodyPr/>
        <a:lstStyle/>
        <a:p>
          <a:r>
            <a:rPr lang="ru-RU" sz="2400" b="1" dirty="0" err="1">
              <a:solidFill>
                <a:schemeClr val="bg1"/>
              </a:solidFill>
              <a:latin typeface="Times New Roman" panose="02020603050405020304" pitchFamily="18" charset="0"/>
              <a:cs typeface="Times New Roman" panose="02020603050405020304" pitchFamily="18" charset="0"/>
            </a:rPr>
            <a:t>ГЛОБАЛ</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МУАММОЛАР-НИНГ</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ТАСНИФИ</a:t>
          </a:r>
          <a:r>
            <a:rPr lang="ru-RU" sz="2400" dirty="0">
              <a:solidFill>
                <a:schemeClr val="bg1"/>
              </a:solidFill>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dgm:t>
    </dgm:pt>
    <dgm:pt modelId="{BBC9D22C-F879-4AC0-B7C3-CCB22A22B920}" cxnId="{4EBF8EA1-5D9D-4F34-82EA-C2C9E13796C0}" type="parTrans">
      <dgm:prSet/>
      <dgm:spPr/>
      <dgm:t>
        <a:bodyPr/>
        <a:lstStyle/>
        <a:p>
          <a:endParaRPr lang="ru-RU"/>
        </a:p>
      </dgm:t>
    </dgm:pt>
    <dgm:pt modelId="{79A7C397-A1FA-4407-9F8A-552304446522}" cxnId="{4EBF8EA1-5D9D-4F34-82EA-C2C9E13796C0}" type="sibTrans">
      <dgm:prSet/>
      <dgm:spPr/>
      <dgm:t>
        <a:bodyPr/>
        <a:lstStyle/>
        <a:p>
          <a:endParaRPr lang="ru-RU"/>
        </a:p>
      </dgm:t>
    </dgm:pt>
    <dgm:pt modelId="{2C509D45-7BE3-4D28-8156-E6A175D36EF8}">
      <dgm:prSet phldrT="[Текст]" custT="1"/>
      <dgm:spPr>
        <a:solidFill>
          <a:schemeClr val="accent6"/>
        </a:solidFill>
      </dgm:spPr>
      <dgm:t>
        <a:bodyPr/>
        <a:lstStyle/>
        <a:p>
          <a:r>
            <a:rPr lang="ru-RU" sz="2400" b="1" dirty="0" err="1">
              <a:solidFill>
                <a:schemeClr val="bg1"/>
              </a:solidFill>
              <a:latin typeface="Times New Roman" panose="02020603050405020304" pitchFamily="18" charset="0"/>
              <a:cs typeface="Times New Roman" panose="02020603050405020304" pitchFamily="18" charset="0"/>
            </a:rPr>
            <a:t>АСОСИЙ</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ГЛОБАЛ</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МУАММОЛАР</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ТИЗИМИ</a:t>
          </a:r>
          <a:endParaRPr lang="ru-RU" sz="2400" dirty="0">
            <a:latin typeface="Times New Roman" panose="02020603050405020304" pitchFamily="18" charset="0"/>
            <a:cs typeface="Times New Roman" panose="02020603050405020304" pitchFamily="18" charset="0"/>
          </a:endParaRPr>
        </a:p>
      </dgm:t>
    </dgm:pt>
    <dgm:pt modelId="{11E27632-9B26-408E-80DC-4FC77750FF7D}" cxnId="{17ED335D-E670-4A58-ABE5-F0DC6EA08B47}" type="parTrans">
      <dgm:prSet/>
      <dgm:spPr/>
      <dgm:t>
        <a:bodyPr/>
        <a:lstStyle/>
        <a:p>
          <a:endParaRPr lang="ru-RU"/>
        </a:p>
      </dgm:t>
    </dgm:pt>
    <dgm:pt modelId="{C4C8F1C4-2C8D-4344-B8CC-D6C6D5B0B811}" cxnId="{17ED335D-E670-4A58-ABE5-F0DC6EA08B47}" type="sibTrans">
      <dgm:prSet/>
      <dgm:spPr/>
      <dgm:t>
        <a:bodyPr/>
        <a:lstStyle/>
        <a:p>
          <a:endParaRPr lang="ru-RU"/>
        </a:p>
      </dgm:t>
    </dgm:pt>
    <dgm:pt modelId="{56AB4DE4-374E-4A8E-BE7A-E96633F82EA0}" type="pres">
      <dgm:prSet presAssocID="{89785D77-4074-4D08-B1C8-58A43C863CF2}" presName="matrix" presStyleCnt="0">
        <dgm:presLayoutVars>
          <dgm:chMax val="1"/>
          <dgm:dir/>
          <dgm:resizeHandles val="exact"/>
        </dgm:presLayoutVars>
      </dgm:prSet>
      <dgm:spPr/>
    </dgm:pt>
    <dgm:pt modelId="{35FF3E8E-6EC4-4C68-A5B1-9F5E2C5620CD}" type="pres">
      <dgm:prSet presAssocID="{89785D77-4074-4D08-B1C8-58A43C863CF2}" presName="diamond" presStyleLbl="bgShp" presStyleIdx="0" presStyleCnt="1" custScaleX="138993"/>
      <dgm:spPr>
        <a:solidFill>
          <a:schemeClr val="accent6">
            <a:lumMod val="20000"/>
            <a:lumOff val="80000"/>
          </a:schemeClr>
        </a:solidFill>
      </dgm:spPr>
    </dgm:pt>
    <dgm:pt modelId="{23DE8983-D217-4857-A907-5465F898E198}" type="pres">
      <dgm:prSet presAssocID="{89785D77-4074-4D08-B1C8-58A43C863CF2}" presName="quad1" presStyleLbl="node1" presStyleIdx="0" presStyleCnt="4" custScaleX="126226" custLinFactNeighborX="-9050" custLinFactNeighborY="-224">
        <dgm:presLayoutVars>
          <dgm:chMax val="0"/>
          <dgm:chPref val="0"/>
          <dgm:bulletEnabled val="1"/>
        </dgm:presLayoutVars>
      </dgm:prSet>
      <dgm:spPr/>
    </dgm:pt>
    <dgm:pt modelId="{7EDC34C3-5860-437A-9243-7290BD812072}" type="pres">
      <dgm:prSet presAssocID="{89785D77-4074-4D08-B1C8-58A43C863CF2}" presName="quad2" presStyleLbl="node1" presStyleIdx="1" presStyleCnt="4" custScaleX="131391" custLinFactNeighborX="24132" custLinFactNeighborY="-224">
        <dgm:presLayoutVars>
          <dgm:chMax val="0"/>
          <dgm:chPref val="0"/>
          <dgm:bulletEnabled val="1"/>
        </dgm:presLayoutVars>
      </dgm:prSet>
      <dgm:spPr/>
    </dgm:pt>
    <dgm:pt modelId="{F555EDE7-FA56-4572-9D57-EF2CD2641200}" type="pres">
      <dgm:prSet presAssocID="{89785D77-4074-4D08-B1C8-58A43C863CF2}" presName="quad3" presStyleLbl="node1" presStyleIdx="2" presStyleCnt="4" custScaleX="119608" custLinFactNeighborX="-6505" custLinFactNeighborY="679">
        <dgm:presLayoutVars>
          <dgm:chMax val="0"/>
          <dgm:chPref val="0"/>
          <dgm:bulletEnabled val="1"/>
        </dgm:presLayoutVars>
      </dgm:prSet>
      <dgm:spPr/>
    </dgm:pt>
    <dgm:pt modelId="{3B1DF252-4A50-4626-94DD-18B9666DB6B0}" type="pres">
      <dgm:prSet presAssocID="{89785D77-4074-4D08-B1C8-58A43C863CF2}" presName="quad4" presStyleLbl="node1" presStyleIdx="3" presStyleCnt="4" custScaleX="130166" custLinFactNeighborX="23520" custLinFactNeighborY="679">
        <dgm:presLayoutVars>
          <dgm:chMax val="0"/>
          <dgm:chPref val="0"/>
          <dgm:bulletEnabled val="1"/>
        </dgm:presLayoutVars>
      </dgm:prSet>
      <dgm:spPr/>
    </dgm:pt>
  </dgm:ptLst>
  <dgm:cxnLst>
    <dgm:cxn modelId="{991E4D09-52BE-425A-B41A-D6B6AF275ED8}" type="presOf" srcId="{269AC928-0DB3-4BAB-8F9F-1251781BD9A9}" destId="{F555EDE7-FA56-4572-9D57-EF2CD2641200}" srcOrd="0" destOrd="0" presId="urn:microsoft.com/office/officeart/2005/8/layout/matrix3"/>
    <dgm:cxn modelId="{13087B3D-2E06-4CB2-959A-C1B58F806314}" type="presOf" srcId="{4E11D4B0-CFD6-48B4-A51F-37C1CE3CF52F}" destId="{7EDC34C3-5860-437A-9243-7290BD812072}" srcOrd="0" destOrd="0" presId="urn:microsoft.com/office/officeart/2005/8/layout/matrix3"/>
    <dgm:cxn modelId="{17ED335D-E670-4A58-ABE5-F0DC6EA08B47}" srcId="{89785D77-4074-4D08-B1C8-58A43C863CF2}" destId="{2C509D45-7BE3-4D28-8156-E6A175D36EF8}" srcOrd="3" destOrd="0" parTransId="{11E27632-9B26-408E-80DC-4FC77750FF7D}" sibTransId="{C4C8F1C4-2C8D-4344-B8CC-D6C6D5B0B811}"/>
    <dgm:cxn modelId="{5257EF41-269B-48DE-8031-B1296A374B24}" type="presOf" srcId="{89785D77-4074-4D08-B1C8-58A43C863CF2}" destId="{56AB4DE4-374E-4A8E-BE7A-E96633F82EA0}" srcOrd="0" destOrd="0" presId="urn:microsoft.com/office/officeart/2005/8/layout/matrix3"/>
    <dgm:cxn modelId="{248ABA6C-F8C0-4185-8E20-8FA3AB9C8EDE}" type="presOf" srcId="{2C509D45-7BE3-4D28-8156-E6A175D36EF8}" destId="{3B1DF252-4A50-4626-94DD-18B9666DB6B0}" srcOrd="0" destOrd="0" presId="urn:microsoft.com/office/officeart/2005/8/layout/matrix3"/>
    <dgm:cxn modelId="{41F2D379-9A57-4D69-9526-D6374AA2405F}" srcId="{89785D77-4074-4D08-B1C8-58A43C863CF2}" destId="{DB2854A1-CE73-4358-9833-301835D3AD64}" srcOrd="0" destOrd="0" parTransId="{2A886DF7-3922-432F-958C-E1258F1BC24F}" sibTransId="{43977280-8C77-4BDC-B794-6B6669EBFFAE}"/>
    <dgm:cxn modelId="{4EBF8EA1-5D9D-4F34-82EA-C2C9E13796C0}" srcId="{89785D77-4074-4D08-B1C8-58A43C863CF2}" destId="{269AC928-0DB3-4BAB-8F9F-1251781BD9A9}" srcOrd="2" destOrd="0" parTransId="{BBC9D22C-F879-4AC0-B7C3-CCB22A22B920}" sibTransId="{79A7C397-A1FA-4407-9F8A-552304446522}"/>
    <dgm:cxn modelId="{34F0F4E9-24F2-4DE9-9650-A762C75162DA}" srcId="{89785D77-4074-4D08-B1C8-58A43C863CF2}" destId="{4E11D4B0-CFD6-48B4-A51F-37C1CE3CF52F}" srcOrd="1" destOrd="0" parTransId="{08211763-AAC8-4365-A77F-BA0B8AB1EA30}" sibTransId="{59A1E23C-4B61-4834-A437-53BF8DCB4231}"/>
    <dgm:cxn modelId="{840697EF-8E5C-4476-AE10-06A87B168F47}" type="presOf" srcId="{DB2854A1-CE73-4358-9833-301835D3AD64}" destId="{23DE8983-D217-4857-A907-5465F898E198}" srcOrd="0" destOrd="0" presId="urn:microsoft.com/office/officeart/2005/8/layout/matrix3"/>
    <dgm:cxn modelId="{D427AB8F-06A9-4D9F-A1CD-73C4D7ACE31C}" type="presParOf" srcId="{56AB4DE4-374E-4A8E-BE7A-E96633F82EA0}" destId="{35FF3E8E-6EC4-4C68-A5B1-9F5E2C5620CD}" srcOrd="0" destOrd="0" presId="urn:microsoft.com/office/officeart/2005/8/layout/matrix3"/>
    <dgm:cxn modelId="{C12C848A-2B8B-4B52-BE2F-E96E781DEBB6}" type="presParOf" srcId="{56AB4DE4-374E-4A8E-BE7A-E96633F82EA0}" destId="{23DE8983-D217-4857-A907-5465F898E198}" srcOrd="1" destOrd="0" presId="urn:microsoft.com/office/officeart/2005/8/layout/matrix3"/>
    <dgm:cxn modelId="{ADF95CB8-4B66-4E97-A198-11DB98971EAD}" type="presParOf" srcId="{56AB4DE4-374E-4A8E-BE7A-E96633F82EA0}" destId="{7EDC34C3-5860-437A-9243-7290BD812072}" srcOrd="2" destOrd="0" presId="urn:microsoft.com/office/officeart/2005/8/layout/matrix3"/>
    <dgm:cxn modelId="{50A321B4-0CD0-47C9-81DE-A2E4E5E98126}" type="presParOf" srcId="{56AB4DE4-374E-4A8E-BE7A-E96633F82EA0}" destId="{F555EDE7-FA56-4572-9D57-EF2CD2641200}" srcOrd="3" destOrd="0" presId="urn:microsoft.com/office/officeart/2005/8/layout/matrix3"/>
    <dgm:cxn modelId="{5566B062-581B-4447-8E6D-F7093E93DF6D}" type="presParOf" srcId="{56AB4DE4-374E-4A8E-BE7A-E96633F82EA0}" destId="{3B1DF252-4A50-4626-94DD-18B9666DB6B0}" srcOrd="4" destOrd="0" presId="urn:microsoft.com/office/officeart/2005/8/layout/matrix3"/>
  </dgm:cxnLst>
  <dgm:bg>
    <a:solidFill>
      <a:schemeClr val="bg1">
        <a:lumMod val="50000"/>
      </a:schemeClr>
    </a:solidFill>
  </dgm:bg>
  <dgm:whole>
    <a:ln>
      <a:solidFill>
        <a:schemeClr val="bg1">
          <a:lumMod val="95000"/>
        </a:schemeClr>
      </a:solidFill>
    </a:ln>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809986-22A9-4763-9B16-C80BD21EBC48}"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ru-RU"/>
        </a:p>
      </dgm:t>
    </dgm:pt>
    <dgm:pt modelId="{B3E389F5-4571-498F-A875-3B2E02770E40}">
      <dgm:prSet phldrT="[Текст]" custT="1"/>
      <dgm:spPr>
        <a:solidFill>
          <a:schemeClr val="accent4">
            <a:lumMod val="20000"/>
            <a:lumOff val="80000"/>
            <a:alpha val="50000"/>
          </a:schemeClr>
        </a:solidFill>
        <a:ln>
          <a:solidFill>
            <a:schemeClr val="accent6">
              <a:lumMod val="75000"/>
            </a:schemeClr>
          </a:solidFill>
        </a:ln>
      </dgm:spPr>
      <dgm:t>
        <a:bodyPr/>
        <a:lstStyle/>
        <a:p>
          <a:pPr>
            <a:lnSpc>
              <a:spcPct val="100000"/>
            </a:lnSpc>
            <a:spcAft>
              <a:spcPts val="0"/>
            </a:spcAft>
          </a:pPr>
          <a:r>
            <a:rPr lang="ru-RU" sz="2800" b="1" dirty="0" err="1">
              <a:solidFill>
                <a:schemeClr val="tx1"/>
              </a:solidFill>
              <a:latin typeface="Times New Roman" panose="02020603050405020304" pitchFamily="18" charset="0"/>
              <a:cs typeface="Times New Roman" panose="02020603050405020304" pitchFamily="18" charset="0"/>
            </a:rPr>
            <a:t>АСОСИЙ</a:t>
          </a:r>
          <a:r>
            <a:rPr lang="ru-RU" sz="2800" b="1" dirty="0">
              <a:solidFill>
                <a:schemeClr val="tx1"/>
              </a:solidFill>
              <a:latin typeface="Times New Roman" panose="02020603050405020304" pitchFamily="18" charset="0"/>
              <a:cs typeface="Times New Roman" panose="02020603050405020304" pitchFamily="18" charset="0"/>
            </a:rPr>
            <a:t> </a:t>
          </a:r>
          <a:endParaRPr lang="en-US" sz="2800" b="1" dirty="0">
            <a:solidFill>
              <a:schemeClr val="tx1"/>
            </a:solidFill>
            <a:latin typeface="Times New Roman" panose="02020603050405020304" pitchFamily="18" charset="0"/>
            <a:cs typeface="Times New Roman" panose="02020603050405020304" pitchFamily="18" charset="0"/>
          </a:endParaRPr>
        </a:p>
        <a:p>
          <a:pPr>
            <a:lnSpc>
              <a:spcPct val="100000"/>
            </a:lnSpc>
            <a:spcAft>
              <a:spcPts val="0"/>
            </a:spcAft>
          </a:pPr>
          <a:r>
            <a:rPr lang="ru-RU" sz="2800" b="1" dirty="0" err="1">
              <a:solidFill>
                <a:schemeClr val="tx1"/>
              </a:solidFill>
              <a:latin typeface="Times New Roman" panose="02020603050405020304" pitchFamily="18" charset="0"/>
              <a:cs typeface="Times New Roman" panose="02020603050405020304" pitchFamily="18" charset="0"/>
            </a:rPr>
            <a:t>ГЛОБАЛ</a:t>
          </a:r>
          <a:endParaRPr lang="en-US" sz="2800" b="1" dirty="0">
            <a:solidFill>
              <a:schemeClr val="tx1"/>
            </a:solidFill>
            <a:latin typeface="Times New Roman" panose="02020603050405020304" pitchFamily="18" charset="0"/>
            <a:cs typeface="Times New Roman" panose="02020603050405020304" pitchFamily="18" charset="0"/>
          </a:endParaRPr>
        </a:p>
        <a:p>
          <a:pPr>
            <a:lnSpc>
              <a:spcPct val="100000"/>
            </a:lnSpc>
            <a:spcAft>
              <a:spcPts val="0"/>
            </a:spcAft>
          </a:pPr>
          <a:r>
            <a:rPr lang="ru-RU" sz="2800" b="1" dirty="0" err="1">
              <a:solidFill>
                <a:schemeClr val="tx1"/>
              </a:solidFill>
              <a:latin typeface="Times New Roman" panose="02020603050405020304" pitchFamily="18" charset="0"/>
              <a:cs typeface="Times New Roman" panose="02020603050405020304" pitchFamily="18" charset="0"/>
            </a:rPr>
            <a:t>МУАММОЛАР</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ТИЗИМИ</a:t>
          </a:r>
          <a:r>
            <a:rPr lang="ru-RU" sz="2800" b="1" dirty="0">
              <a:solidFill>
                <a:schemeClr val="tx1"/>
              </a:solidFill>
              <a:latin typeface="Times New Roman" panose="02020603050405020304" pitchFamily="18" charset="0"/>
              <a:cs typeface="Times New Roman" panose="02020603050405020304" pitchFamily="18" charset="0"/>
            </a:rPr>
            <a:t> </a:t>
          </a:r>
          <a:endParaRPr lang="ru-RU" sz="2800" dirty="0">
            <a:solidFill>
              <a:schemeClr val="tx1"/>
            </a:solidFill>
            <a:latin typeface="Times New Roman" panose="02020603050405020304" pitchFamily="18" charset="0"/>
            <a:cs typeface="Times New Roman" panose="02020603050405020304" pitchFamily="18" charset="0"/>
          </a:endParaRPr>
        </a:p>
      </dgm:t>
    </dgm:pt>
    <dgm:pt modelId="{A2C0F102-86DE-4E6C-B1D0-CDFCC9DDE33C}" cxnId="{B8A0450F-0203-431C-8EC5-1B40127CF5A3}" type="parTrans">
      <dgm:prSet/>
      <dgm:spPr/>
      <dgm:t>
        <a:bodyPr/>
        <a:lstStyle/>
        <a:p>
          <a:endParaRPr lang="ru-RU"/>
        </a:p>
      </dgm:t>
    </dgm:pt>
    <dgm:pt modelId="{35BC19DE-03AB-4644-A671-FF59BF88D3C7}" cxnId="{B8A0450F-0203-431C-8EC5-1B40127CF5A3}" type="sibTrans">
      <dgm:prSet/>
      <dgm:spPr/>
      <dgm:t>
        <a:bodyPr/>
        <a:lstStyle/>
        <a:p>
          <a:endParaRPr lang="ru-RU"/>
        </a:p>
      </dgm:t>
    </dgm:pt>
    <dgm:pt modelId="{0B441DA6-CFF2-4E1A-94B2-3A785ABDA0B1}">
      <dgm:prSet phldrT="[Текст]" custT="1"/>
      <dgm:spPr>
        <a:solidFill>
          <a:schemeClr val="accent6">
            <a:lumMod val="75000"/>
            <a:alpha val="50000"/>
          </a:schemeClr>
        </a:solidFill>
      </dgm:spPr>
      <dgm:t>
        <a:bodyPr/>
        <a:lstStyle/>
        <a:p>
          <a:pPr>
            <a:lnSpc>
              <a:spcPct val="100000"/>
            </a:lnSpc>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Уруш</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ва</a:t>
          </a:r>
          <a:r>
            <a:rPr lang="ru-RU" sz="2000" b="1" dirty="0">
              <a:solidFill>
                <a:schemeClr val="bg1"/>
              </a:solidFill>
              <a:latin typeface="Times New Roman" panose="02020603050405020304" pitchFamily="18" charset="0"/>
              <a:cs typeface="Times New Roman" panose="02020603050405020304" pitchFamily="18" charset="0"/>
            </a:rPr>
            <a:t> </a:t>
          </a:r>
          <a:endParaRPr lang="en-US" sz="2000" b="1" dirty="0">
            <a:solidFill>
              <a:schemeClr val="bg1"/>
            </a:solidFill>
            <a:latin typeface="Times New Roman" panose="02020603050405020304" pitchFamily="18" charset="0"/>
            <a:cs typeface="Times New Roman" panose="02020603050405020304" pitchFamily="18" charset="0"/>
          </a:endParaRPr>
        </a:p>
        <a:p>
          <a:pPr>
            <a:lnSpc>
              <a:spcPct val="100000"/>
            </a:lnSpc>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тинчлик</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муаммоси</a:t>
          </a:r>
          <a:r>
            <a:rPr lang="ru-RU" sz="2000" dirty="0">
              <a:solidFill>
                <a:schemeClr val="bg1"/>
              </a:solidFill>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dgm:t>
    </dgm:pt>
    <dgm:pt modelId="{514FD7F2-133D-4A7D-AF5B-F3457195AE6F}" cxnId="{14730AB1-7423-45C4-AFC6-0054C967CACF}" type="sibTrans">
      <dgm:prSet/>
      <dgm:spPr/>
      <dgm:t>
        <a:bodyPr/>
        <a:lstStyle/>
        <a:p>
          <a:endParaRPr lang="ru-RU"/>
        </a:p>
      </dgm:t>
    </dgm:pt>
    <dgm:pt modelId="{D8C08897-595B-47A9-BDF6-72AE65BC52E7}" cxnId="{14730AB1-7423-45C4-AFC6-0054C967CACF}" type="parTrans">
      <dgm:prSet/>
      <dgm:spPr/>
      <dgm:t>
        <a:bodyPr/>
        <a:lstStyle/>
        <a:p>
          <a:endParaRPr lang="ru-RU"/>
        </a:p>
      </dgm:t>
    </dgm:pt>
    <dgm:pt modelId="{F89D4A9A-9724-4CEA-8474-2D5B3F3294EB}">
      <dgm:prSet custT="1"/>
      <dgm:spPr>
        <a:solidFill>
          <a:schemeClr val="accent6">
            <a:lumMod val="75000"/>
            <a:alpha val="50000"/>
          </a:schemeClr>
        </a:solidFill>
      </dgm:spPr>
      <dgm:t>
        <a:bodyPr/>
        <a:lstStyle/>
        <a:p>
          <a:pPr>
            <a:lnSpc>
              <a:spcPct val="100000"/>
            </a:lnSpc>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Демографик</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тизим</a:t>
          </a:r>
          <a:endParaRPr lang="ru-RU" sz="2000" b="1" dirty="0">
            <a:solidFill>
              <a:schemeClr val="bg1"/>
            </a:solidFill>
            <a:latin typeface="Times New Roman" panose="02020603050405020304" pitchFamily="18" charset="0"/>
            <a:cs typeface="Times New Roman" panose="02020603050405020304" pitchFamily="18" charset="0"/>
          </a:endParaRPr>
        </a:p>
      </dgm:t>
    </dgm:pt>
    <dgm:pt modelId="{B1153519-8C7C-47D6-8626-D83D458D1CC3}" cxnId="{0AAD9B57-14E4-4E32-A650-1FA6012B3E24}" type="sibTrans">
      <dgm:prSet/>
      <dgm:spPr/>
      <dgm:t>
        <a:bodyPr/>
        <a:lstStyle/>
        <a:p>
          <a:endParaRPr lang="ru-RU"/>
        </a:p>
      </dgm:t>
    </dgm:pt>
    <dgm:pt modelId="{165C9B8A-9D76-4485-B7BE-55927B5292E7}" cxnId="{0AAD9B57-14E4-4E32-A650-1FA6012B3E24}" type="parTrans">
      <dgm:prSet/>
      <dgm:spPr/>
      <dgm:t>
        <a:bodyPr/>
        <a:lstStyle/>
        <a:p>
          <a:endParaRPr lang="ru-RU"/>
        </a:p>
      </dgm:t>
    </dgm:pt>
    <dgm:pt modelId="{6877E8E5-288B-4FB9-9204-56D2D9BE201E}">
      <dgm:prSet phldrT="[Текст]" custT="1"/>
      <dgm:spPr>
        <a:solidFill>
          <a:schemeClr val="accent6">
            <a:lumMod val="75000"/>
            <a:alpha val="50000"/>
          </a:schemeClr>
        </a:solidFill>
      </dgm:spPr>
      <dgm:t>
        <a:bodyPr/>
        <a:lstStyle/>
        <a:p>
          <a:pPr>
            <a:lnSpc>
              <a:spcPct val="100000"/>
            </a:lnSpc>
            <a:spcAft>
              <a:spcPts val="0"/>
            </a:spcAft>
          </a:pPr>
          <a:r>
            <a:rPr lang="ru-RU" sz="2000" b="1" dirty="0">
              <a:solidFill>
                <a:schemeClr val="bg1"/>
              </a:solidFill>
              <a:latin typeface="Times New Roman" panose="02020603050405020304" pitchFamily="18" charset="0"/>
              <a:cs typeface="Times New Roman" panose="02020603050405020304" pitchFamily="18" charset="0"/>
            </a:rPr>
            <a:t>Энергетика </a:t>
          </a:r>
          <a:r>
            <a:rPr lang="ru-RU" sz="2000" b="1" dirty="0" err="1">
              <a:solidFill>
                <a:schemeClr val="bg1"/>
              </a:solidFill>
              <a:latin typeface="Times New Roman" panose="02020603050405020304" pitchFamily="18" charset="0"/>
              <a:cs typeface="Times New Roman" panose="02020603050405020304" pitchFamily="18" charset="0"/>
            </a:rPr>
            <a:t>ва</a:t>
          </a:r>
          <a:endParaRPr lang="en-US" sz="2000" b="1" dirty="0">
            <a:solidFill>
              <a:schemeClr val="bg1"/>
            </a:solidFill>
            <a:latin typeface="Times New Roman" panose="02020603050405020304" pitchFamily="18" charset="0"/>
            <a:cs typeface="Times New Roman" panose="02020603050405020304" pitchFamily="18" charset="0"/>
          </a:endParaRPr>
        </a:p>
        <a:p>
          <a:pPr>
            <a:lnSpc>
              <a:spcPct val="100000"/>
            </a:lnSpc>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хом</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ашё</a:t>
          </a:r>
          <a:r>
            <a:rPr lang="ru-RU" sz="2000" b="1" dirty="0">
              <a:solidFill>
                <a:schemeClr val="bg1"/>
              </a:solidFill>
              <a:latin typeface="Times New Roman" panose="02020603050405020304" pitchFamily="18" charset="0"/>
              <a:cs typeface="Times New Roman" panose="02020603050405020304" pitchFamily="18" charset="0"/>
            </a:rPr>
            <a:t> </a:t>
          </a:r>
          <a:endParaRPr lang="en-US" sz="2000" b="1" dirty="0">
            <a:solidFill>
              <a:schemeClr val="bg1"/>
            </a:solidFill>
            <a:latin typeface="Times New Roman" panose="02020603050405020304" pitchFamily="18" charset="0"/>
            <a:cs typeface="Times New Roman" panose="02020603050405020304" pitchFamily="18" charset="0"/>
          </a:endParaRPr>
        </a:p>
        <a:p>
          <a:pPr>
            <a:lnSpc>
              <a:spcPct val="100000"/>
            </a:lnSpc>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ресурслари</a:t>
          </a:r>
          <a:endParaRPr lang="ru-RU" sz="2000" dirty="0">
            <a:latin typeface="Times New Roman" panose="02020603050405020304" pitchFamily="18" charset="0"/>
            <a:cs typeface="Times New Roman" panose="02020603050405020304" pitchFamily="18" charset="0"/>
          </a:endParaRPr>
        </a:p>
      </dgm:t>
    </dgm:pt>
    <dgm:pt modelId="{CE3A1B57-88B4-41C2-A705-E7DD7FD6E3EF}" cxnId="{724B9CA9-DAA5-4700-9B2C-4D6D2F66A01A}" type="sibTrans">
      <dgm:prSet/>
      <dgm:spPr/>
      <dgm:t>
        <a:bodyPr/>
        <a:lstStyle/>
        <a:p>
          <a:endParaRPr lang="ru-RU"/>
        </a:p>
      </dgm:t>
    </dgm:pt>
    <dgm:pt modelId="{DC2A6BE6-0BBA-4427-8898-1566203A6092}" cxnId="{724B9CA9-DAA5-4700-9B2C-4D6D2F66A01A}" type="parTrans">
      <dgm:prSet/>
      <dgm:spPr/>
      <dgm:t>
        <a:bodyPr/>
        <a:lstStyle/>
        <a:p>
          <a:endParaRPr lang="ru-RU"/>
        </a:p>
      </dgm:t>
    </dgm:pt>
    <dgm:pt modelId="{48AAEC13-2C93-4D6A-B1B0-926F616689FD}">
      <dgm:prSet custT="1"/>
      <dgm:spPr>
        <a:solidFill>
          <a:schemeClr val="accent6">
            <a:lumMod val="75000"/>
            <a:alpha val="50000"/>
          </a:schemeClr>
        </a:solidFill>
      </dgm:spPr>
      <dgm:t>
        <a:bodyPr/>
        <a:lstStyle/>
        <a:p>
          <a:pPr>
            <a:lnSpc>
              <a:spcPct val="100000"/>
            </a:lnSpc>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Таълим</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муаммоси</a:t>
          </a:r>
          <a:endParaRPr lang="ru-RU" sz="2000" b="1" dirty="0">
            <a:solidFill>
              <a:schemeClr val="bg1"/>
            </a:solidFill>
            <a:latin typeface="Times New Roman" panose="02020603050405020304" pitchFamily="18" charset="0"/>
            <a:cs typeface="Times New Roman" panose="02020603050405020304" pitchFamily="18" charset="0"/>
          </a:endParaRPr>
        </a:p>
      </dgm:t>
    </dgm:pt>
    <dgm:pt modelId="{CF44B0CA-4B90-4EB6-B437-C0F8F7D642D3}" cxnId="{3AAAFB3A-C4DE-4313-90C1-694FDE1DDE7B}" type="sibTrans">
      <dgm:prSet/>
      <dgm:spPr/>
      <dgm:t>
        <a:bodyPr/>
        <a:lstStyle/>
        <a:p>
          <a:endParaRPr lang="ru-RU"/>
        </a:p>
      </dgm:t>
    </dgm:pt>
    <dgm:pt modelId="{7233FEBC-F1C4-4113-B443-6DEA4355C12C}" cxnId="{3AAAFB3A-C4DE-4313-90C1-694FDE1DDE7B}" type="parTrans">
      <dgm:prSet/>
      <dgm:spPr/>
      <dgm:t>
        <a:bodyPr/>
        <a:lstStyle/>
        <a:p>
          <a:endParaRPr lang="ru-RU"/>
        </a:p>
      </dgm:t>
    </dgm:pt>
    <dgm:pt modelId="{E0704E64-D60C-453F-92D7-570E9EDB494B}">
      <dgm:prSet phldrT="[Текст]" custT="1"/>
      <dgm:spPr>
        <a:solidFill>
          <a:schemeClr val="accent6">
            <a:lumMod val="75000"/>
            <a:alpha val="50000"/>
          </a:schemeClr>
        </a:solidFill>
      </dgm:spPr>
      <dgm:t>
        <a:bodyPr/>
        <a:lstStyle/>
        <a:p>
          <a:pPr>
            <a:lnSpc>
              <a:spcPct val="100000"/>
            </a:lnSpc>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Соғлиқни</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сақлаш</a:t>
          </a:r>
          <a:endParaRPr lang="ru-RU" sz="2000" dirty="0">
            <a:solidFill>
              <a:schemeClr val="bg1"/>
            </a:solidFill>
            <a:latin typeface="Times New Roman" panose="02020603050405020304" pitchFamily="18" charset="0"/>
            <a:cs typeface="Times New Roman" panose="02020603050405020304" pitchFamily="18" charset="0"/>
          </a:endParaRPr>
        </a:p>
      </dgm:t>
    </dgm:pt>
    <dgm:pt modelId="{81EFEE92-138D-44A3-AB0B-337953560467}" cxnId="{3894057E-1D8B-4072-A833-FE98D7EF3BAA}" type="sibTrans">
      <dgm:prSet/>
      <dgm:spPr/>
      <dgm:t>
        <a:bodyPr/>
        <a:lstStyle/>
        <a:p>
          <a:endParaRPr lang="ru-RU"/>
        </a:p>
      </dgm:t>
    </dgm:pt>
    <dgm:pt modelId="{FF8FA592-8760-4326-A2BF-5D74D72BAA3B}" cxnId="{3894057E-1D8B-4072-A833-FE98D7EF3BAA}" type="parTrans">
      <dgm:prSet/>
      <dgm:spPr/>
      <dgm:t>
        <a:bodyPr/>
        <a:lstStyle/>
        <a:p>
          <a:endParaRPr lang="ru-RU"/>
        </a:p>
      </dgm:t>
    </dgm:pt>
    <dgm:pt modelId="{72C46A0D-BC15-472C-BE3A-606151C3B3CC}">
      <dgm:prSet phldrT="[Текст]" custT="1"/>
      <dgm:spPr>
        <a:solidFill>
          <a:schemeClr val="accent6">
            <a:lumMod val="75000"/>
            <a:alpha val="50000"/>
          </a:schemeClr>
        </a:solidFill>
      </dgm:spPr>
      <dgm:t>
        <a:bodyPr/>
        <a:lstStyle/>
        <a:p>
          <a:pPr>
            <a:lnSpc>
              <a:spcPct val="100000"/>
            </a:lnSpc>
            <a:spcAft>
              <a:spcPts val="0"/>
            </a:spcAft>
          </a:pPr>
          <a:r>
            <a:rPr lang="en-US" sz="2000" b="1" dirty="0">
              <a:solidFill>
                <a:schemeClr val="bg1"/>
              </a:solidFill>
              <a:latin typeface="Times New Roman" panose="02020603050405020304" pitchFamily="18" charset="0"/>
              <a:cs typeface="Times New Roman" panose="02020603050405020304" pitchFamily="18" charset="0"/>
            </a:rPr>
            <a:t>Иқтисодий</a:t>
          </a:r>
        </a:p>
        <a:p>
          <a:pPr>
            <a:lnSpc>
              <a:spcPct val="100000"/>
            </a:lnSpc>
            <a:spcAft>
              <a:spcPts val="0"/>
            </a:spcAft>
          </a:pPr>
          <a:r>
            <a:rPr lang="en-US" sz="2000" b="1" dirty="0">
              <a:solidFill>
                <a:schemeClr val="bg1"/>
              </a:solidFill>
              <a:latin typeface="Times New Roman" panose="02020603050405020304" pitchFamily="18" charset="0"/>
              <a:cs typeface="Times New Roman" panose="02020603050405020304" pitchFamily="18" charset="0"/>
            </a:rPr>
            <a:t>ривожланиш </a:t>
          </a:r>
        </a:p>
        <a:p>
          <a:pPr>
            <a:lnSpc>
              <a:spcPct val="100000"/>
            </a:lnSpc>
            <a:spcAft>
              <a:spcPts val="0"/>
            </a:spcAft>
          </a:pPr>
          <a:r>
            <a:rPr lang="en-US" sz="2000" b="1" dirty="0">
              <a:solidFill>
                <a:schemeClr val="bg1"/>
              </a:solidFill>
              <a:latin typeface="Times New Roman" panose="02020603050405020304" pitchFamily="18" charset="0"/>
              <a:cs typeface="Times New Roman" panose="02020603050405020304" pitchFamily="18" charset="0"/>
            </a:rPr>
            <a:t>нотекислиги</a:t>
          </a:r>
          <a:r>
            <a:rPr lang="en-US" sz="1200" b="1" dirty="0"/>
            <a:t> </a:t>
          </a:r>
          <a:endParaRPr lang="ru-RU" sz="1200" dirty="0"/>
        </a:p>
      </dgm:t>
    </dgm:pt>
    <dgm:pt modelId="{C1DB3ACE-C279-44EB-A42E-90A6A11DE267}" cxnId="{943C83ED-04BE-47A3-9CA1-9B304276AADE}" type="sibTrans">
      <dgm:prSet/>
      <dgm:spPr/>
      <dgm:t>
        <a:bodyPr/>
        <a:lstStyle/>
        <a:p>
          <a:endParaRPr lang="ru-RU"/>
        </a:p>
      </dgm:t>
    </dgm:pt>
    <dgm:pt modelId="{B47C25DE-A6E3-474E-AD8A-D29050740950}" cxnId="{943C83ED-04BE-47A3-9CA1-9B304276AADE}" type="parTrans">
      <dgm:prSet/>
      <dgm:spPr/>
      <dgm:t>
        <a:bodyPr/>
        <a:lstStyle/>
        <a:p>
          <a:endParaRPr lang="ru-RU"/>
        </a:p>
      </dgm:t>
    </dgm:pt>
    <dgm:pt modelId="{6D5E39B2-3AE8-4ADB-81EC-EBD2293C82D5}" type="pres">
      <dgm:prSet presAssocID="{1B809986-22A9-4763-9B16-C80BD21EBC48}" presName="composite" presStyleCnt="0">
        <dgm:presLayoutVars>
          <dgm:chMax val="1"/>
          <dgm:dir/>
          <dgm:resizeHandles val="exact"/>
        </dgm:presLayoutVars>
      </dgm:prSet>
      <dgm:spPr/>
    </dgm:pt>
    <dgm:pt modelId="{4AA8100F-29BF-4A3E-9BB9-5C765C3C5890}" type="pres">
      <dgm:prSet presAssocID="{1B809986-22A9-4763-9B16-C80BD21EBC48}" presName="radial" presStyleCnt="0">
        <dgm:presLayoutVars>
          <dgm:animLvl val="ctr"/>
        </dgm:presLayoutVars>
      </dgm:prSet>
      <dgm:spPr/>
    </dgm:pt>
    <dgm:pt modelId="{971DD7AE-7BC1-44C0-AB1A-EAE24862EAD9}" type="pres">
      <dgm:prSet presAssocID="{B3E389F5-4571-498F-A875-3B2E02770E40}" presName="centerShape" presStyleLbl="vennNode1" presStyleIdx="0" presStyleCnt="7" custScaleX="109914"/>
      <dgm:spPr/>
    </dgm:pt>
    <dgm:pt modelId="{19A0B0A9-D88E-4570-9C54-3A0B1EF37D71}" type="pres">
      <dgm:prSet presAssocID="{E0704E64-D60C-453F-92D7-570E9EDB494B}" presName="node" presStyleLbl="vennNode1" presStyleIdx="1" presStyleCnt="7" custScaleX="112316">
        <dgm:presLayoutVars>
          <dgm:bulletEnabled val="1"/>
        </dgm:presLayoutVars>
      </dgm:prSet>
      <dgm:spPr/>
    </dgm:pt>
    <dgm:pt modelId="{40286B99-3887-483B-B538-48917B1D0781}" type="pres">
      <dgm:prSet presAssocID="{72C46A0D-BC15-472C-BE3A-606151C3B3CC}" presName="node" presStyleLbl="vennNode1" presStyleIdx="2" presStyleCnt="7" custScaleX="125773" custScaleY="110130" custRadScaleRad="106640" custRadScaleInc="6491">
        <dgm:presLayoutVars>
          <dgm:bulletEnabled val="1"/>
        </dgm:presLayoutVars>
      </dgm:prSet>
      <dgm:spPr/>
    </dgm:pt>
    <dgm:pt modelId="{195FB980-B063-4931-A3D0-F7B77ADC3345}" type="pres">
      <dgm:prSet presAssocID="{6877E8E5-288B-4FB9-9204-56D2D9BE201E}" presName="node" presStyleLbl="vennNode1" presStyleIdx="3" presStyleCnt="7" custScaleX="116399" custRadScaleRad="110614" custRadScaleInc="-4540">
        <dgm:presLayoutVars>
          <dgm:bulletEnabled val="1"/>
        </dgm:presLayoutVars>
      </dgm:prSet>
      <dgm:spPr/>
    </dgm:pt>
    <dgm:pt modelId="{9E6210DC-34DC-4C56-A972-FD9813122662}" type="pres">
      <dgm:prSet presAssocID="{0B441DA6-CFF2-4E1A-94B2-3A785ABDA0B1}" presName="node" presStyleLbl="vennNode1" presStyleIdx="4" presStyleCnt="7" custScaleX="120375">
        <dgm:presLayoutVars>
          <dgm:bulletEnabled val="1"/>
        </dgm:presLayoutVars>
      </dgm:prSet>
      <dgm:spPr/>
    </dgm:pt>
    <dgm:pt modelId="{AD2B67A5-23CC-4A41-98D2-EE13921CFE12}" type="pres">
      <dgm:prSet presAssocID="{F89D4A9A-9724-4CEA-8474-2D5B3F3294EB}" presName="node" presStyleLbl="vennNode1" presStyleIdx="5" presStyleCnt="7" custScaleX="118794" custScaleY="110130" custRadScaleRad="104977" custRadScaleInc="1029">
        <dgm:presLayoutVars>
          <dgm:bulletEnabled val="1"/>
        </dgm:presLayoutVars>
      </dgm:prSet>
      <dgm:spPr/>
    </dgm:pt>
    <dgm:pt modelId="{49F099B6-C1EE-461A-B293-71D708870D6D}" type="pres">
      <dgm:prSet presAssocID="{48AAEC13-2C93-4D6A-B1B0-926F616689FD}" presName="node" presStyleLbl="vennNode1" presStyleIdx="6" presStyleCnt="7" custScaleX="116119" custRadScaleRad="108244" custRadScaleInc="-3338">
        <dgm:presLayoutVars>
          <dgm:bulletEnabled val="1"/>
        </dgm:presLayoutVars>
      </dgm:prSet>
      <dgm:spPr/>
    </dgm:pt>
  </dgm:ptLst>
  <dgm:cxnLst>
    <dgm:cxn modelId="{B8A0450F-0203-431C-8EC5-1B40127CF5A3}" srcId="{1B809986-22A9-4763-9B16-C80BD21EBC48}" destId="{B3E389F5-4571-498F-A875-3B2E02770E40}" srcOrd="0" destOrd="0" parTransId="{A2C0F102-86DE-4E6C-B1D0-CDFCC9DDE33C}" sibTransId="{35BC19DE-03AB-4644-A671-FF59BF88D3C7}"/>
    <dgm:cxn modelId="{38C79C10-1B2E-4794-ABEE-46B4BACFCF33}" type="presOf" srcId="{48AAEC13-2C93-4D6A-B1B0-926F616689FD}" destId="{49F099B6-C1EE-461A-B293-71D708870D6D}" srcOrd="0" destOrd="0" presId="urn:microsoft.com/office/officeart/2005/8/layout/radial3"/>
    <dgm:cxn modelId="{3AAAFB3A-C4DE-4313-90C1-694FDE1DDE7B}" srcId="{B3E389F5-4571-498F-A875-3B2E02770E40}" destId="{48AAEC13-2C93-4D6A-B1B0-926F616689FD}" srcOrd="5" destOrd="0" parTransId="{7233FEBC-F1C4-4113-B443-6DEA4355C12C}" sibTransId="{CF44B0CA-4B90-4EB6-B437-C0F8F7D642D3}"/>
    <dgm:cxn modelId="{B833866F-973D-4296-8CB5-6AFFBC6183AC}" type="presOf" srcId="{72C46A0D-BC15-472C-BE3A-606151C3B3CC}" destId="{40286B99-3887-483B-B538-48917B1D0781}" srcOrd="0" destOrd="0" presId="urn:microsoft.com/office/officeart/2005/8/layout/radial3"/>
    <dgm:cxn modelId="{266AAC70-0AF2-4063-B601-F2D793435648}" type="presOf" srcId="{6877E8E5-288B-4FB9-9204-56D2D9BE201E}" destId="{195FB980-B063-4931-A3D0-F7B77ADC3345}" srcOrd="0" destOrd="0" presId="urn:microsoft.com/office/officeart/2005/8/layout/radial3"/>
    <dgm:cxn modelId="{621BE170-ECD4-49F5-BDC3-E6AA56A3AC21}" type="presOf" srcId="{1B809986-22A9-4763-9B16-C80BD21EBC48}" destId="{6D5E39B2-3AE8-4ADB-81EC-EBD2293C82D5}" srcOrd="0" destOrd="0" presId="urn:microsoft.com/office/officeart/2005/8/layout/radial3"/>
    <dgm:cxn modelId="{0AAD9B57-14E4-4E32-A650-1FA6012B3E24}" srcId="{B3E389F5-4571-498F-A875-3B2E02770E40}" destId="{F89D4A9A-9724-4CEA-8474-2D5B3F3294EB}" srcOrd="4" destOrd="0" parTransId="{165C9B8A-9D76-4485-B7BE-55927B5292E7}" sibTransId="{B1153519-8C7C-47D6-8626-D83D458D1CC3}"/>
    <dgm:cxn modelId="{3894057E-1D8B-4072-A833-FE98D7EF3BAA}" srcId="{B3E389F5-4571-498F-A875-3B2E02770E40}" destId="{E0704E64-D60C-453F-92D7-570E9EDB494B}" srcOrd="0" destOrd="0" parTransId="{FF8FA592-8760-4326-A2BF-5D74D72BAA3B}" sibTransId="{81EFEE92-138D-44A3-AB0B-337953560467}"/>
    <dgm:cxn modelId="{87AF1BA6-0C4C-4B6E-AD7A-BA277226AC29}" type="presOf" srcId="{F89D4A9A-9724-4CEA-8474-2D5B3F3294EB}" destId="{AD2B67A5-23CC-4A41-98D2-EE13921CFE12}" srcOrd="0" destOrd="0" presId="urn:microsoft.com/office/officeart/2005/8/layout/radial3"/>
    <dgm:cxn modelId="{724B9CA9-DAA5-4700-9B2C-4D6D2F66A01A}" srcId="{B3E389F5-4571-498F-A875-3B2E02770E40}" destId="{6877E8E5-288B-4FB9-9204-56D2D9BE201E}" srcOrd="2" destOrd="0" parTransId="{DC2A6BE6-0BBA-4427-8898-1566203A6092}" sibTransId="{CE3A1B57-88B4-41C2-A705-E7DD7FD6E3EF}"/>
    <dgm:cxn modelId="{14730AB1-7423-45C4-AFC6-0054C967CACF}" srcId="{B3E389F5-4571-498F-A875-3B2E02770E40}" destId="{0B441DA6-CFF2-4E1A-94B2-3A785ABDA0B1}" srcOrd="3" destOrd="0" parTransId="{D8C08897-595B-47A9-BDF6-72AE65BC52E7}" sibTransId="{514FD7F2-133D-4A7D-AF5B-F3457195AE6F}"/>
    <dgm:cxn modelId="{475A27B2-8A0E-4BE9-A31D-2921BF02E26F}" type="presOf" srcId="{E0704E64-D60C-453F-92D7-570E9EDB494B}" destId="{19A0B0A9-D88E-4570-9C54-3A0B1EF37D71}" srcOrd="0" destOrd="0" presId="urn:microsoft.com/office/officeart/2005/8/layout/radial3"/>
    <dgm:cxn modelId="{BB565ACD-C412-49F8-A85D-A2D2E998D532}" type="presOf" srcId="{0B441DA6-CFF2-4E1A-94B2-3A785ABDA0B1}" destId="{9E6210DC-34DC-4C56-A972-FD9813122662}" srcOrd="0" destOrd="0" presId="urn:microsoft.com/office/officeart/2005/8/layout/radial3"/>
    <dgm:cxn modelId="{1E1F2AD3-1B99-4071-B28E-3C8B9CCA4D56}" type="presOf" srcId="{B3E389F5-4571-498F-A875-3B2E02770E40}" destId="{971DD7AE-7BC1-44C0-AB1A-EAE24862EAD9}" srcOrd="0" destOrd="0" presId="urn:microsoft.com/office/officeart/2005/8/layout/radial3"/>
    <dgm:cxn modelId="{943C83ED-04BE-47A3-9CA1-9B304276AADE}" srcId="{B3E389F5-4571-498F-A875-3B2E02770E40}" destId="{72C46A0D-BC15-472C-BE3A-606151C3B3CC}" srcOrd="1" destOrd="0" parTransId="{B47C25DE-A6E3-474E-AD8A-D29050740950}" sibTransId="{C1DB3ACE-C279-44EB-A42E-90A6A11DE267}"/>
    <dgm:cxn modelId="{E78FAA22-71B7-4D5C-B4E8-900361587F2A}" type="presParOf" srcId="{6D5E39B2-3AE8-4ADB-81EC-EBD2293C82D5}" destId="{4AA8100F-29BF-4A3E-9BB9-5C765C3C5890}" srcOrd="0" destOrd="0" presId="urn:microsoft.com/office/officeart/2005/8/layout/radial3"/>
    <dgm:cxn modelId="{C699F8BB-C793-4CAE-9E4F-F82CC8784891}" type="presParOf" srcId="{4AA8100F-29BF-4A3E-9BB9-5C765C3C5890}" destId="{971DD7AE-7BC1-44C0-AB1A-EAE24862EAD9}" srcOrd="0" destOrd="0" presId="urn:microsoft.com/office/officeart/2005/8/layout/radial3"/>
    <dgm:cxn modelId="{654B3A7F-84F8-4F63-B984-487A23B0EA50}" type="presParOf" srcId="{4AA8100F-29BF-4A3E-9BB9-5C765C3C5890}" destId="{19A0B0A9-D88E-4570-9C54-3A0B1EF37D71}" srcOrd="1" destOrd="0" presId="urn:microsoft.com/office/officeart/2005/8/layout/radial3"/>
    <dgm:cxn modelId="{1CF6E4B3-D601-4DFF-97AA-BBE2805FBBA1}" type="presParOf" srcId="{4AA8100F-29BF-4A3E-9BB9-5C765C3C5890}" destId="{40286B99-3887-483B-B538-48917B1D0781}" srcOrd="2" destOrd="0" presId="urn:microsoft.com/office/officeart/2005/8/layout/radial3"/>
    <dgm:cxn modelId="{4C44660F-2FA3-41D7-AE60-7A6B853A9088}" type="presParOf" srcId="{4AA8100F-29BF-4A3E-9BB9-5C765C3C5890}" destId="{195FB980-B063-4931-A3D0-F7B77ADC3345}" srcOrd="3" destOrd="0" presId="urn:microsoft.com/office/officeart/2005/8/layout/radial3"/>
    <dgm:cxn modelId="{D4F06A30-806B-4912-B416-E0D578A5DA33}" type="presParOf" srcId="{4AA8100F-29BF-4A3E-9BB9-5C765C3C5890}" destId="{9E6210DC-34DC-4C56-A972-FD9813122662}" srcOrd="4" destOrd="0" presId="urn:microsoft.com/office/officeart/2005/8/layout/radial3"/>
    <dgm:cxn modelId="{E664172D-DFD9-4626-B1E2-CC1869CB39AD}" type="presParOf" srcId="{4AA8100F-29BF-4A3E-9BB9-5C765C3C5890}" destId="{AD2B67A5-23CC-4A41-98D2-EE13921CFE12}" srcOrd="5" destOrd="0" presId="urn:microsoft.com/office/officeart/2005/8/layout/radial3"/>
    <dgm:cxn modelId="{0B3ECD8E-8B3B-4DB7-A5BC-7531A480FFC5}" type="presParOf" srcId="{4AA8100F-29BF-4A3E-9BB9-5C765C3C5890}" destId="{49F099B6-C1EE-461A-B293-71D708870D6D}" srcOrd="6" destOrd="0" presId="urn:microsoft.com/office/officeart/2005/8/layout/radial3"/>
  </dgm:cxnLst>
  <dgm:bg>
    <a:blipFill dpi="0" rotWithShape="1">
      <a:blip xmlns:r="http://schemas.openxmlformats.org/officeDocument/2006/relationships" r:embed="rId1"/>
      <a:srcRect/>
      <a:stretch>
        <a:fillRect/>
      </a:stretch>
    </a:blipFill>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89A3C6C-77DD-485C-96CB-52BB29F24AC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C6F1006F-7745-4567-8554-77F8B0483719}">
      <dgm:prSet custT="1">
        <dgm:style>
          <a:lnRef idx="3">
            <a:schemeClr val="lt1"/>
          </a:lnRef>
          <a:fillRef idx="1">
            <a:schemeClr val="dk1"/>
          </a:fillRef>
          <a:effectRef idx="1">
            <a:schemeClr val="dk1"/>
          </a:effectRef>
          <a:fontRef idx="minor">
            <a:schemeClr val="lt1"/>
          </a:fontRef>
        </dgm:style>
      </dgm:prSet>
      <dgm:spPr/>
      <dgm:t>
        <a:bodyPr/>
        <a:lstStyle/>
        <a:p>
          <a:pPr rtl="0"/>
          <a:r>
            <a:rPr lang="en-US" sz="2400" b="1" dirty="0">
              <a:latin typeface="Times New Roman" panose="02020603050405020304" pitchFamily="18" charset="0"/>
              <a:cs typeface="Times New Roman" panose="02020603050405020304" pitchFamily="18" charset="0"/>
            </a:rPr>
            <a:t>Глобаллашув жараёнларини назарий жиҳатдан англаб етиш ва глобал  муаммо</a:t>
          </a:r>
          <a:r>
            <a:rPr lang="ru-RU" sz="2400" b="1" dirty="0" err="1">
              <a:latin typeface="Times New Roman" panose="02020603050405020304" pitchFamily="18" charset="0"/>
              <a:cs typeface="Times New Roman" panose="02020603050405020304" pitchFamily="18" charset="0"/>
            </a:rPr>
            <a:t>ларни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бартараф</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этиш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нафақат</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ўта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оғир</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узоқ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давом</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этадиган</a:t>
          </a:r>
          <a:r>
            <a:rPr lang="ru-RU" sz="2400" b="1" dirty="0">
              <a:latin typeface="Times New Roman" panose="02020603050405020304" pitchFamily="18" charset="0"/>
              <a:cs typeface="Times New Roman" panose="02020603050405020304" pitchFamily="18" charset="0"/>
            </a:rPr>
            <a:t>, балки </a:t>
          </a:r>
          <a:r>
            <a:rPr lang="ru-RU" sz="2400" b="1" dirty="0" err="1">
              <a:latin typeface="Times New Roman" panose="02020603050405020304" pitchFamily="18" charset="0"/>
              <a:cs typeface="Times New Roman" panose="02020603050405020304" pitchFamily="18" charset="0"/>
            </a:rPr>
            <a:t>кутилган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натижаларга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қандай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эришиш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мумкинлиги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хусусида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ҳали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аниқ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жавоблар</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узил-кесил</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ечимларга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эга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бўлмаган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ишдир</a:t>
          </a:r>
          <a:r>
            <a:rPr lang="ru-RU" sz="2400" b="1" dirty="0">
              <a:latin typeface="Times New Roman" panose="02020603050405020304" pitchFamily="18" charset="0"/>
              <a:cs typeface="Times New Roman" panose="02020603050405020304" pitchFamily="18" charset="0"/>
            </a:rPr>
            <a:t>.</a:t>
          </a:r>
        </a:p>
      </dgm:t>
    </dgm:pt>
    <dgm:pt modelId="{0EB55F7D-8E7B-46ED-9A90-2079B96D4BBB}" cxnId="{FE90CB53-DAEC-4917-9D51-DEB6133B2841}" type="parTrans">
      <dgm:prSet/>
      <dgm:spPr/>
      <dgm:t>
        <a:bodyPr/>
        <a:lstStyle/>
        <a:p>
          <a:endParaRPr lang="ru-RU"/>
        </a:p>
      </dgm:t>
    </dgm:pt>
    <dgm:pt modelId="{9026CD24-2C41-4A90-8DCE-7A3AA30D5DC4}" cxnId="{FE90CB53-DAEC-4917-9D51-DEB6133B2841}" type="sibTrans">
      <dgm:prSet/>
      <dgm:spPr/>
      <dgm:t>
        <a:bodyPr/>
        <a:lstStyle/>
        <a:p>
          <a:endParaRPr lang="ru-RU"/>
        </a:p>
      </dgm:t>
    </dgm:pt>
    <dgm:pt modelId="{D04C513A-90D0-4AD9-B106-54C38EB725FE}">
      <dgm:prSet custT="1">
        <dgm:style>
          <a:lnRef idx="3">
            <a:schemeClr val="lt1"/>
          </a:lnRef>
          <a:fillRef idx="1">
            <a:schemeClr val="dk1"/>
          </a:fillRef>
          <a:effectRef idx="1">
            <a:schemeClr val="dk1"/>
          </a:effectRef>
          <a:fontRef idx="minor">
            <a:schemeClr val="lt1"/>
          </a:fontRef>
        </dgm:style>
      </dgm:prSet>
      <dgm:spPr/>
      <dgm:t>
        <a:bodyPr/>
        <a:lstStyle/>
        <a:p>
          <a:pPr algn="ctr" rtl="0"/>
          <a:r>
            <a:rPr lang="ru-RU" sz="2400" b="1" dirty="0" err="1">
              <a:latin typeface="Times New Roman" panose="02020603050405020304" pitchFamily="18" charset="0"/>
              <a:cs typeface="Times New Roman" panose="02020603050405020304" pitchFamily="18" charset="0"/>
            </a:rPr>
            <a:t>глобал</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тангликларни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бартараф</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этиш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имкониятини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оммавий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онгда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янгича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ахлоқнинг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шаклланиши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мустаҳкамланиши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маданиятнинг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ривожланиши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унинг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инсонпарварлашуви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билан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боғлиқ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Бунинг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учун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жиддий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асослар</a:t>
          </a:r>
          <a:r>
            <a:rPr lang="ru-RU" sz="2400" b="1" dirty="0">
              <a:latin typeface="Times New Roman" panose="02020603050405020304" pitchFamily="18" charset="0"/>
              <a:cs typeface="Times New Roman" panose="02020603050405020304" pitchFamily="18" charset="0"/>
            </a:rPr>
            <a:t> бор, зеро </a:t>
          </a:r>
          <a:r>
            <a:rPr lang="ru-RU" sz="2400" b="1" dirty="0" err="1">
              <a:latin typeface="Times New Roman" panose="02020603050405020304" pitchFamily="18" charset="0"/>
              <a:cs typeface="Times New Roman" panose="02020603050405020304" pitchFamily="18" charset="0"/>
            </a:rPr>
            <a:t>одамларнинг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феъл-атвори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хатти-ҳаракатлари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пировард</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натижада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эса</a:t>
          </a:r>
          <a:r>
            <a:rPr lang="ru-RU" sz="2400" b="1" dirty="0">
              <a:latin typeface="Times New Roman" panose="02020603050405020304" pitchFamily="18" charset="0"/>
              <a:cs typeface="Times New Roman" panose="02020603050405020304" pitchFamily="18" charset="0"/>
            </a:rPr>
            <a:t> улар </a:t>
          </a:r>
          <a:r>
            <a:rPr lang="ru-RU" sz="2400" b="1" dirty="0" err="1">
              <a:latin typeface="Times New Roman" panose="02020603050405020304" pitchFamily="18" charset="0"/>
              <a:cs typeface="Times New Roman" panose="02020603050405020304" pitchFamily="18" charset="0"/>
            </a:rPr>
            <a:t>эришишга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ҳаракат</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қиладиган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натижа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асосан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уларнинг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ҳаётга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муносабати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фикрлаш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тарзи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билан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белгиланади</a:t>
          </a:r>
          <a:r>
            <a:rPr lang="ru-RU" sz="2400" b="1" dirty="0">
              <a:latin typeface="Times New Roman" panose="02020603050405020304" pitchFamily="18" charset="0"/>
              <a:cs typeface="Times New Roman" panose="02020603050405020304" pitchFamily="18" charset="0"/>
            </a:rPr>
            <a:t>. </a:t>
          </a:r>
        </a:p>
      </dgm:t>
    </dgm:pt>
    <dgm:pt modelId="{35FBE751-1FFB-4B81-BE3C-122D6E20DFED}" cxnId="{F90A1A49-3E48-45B8-8C53-B2721877A592}" type="parTrans">
      <dgm:prSet/>
      <dgm:spPr/>
      <dgm:t>
        <a:bodyPr/>
        <a:lstStyle/>
        <a:p>
          <a:endParaRPr lang="ru-RU"/>
        </a:p>
      </dgm:t>
    </dgm:pt>
    <dgm:pt modelId="{8CE93ECF-1997-4639-A39B-934508AFC581}" cxnId="{F90A1A49-3E48-45B8-8C53-B2721877A592}" type="sibTrans">
      <dgm:prSet/>
      <dgm:spPr/>
      <dgm:t>
        <a:bodyPr/>
        <a:lstStyle/>
        <a:p>
          <a:endParaRPr lang="ru-RU"/>
        </a:p>
      </dgm:t>
    </dgm:pt>
    <dgm:pt modelId="{52190D08-FEAF-4197-83F8-18CD694BA23C}" type="pres">
      <dgm:prSet presAssocID="{789A3C6C-77DD-485C-96CB-52BB29F24AC0}" presName="linear" presStyleCnt="0">
        <dgm:presLayoutVars>
          <dgm:animLvl val="lvl"/>
          <dgm:resizeHandles val="exact"/>
        </dgm:presLayoutVars>
      </dgm:prSet>
      <dgm:spPr/>
    </dgm:pt>
    <dgm:pt modelId="{A82B6A1D-89BB-4C78-8107-C1C50588E251}" type="pres">
      <dgm:prSet presAssocID="{C6F1006F-7745-4567-8554-77F8B0483719}" presName="parentText" presStyleLbl="node1" presStyleIdx="0" presStyleCnt="2" custScaleY="88877" custLinFactY="-6895" custLinFactNeighborX="-1185" custLinFactNeighborY="-100000">
        <dgm:presLayoutVars>
          <dgm:chMax val="0"/>
          <dgm:bulletEnabled val="1"/>
        </dgm:presLayoutVars>
      </dgm:prSet>
      <dgm:spPr/>
    </dgm:pt>
    <dgm:pt modelId="{16972DC0-864A-472D-8DBB-8A4D7BB4F232}" type="pres">
      <dgm:prSet presAssocID="{9026CD24-2C41-4A90-8DCE-7A3AA30D5DC4}" presName="spacer" presStyleCnt="0"/>
      <dgm:spPr/>
    </dgm:pt>
    <dgm:pt modelId="{E59ADDB5-6914-4F36-A989-9101EF4945D4}" type="pres">
      <dgm:prSet presAssocID="{D04C513A-90D0-4AD9-B106-54C38EB725FE}" presName="parentText" presStyleLbl="node1" presStyleIdx="1" presStyleCnt="2">
        <dgm:presLayoutVars>
          <dgm:chMax val="0"/>
          <dgm:bulletEnabled val="1"/>
        </dgm:presLayoutVars>
      </dgm:prSet>
      <dgm:spPr/>
    </dgm:pt>
  </dgm:ptLst>
  <dgm:cxnLst>
    <dgm:cxn modelId="{1888D902-1988-489D-8D4D-333363F79A98}" type="presOf" srcId="{789A3C6C-77DD-485C-96CB-52BB29F24AC0}" destId="{52190D08-FEAF-4197-83F8-18CD694BA23C}" srcOrd="0" destOrd="0" presId="urn:microsoft.com/office/officeart/2005/8/layout/vList2"/>
    <dgm:cxn modelId="{FC05282C-5D9B-406F-821F-EE822A1242D0}" type="presOf" srcId="{C6F1006F-7745-4567-8554-77F8B0483719}" destId="{A82B6A1D-89BB-4C78-8107-C1C50588E251}" srcOrd="0" destOrd="0" presId="urn:microsoft.com/office/officeart/2005/8/layout/vList2"/>
    <dgm:cxn modelId="{DE55132E-58E6-432E-A928-0B0031AE6AEE}" type="presOf" srcId="{D04C513A-90D0-4AD9-B106-54C38EB725FE}" destId="{E59ADDB5-6914-4F36-A989-9101EF4945D4}" srcOrd="0" destOrd="0" presId="urn:microsoft.com/office/officeart/2005/8/layout/vList2"/>
    <dgm:cxn modelId="{F90A1A49-3E48-45B8-8C53-B2721877A592}" srcId="{789A3C6C-77DD-485C-96CB-52BB29F24AC0}" destId="{D04C513A-90D0-4AD9-B106-54C38EB725FE}" srcOrd="1" destOrd="0" parTransId="{35FBE751-1FFB-4B81-BE3C-122D6E20DFED}" sibTransId="{8CE93ECF-1997-4639-A39B-934508AFC581}"/>
    <dgm:cxn modelId="{FE90CB53-DAEC-4917-9D51-DEB6133B2841}" srcId="{789A3C6C-77DD-485C-96CB-52BB29F24AC0}" destId="{C6F1006F-7745-4567-8554-77F8B0483719}" srcOrd="0" destOrd="0" parTransId="{0EB55F7D-8E7B-46ED-9A90-2079B96D4BBB}" sibTransId="{9026CD24-2C41-4A90-8DCE-7A3AA30D5DC4}"/>
    <dgm:cxn modelId="{031F4E5F-FFED-4DBA-8EF0-0F47A44E7108}" type="presParOf" srcId="{52190D08-FEAF-4197-83F8-18CD694BA23C}" destId="{A82B6A1D-89BB-4C78-8107-C1C50588E251}" srcOrd="0" destOrd="0" presId="urn:microsoft.com/office/officeart/2005/8/layout/vList2"/>
    <dgm:cxn modelId="{7363C766-0362-4BBE-B216-095CEB3537CC}" type="presParOf" srcId="{52190D08-FEAF-4197-83F8-18CD694BA23C}" destId="{16972DC0-864A-472D-8DBB-8A4D7BB4F232}" srcOrd="1" destOrd="0" presId="urn:microsoft.com/office/officeart/2005/8/layout/vList2"/>
    <dgm:cxn modelId="{7E7F9742-CDA5-4195-BD31-37F7BF30DAE5}" type="presParOf" srcId="{52190D08-FEAF-4197-83F8-18CD694BA23C}" destId="{E59ADDB5-6914-4F36-A989-9101EF4945D4}" srcOrd="2" destOrd="0" presId="urn:microsoft.com/office/officeart/2005/8/layout/vList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928992" cy="6624736"/>
        <a:chOff x="0" y="0"/>
        <a:chExt cx="8928992" cy="6624736"/>
      </a:xfrm>
    </dsp:grpSpPr>
    <dsp:sp modelId="{CD2CD51F-45A8-426A-A7D3-1854D02D9B24}">
      <dsp:nvSpPr>
        <dsp:cNvPr id="3" name="Круговая 2"/>
        <dsp:cNvSpPr/>
      </dsp:nvSpPr>
      <dsp:spPr bwMode="white">
        <a:xfrm>
          <a:off x="0" y="633670"/>
          <a:ext cx="5357395" cy="5357395"/>
        </a:xfrm>
        <a:prstGeom prst="pie">
          <a:avLst>
            <a:gd name="adj1" fmla="val 5400000"/>
            <a:gd name="adj2" fmla="val 16200000"/>
          </a:avLst>
        </a:prstGeom>
      </dsp:spPr>
      <dsp:style>
        <a:lnRef idx="1">
          <a:schemeClr val="accent6"/>
        </a:lnRef>
        <a:fillRef idx="2">
          <a:schemeClr val="accent6"/>
        </a:fillRef>
        <a:effectRef idx="1">
          <a:schemeClr val="accent6"/>
        </a:effectRef>
        <a:fontRef idx="minor">
          <a:schemeClr val="dk1"/>
        </a:fontRef>
      </dsp:style>
      <dsp:txXfrm>
        <a:off x="0" y="633670"/>
        <a:ext cx="5357395" cy="5357395"/>
      </dsp:txXfrm>
    </dsp:sp>
    <dsp:sp modelId="{B26E0031-668F-4CB1-93D0-E6BCBAAA2322}">
      <dsp:nvSpPr>
        <dsp:cNvPr id="4" name="Прямоугольник 3"/>
        <dsp:cNvSpPr/>
      </dsp:nvSpPr>
      <dsp:spPr bwMode="white">
        <a:xfrm>
          <a:off x="2678698" y="38410"/>
          <a:ext cx="6250294" cy="6547916"/>
        </a:xfrm>
        <a:prstGeom prst="rect">
          <a:avLst/>
        </a:prstGeom>
      </dsp:spPr>
      <dsp:style>
        <a:lnRef idx="3">
          <a:schemeClr val="lt1"/>
        </a:lnRef>
        <a:fillRef idx="1">
          <a:schemeClr val="accent6"/>
        </a:fillRef>
        <a:effectRef idx="1">
          <a:schemeClr val="accent6"/>
        </a:effectRef>
        <a:fontRef idx="minor">
          <a:schemeClr val="lt1"/>
        </a:fontRef>
      </dsp:style>
      <dsp:txBody>
        <a:bodyPr lIns="83820" tIns="83820" rIns="83820" bIns="8382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ts val="0"/>
            </a:spcAft>
          </a:pPr>
          <a:r>
            <a:rPr lang="en-US" sz="2200" b="0" dirty="0">
              <a:solidFill>
                <a:schemeClr val="tx1"/>
              </a:solidFill>
              <a:latin typeface="Times New Roman" panose="02020603050405020304" pitchFamily="18" charset="0"/>
              <a:cs typeface="Times New Roman" panose="02020603050405020304" pitchFamily="18" charset="0"/>
            </a:rPr>
            <a:t>Фалсафа нафақат инсоннинг </a:t>
          </a:r>
          <a:endParaRPr lang="en-US" sz="2200" b="0" dirty="0">
            <a:solidFill>
              <a:schemeClr val="tx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200" b="0" dirty="0">
              <a:solidFill>
                <a:schemeClr val="tx1"/>
              </a:solidFill>
              <a:latin typeface="Times New Roman" panose="02020603050405020304" pitchFamily="18" charset="0"/>
              <a:cs typeface="Times New Roman" panose="02020603050405020304" pitchFamily="18" charset="0"/>
            </a:rPr>
            <a:t>азалий муаммоларини, балки фан-техника тараққиёти таъсирида дунё миқёсида ўзгараётган реал ҳаётий кундалик амалиётни</a:t>
          </a:r>
          <a:endParaRPr lang="en-US" sz="2200" b="0" dirty="0">
            <a:solidFill>
              <a:schemeClr val="tx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200" b="0" dirty="0">
              <a:solidFill>
                <a:schemeClr val="tx1"/>
              </a:solidFill>
              <a:latin typeface="Times New Roman" panose="02020603050405020304" pitchFamily="18" charset="0"/>
              <a:cs typeface="Times New Roman" panose="02020603050405020304" pitchFamily="18" charset="0"/>
            </a:rPr>
            <a:t>ҳам акс эттиради</a:t>
          </a:r>
          <a:endParaRPr lang="ru-RU" sz="2200" b="0" dirty="0">
            <a:solidFill>
              <a:schemeClr val="tx1"/>
            </a:solidFill>
          </a:endParaRPr>
        </a:p>
      </dsp:txBody>
      <dsp:txXfrm>
        <a:off x="2678698" y="38410"/>
        <a:ext cx="6250294" cy="6547916"/>
      </dsp:txXfrm>
    </dsp:sp>
    <dsp:sp modelId="{5C8E7AD4-DF06-4A2E-838D-45022A6FF92E}">
      <dsp:nvSpPr>
        <dsp:cNvPr id="6" name="Круговая 5"/>
        <dsp:cNvSpPr/>
      </dsp:nvSpPr>
      <dsp:spPr bwMode="white">
        <a:xfrm>
          <a:off x="937535" y="2240870"/>
          <a:ext cx="3482326" cy="3482326"/>
        </a:xfrm>
        <a:prstGeom prst="pie">
          <a:avLst>
            <a:gd name="adj1" fmla="val 5400000"/>
            <a:gd name="adj2" fmla="val 16200000"/>
          </a:avLst>
        </a:prstGeom>
      </dsp:spPr>
      <dsp:style>
        <a:lnRef idx="2">
          <a:schemeClr val="accent6">
            <a:shade val="50000"/>
          </a:schemeClr>
        </a:lnRef>
        <a:fillRef idx="1">
          <a:schemeClr val="accent6"/>
        </a:fillRef>
        <a:effectRef idx="0">
          <a:schemeClr val="accent6"/>
        </a:effectRef>
        <a:fontRef idx="minor">
          <a:schemeClr val="lt1"/>
        </a:fontRef>
      </dsp:style>
      <dsp:txXfrm>
        <a:off x="937535" y="2240870"/>
        <a:ext cx="3482326" cy="3482326"/>
      </dsp:txXfrm>
    </dsp:sp>
    <dsp:sp modelId="{AA364086-C611-4A17-A282-D5F125D9A419}">
      <dsp:nvSpPr>
        <dsp:cNvPr id="7" name="Прямоугольник 6"/>
        <dsp:cNvSpPr/>
      </dsp:nvSpPr>
      <dsp:spPr bwMode="white">
        <a:xfrm>
          <a:off x="2664322" y="1800182"/>
          <a:ext cx="6250294" cy="3482326"/>
        </a:xfrm>
        <a:prstGeom prst="rect">
          <a:avLst/>
        </a:prstGeom>
      </dsp:spPr>
      <dsp:style>
        <a:lnRef idx="1">
          <a:schemeClr val="accent6"/>
        </a:lnRef>
        <a:fillRef idx="2">
          <a:schemeClr val="accent6"/>
        </a:fillRef>
        <a:effectRef idx="1">
          <a:schemeClr val="accent6"/>
        </a:effectRef>
        <a:fontRef idx="minor">
          <a:schemeClr val="dk1"/>
        </a:fontRef>
      </dsp:style>
      <dsp:txBody>
        <a:bodyPr lIns="91439" tIns="91439" rIns="91439" bIns="91439"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ts val="0"/>
            </a:spcAft>
          </a:pPr>
          <a:r>
            <a:rPr lang="en-US" sz="2400" dirty="0">
              <a:solidFill>
                <a:schemeClr val="dk1"/>
              </a:solidFill>
              <a:latin typeface="Times New Roman" panose="02020603050405020304" pitchFamily="18" charset="0"/>
              <a:cs typeface="Times New Roman" panose="02020603050405020304" pitchFamily="18" charset="0"/>
            </a:rPr>
            <a:t>..</a:t>
          </a:r>
          <a:endParaRPr lang="en-US" sz="2400" dirty="0">
            <a:solidFill>
              <a:schemeClr val="dk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200" b="0" dirty="0">
              <a:solidFill>
                <a:schemeClr val="dk1"/>
              </a:solidFill>
              <a:latin typeface="Times New Roman" panose="02020603050405020304" pitchFamily="18" charset="0"/>
              <a:cs typeface="Times New Roman" panose="02020603050405020304" pitchFamily="18" charset="0"/>
            </a:rPr>
            <a:t>Фалсафанинг фандан устунлиги</a:t>
          </a:r>
          <a:endParaRPr lang="en-US" sz="2200" b="0" dirty="0">
            <a:solidFill>
              <a:schemeClr val="dk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200" b="0" dirty="0">
              <a:solidFill>
                <a:schemeClr val="dk1"/>
              </a:solidFill>
              <a:latin typeface="Times New Roman" panose="02020603050405020304" pitchFamily="18" charset="0"/>
              <a:cs typeface="Times New Roman" panose="02020603050405020304" pitchFamily="18" charset="0"/>
            </a:rPr>
            <a:t>шундаки – у ўз хулосаларида асосий </a:t>
          </a:r>
          <a:endParaRPr lang="en-US" sz="2200" b="0" dirty="0">
            <a:solidFill>
              <a:schemeClr val="dk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200" b="0" dirty="0">
              <a:solidFill>
                <a:schemeClr val="dk1"/>
              </a:solidFill>
              <a:latin typeface="Times New Roman" panose="02020603050405020304" pitchFamily="18" charset="0"/>
              <a:cs typeface="Times New Roman" panose="02020603050405020304" pitchFamily="18" charset="0"/>
            </a:rPr>
            <a:t>эътиборни ишнинг моҳиятига қаратиш, </a:t>
          </a:r>
          <a:endParaRPr lang="en-US" sz="2200" b="0" dirty="0">
            <a:solidFill>
              <a:schemeClr val="dk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200" b="0" dirty="0">
              <a:solidFill>
                <a:schemeClr val="dk1"/>
              </a:solidFill>
              <a:latin typeface="Times New Roman" panose="02020603050405020304" pitchFamily="18" charset="0"/>
              <a:cs typeface="Times New Roman" panose="02020603050405020304" pitchFamily="18" charset="0"/>
            </a:rPr>
            <a:t>ривожланишнинг энг муҳим омиллари ва </a:t>
          </a:r>
          <a:endParaRPr lang="en-US" sz="2200" b="0" dirty="0">
            <a:solidFill>
              <a:schemeClr val="dk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200" b="0" dirty="0">
              <a:solidFill>
                <a:schemeClr val="dk1"/>
              </a:solidFill>
              <a:latin typeface="Times New Roman" panose="02020603050405020304" pitchFamily="18" charset="0"/>
              <a:cs typeface="Times New Roman" panose="02020603050405020304" pitchFamily="18" charset="0"/>
            </a:rPr>
            <a:t>асосий жараёнларини қайд этишга  </a:t>
          </a:r>
          <a:endParaRPr lang="en-US" sz="2200" b="0" dirty="0">
            <a:solidFill>
              <a:schemeClr val="dk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200" b="0" dirty="0">
              <a:solidFill>
                <a:schemeClr val="dk1"/>
              </a:solidFill>
              <a:latin typeface="Times New Roman" panose="02020603050405020304" pitchFamily="18" charset="0"/>
              <a:cs typeface="Times New Roman" panose="02020603050405020304" pitchFamily="18" charset="0"/>
            </a:rPr>
            <a:t>қаратади.</a:t>
          </a:r>
          <a:endParaRPr lang="ru-RU" sz="2200" b="0" dirty="0">
            <a:solidFill>
              <a:schemeClr val="dk1"/>
            </a:solidFill>
            <a:latin typeface="Times New Roman" panose="02020603050405020304" pitchFamily="18" charset="0"/>
            <a:cs typeface="Times New Roman" panose="02020603050405020304" pitchFamily="18" charset="0"/>
          </a:endParaRPr>
        </a:p>
      </dsp:txBody>
      <dsp:txXfrm>
        <a:off x="2664322" y="1800182"/>
        <a:ext cx="6250294" cy="3482326"/>
      </dsp:txXfrm>
    </dsp:sp>
    <dsp:sp modelId="{CBB34C79-3DE7-4959-946F-20491C53412E}">
      <dsp:nvSpPr>
        <dsp:cNvPr id="9" name="Круговая 8"/>
        <dsp:cNvSpPr/>
      </dsp:nvSpPr>
      <dsp:spPr bwMode="white">
        <a:xfrm>
          <a:off x="1875098" y="3848126"/>
          <a:ext cx="1607200" cy="1607200"/>
        </a:xfrm>
        <a:prstGeom prst="pie">
          <a:avLst>
            <a:gd name="adj1" fmla="val 5400000"/>
            <a:gd name="adj2" fmla="val 16200000"/>
          </a:avLst>
        </a:prstGeom>
        <a:solidFill>
          <a:schemeClr val="tx1"/>
        </a:solidFill>
      </dsp:spPr>
      <dsp:style>
        <a:lnRef idx="2">
          <a:schemeClr val="lt1"/>
        </a:lnRef>
        <a:fillRef idx="1">
          <a:schemeClr val="accent1"/>
        </a:fillRef>
        <a:effectRef idx="0">
          <a:scrgbClr r="0" g="0" b="0"/>
        </a:effectRef>
        <a:fontRef idx="minor">
          <a:schemeClr val="lt1"/>
        </a:fontRef>
      </dsp:style>
      <dsp:txXfrm>
        <a:off x="1875098" y="3848126"/>
        <a:ext cx="1607200" cy="1607200"/>
      </dsp:txXfrm>
    </dsp:sp>
    <dsp:sp modelId="{CB684853-8752-4A7B-8CD9-225EB6D60511}">
      <dsp:nvSpPr>
        <dsp:cNvPr id="10" name="Прямоугольник 9"/>
        <dsp:cNvSpPr/>
      </dsp:nvSpPr>
      <dsp:spPr bwMode="white">
        <a:xfrm>
          <a:off x="2664322" y="3840822"/>
          <a:ext cx="6250294" cy="2500948"/>
        </a:xfrm>
        <a:prstGeom prst="rect">
          <a:avLst/>
        </a:prstGeom>
      </dsp:spPr>
      <dsp:style>
        <a:lnRef idx="2">
          <a:schemeClr val="accent6">
            <a:shade val="50000"/>
          </a:schemeClr>
        </a:lnRef>
        <a:fillRef idx="1">
          <a:schemeClr val="accent6"/>
        </a:fillRef>
        <a:effectRef idx="0">
          <a:schemeClr val="accent6"/>
        </a:effectRef>
        <a:fontRef idx="minor">
          <a:schemeClr val="lt1"/>
        </a:fontRef>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ts val="0"/>
            </a:spcAft>
          </a:pPr>
          <a:r>
            <a:rPr lang="en-US" sz="2000" dirty="0">
              <a:solidFill>
                <a:schemeClr val="dk1"/>
              </a:solidFill>
              <a:latin typeface="Times New Roman" panose="02020603050405020304" pitchFamily="18" charset="0"/>
              <a:cs typeface="Times New Roman" panose="02020603050405020304" pitchFamily="18" charset="0"/>
            </a:rPr>
            <a:t>Фалсафий таҳлилнинг  муҳим нарсаларни иккинчи даражали нарсалардан, қонуний нарсаларни тасодифий </a:t>
          </a:r>
          <a:endParaRPr lang="en-US" sz="2000" dirty="0">
            <a:solidFill>
              <a:schemeClr val="dk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000" dirty="0">
              <a:solidFill>
                <a:schemeClr val="dk1"/>
              </a:solidFill>
              <a:latin typeface="Times New Roman" panose="02020603050405020304" pitchFamily="18" charset="0"/>
              <a:cs typeface="Times New Roman" panose="02020603050405020304" pitchFamily="18" charset="0"/>
            </a:rPr>
            <a:t>нарсалардан фарқлаш, тарихий ривожланишда объектив жараёнларнинг субъектив омиллардан фарқи каби усуллари ва методлари ҳозирги вақтда инсоният дуч келган оламшумул муаммоларни назарий </a:t>
          </a:r>
          <a:endParaRPr lang="en-US" sz="2000" dirty="0">
            <a:solidFill>
              <a:schemeClr val="dk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000" dirty="0">
              <a:solidFill>
                <a:schemeClr val="dk1"/>
              </a:solidFill>
              <a:latin typeface="Times New Roman" panose="02020603050405020304" pitchFamily="18" charset="0"/>
              <a:cs typeface="Times New Roman" panose="02020603050405020304" pitchFamily="18" charset="0"/>
            </a:rPr>
            <a:t>англаб етиш ва амалда бартараф этиш учун айниқса муҳим аҳамият касб этади.</a:t>
          </a:r>
          <a:endParaRPr lang="ru-RU" sz="2000" dirty="0">
            <a:solidFill>
              <a:schemeClr val="dk1"/>
            </a:solidFill>
            <a:latin typeface="Times New Roman" panose="02020603050405020304" pitchFamily="18" charset="0"/>
            <a:cs typeface="Times New Roman" panose="02020603050405020304" pitchFamily="18" charset="0"/>
          </a:endParaRPr>
        </a:p>
      </dsp:txBody>
      <dsp:txXfrm>
        <a:off x="2664322" y="3840822"/>
        <a:ext cx="6250294" cy="2500948"/>
      </dsp:txXfrm>
    </dsp:sp>
    <dsp:sp modelId="{0B41D1C4-32D0-4C74-948C-9124C6A2D331}">
      <dsp:nvSpPr>
        <dsp:cNvPr id="5" name="Прямоугольник 4" hidden="1"/>
        <dsp:cNvSpPr/>
      </dsp:nvSpPr>
      <dsp:spPr>
        <a:xfrm>
          <a:off x="0" y="5723196"/>
          <a:ext cx="8928992" cy="267870"/>
        </a:xfrm>
        <a:prstGeom prst="rect">
          <a:avLst/>
        </a:prstGeom>
      </dsp:spPr>
      <dsp:txXfrm>
        <a:off x="0" y="5723196"/>
        <a:ext cx="8928992" cy="267870"/>
      </dsp:txXfrm>
    </dsp:sp>
    <dsp:sp modelId="{6A14A10F-C03D-47B9-A834-531046C04AB2}">
      <dsp:nvSpPr>
        <dsp:cNvPr id="8" name="Прямоугольник 7" hidden="1"/>
        <dsp:cNvSpPr/>
      </dsp:nvSpPr>
      <dsp:spPr>
        <a:xfrm>
          <a:off x="0" y="5455326"/>
          <a:ext cx="8928992" cy="267870"/>
        </a:xfrm>
        <a:prstGeom prst="rect">
          <a:avLst/>
        </a:prstGeom>
      </dsp:spPr>
      <dsp:txXfrm>
        <a:off x="0" y="5455326"/>
        <a:ext cx="8928992" cy="26787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229600" cy="4525963"/>
        <a:chOff x="0" y="0"/>
        <a:chExt cx="8229600" cy="4525963"/>
      </a:xfrm>
    </dsp:grpSpPr>
    <dsp:sp modelId="{D93B2191-8764-4308-B329-3D195C5915EB}">
      <dsp:nvSpPr>
        <dsp:cNvPr id="3" name="Блок-схема: ручное управление 2"/>
        <dsp:cNvSpPr/>
      </dsp:nvSpPr>
      <dsp:spPr bwMode="white">
        <a:xfrm rot="-5400000">
          <a:off x="-279945" y="279945"/>
          <a:ext cx="4525963" cy="3966072"/>
        </a:xfrm>
        <a:prstGeom prst="flowChartManualOperation">
          <a:avLst/>
        </a:prstGeom>
      </dsp:spPr>
      <dsp:style>
        <a:lnRef idx="1">
          <a:schemeClr val="dk1"/>
        </a:lnRef>
        <a:fillRef idx="2">
          <a:schemeClr val="dk1"/>
        </a:fillRef>
        <a:effectRef idx="1">
          <a:schemeClr val="dk1"/>
        </a:effectRef>
        <a:fontRef idx="minor">
          <a:schemeClr val="dk1"/>
        </a:fontRef>
      </dsp:style>
      <dsp:txBody>
        <a:bodyPr rot="5400000" lIns="228600" tIns="0" rIns="457200" bIns="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pPr>
          <a:r>
            <a:rPr lang="en-US" sz="3600" b="1" dirty="0">
              <a:solidFill>
                <a:schemeClr val="tx1"/>
              </a:solidFill>
              <a:latin typeface="Times New Roman" panose="02020603050405020304" pitchFamily="18" charset="0"/>
              <a:cs typeface="Times New Roman" panose="02020603050405020304" pitchFamily="18" charset="0"/>
            </a:rPr>
            <a:t>илк нишоналари XV аср </a:t>
          </a:r>
          <a:endParaRPr lang="en-US" sz="3600" b="1" dirty="0">
            <a:solidFill>
              <a:schemeClr val="tx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3600" b="1" dirty="0">
              <a:solidFill>
                <a:schemeClr val="tx1"/>
              </a:solidFill>
              <a:latin typeface="Times New Roman" panose="02020603050405020304" pitchFamily="18" charset="0"/>
              <a:cs typeface="Times New Roman" panose="02020603050405020304" pitchFamily="18" charset="0"/>
            </a:rPr>
            <a:t>охирлари,</a:t>
          </a:r>
          <a:endParaRPr lang="ru-RU" sz="3600" dirty="0">
            <a:solidFill>
              <a:schemeClr val="tx1"/>
            </a:solidFill>
            <a:latin typeface="Times New Roman" panose="02020603050405020304" pitchFamily="18" charset="0"/>
            <a:cs typeface="Times New Roman" panose="02020603050405020304" pitchFamily="18" charset="0"/>
          </a:endParaRPr>
        </a:p>
      </dsp:txBody>
      <dsp:txXfrm rot="-5400000">
        <a:off x="-279945" y="279945"/>
        <a:ext cx="4525963" cy="3966072"/>
      </dsp:txXfrm>
    </dsp:sp>
    <dsp:sp modelId="{9A8A89A7-6883-4940-A256-B895D1A9289B}">
      <dsp:nvSpPr>
        <dsp:cNvPr id="4" name="Блок-схема: ручное управление 3"/>
        <dsp:cNvSpPr/>
      </dsp:nvSpPr>
      <dsp:spPr bwMode="white">
        <a:xfrm rot="-5400000">
          <a:off x="3983582" y="279945"/>
          <a:ext cx="4525963" cy="3966072"/>
        </a:xfrm>
        <a:prstGeom prst="flowChartManualOperation">
          <a:avLst/>
        </a:prstGeom>
      </dsp:spPr>
      <dsp:style>
        <a:lnRef idx="1">
          <a:schemeClr val="dk1"/>
        </a:lnRef>
        <a:fillRef idx="2">
          <a:schemeClr val="dk1"/>
        </a:fillRef>
        <a:effectRef idx="1">
          <a:schemeClr val="dk1"/>
        </a:effectRef>
        <a:fontRef idx="minor">
          <a:schemeClr val="dk1"/>
        </a:fontRef>
      </dsp:style>
      <dsp:txBody>
        <a:bodyPr rot="5400000" lIns="228600" tIns="0" rIns="457200" bIns="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pPr>
          <a:r>
            <a:rPr lang="en-US" sz="3600" b="1" dirty="0">
              <a:solidFill>
                <a:schemeClr val="tx1"/>
              </a:solidFill>
              <a:latin typeface="Times New Roman" panose="02020603050405020304" pitchFamily="18" charset="0"/>
              <a:cs typeface="Times New Roman" panose="02020603050405020304" pitchFamily="18" charset="0"/>
            </a:rPr>
            <a:t>XIX аср бошига келиб эса у </a:t>
          </a:r>
          <a:endParaRPr lang="en-US" sz="3600" b="1" dirty="0">
            <a:solidFill>
              <a:schemeClr val="tx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3600" b="1" dirty="0">
              <a:solidFill>
                <a:schemeClr val="tx1"/>
              </a:solidFill>
              <a:latin typeface="Times New Roman" panose="02020603050405020304" pitchFamily="18" charset="0"/>
              <a:cs typeface="Times New Roman" panose="02020603050405020304" pitchFamily="18" charset="0"/>
            </a:rPr>
            <a:t>амалда реал шакл-шамойил касб этди.</a:t>
          </a:r>
          <a:endParaRPr lang="ru-RU" sz="3600" dirty="0">
            <a:solidFill>
              <a:schemeClr val="tx1"/>
            </a:solidFill>
            <a:latin typeface="Times New Roman" panose="02020603050405020304" pitchFamily="18" charset="0"/>
            <a:cs typeface="Times New Roman" panose="02020603050405020304" pitchFamily="18" charset="0"/>
          </a:endParaRPr>
        </a:p>
      </dsp:txBody>
      <dsp:txXfrm rot="-5400000">
        <a:off x="3983582" y="279945"/>
        <a:ext cx="4525963" cy="3966072"/>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856984" cy="5990654"/>
        <a:chOff x="0" y="0"/>
        <a:chExt cx="8856984" cy="5990654"/>
      </a:xfrm>
    </dsp:grpSpPr>
    <dsp:sp modelId="{23984A3D-2E24-4444-BB6F-792AACA2D274}">
      <dsp:nvSpPr>
        <dsp:cNvPr id="3" name="Стрелка вправо 2"/>
        <dsp:cNvSpPr/>
      </dsp:nvSpPr>
      <dsp:spPr bwMode="white">
        <a:xfrm>
          <a:off x="664274" y="0"/>
          <a:ext cx="7528436" cy="5990654"/>
        </a:xfrm>
        <a:prstGeom prst="rightArrow">
          <a:avLst/>
        </a:prstGeom>
      </dsp:spPr>
      <dsp:style>
        <a:lnRef idx="0">
          <a:schemeClr val="accent1"/>
        </a:lnRef>
        <a:fillRef idx="1">
          <a:schemeClr val="accent1">
            <a:tint val="40000"/>
          </a:schemeClr>
        </a:fillRef>
        <a:effectRef idx="0">
          <a:scrgbClr r="0" g="0" b="0"/>
        </a:effectRef>
        <a:fontRef idx="minor"/>
      </dsp:style>
      <dsp:txXfrm>
        <a:off x="664274" y="0"/>
        <a:ext cx="7528436" cy="5990654"/>
      </dsp:txXfrm>
    </dsp:sp>
    <dsp:sp modelId="{26E663E7-E4A5-4517-A658-B4D70DF46379}">
      <dsp:nvSpPr>
        <dsp:cNvPr id="4" name="Скругленный прямоугольник 3"/>
        <dsp:cNvSpPr/>
      </dsp:nvSpPr>
      <dsp:spPr bwMode="white">
        <a:xfrm>
          <a:off x="0" y="1804089"/>
          <a:ext cx="2657095" cy="2396262"/>
        </a:xfrm>
        <a:prstGeom prst="roundRect">
          <a:avLst/>
        </a:prstGeom>
      </dsp:spPr>
      <dsp:style>
        <a:lnRef idx="1">
          <a:schemeClr val="accent6"/>
        </a:lnRef>
        <a:fillRef idx="2">
          <a:schemeClr val="accent6"/>
        </a:fillRef>
        <a:effectRef idx="1">
          <a:schemeClr val="accent6"/>
        </a:effectRef>
        <a:fontRef idx="minor">
          <a:schemeClr val="dk1"/>
        </a:fontRef>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pPr>
          <a:r>
            <a:rPr lang="en-US" sz="2400" b="1" dirty="0">
              <a:latin typeface="Times New Roman" panose="02020603050405020304" pitchFamily="18" charset="0"/>
              <a:cs typeface="Times New Roman" panose="02020603050405020304" pitchFamily="18" charset="0"/>
            </a:rPr>
            <a:t>Б</a:t>
          </a:r>
          <a:r>
            <a:rPr lang="ru-RU" sz="2400" b="1" dirty="0" err="1">
              <a:latin typeface="Times New Roman" panose="02020603050405020304" pitchFamily="18" charset="0"/>
              <a:cs typeface="Times New Roman" panose="02020603050405020304" pitchFamily="18" charset="0"/>
            </a:rPr>
            <a:t>иосферага</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400" b="1" dirty="0">
              <a:latin typeface="Times New Roman" panose="02020603050405020304" pitchFamily="18" charset="0"/>
              <a:cs typeface="Times New Roman" panose="02020603050405020304" pitchFamily="18" charset="0"/>
            </a:rPr>
            <a:t>антропоген </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400" b="1" dirty="0" err="1">
              <a:latin typeface="Times New Roman" panose="02020603050405020304" pitchFamily="18" charset="0"/>
              <a:cs typeface="Times New Roman" panose="02020603050405020304" pitchFamily="18" charset="0"/>
            </a:rPr>
            <a:t>таъсирнинг</a:t>
          </a:r>
          <a:r>
            <a:rPr lang="ru-RU"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400" b="1" dirty="0" err="1">
              <a:latin typeface="Times New Roman" panose="02020603050405020304" pitchFamily="18" charset="0"/>
              <a:cs typeface="Times New Roman" panose="02020603050405020304" pitchFamily="18" charset="0"/>
            </a:rPr>
            <a:t>кучайиши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400" b="1" dirty="0" err="1">
              <a:latin typeface="Times New Roman" panose="02020603050405020304" pitchFamily="18" charset="0"/>
              <a:cs typeface="Times New Roman" panose="02020603050405020304" pitchFamily="18" charset="0"/>
            </a:rPr>
            <a:t>инсоннинг</a:t>
          </a:r>
          <a:r>
            <a:rPr lang="ru-RU"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400" b="1" dirty="0">
              <a:latin typeface="Times New Roman" panose="02020603050405020304" pitchFamily="18" charset="0"/>
              <a:cs typeface="Times New Roman" panose="02020603050405020304" pitchFamily="18" charset="0"/>
            </a:rPr>
            <a:t>реал «</a:t>
          </a:r>
          <a:r>
            <a:rPr lang="ru-RU" sz="2400" b="1" dirty="0" err="1">
              <a:latin typeface="Times New Roman" panose="02020603050405020304" pitchFamily="18" charset="0"/>
              <a:cs typeface="Times New Roman" panose="02020603050405020304" pitchFamily="18" charset="0"/>
            </a:rPr>
            <a:t>геологик</a:t>
          </a:r>
          <a:r>
            <a:rPr lang="ru-RU"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400" b="1" dirty="0" err="1">
              <a:latin typeface="Times New Roman" panose="02020603050405020304" pitchFamily="18" charset="0"/>
              <a:cs typeface="Times New Roman" panose="02020603050405020304" pitchFamily="18" charset="0"/>
            </a:rPr>
            <a:t>куч»га</a:t>
          </a:r>
          <a:r>
            <a:rPr lang="ru-RU"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400" b="1" dirty="0" err="1">
              <a:latin typeface="Times New Roman" panose="02020603050405020304" pitchFamily="18" charset="0"/>
              <a:cs typeface="Times New Roman" panose="02020603050405020304" pitchFamily="18" charset="0"/>
            </a:rPr>
            <a:t>айланиши</a:t>
          </a:r>
          <a:r>
            <a:rPr lang="ru-RU" sz="2400" b="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dsp:txBody>
      <dsp:txXfrm>
        <a:off x="0" y="1804089"/>
        <a:ext cx="2657095" cy="2396262"/>
      </dsp:txXfrm>
    </dsp:sp>
    <dsp:sp modelId="{B36CB35A-7657-482D-B9C9-B5C8C934FC2B}">
      <dsp:nvSpPr>
        <dsp:cNvPr id="5" name="Скругленный прямоугольник 4"/>
        <dsp:cNvSpPr/>
      </dsp:nvSpPr>
      <dsp:spPr bwMode="white">
        <a:xfrm>
          <a:off x="3058587" y="1788439"/>
          <a:ext cx="2657095" cy="2396262"/>
        </a:xfrm>
        <a:prstGeom prst="roundRect">
          <a:avLst/>
        </a:prstGeom>
      </dsp:spPr>
      <dsp:style>
        <a:lnRef idx="1">
          <a:schemeClr val="accent6"/>
        </a:lnRef>
        <a:fillRef idx="2">
          <a:schemeClr val="accent6"/>
        </a:fillRef>
        <a:effectRef idx="1">
          <a:schemeClr val="accent6"/>
        </a:effectRef>
        <a:fontRef idx="minor">
          <a:schemeClr val="dk1"/>
        </a:fontRef>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pPr>
          <a:r>
            <a:rPr lang="ru-RU" sz="2400" b="1" dirty="0" err="1">
              <a:latin typeface="Times New Roman" panose="02020603050405020304" pitchFamily="18" charset="0"/>
              <a:cs typeface="Times New Roman" panose="02020603050405020304" pitchFamily="18" charset="0"/>
            </a:rPr>
            <a:t>оммавий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маданият</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аввало</a:t>
          </a:r>
          <a:r>
            <a:rPr lang="ru-RU" sz="2400" b="1" dirty="0">
              <a:latin typeface="Times New Roman" panose="02020603050405020304" pitchFamily="18" charset="0"/>
              <a:cs typeface="Times New Roman" panose="02020603050405020304" pitchFamily="18" charset="0"/>
            </a:rPr>
            <a:t> кино, </a:t>
          </a:r>
          <a:r>
            <a:rPr lang="ru-RU" sz="2400" b="1" dirty="0" err="1">
              <a:latin typeface="Times New Roman" panose="02020603050405020304" pitchFamily="18" charset="0"/>
              <a:cs typeface="Times New Roman" panose="02020603050405020304" pitchFamily="18" charset="0"/>
            </a:rPr>
            <a:t>мусиқа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адабиёт</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кенг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истеъмол</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моллари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ишлаб</a:t>
          </a:r>
          <a:r>
            <a:rPr lang="ru-RU"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400" b="1" dirty="0" err="1">
              <a:latin typeface="Times New Roman" panose="02020603050405020304" pitchFamily="18" charset="0"/>
              <a:cs typeface="Times New Roman" panose="02020603050405020304" pitchFamily="18" charset="0"/>
            </a:rPr>
            <a:t>чиқариш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соҳасида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фаол</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ривожлана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бошлаши</a:t>
          </a:r>
          <a:r>
            <a:rPr lang="ru-RU" sz="2400" b="1" dirty="0">
              <a:latin typeface="Times New Roman" panose="02020603050405020304" pitchFamily="18" charset="0"/>
              <a:cs typeface="Times New Roman" panose="02020603050405020304" pitchFamily="18" charset="0"/>
            </a:rPr>
            <a:t>;</a:t>
          </a:r>
          <a:endParaRPr lang="ru-RU" sz="2400" dirty="0"/>
        </a:p>
      </dsp:txBody>
      <dsp:txXfrm>
        <a:off x="3058587" y="1788439"/>
        <a:ext cx="2657095" cy="2396262"/>
      </dsp:txXfrm>
    </dsp:sp>
    <dsp:sp modelId="{2D17E5B7-4E54-4112-879D-2AEF00400264}">
      <dsp:nvSpPr>
        <dsp:cNvPr id="6" name="Скругленный прямоугольник 5"/>
        <dsp:cNvSpPr/>
      </dsp:nvSpPr>
      <dsp:spPr bwMode="white">
        <a:xfrm>
          <a:off x="6132576" y="1804299"/>
          <a:ext cx="2657095" cy="2396262"/>
        </a:xfrm>
        <a:prstGeom prst="roundRect">
          <a:avLst/>
        </a:prstGeom>
      </dsp:spPr>
      <dsp:style>
        <a:lnRef idx="1">
          <a:schemeClr val="accent6"/>
        </a:lnRef>
        <a:fillRef idx="2">
          <a:schemeClr val="accent6"/>
        </a:fillRef>
        <a:effectRef idx="1">
          <a:schemeClr val="accent6"/>
        </a:effectRef>
        <a:fontRef idx="minor">
          <a:schemeClr val="dk1"/>
        </a:fontRef>
      </dsp:style>
      <dsp:txBody>
        <a:bodyPr lIns="76200" tIns="76200" rIns="76200" bIns="762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pPr>
          <a:r>
            <a:rPr lang="ru-RU" sz="2000" b="1" dirty="0" err="1">
              <a:latin typeface="Times New Roman" panose="02020603050405020304" pitchFamily="18" charset="0"/>
              <a:cs typeface="Times New Roman" panose="02020603050405020304" pitchFamily="18" charset="0"/>
            </a:rPr>
            <a:t>макон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ва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вақтни</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илк</a:t>
          </a:r>
          <a:r>
            <a:rPr lang="ru-RU" sz="2000" b="1" dirty="0">
              <a:latin typeface="Times New Roman" panose="02020603050405020304" pitchFamily="18" charset="0"/>
              <a:cs typeface="Times New Roman" panose="02020603050405020304" pitchFamily="18" charset="0"/>
            </a:rPr>
            <a:t> бор </a:t>
          </a:r>
          <a:r>
            <a:rPr lang="ru-RU" sz="2000" b="1" dirty="0" err="1">
              <a:latin typeface="Times New Roman" panose="02020603050405020304" pitchFamily="18" charset="0"/>
              <a:cs typeface="Times New Roman" panose="02020603050405020304" pitchFamily="18" charset="0"/>
            </a:rPr>
            <a:t>инсоннинг</a:t>
          </a:r>
          <a:r>
            <a:rPr lang="ru-RU" sz="2000" b="1" dirty="0">
              <a:latin typeface="Times New Roman" panose="02020603050405020304" pitchFamily="18" charset="0"/>
              <a:cs typeface="Times New Roman" panose="02020603050405020304" pitchFamily="18" charset="0"/>
            </a:rPr>
            <a:t> </a:t>
          </a:r>
          <a:endParaRPr lang="ru-RU" sz="20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000" b="1" dirty="0" err="1">
              <a:latin typeface="Times New Roman" panose="02020603050405020304" pitchFamily="18" charset="0"/>
              <a:cs typeface="Times New Roman" panose="02020603050405020304" pitchFamily="18" charset="0"/>
            </a:rPr>
            <a:t>кундалик</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ҳаёти</a:t>
          </a:r>
          <a:endParaRPr lang="en-US" sz="20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000" b="1" dirty="0" err="1">
              <a:latin typeface="Times New Roman" panose="02020603050405020304" pitchFamily="18" charset="0"/>
              <a:cs typeface="Times New Roman" panose="02020603050405020304" pitchFamily="18" charset="0"/>
            </a:rPr>
            <a:t>кўрсаткичларига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қадар</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узил-кесил</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қисқартирган</a:t>
          </a:r>
          <a:r>
            <a:rPr lang="ru-RU" sz="2000" b="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000" b="1" dirty="0" err="1">
              <a:latin typeface="Times New Roman" panose="02020603050405020304" pitchFamily="18" charset="0"/>
              <a:cs typeface="Times New Roman" panose="02020603050405020304" pitchFamily="18" charset="0"/>
            </a:rPr>
            <a:t>ҳаво</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кемаларида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қитъалараро</a:t>
          </a:r>
          <a:r>
            <a:rPr lang="ru-RU" sz="2000" b="1" dirty="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000" b="1" dirty="0" err="1">
              <a:latin typeface="Times New Roman" panose="02020603050405020304" pitchFamily="18" charset="0"/>
              <a:cs typeface="Times New Roman" panose="02020603050405020304" pitchFamily="18" charset="0"/>
            </a:rPr>
            <a:t>қўнмай</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тўғри</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учиб</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ўтишлар</a:t>
          </a:r>
          <a:endParaRPr lang="en-US" sz="20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000" b="1" dirty="0">
              <a:latin typeface="Times New Roman" panose="02020603050405020304" pitchFamily="18" charset="0"/>
              <a:cs typeface="Times New Roman" panose="02020603050405020304" pitchFamily="18" charset="0"/>
            </a:rPr>
            <a:t>глобаллашувнинг </a:t>
          </a:r>
          <a:r>
            <a:rPr lang="ru-RU" sz="2000" b="1" dirty="0" err="1">
              <a:latin typeface="Times New Roman" panose="02020603050405020304" pitchFamily="18" charset="0"/>
              <a:cs typeface="Times New Roman" panose="02020603050405020304" pitchFamily="18" charset="0"/>
            </a:rPr>
            <a:t>асосий</a:t>
          </a:r>
          <a:r>
            <a:rPr lang="ru-RU" sz="2000" b="1" dirty="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000" b="1" dirty="0" err="1">
              <a:latin typeface="Times New Roman" panose="02020603050405020304" pitchFamily="18" charset="0"/>
              <a:cs typeface="Times New Roman" panose="02020603050405020304" pitchFamily="18" charset="0"/>
            </a:rPr>
            <a:t>белгиларига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айланди</a:t>
          </a:r>
          <a:r>
            <a:rPr lang="ru-RU" sz="2000" dirty="0">
              <a:latin typeface="Times New Roman" panose="02020603050405020304" pitchFamily="18" charset="0"/>
              <a:cs typeface="Times New Roman" panose="02020603050405020304" pitchFamily="18" charset="0"/>
            </a:rPr>
            <a:t>.</a:t>
          </a:r>
        </a:p>
      </dsp:txBody>
      <dsp:txXfrm>
        <a:off x="6132576" y="1804299"/>
        <a:ext cx="2657095" cy="2396262"/>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229600" cy="5145435"/>
        <a:chOff x="0" y="0"/>
        <a:chExt cx="8229600" cy="5145435"/>
      </a:xfrm>
    </dsp:grpSpPr>
    <dsp:sp modelId="{877BC011-145D-4E74-9A50-FA85BE7F5ADB}">
      <dsp:nvSpPr>
        <dsp:cNvPr id="3" name="Скругленный прямоугольник 2"/>
        <dsp:cNvSpPr/>
      </dsp:nvSpPr>
      <dsp:spPr bwMode="white">
        <a:xfrm>
          <a:off x="0" y="637"/>
          <a:ext cx="8229600" cy="1605280"/>
        </a:xfrm>
        <a:prstGeom prst="roundRect">
          <a:avLst/>
        </a:prstGeom>
      </dsp:spPr>
      <dsp:style>
        <a:lnRef idx="3">
          <a:schemeClr val="lt1"/>
        </a:lnRef>
        <a:fillRef idx="1">
          <a:schemeClr val="accent6"/>
        </a:fillRef>
        <a:effectRef idx="1">
          <a:schemeClr val="accent6"/>
        </a:effectRef>
        <a:fontRef idx="minor">
          <a:schemeClr val="lt1"/>
        </a:fontRef>
      </dsp:style>
      <dsp:txBody>
        <a:bodyPr lIns="137160" tIns="137160" rIns="137160" bIns="137160" anchor="ctr"/>
        <a:lstStyle>
          <a:lvl1pPr algn="l">
            <a:defRPr sz="5700"/>
          </a:lvl1pPr>
          <a:lvl2pPr marL="285750" indent="-285750" algn="l">
            <a:defRPr sz="4400"/>
          </a:lvl2pPr>
          <a:lvl3pPr marL="571500" indent="-285750" algn="l">
            <a:defRPr sz="4400"/>
          </a:lvl3pPr>
          <a:lvl4pPr marL="857250" indent="-285750" algn="l">
            <a:defRPr sz="4400"/>
          </a:lvl4pPr>
          <a:lvl5pPr marL="1143000" indent="-285750" algn="l">
            <a:defRPr sz="4400"/>
          </a:lvl5pPr>
          <a:lvl6pPr marL="1428750" indent="-285750" algn="l">
            <a:defRPr sz="4400"/>
          </a:lvl6pPr>
          <a:lvl7pPr marL="1714500" indent="-285750" algn="l">
            <a:defRPr sz="4400"/>
          </a:lvl7pPr>
          <a:lvl8pPr marL="2000250" indent="-285750" algn="l">
            <a:defRPr sz="4400"/>
          </a:lvl8pPr>
          <a:lvl9pPr marL="2286000" indent="-285750" algn="l">
            <a:defRPr sz="4400"/>
          </a:lvl9pPr>
        </a:lstStyle>
        <a:p>
          <a:pPr lvl="0" algn="ctr" rtl="0">
            <a:lnSpc>
              <a:spcPct val="100000"/>
            </a:lnSpc>
            <a:spcBef>
              <a:spcPct val="0"/>
            </a:spcBef>
            <a:spcAft>
              <a:spcPct val="35000"/>
            </a:spcAft>
          </a:pPr>
          <a:r>
            <a:rPr lang="ru-RU" sz="3600" b="1" dirty="0">
              <a:latin typeface="Times New Roman" panose="02020603050405020304" pitchFamily="18" charset="0"/>
              <a:cs typeface="Times New Roman" panose="02020603050405020304" pitchFamily="18" charset="0"/>
            </a:rPr>
            <a:t>1968 </a:t>
          </a:r>
          <a:r>
            <a:rPr lang="ru-RU" sz="3600" b="1" dirty="0" err="1">
              <a:latin typeface="Times New Roman" panose="02020603050405020304" pitchFamily="18" charset="0"/>
              <a:cs typeface="Times New Roman" panose="02020603050405020304" pitchFamily="18" charset="0"/>
            </a:rPr>
            <a:t>йил</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Римда</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халқаро</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ташкилот</a:t>
          </a:r>
          <a:r>
            <a:rPr lang="ru-RU" sz="3600" b="1" dirty="0">
              <a:latin typeface="Times New Roman" panose="02020603050405020304" pitchFamily="18" charset="0"/>
              <a:cs typeface="Times New Roman" panose="02020603050405020304" pitchFamily="18" charset="0"/>
            </a:rPr>
            <a:t>;</a:t>
          </a:r>
        </a:p>
      </dsp:txBody>
      <dsp:txXfrm>
        <a:off x="0" y="637"/>
        <a:ext cx="8229600" cy="1605280"/>
      </dsp:txXfrm>
    </dsp:sp>
    <dsp:sp modelId="{01A1AA0D-7A16-4D66-9F62-52BC9174A1A7}">
      <dsp:nvSpPr>
        <dsp:cNvPr id="4" name="Скругленный прямоугольник 3"/>
        <dsp:cNvSpPr/>
      </dsp:nvSpPr>
      <dsp:spPr bwMode="white">
        <a:xfrm>
          <a:off x="0" y="1770077"/>
          <a:ext cx="8229600" cy="1605280"/>
        </a:xfrm>
        <a:prstGeom prst="roundRect">
          <a:avLst/>
        </a:prstGeom>
      </dsp:spPr>
      <dsp:style>
        <a:lnRef idx="3">
          <a:schemeClr val="lt1"/>
        </a:lnRef>
        <a:fillRef idx="1">
          <a:schemeClr val="accent6"/>
        </a:fillRef>
        <a:effectRef idx="1">
          <a:schemeClr val="accent6"/>
        </a:effectRef>
        <a:fontRef idx="minor">
          <a:schemeClr val="lt1"/>
        </a:fontRef>
      </dsp:style>
      <dsp:txBody>
        <a:bodyPr lIns="137160" tIns="137160" rIns="137160" bIns="137160" anchor="ctr"/>
        <a:lstStyle>
          <a:lvl1pPr algn="l">
            <a:defRPr sz="5700"/>
          </a:lvl1pPr>
          <a:lvl2pPr marL="285750" indent="-285750" algn="l">
            <a:defRPr sz="4400"/>
          </a:lvl2pPr>
          <a:lvl3pPr marL="571500" indent="-285750" algn="l">
            <a:defRPr sz="4400"/>
          </a:lvl3pPr>
          <a:lvl4pPr marL="857250" indent="-285750" algn="l">
            <a:defRPr sz="4400"/>
          </a:lvl4pPr>
          <a:lvl5pPr marL="1143000" indent="-285750" algn="l">
            <a:defRPr sz="4400"/>
          </a:lvl5pPr>
          <a:lvl6pPr marL="1428750" indent="-285750" algn="l">
            <a:defRPr sz="4400"/>
          </a:lvl6pPr>
          <a:lvl7pPr marL="1714500" indent="-285750" algn="l">
            <a:defRPr sz="4400"/>
          </a:lvl7pPr>
          <a:lvl8pPr marL="2000250" indent="-285750" algn="l">
            <a:defRPr sz="4400"/>
          </a:lvl8pPr>
          <a:lvl9pPr marL="2286000" indent="-285750" algn="l">
            <a:defRPr sz="4400"/>
          </a:lvl9pPr>
        </a:lstStyle>
        <a:p>
          <a:pPr lvl="0" algn="ctr" rtl="0">
            <a:lnSpc>
              <a:spcPct val="100000"/>
            </a:lnSpc>
            <a:spcBef>
              <a:spcPct val="0"/>
            </a:spcBef>
            <a:spcAft>
              <a:spcPct val="35000"/>
            </a:spcAft>
          </a:pPr>
          <a:r>
            <a:rPr lang="ru-RU" sz="3600" b="1" dirty="0">
              <a:latin typeface="Times New Roman" panose="02020603050405020304" pitchFamily="18" charset="0"/>
              <a:cs typeface="Times New Roman" panose="02020603050405020304" pitchFamily="18" charset="0"/>
            </a:rPr>
            <a:t>Рим </a:t>
          </a:r>
          <a:r>
            <a:rPr lang="ru-RU" sz="3600" b="1" dirty="0" err="1">
              <a:latin typeface="Times New Roman" panose="02020603050405020304" pitchFamily="18" charset="0"/>
              <a:cs typeface="Times New Roman" panose="02020603050405020304" pitchFamily="18" charset="0"/>
            </a:rPr>
            <a:t>клубининг</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асосчиси</a:t>
          </a:r>
          <a:r>
            <a:rPr lang="ru-RU" sz="3600" b="1" dirty="0">
              <a:latin typeface="Times New Roman" panose="02020603050405020304" pitchFamily="18" charset="0"/>
              <a:cs typeface="Times New Roman" panose="02020603050405020304" pitchFamily="18" charset="0"/>
            </a:rPr>
            <a:t> </a:t>
          </a:r>
          <a:r>
            <a:rPr lang="ru-RU" sz="3600" b="1" i="1" dirty="0" err="1">
              <a:latin typeface="Times New Roman" panose="02020603050405020304" pitchFamily="18" charset="0"/>
              <a:cs typeface="Times New Roman" panose="02020603050405020304" pitchFamily="18" charset="0"/>
            </a:rPr>
            <a:t>Аурелли</a:t>
          </a:r>
          <a:r>
            <a:rPr lang="ru-RU" sz="3600" b="1" i="1" dirty="0">
              <a:latin typeface="Times New Roman" panose="02020603050405020304" pitchFamily="18" charset="0"/>
              <a:cs typeface="Times New Roman" panose="02020603050405020304" pitchFamily="18" charset="0"/>
            </a:rPr>
            <a:t> </a:t>
          </a:r>
          <a:r>
            <a:rPr lang="ru-RU" sz="3600" b="1" i="1" dirty="0" err="1">
              <a:latin typeface="Times New Roman" panose="02020603050405020304" pitchFamily="18" charset="0"/>
              <a:cs typeface="Times New Roman" panose="02020603050405020304" pitchFamily="18" charset="0"/>
            </a:rPr>
            <a:t>Печчеи</a:t>
          </a:r>
          <a:r>
            <a:rPr lang="ru-RU" sz="3600" b="1" dirty="0">
              <a:latin typeface="Times New Roman" panose="02020603050405020304" pitchFamily="18" charset="0"/>
              <a:cs typeface="Times New Roman" panose="02020603050405020304" pitchFamily="18" charset="0"/>
            </a:rPr>
            <a:t>; </a:t>
          </a:r>
        </a:p>
      </dsp:txBody>
      <dsp:txXfrm>
        <a:off x="0" y="1770077"/>
        <a:ext cx="8229600" cy="1605280"/>
      </dsp:txXfrm>
    </dsp:sp>
    <dsp:sp modelId="{70422FBF-C118-4D64-83DD-9E399013BAD4}">
      <dsp:nvSpPr>
        <dsp:cNvPr id="5" name="Скругленный прямоугольник 4"/>
        <dsp:cNvSpPr/>
      </dsp:nvSpPr>
      <dsp:spPr bwMode="white">
        <a:xfrm>
          <a:off x="0" y="3539518"/>
          <a:ext cx="8229600" cy="1605280"/>
        </a:xfrm>
        <a:prstGeom prst="roundRect">
          <a:avLst/>
        </a:prstGeom>
      </dsp:spPr>
      <dsp:style>
        <a:lnRef idx="3">
          <a:schemeClr val="lt1"/>
        </a:lnRef>
        <a:fillRef idx="1">
          <a:schemeClr val="accent6"/>
        </a:fillRef>
        <a:effectRef idx="1">
          <a:schemeClr val="accent6"/>
        </a:effectRef>
        <a:fontRef idx="minor">
          <a:schemeClr val="lt1"/>
        </a:fontRef>
      </dsp:style>
      <dsp:txBody>
        <a:bodyPr lIns="137160" tIns="137160" rIns="137160" bIns="137160" anchor="ctr"/>
        <a:lstStyle>
          <a:lvl1pPr algn="l">
            <a:defRPr sz="5700"/>
          </a:lvl1pPr>
          <a:lvl2pPr marL="285750" indent="-285750" algn="l">
            <a:defRPr sz="4400"/>
          </a:lvl2pPr>
          <a:lvl3pPr marL="571500" indent="-285750" algn="l">
            <a:defRPr sz="4400"/>
          </a:lvl3pPr>
          <a:lvl4pPr marL="857250" indent="-285750" algn="l">
            <a:defRPr sz="4400"/>
          </a:lvl4pPr>
          <a:lvl5pPr marL="1143000" indent="-285750" algn="l">
            <a:defRPr sz="4400"/>
          </a:lvl5pPr>
          <a:lvl6pPr marL="1428750" indent="-285750" algn="l">
            <a:defRPr sz="4400"/>
          </a:lvl6pPr>
          <a:lvl7pPr marL="1714500" indent="-285750" algn="l">
            <a:defRPr sz="4400"/>
          </a:lvl7pPr>
          <a:lvl8pPr marL="2000250" indent="-285750" algn="l">
            <a:defRPr sz="4400"/>
          </a:lvl8pPr>
          <a:lvl9pPr marL="2286000" indent="-285750" algn="l">
            <a:defRPr sz="4400"/>
          </a:lvl9pPr>
        </a:lstStyle>
        <a:p>
          <a:pPr lvl="0" algn="ctr" rtl="0">
            <a:lnSpc>
              <a:spcPct val="100000"/>
            </a:lnSpc>
            <a:spcBef>
              <a:spcPct val="0"/>
            </a:spcBef>
            <a:spcAft>
              <a:spcPts val="0"/>
            </a:spcAft>
          </a:pPr>
          <a:r>
            <a:rPr lang="ru-RU" sz="3600" b="1" dirty="0">
              <a:latin typeface="Times New Roman" panose="02020603050405020304" pitchFamily="18" charset="0"/>
              <a:cs typeface="Times New Roman" panose="02020603050405020304" pitchFamily="18" charset="0"/>
            </a:rPr>
            <a:t>«</a:t>
          </a:r>
          <a:r>
            <a:rPr lang="ru-RU" sz="3600" b="1" dirty="0" err="1">
              <a:latin typeface="Times New Roman" panose="02020603050405020304" pitchFamily="18" charset="0"/>
              <a:cs typeface="Times New Roman" panose="02020603050405020304" pitchFamily="18" charset="0"/>
            </a:rPr>
            <a:t>Ўсиш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чегаралари</a:t>
          </a:r>
          <a:r>
            <a:rPr lang="ru-RU" sz="3600" b="1" dirty="0">
              <a:latin typeface="Times New Roman" panose="02020603050405020304" pitchFamily="18" charset="0"/>
              <a:cs typeface="Times New Roman" panose="02020603050405020304" pitchFamily="18" charset="0"/>
            </a:rPr>
            <a:t>» 1972 </a:t>
          </a:r>
          <a:r>
            <a:rPr lang="ru-RU" sz="3600" b="1" dirty="0" err="1">
              <a:latin typeface="Times New Roman" panose="02020603050405020304" pitchFamily="18" charset="0"/>
              <a:cs typeface="Times New Roman" panose="02020603050405020304" pitchFamily="18" charset="0"/>
            </a:rPr>
            <a:t>йилда</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эълон</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қилинган</a:t>
          </a:r>
          <a:r>
            <a:rPr lang="ru-RU" sz="3600" b="1" dirty="0">
              <a:latin typeface="Times New Roman" panose="02020603050405020304" pitchFamily="18" charset="0"/>
              <a:cs typeface="Times New Roman" panose="02020603050405020304" pitchFamily="18" charset="0"/>
            </a:rPr>
            <a:t>.</a:t>
          </a:r>
          <a:r>
            <a:rPr lang="ru-RU" sz="4100" b="1" dirty="0">
              <a:latin typeface="Times New Roman" panose="02020603050405020304" pitchFamily="18" charset="0"/>
              <a:cs typeface="Times New Roman" panose="02020603050405020304" pitchFamily="18" charset="0"/>
            </a:rPr>
            <a:t> </a:t>
          </a:r>
        </a:p>
      </dsp:txBody>
      <dsp:txXfrm>
        <a:off x="0" y="3539518"/>
        <a:ext cx="8229600" cy="1605280"/>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6120680" cy="6120680"/>
        <a:chOff x="0" y="0"/>
        <a:chExt cx="6120680" cy="6120680"/>
      </a:xfrm>
    </dsp:grpSpPr>
    <dsp:sp modelId="{35FF3E8E-6EC4-4C68-A5B1-9F5E2C5620CD}">
      <dsp:nvSpPr>
        <dsp:cNvPr id="3" name="Ромб 2"/>
        <dsp:cNvSpPr/>
      </dsp:nvSpPr>
      <dsp:spPr bwMode="white">
        <a:xfrm>
          <a:off x="-14" y="0"/>
          <a:ext cx="8507317" cy="6120680"/>
        </a:xfrm>
        <a:prstGeom prst="diamond">
          <a:avLst/>
        </a:prstGeom>
        <a:solidFill>
          <a:schemeClr val="accent6">
            <a:lumMod val="20000"/>
            <a:lumOff val="80000"/>
          </a:schemeClr>
        </a:solidFill>
      </dsp:spPr>
      <dsp:style>
        <a:lnRef idx="0">
          <a:schemeClr val="accent1"/>
        </a:lnRef>
        <a:fillRef idx="1">
          <a:schemeClr val="accent1">
            <a:tint val="40000"/>
          </a:schemeClr>
        </a:fillRef>
        <a:effectRef idx="0">
          <a:scrgbClr r="0" g="0" b="0"/>
        </a:effectRef>
        <a:fontRef idx="minor"/>
      </dsp:style>
      <dsp:txXfrm>
        <a:off x="-14" y="0"/>
        <a:ext cx="8507317" cy="6120680"/>
      </dsp:txXfrm>
    </dsp:sp>
    <dsp:sp modelId="{23DE8983-D217-4857-A907-5465F898E198}">
      <dsp:nvSpPr>
        <dsp:cNvPr id="4" name="Скругленный прямоугольник 3"/>
        <dsp:cNvSpPr/>
      </dsp:nvSpPr>
      <dsp:spPr bwMode="white">
        <a:xfrm>
          <a:off x="1245723" y="576118"/>
          <a:ext cx="3013097" cy="2387065"/>
        </a:xfrm>
        <a:prstGeom prst="roundRect">
          <a:avLst/>
        </a:prstGeom>
        <a:solidFill>
          <a:schemeClr val="accent6"/>
        </a:solidFill>
        <a:ln>
          <a:solidFill>
            <a:schemeClr val="bg1">
              <a:lumMod val="95000"/>
            </a:schemeClr>
          </a:solidFill>
        </a:ln>
      </dsp:spPr>
      <dsp:style>
        <a:lnRef idx="2">
          <a:schemeClr val="lt1"/>
        </a:lnRef>
        <a:fillRef idx="1">
          <a:schemeClr val="accent1"/>
        </a:fillRef>
        <a:effectRef idx="0">
          <a:scrgbClr r="0" g="0" b="0"/>
        </a:effectRef>
        <a:fontRef idx="minor">
          <a:schemeClr val="lt1"/>
        </a:fontRef>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400" b="1" dirty="0">
              <a:solidFill>
                <a:schemeClr val="bg1"/>
              </a:solidFill>
              <a:latin typeface="Times New Roman" panose="02020603050405020304" pitchFamily="18" charset="0"/>
              <a:cs typeface="Times New Roman" panose="02020603050405020304" pitchFamily="18" charset="0"/>
            </a:rPr>
            <a:t>Г</a:t>
          </a:r>
          <a:r>
            <a:rPr lang="ru-RU" sz="2400" b="1" dirty="0" err="1">
              <a:solidFill>
                <a:schemeClr val="bg1"/>
              </a:solidFill>
              <a:latin typeface="Times New Roman" panose="02020603050405020304" pitchFamily="18" charset="0"/>
              <a:cs typeface="Times New Roman" panose="02020603050405020304" pitchFamily="18" charset="0"/>
            </a:rPr>
            <a:t>ЛОБАЛ</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МУАММОЛАР</a:t>
          </a:r>
          <a:r>
            <a:rPr lang="ru-RU" sz="2400" dirty="0">
              <a:solidFill>
                <a:schemeClr val="bg1"/>
              </a:solidFill>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dsp:txBody>
      <dsp:txXfrm>
        <a:off x="1245723" y="576118"/>
        <a:ext cx="3013097" cy="2387065"/>
      </dsp:txXfrm>
    </dsp:sp>
    <dsp:sp modelId="{7EDC34C3-5860-437A-9243-7290BD812072}">
      <dsp:nvSpPr>
        <dsp:cNvPr id="5" name="Скругленный прямоугольник 4"/>
        <dsp:cNvSpPr/>
      </dsp:nvSpPr>
      <dsp:spPr bwMode="white">
        <a:xfrm>
          <a:off x="4546839" y="576118"/>
          <a:ext cx="3136389" cy="2387065"/>
        </a:xfrm>
        <a:prstGeom prst="roundRect">
          <a:avLst/>
        </a:prstGeom>
        <a:solidFill>
          <a:schemeClr val="accent6"/>
        </a:solidFill>
      </dsp:spPr>
      <dsp:style>
        <a:lnRef idx="2">
          <a:schemeClr val="lt1"/>
        </a:lnRef>
        <a:fillRef idx="1">
          <a:schemeClr val="accent1"/>
        </a:fillRef>
        <a:effectRef idx="0">
          <a:scrgbClr r="0" g="0" b="0"/>
        </a:effectRef>
        <a:fontRef idx="minor">
          <a:schemeClr val="lt1"/>
        </a:fontRef>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2400" b="1" dirty="0" err="1">
              <a:solidFill>
                <a:schemeClr val="bg1"/>
              </a:solidFill>
              <a:latin typeface="Times New Roman" panose="02020603050405020304" pitchFamily="18" charset="0"/>
              <a:cs typeface="Times New Roman" panose="02020603050405020304" pitchFamily="18" charset="0"/>
            </a:rPr>
            <a:t>ГЛОБАЛЛИК</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МЕЗОНЛАРИ</a:t>
          </a:r>
          <a:r>
            <a:rPr lang="ru-RU" sz="2400" dirty="0">
              <a:latin typeface="Times New Roman" panose="02020603050405020304" pitchFamily="18" charset="0"/>
              <a:cs typeface="Times New Roman" panose="02020603050405020304" pitchFamily="18" charset="0"/>
            </a:rPr>
            <a:t> </a:t>
          </a:r>
        </a:p>
      </dsp:txBody>
      <dsp:txXfrm>
        <a:off x="4546839" y="576118"/>
        <a:ext cx="3136389" cy="2387065"/>
      </dsp:txXfrm>
    </dsp:sp>
    <dsp:sp modelId="{F555EDE7-FA56-4572-9D57-EF2CD2641200}">
      <dsp:nvSpPr>
        <dsp:cNvPr id="6" name="Скругленный прямоугольник 5"/>
        <dsp:cNvSpPr/>
      </dsp:nvSpPr>
      <dsp:spPr bwMode="white">
        <a:xfrm>
          <a:off x="1385462" y="3168358"/>
          <a:ext cx="2855121" cy="2387065"/>
        </a:xfrm>
        <a:prstGeom prst="roundRect">
          <a:avLst/>
        </a:prstGeom>
        <a:solidFill>
          <a:schemeClr val="accent6"/>
        </a:solidFill>
      </dsp:spPr>
      <dsp:style>
        <a:lnRef idx="2">
          <a:schemeClr val="lt1"/>
        </a:lnRef>
        <a:fillRef idx="1">
          <a:schemeClr val="accent1"/>
        </a:fillRef>
        <a:effectRef idx="0">
          <a:scrgbClr r="0" g="0" b="0"/>
        </a:effectRef>
        <a:fontRef idx="minor">
          <a:schemeClr val="lt1"/>
        </a:fontRef>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2400" b="1" dirty="0" err="1">
              <a:solidFill>
                <a:schemeClr val="bg1"/>
              </a:solidFill>
              <a:latin typeface="Times New Roman" panose="02020603050405020304" pitchFamily="18" charset="0"/>
              <a:cs typeface="Times New Roman" panose="02020603050405020304" pitchFamily="18" charset="0"/>
            </a:rPr>
            <a:t>ГЛОБАЛ</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МУАММОЛАР-НИНГ</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ТАСНИФИ</a:t>
          </a:r>
          <a:r>
            <a:rPr lang="ru-RU" sz="2400" dirty="0">
              <a:solidFill>
                <a:schemeClr val="bg1"/>
              </a:solidFill>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dsp:txBody>
      <dsp:txXfrm>
        <a:off x="1385462" y="3168358"/>
        <a:ext cx="2855121" cy="2387065"/>
      </dsp:txXfrm>
    </dsp:sp>
    <dsp:sp modelId="{3B1DF252-4A50-4626-94DD-18B9666DB6B0}">
      <dsp:nvSpPr>
        <dsp:cNvPr id="7" name="Скругленный прямоугольник 6"/>
        <dsp:cNvSpPr/>
      </dsp:nvSpPr>
      <dsp:spPr bwMode="white">
        <a:xfrm>
          <a:off x="4546851" y="3168358"/>
          <a:ext cx="3107147" cy="2387065"/>
        </a:xfrm>
        <a:prstGeom prst="roundRect">
          <a:avLst/>
        </a:prstGeom>
        <a:solidFill>
          <a:schemeClr val="accent6"/>
        </a:solidFill>
      </dsp:spPr>
      <dsp:style>
        <a:lnRef idx="2">
          <a:schemeClr val="lt1"/>
        </a:lnRef>
        <a:fillRef idx="1">
          <a:schemeClr val="accent1"/>
        </a:fillRef>
        <a:effectRef idx="0">
          <a:scrgbClr r="0" g="0" b="0"/>
        </a:effectRef>
        <a:fontRef idx="minor">
          <a:schemeClr val="lt1"/>
        </a:fontRef>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2400" b="1" dirty="0" err="1">
              <a:solidFill>
                <a:schemeClr val="bg1"/>
              </a:solidFill>
              <a:latin typeface="Times New Roman" panose="02020603050405020304" pitchFamily="18" charset="0"/>
              <a:cs typeface="Times New Roman" panose="02020603050405020304" pitchFamily="18" charset="0"/>
            </a:rPr>
            <a:t>АСОСИЙ</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ГЛОБАЛ</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МУАММОЛАР</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ТИЗИМИ</a:t>
          </a:r>
          <a:endParaRPr lang="ru-RU" sz="2400" dirty="0">
            <a:latin typeface="Times New Roman" panose="02020603050405020304" pitchFamily="18" charset="0"/>
            <a:cs typeface="Times New Roman" panose="02020603050405020304" pitchFamily="18" charset="0"/>
          </a:endParaRPr>
        </a:p>
      </dsp:txBody>
      <dsp:txXfrm>
        <a:off x="4546851" y="3168358"/>
        <a:ext cx="3107147" cy="2387065"/>
      </dsp:txXfrm>
    </dsp:sp>
  </dsp:spTree>
</dsp:drawing>
</file>

<file path=ppt/diagrams/drawing6.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6480720" cy="6480720"/>
        <a:chOff x="0" y="0"/>
        <a:chExt cx="6480720" cy="6480720"/>
      </a:xfrm>
    </dsp:grpSpPr>
    <dsp:sp modelId="{971DD7AE-7BC1-44C0-AB1A-EAE24862EAD9}">
      <dsp:nvSpPr>
        <dsp:cNvPr id="3" name="Овал 2"/>
        <dsp:cNvSpPr/>
      </dsp:nvSpPr>
      <dsp:spPr bwMode="white">
        <a:xfrm>
          <a:off x="2592288" y="1440160"/>
          <a:ext cx="3600400" cy="3600400"/>
        </a:xfrm>
        <a:prstGeom prst="ellipse">
          <a:avLst/>
        </a:prstGeom>
        <a:solidFill>
          <a:schemeClr val="accent4">
            <a:lumMod val="20000"/>
            <a:lumOff val="80000"/>
            <a:alpha val="50000"/>
          </a:schemeClr>
        </a:solidFill>
        <a:ln>
          <a:solidFill>
            <a:schemeClr val="accent6">
              <a:lumMod val="75000"/>
            </a:schemeClr>
          </a:solidFill>
        </a:ln>
      </dsp:spPr>
      <dsp:style>
        <a:lnRef idx="2">
          <a:schemeClr val="lt1"/>
        </a:lnRef>
        <a:fillRef idx="1">
          <a:schemeClr val="accent1">
            <a:alpha val="50000"/>
          </a:schemeClr>
        </a:fillRef>
        <a:effectRef idx="0">
          <a:scrgbClr r="0" g="0" b="0"/>
        </a:effectRef>
        <a:fontRef idx="minor">
          <a:schemeClr val="tx1"/>
        </a:fontRef>
      </dsp:style>
      <dsp:txBody>
        <a:bodyPr lIns="35560" tIns="35560" rIns="35560" bIns="355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pPr>
          <a:r>
            <a:rPr lang="ru-RU" sz="2800" b="1" dirty="0" err="1">
              <a:solidFill>
                <a:schemeClr val="tx1"/>
              </a:solidFill>
              <a:latin typeface="Times New Roman" panose="02020603050405020304" pitchFamily="18" charset="0"/>
              <a:cs typeface="Times New Roman" panose="02020603050405020304" pitchFamily="18" charset="0"/>
            </a:rPr>
            <a:t>АСОСИЙ</a:t>
          </a:r>
          <a:r>
            <a:rPr lang="ru-RU" sz="2800" b="1" dirty="0">
              <a:solidFill>
                <a:schemeClr val="tx1"/>
              </a:solidFill>
              <a:latin typeface="Times New Roman" panose="02020603050405020304" pitchFamily="18" charset="0"/>
              <a:cs typeface="Times New Roman" panose="02020603050405020304" pitchFamily="18" charset="0"/>
            </a:rPr>
            <a:t> </a:t>
          </a:r>
          <a:endParaRPr lang="en-US" sz="2800" b="1" dirty="0">
            <a:solidFill>
              <a:schemeClr val="tx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800" b="1" dirty="0" err="1">
              <a:solidFill>
                <a:schemeClr val="tx1"/>
              </a:solidFill>
              <a:latin typeface="Times New Roman" panose="02020603050405020304" pitchFamily="18" charset="0"/>
              <a:cs typeface="Times New Roman" panose="02020603050405020304" pitchFamily="18" charset="0"/>
            </a:rPr>
            <a:t>ГЛОБАЛ</a:t>
          </a:r>
          <a:endParaRPr lang="en-US" sz="2800" b="1" dirty="0">
            <a:solidFill>
              <a:schemeClr val="tx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800" b="1" dirty="0" err="1">
              <a:solidFill>
                <a:schemeClr val="tx1"/>
              </a:solidFill>
              <a:latin typeface="Times New Roman" panose="02020603050405020304" pitchFamily="18" charset="0"/>
              <a:cs typeface="Times New Roman" panose="02020603050405020304" pitchFamily="18" charset="0"/>
            </a:rPr>
            <a:t>МУАММОЛАР</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ТИЗИМИ</a:t>
          </a:r>
          <a:r>
            <a:rPr lang="ru-RU" sz="2800" b="1" dirty="0">
              <a:solidFill>
                <a:schemeClr val="tx1"/>
              </a:solidFill>
              <a:latin typeface="Times New Roman" panose="02020603050405020304" pitchFamily="18" charset="0"/>
              <a:cs typeface="Times New Roman" panose="02020603050405020304" pitchFamily="18" charset="0"/>
            </a:rPr>
            <a:t> </a:t>
          </a:r>
          <a:endParaRPr lang="ru-RU" sz="2800" dirty="0">
            <a:solidFill>
              <a:schemeClr val="tx1"/>
            </a:solidFill>
            <a:latin typeface="Times New Roman" panose="02020603050405020304" pitchFamily="18" charset="0"/>
            <a:cs typeface="Times New Roman" panose="02020603050405020304" pitchFamily="18" charset="0"/>
          </a:endParaRPr>
        </a:p>
      </dsp:txBody>
      <dsp:txXfrm>
        <a:off x="2592288" y="1440160"/>
        <a:ext cx="3600400" cy="3600400"/>
      </dsp:txXfrm>
    </dsp:sp>
    <dsp:sp modelId="{19A0B0A9-D88E-4570-9C54-3A0B1EF37D71}">
      <dsp:nvSpPr>
        <dsp:cNvPr id="4" name="Овал 3"/>
        <dsp:cNvSpPr/>
      </dsp:nvSpPr>
      <dsp:spPr bwMode="white">
        <a:xfrm>
          <a:off x="3492388" y="0"/>
          <a:ext cx="1800200" cy="1800200"/>
        </a:xfrm>
        <a:prstGeom prst="ellipse">
          <a:avLst/>
        </a:prstGeom>
        <a:solidFill>
          <a:schemeClr val="accent6">
            <a:lumMod val="75000"/>
            <a:alpha val="50000"/>
          </a:schemeClr>
        </a:solidFill>
      </dsp:spPr>
      <dsp:style>
        <a:lnRef idx="2">
          <a:schemeClr val="lt1"/>
        </a:lnRef>
        <a:fillRef idx="1">
          <a:schemeClr val="accent1">
            <a:alpha val="50000"/>
          </a:schemeClr>
        </a:fillRef>
        <a:effectRef idx="0">
          <a:scrgbClr r="0" g="0" b="0"/>
        </a:effectRef>
        <a:fontRef idx="minor">
          <a:schemeClr val="tx1"/>
        </a:fontRef>
      </dsp:style>
      <dsp:txBody>
        <a:bodyPr lIns="25400" tIns="25400" rIns="254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Соғлиқни</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сақлаш</a:t>
          </a:r>
          <a:endParaRPr lang="ru-RU" sz="2000" dirty="0">
            <a:solidFill>
              <a:schemeClr val="bg1"/>
            </a:solidFill>
            <a:latin typeface="Times New Roman" panose="02020603050405020304" pitchFamily="18" charset="0"/>
            <a:cs typeface="Times New Roman" panose="02020603050405020304" pitchFamily="18" charset="0"/>
          </a:endParaRPr>
        </a:p>
      </dsp:txBody>
      <dsp:txXfrm>
        <a:off x="3492388" y="0"/>
        <a:ext cx="1800200" cy="1800200"/>
      </dsp:txXfrm>
    </dsp:sp>
    <dsp:sp modelId="{40286B99-3887-483B-B538-48917B1D0781}">
      <dsp:nvSpPr>
        <dsp:cNvPr id="5" name="Овал 4"/>
        <dsp:cNvSpPr/>
      </dsp:nvSpPr>
      <dsp:spPr bwMode="white">
        <a:xfrm>
          <a:off x="5733450" y="1242113"/>
          <a:ext cx="1800200" cy="1800200"/>
        </a:xfrm>
        <a:prstGeom prst="ellipse">
          <a:avLst/>
        </a:prstGeom>
        <a:solidFill>
          <a:schemeClr val="accent6">
            <a:lumMod val="75000"/>
            <a:alpha val="50000"/>
          </a:schemeClr>
        </a:solidFill>
      </dsp:spPr>
      <dsp:style>
        <a:lnRef idx="2">
          <a:schemeClr val="lt1"/>
        </a:lnRef>
        <a:fillRef idx="1">
          <a:schemeClr val="accent1">
            <a:alpha val="50000"/>
          </a:schemeClr>
        </a:fillRef>
        <a:effectRef idx="0">
          <a:scrgbClr r="0" g="0" b="0"/>
        </a:effectRef>
        <a:fontRef idx="minor">
          <a:schemeClr val="tx1"/>
        </a:fontRef>
      </dsp:style>
      <dsp:txBody>
        <a:bodyPr lIns="25400" tIns="25400" rIns="254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pPr>
          <a:r>
            <a:rPr lang="en-US" sz="2000" b="1" dirty="0">
              <a:solidFill>
                <a:schemeClr val="bg1"/>
              </a:solidFill>
              <a:latin typeface="Times New Roman" panose="02020603050405020304" pitchFamily="18" charset="0"/>
              <a:cs typeface="Times New Roman" panose="02020603050405020304" pitchFamily="18" charset="0"/>
            </a:rPr>
            <a:t>Иқтисодий</a:t>
          </a:r>
          <a:endParaRPr lang="en-US" sz="2000" b="1" dirty="0">
            <a:solidFill>
              <a:schemeClr val="bg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000" b="1" dirty="0">
              <a:solidFill>
                <a:schemeClr val="bg1"/>
              </a:solidFill>
              <a:latin typeface="Times New Roman" panose="02020603050405020304" pitchFamily="18" charset="0"/>
              <a:cs typeface="Times New Roman" panose="02020603050405020304" pitchFamily="18" charset="0"/>
            </a:rPr>
            <a:t>ривожланиш </a:t>
          </a:r>
          <a:endParaRPr lang="en-US" sz="2000" b="1" dirty="0">
            <a:solidFill>
              <a:schemeClr val="bg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en-US" sz="2000" b="1" dirty="0">
              <a:solidFill>
                <a:schemeClr val="bg1"/>
              </a:solidFill>
              <a:latin typeface="Times New Roman" panose="02020603050405020304" pitchFamily="18" charset="0"/>
              <a:cs typeface="Times New Roman" panose="02020603050405020304" pitchFamily="18" charset="0"/>
            </a:rPr>
            <a:t>нотекислиги</a:t>
          </a:r>
          <a:r>
            <a:rPr lang="en-US" sz="1200" b="1" dirty="0"/>
            <a:t> </a:t>
          </a:r>
          <a:endParaRPr lang="ru-RU" sz="1200" dirty="0"/>
        </a:p>
      </dsp:txBody>
      <dsp:txXfrm>
        <a:off x="5733450" y="1242113"/>
        <a:ext cx="1800200" cy="1800200"/>
      </dsp:txXfrm>
    </dsp:sp>
    <dsp:sp modelId="{195FB980-B063-4931-A3D0-F7B77ADC3345}">
      <dsp:nvSpPr>
        <dsp:cNvPr id="6" name="Овал 5"/>
        <dsp:cNvSpPr/>
      </dsp:nvSpPr>
      <dsp:spPr bwMode="white">
        <a:xfrm>
          <a:off x="5793209" y="3526582"/>
          <a:ext cx="1800200" cy="1800200"/>
        </a:xfrm>
        <a:prstGeom prst="ellipse">
          <a:avLst/>
        </a:prstGeom>
        <a:solidFill>
          <a:schemeClr val="accent6">
            <a:lumMod val="75000"/>
            <a:alpha val="50000"/>
          </a:schemeClr>
        </a:solidFill>
      </dsp:spPr>
      <dsp:style>
        <a:lnRef idx="2">
          <a:schemeClr val="lt1"/>
        </a:lnRef>
        <a:fillRef idx="1">
          <a:schemeClr val="accent1">
            <a:alpha val="50000"/>
          </a:schemeClr>
        </a:fillRef>
        <a:effectRef idx="0">
          <a:scrgbClr r="0" g="0" b="0"/>
        </a:effectRef>
        <a:fontRef idx="minor">
          <a:schemeClr val="tx1"/>
        </a:fontRef>
      </dsp:style>
      <dsp:txBody>
        <a:bodyPr lIns="25400" tIns="25400" rIns="254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pPr>
          <a:r>
            <a:rPr lang="ru-RU" sz="2000" b="1" dirty="0">
              <a:solidFill>
                <a:schemeClr val="bg1"/>
              </a:solidFill>
              <a:latin typeface="Times New Roman" panose="02020603050405020304" pitchFamily="18" charset="0"/>
              <a:cs typeface="Times New Roman" panose="02020603050405020304" pitchFamily="18" charset="0"/>
            </a:rPr>
            <a:t>Энергетика </a:t>
          </a:r>
          <a:r>
            <a:rPr lang="ru-RU" sz="2000" b="1" dirty="0" err="1">
              <a:solidFill>
                <a:schemeClr val="bg1"/>
              </a:solidFill>
              <a:latin typeface="Times New Roman" panose="02020603050405020304" pitchFamily="18" charset="0"/>
              <a:cs typeface="Times New Roman" panose="02020603050405020304" pitchFamily="18" charset="0"/>
            </a:rPr>
            <a:t>ва</a:t>
          </a:r>
          <a:endParaRPr lang="en-US" sz="2000" b="1" dirty="0">
            <a:solidFill>
              <a:schemeClr val="bg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хом</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ашё</a:t>
          </a:r>
          <a:r>
            <a:rPr lang="ru-RU" sz="2000" b="1" dirty="0">
              <a:solidFill>
                <a:schemeClr val="bg1"/>
              </a:solidFill>
              <a:latin typeface="Times New Roman" panose="02020603050405020304" pitchFamily="18" charset="0"/>
              <a:cs typeface="Times New Roman" panose="02020603050405020304" pitchFamily="18" charset="0"/>
            </a:rPr>
            <a:t> </a:t>
          </a:r>
          <a:endParaRPr lang="en-US" sz="2000" b="1" dirty="0">
            <a:solidFill>
              <a:schemeClr val="bg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ресурслари</a:t>
          </a:r>
          <a:endParaRPr lang="ru-RU" sz="2000" dirty="0">
            <a:latin typeface="Times New Roman" panose="02020603050405020304" pitchFamily="18" charset="0"/>
            <a:cs typeface="Times New Roman" panose="02020603050405020304" pitchFamily="18" charset="0"/>
          </a:endParaRPr>
        </a:p>
      </dsp:txBody>
      <dsp:txXfrm>
        <a:off x="5793209" y="3526582"/>
        <a:ext cx="1800200" cy="1800200"/>
      </dsp:txXfrm>
    </dsp:sp>
    <dsp:sp modelId="{9E6210DC-34DC-4C56-A972-FD9813122662}">
      <dsp:nvSpPr>
        <dsp:cNvPr id="7" name="Овал 6"/>
        <dsp:cNvSpPr/>
      </dsp:nvSpPr>
      <dsp:spPr bwMode="white">
        <a:xfrm>
          <a:off x="3492388" y="4680520"/>
          <a:ext cx="1800200" cy="1800200"/>
        </a:xfrm>
        <a:prstGeom prst="ellipse">
          <a:avLst/>
        </a:prstGeom>
        <a:solidFill>
          <a:schemeClr val="accent6">
            <a:lumMod val="75000"/>
            <a:alpha val="50000"/>
          </a:schemeClr>
        </a:solidFill>
      </dsp:spPr>
      <dsp:style>
        <a:lnRef idx="2">
          <a:schemeClr val="lt1"/>
        </a:lnRef>
        <a:fillRef idx="1">
          <a:schemeClr val="accent1">
            <a:alpha val="50000"/>
          </a:schemeClr>
        </a:fillRef>
        <a:effectRef idx="0">
          <a:scrgbClr r="0" g="0" b="0"/>
        </a:effectRef>
        <a:fontRef idx="minor">
          <a:schemeClr val="tx1"/>
        </a:fontRef>
      </dsp:style>
      <dsp:txBody>
        <a:bodyPr lIns="25400" tIns="25400" rIns="254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Уруш</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ва</a:t>
          </a:r>
          <a:r>
            <a:rPr lang="ru-RU" sz="2000" b="1" dirty="0">
              <a:solidFill>
                <a:schemeClr val="bg1"/>
              </a:solidFill>
              <a:latin typeface="Times New Roman" panose="02020603050405020304" pitchFamily="18" charset="0"/>
              <a:cs typeface="Times New Roman" panose="02020603050405020304" pitchFamily="18" charset="0"/>
            </a:rPr>
            <a:t> </a:t>
          </a:r>
          <a:endParaRPr lang="en-US" sz="2000" b="1" dirty="0">
            <a:solidFill>
              <a:schemeClr val="bg1"/>
            </a:solidFill>
            <a:latin typeface="Times New Roman" panose="02020603050405020304" pitchFamily="18" charset="0"/>
            <a:cs typeface="Times New Roman" panose="02020603050405020304" pitchFamily="18" charset="0"/>
          </a:endParaRPr>
        </a:p>
        <a:p>
          <a:pPr lvl="0">
            <a:lnSpc>
              <a:spcPct val="100000"/>
            </a:lnSpc>
            <a:spcBef>
              <a:spcPct val="0"/>
            </a:spcBef>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тинчлик</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муаммоси</a:t>
          </a:r>
          <a:r>
            <a:rPr lang="ru-RU" sz="2000" dirty="0">
              <a:solidFill>
                <a:schemeClr val="bg1"/>
              </a:solidFill>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dsp:txBody>
      <dsp:txXfrm>
        <a:off x="3492388" y="4680520"/>
        <a:ext cx="1800200" cy="1800200"/>
      </dsp:txXfrm>
    </dsp:sp>
    <dsp:sp modelId="{AD2B67A5-23CC-4A41-98D2-EE13921CFE12}">
      <dsp:nvSpPr>
        <dsp:cNvPr id="8" name="Овал 7"/>
        <dsp:cNvSpPr/>
      </dsp:nvSpPr>
      <dsp:spPr bwMode="white">
        <a:xfrm>
          <a:off x="1351681" y="3545630"/>
          <a:ext cx="1800200" cy="1800200"/>
        </a:xfrm>
        <a:prstGeom prst="ellipse">
          <a:avLst/>
        </a:prstGeom>
        <a:solidFill>
          <a:schemeClr val="accent6">
            <a:lumMod val="75000"/>
            <a:alpha val="50000"/>
          </a:schemeClr>
        </a:solidFill>
      </dsp:spPr>
      <dsp:style>
        <a:lnRef idx="2">
          <a:schemeClr val="lt1"/>
        </a:lnRef>
        <a:fillRef idx="1">
          <a:schemeClr val="accent1">
            <a:alpha val="50000"/>
          </a:schemeClr>
        </a:fillRef>
        <a:effectRef idx="0">
          <a:scrgbClr r="0" g="0" b="0"/>
        </a:effectRef>
        <a:fontRef idx="minor">
          <a:schemeClr val="tx1"/>
        </a:fontRef>
      </dsp:style>
      <dsp:txBody>
        <a:bodyPr lIns="25400" tIns="25400" rIns="254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Демографик</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тизим</a:t>
          </a:r>
          <a:endParaRPr lang="ru-RU" sz="2000" b="1" dirty="0">
            <a:solidFill>
              <a:schemeClr val="bg1"/>
            </a:solidFill>
            <a:latin typeface="Times New Roman" panose="02020603050405020304" pitchFamily="18" charset="0"/>
            <a:cs typeface="Times New Roman" panose="02020603050405020304" pitchFamily="18" charset="0"/>
          </a:endParaRPr>
        </a:p>
      </dsp:txBody>
      <dsp:txXfrm>
        <a:off x="1351681" y="3545630"/>
        <a:ext cx="1800200" cy="1800200"/>
      </dsp:txXfrm>
    </dsp:sp>
    <dsp:sp modelId="{49F099B6-C1EE-461A-B293-71D708870D6D}">
      <dsp:nvSpPr>
        <dsp:cNvPr id="9" name="Овал 8"/>
        <dsp:cNvSpPr/>
      </dsp:nvSpPr>
      <dsp:spPr bwMode="white">
        <a:xfrm>
          <a:off x="1255655" y="1151108"/>
          <a:ext cx="1800200" cy="1800200"/>
        </a:xfrm>
        <a:prstGeom prst="ellipse">
          <a:avLst/>
        </a:prstGeom>
        <a:solidFill>
          <a:schemeClr val="accent6">
            <a:lumMod val="75000"/>
            <a:alpha val="50000"/>
          </a:schemeClr>
        </a:solidFill>
      </dsp:spPr>
      <dsp:style>
        <a:lnRef idx="2">
          <a:schemeClr val="lt1"/>
        </a:lnRef>
        <a:fillRef idx="1">
          <a:schemeClr val="accent1">
            <a:alpha val="50000"/>
          </a:schemeClr>
        </a:fillRef>
        <a:effectRef idx="0">
          <a:scrgbClr r="0" g="0" b="0"/>
        </a:effectRef>
        <a:fontRef idx="minor">
          <a:schemeClr val="tx1"/>
        </a:fontRef>
      </dsp:style>
      <dsp:txBody>
        <a:bodyPr lIns="25400" tIns="25400" rIns="254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pPr>
          <a:r>
            <a:rPr lang="ru-RU" sz="2000" b="1" dirty="0" err="1">
              <a:solidFill>
                <a:schemeClr val="bg1"/>
              </a:solidFill>
              <a:latin typeface="Times New Roman" panose="02020603050405020304" pitchFamily="18" charset="0"/>
              <a:cs typeface="Times New Roman" panose="02020603050405020304" pitchFamily="18" charset="0"/>
            </a:rPr>
            <a:t>Таълим</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муаммоси</a:t>
          </a:r>
          <a:endParaRPr lang="ru-RU" sz="2000" b="1" dirty="0">
            <a:solidFill>
              <a:schemeClr val="bg1"/>
            </a:solidFill>
            <a:latin typeface="Times New Roman" panose="02020603050405020304" pitchFamily="18" charset="0"/>
            <a:cs typeface="Times New Roman" panose="02020603050405020304" pitchFamily="18" charset="0"/>
          </a:endParaRPr>
        </a:p>
      </dsp:txBody>
      <dsp:txXfrm>
        <a:off x="1255655" y="1151108"/>
        <a:ext cx="1800200" cy="1800200"/>
      </dsp:txXfrm>
    </dsp:sp>
  </dsp:spTree>
</dsp:drawing>
</file>

<file path=ppt/diagrams/drawing7.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682136" cy="5501208"/>
        <a:chOff x="0" y="0"/>
        <a:chExt cx="8682136" cy="5501208"/>
      </a:xfrm>
    </dsp:grpSpPr>
    <dsp:sp modelId="{A82B6A1D-89BB-4C78-8107-C1C50588E251}">
      <dsp:nvSpPr>
        <dsp:cNvPr id="3" name="Скругленный прямоугольник 2"/>
        <dsp:cNvSpPr/>
      </dsp:nvSpPr>
      <dsp:spPr bwMode="white">
        <a:xfrm>
          <a:off x="0" y="0"/>
          <a:ext cx="8682136" cy="2581847"/>
        </a:xfrm>
        <a:prstGeom prst="roundRect">
          <a:avLst/>
        </a:prstGeom>
      </dsp:spPr>
      <dsp:style>
        <a:lnRef idx="3">
          <a:schemeClr val="lt1"/>
        </a:lnRef>
        <a:fillRef idx="1">
          <a:schemeClr val="dk1"/>
        </a:fillRef>
        <a:effectRef idx="1">
          <a:schemeClr val="dk1"/>
        </a:effectRef>
        <a:fontRef idx="minor">
          <a:schemeClr val="lt1"/>
        </a:fontRef>
      </dsp:style>
      <dsp:txBody>
        <a:bodyPr lIns="91439" tIns="91439" rIns="91439" bIns="91439" anchor="ctr"/>
        <a:lstStyle>
          <a:lvl1pPr algn="l">
            <a:defRPr sz="500"/>
          </a:lvl1pPr>
          <a:lvl2pPr marL="57150" indent="-57150" algn="l">
            <a:defRPr sz="300"/>
          </a:lvl2pPr>
          <a:lvl3pPr marL="114300" indent="-57150" algn="l">
            <a:defRPr sz="300"/>
          </a:lvl3pPr>
          <a:lvl4pPr marL="171450" indent="-57150" algn="l">
            <a:defRPr sz="300"/>
          </a:lvl4pPr>
          <a:lvl5pPr marL="228600" indent="-57150" algn="l">
            <a:defRPr sz="300"/>
          </a:lvl5pPr>
          <a:lvl6pPr marL="285750" indent="-57150" algn="l">
            <a:defRPr sz="300"/>
          </a:lvl6pPr>
          <a:lvl7pPr marL="342900" indent="-57150" algn="l">
            <a:defRPr sz="300"/>
          </a:lvl7pPr>
          <a:lvl8pPr marL="400050" indent="-57150" algn="l">
            <a:defRPr sz="300"/>
          </a:lvl8pPr>
          <a:lvl9pPr marL="457200" indent="-57150" algn="l">
            <a:defRPr sz="300"/>
          </a:lvl9pPr>
        </a:lstStyle>
        <a:p>
          <a:pPr lvl="0" rtl="0">
            <a:lnSpc>
              <a:spcPct val="100000"/>
            </a:lnSpc>
            <a:spcBef>
              <a:spcPct val="0"/>
            </a:spcBef>
            <a:spcAft>
              <a:spcPct val="35000"/>
            </a:spcAft>
          </a:pPr>
          <a:r>
            <a:rPr lang="en-US" sz="2400" b="1" dirty="0">
              <a:latin typeface="Times New Roman" panose="02020603050405020304" pitchFamily="18" charset="0"/>
              <a:cs typeface="Times New Roman" panose="02020603050405020304" pitchFamily="18" charset="0"/>
            </a:rPr>
            <a:t>Глобаллашув жараёнларини назарий жиҳатдан англаб етиш ва глобал  муаммо</a:t>
          </a:r>
          <a:r>
            <a:rPr lang="ru-RU" sz="2400" b="1" dirty="0" err="1">
              <a:latin typeface="Times New Roman" panose="02020603050405020304" pitchFamily="18" charset="0"/>
              <a:cs typeface="Times New Roman" panose="02020603050405020304" pitchFamily="18" charset="0"/>
            </a:rPr>
            <a:t>ларни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бартараф</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этиш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нафақат</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ўта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оғир</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узоқ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давом</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этадиган</a:t>
          </a:r>
          <a:r>
            <a:rPr lang="ru-RU" sz="2400" b="1" dirty="0">
              <a:latin typeface="Times New Roman" panose="02020603050405020304" pitchFamily="18" charset="0"/>
              <a:cs typeface="Times New Roman" panose="02020603050405020304" pitchFamily="18" charset="0"/>
            </a:rPr>
            <a:t>, балки </a:t>
          </a:r>
          <a:r>
            <a:rPr lang="ru-RU" sz="2400" b="1" dirty="0" err="1">
              <a:latin typeface="Times New Roman" panose="02020603050405020304" pitchFamily="18" charset="0"/>
              <a:cs typeface="Times New Roman" panose="02020603050405020304" pitchFamily="18" charset="0"/>
            </a:rPr>
            <a:t>кутилган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натижаларга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қандай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эришиш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мумкинлиги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хусусида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ҳали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аниқ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жавоблар</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узил-кесил</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ечимларга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эга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бўлмаган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ишдир</a:t>
          </a:r>
          <a:r>
            <a:rPr lang="ru-RU" sz="2400" b="1" dirty="0">
              <a:latin typeface="Times New Roman" panose="02020603050405020304" pitchFamily="18" charset="0"/>
              <a:cs typeface="Times New Roman" panose="02020603050405020304" pitchFamily="18" charset="0"/>
            </a:rPr>
            <a:t>.</a:t>
          </a:r>
        </a:p>
      </dsp:txBody>
      <dsp:txXfrm>
        <a:off x="0" y="0"/>
        <a:ext cx="8682136" cy="2581847"/>
      </dsp:txXfrm>
    </dsp:sp>
    <dsp:sp modelId="{E59ADDB5-6914-4F36-A989-9101EF4945D4}">
      <dsp:nvSpPr>
        <dsp:cNvPr id="4" name="Скругленный прямоугольник 3"/>
        <dsp:cNvSpPr/>
      </dsp:nvSpPr>
      <dsp:spPr bwMode="white">
        <a:xfrm>
          <a:off x="0" y="2596241"/>
          <a:ext cx="8682136" cy="2904967"/>
        </a:xfrm>
        <a:prstGeom prst="roundRect">
          <a:avLst/>
        </a:prstGeom>
      </dsp:spPr>
      <dsp:style>
        <a:lnRef idx="3">
          <a:schemeClr val="lt1"/>
        </a:lnRef>
        <a:fillRef idx="1">
          <a:schemeClr val="dk1"/>
        </a:fillRef>
        <a:effectRef idx="1">
          <a:schemeClr val="dk1"/>
        </a:effectRef>
        <a:fontRef idx="minor">
          <a:schemeClr val="lt1"/>
        </a:fontRef>
      </dsp:style>
      <dsp:txBody>
        <a:bodyPr lIns="91439" tIns="91439" rIns="91439" bIns="91439" anchor="ctr"/>
        <a:lstStyle>
          <a:lvl1pPr algn="l">
            <a:defRPr sz="500"/>
          </a:lvl1pPr>
          <a:lvl2pPr marL="57150" indent="-57150" algn="l">
            <a:defRPr sz="300"/>
          </a:lvl2pPr>
          <a:lvl3pPr marL="114300" indent="-57150" algn="l">
            <a:defRPr sz="300"/>
          </a:lvl3pPr>
          <a:lvl4pPr marL="171450" indent="-57150" algn="l">
            <a:defRPr sz="300"/>
          </a:lvl4pPr>
          <a:lvl5pPr marL="228600" indent="-57150" algn="l">
            <a:defRPr sz="300"/>
          </a:lvl5pPr>
          <a:lvl6pPr marL="285750" indent="-57150" algn="l">
            <a:defRPr sz="300"/>
          </a:lvl6pPr>
          <a:lvl7pPr marL="342900" indent="-57150" algn="l">
            <a:defRPr sz="300"/>
          </a:lvl7pPr>
          <a:lvl8pPr marL="400050" indent="-57150" algn="l">
            <a:defRPr sz="300"/>
          </a:lvl8pPr>
          <a:lvl9pPr marL="457200" indent="-57150" algn="l">
            <a:defRPr sz="300"/>
          </a:lvl9pPr>
        </a:lstStyle>
        <a:p>
          <a:pPr lvl="0" algn="ctr" rtl="0">
            <a:lnSpc>
              <a:spcPct val="100000"/>
            </a:lnSpc>
            <a:spcBef>
              <a:spcPct val="0"/>
            </a:spcBef>
            <a:spcAft>
              <a:spcPct val="35000"/>
            </a:spcAft>
          </a:pPr>
          <a:r>
            <a:rPr lang="ru-RU" sz="2400" b="1" dirty="0" err="1">
              <a:latin typeface="Times New Roman" panose="02020603050405020304" pitchFamily="18" charset="0"/>
              <a:cs typeface="Times New Roman" panose="02020603050405020304" pitchFamily="18" charset="0"/>
            </a:rPr>
            <a:t>глобал</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тангликларни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бартараф</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этиш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имкониятини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оммавий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онгда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янгича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ахлоқнинг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шаклланиши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мустаҳкамланиши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маданиятнинг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ривожланиши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унинг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инсонпарварлашуви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билан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боғлиқ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Бунинг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учун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жиддий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асослар</a:t>
          </a:r>
          <a:r>
            <a:rPr lang="ru-RU" sz="2400" b="1" dirty="0">
              <a:latin typeface="Times New Roman" panose="02020603050405020304" pitchFamily="18" charset="0"/>
              <a:cs typeface="Times New Roman" panose="02020603050405020304" pitchFamily="18" charset="0"/>
            </a:rPr>
            <a:t> бор, зеро </a:t>
          </a:r>
          <a:r>
            <a:rPr lang="ru-RU" sz="2400" b="1" dirty="0" err="1">
              <a:latin typeface="Times New Roman" panose="02020603050405020304" pitchFamily="18" charset="0"/>
              <a:cs typeface="Times New Roman" panose="02020603050405020304" pitchFamily="18" charset="0"/>
            </a:rPr>
            <a:t>одамларнинг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феъл-атвори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хатти-ҳаракатлари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пировард</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натижада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эса</a:t>
          </a:r>
          <a:r>
            <a:rPr lang="ru-RU" sz="2400" b="1" dirty="0">
              <a:latin typeface="Times New Roman" panose="02020603050405020304" pitchFamily="18" charset="0"/>
              <a:cs typeface="Times New Roman" panose="02020603050405020304" pitchFamily="18" charset="0"/>
            </a:rPr>
            <a:t> улар </a:t>
          </a:r>
          <a:r>
            <a:rPr lang="ru-RU" sz="2400" b="1" dirty="0" err="1">
              <a:latin typeface="Times New Roman" panose="02020603050405020304" pitchFamily="18" charset="0"/>
              <a:cs typeface="Times New Roman" panose="02020603050405020304" pitchFamily="18" charset="0"/>
            </a:rPr>
            <a:t>эришишга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ҳаракат</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қиладиган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натижа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асосан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уларнинг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ҳаётга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муносабати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фикрлаш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тарзи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билан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белгиланади</a:t>
          </a:r>
          <a:r>
            <a:rPr lang="ru-RU" sz="2400" b="1" dirty="0">
              <a:latin typeface="Times New Roman" panose="02020603050405020304" pitchFamily="18" charset="0"/>
              <a:cs typeface="Times New Roman" panose="02020603050405020304" pitchFamily="18" charset="0"/>
            </a:rPr>
            <a:t>. </a:t>
          </a:r>
        </a:p>
      </dsp:txBody>
      <dsp:txXfrm>
        <a:off x="0" y="2596241"/>
        <a:ext cx="8682136" cy="2904967"/>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type="flowChartManualOperation" r:blip="" rot="-90">
              <dgm:adjLst/>
            </dgm:shape>
          </dgm:if>
          <dgm:else name="Name6">
            <dgm:shape xmlns:r="http://schemas.openxmlformats.org/officeDocument/2006/relationships" type="flowChartManualOperation" r:blip="" rot="90">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vertAlign" val="mid"/>
      <dgm:param type="horzAlign" val="ctr"/>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582239-14B0-41BA-B11A-905B03542FB1}" type="datetimeFigureOut">
              <a:rPr lang="ru-RU" smtClean="0"/>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53514E-8620-420A-B22E-60902771F534}" type="slidenum">
              <a:rPr lang="ru-RU" smtClean="0"/>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BA063DB-0436-45B6-A0CF-57D86F00337D}" type="slidenum">
              <a:rPr lang="ru-RU" smtClean="0"/>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Содержимое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GIF"/></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 Type="http://schemas.openxmlformats.org/officeDocument/2006/relationships/diagramData" Target="../diagrams/data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9.jpe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xn--q1ab.xn--p1ai/images/netsmall.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8520" y="0"/>
            <a:ext cx="9252520" cy="6858000"/>
          </a:xfrm>
          <a:prstGeom prst="rect">
            <a:avLst/>
          </a:prstGeom>
          <a:ln>
            <a:noFill/>
          </a:ln>
        </p:spPr>
        <p:style>
          <a:lnRef idx="0">
            <a:scrgbClr r="0" g="0" b="0"/>
          </a:lnRef>
          <a:fillRef idx="1001">
            <a:schemeClr val="dk1"/>
          </a:fillRef>
          <a:effectRef idx="0">
            <a:scrgbClr r="0" g="0" b="0"/>
          </a:effectRef>
          <a:fontRef idx="major"/>
        </p:style>
      </p:pic>
      <p:sp>
        <p:nvSpPr>
          <p:cNvPr id="4" name="Прямоугольник 3"/>
          <p:cNvSpPr/>
          <p:nvPr/>
        </p:nvSpPr>
        <p:spPr>
          <a:xfrm>
            <a:off x="107504" y="499109"/>
            <a:ext cx="8856984" cy="1446550"/>
          </a:xfrm>
          <a:prstGeom prst="rect">
            <a:avLst/>
          </a:prstGeom>
          <a:noFill/>
          <a:ln w="9525" cap="flat" cmpd="sng" algn="ctr">
            <a:solidFill>
              <a:srgbClr val="3B6AD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wrap="square">
            <a:spAutoFit/>
          </a:bodyPr>
          <a:lstStyle/>
          <a:p>
            <a:endParaRPr lang="ru-RU" sz="4400" dirty="0">
              <a:latin typeface="Times New Roman" panose="02020603050405020304" pitchFamily="18" charset="0"/>
              <a:cs typeface="Times New Roman" panose="02020603050405020304" pitchFamily="18" charset="0"/>
            </a:endParaRPr>
          </a:p>
          <a:p>
            <a:pPr marL="64770" algn="ctr"/>
            <a:endParaRPr lang="en-US" sz="4400" b="1" dirty="0">
              <a:solidFill>
                <a:schemeClr val="bg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7748" y="124034"/>
            <a:ext cx="9036496" cy="2196700"/>
          </a:xfrm>
          <a:prstGeom prst="rect">
            <a:avLst/>
          </a:prstGeom>
          <a:solidFill>
            <a:srgbClr val="1C1C1C"/>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ru-RU" sz="3200" b="1" dirty="0">
                <a:solidFill>
                  <a:schemeClr val="bg1"/>
                </a:solidFill>
                <a:latin typeface="Times New Roman" panose="02020603050405020304" pitchFamily="18" charset="0"/>
                <a:cs typeface="Times New Roman" panose="02020603050405020304" pitchFamily="18" charset="0"/>
              </a:rPr>
              <a:t>МАВЗУ: </a:t>
            </a:r>
            <a:r>
              <a:rPr lang="en-US" sz="3200" b="1" dirty="0">
                <a:solidFill>
                  <a:schemeClr val="bg1"/>
                </a:solidFill>
                <a:latin typeface="Times New Roman" panose="02020603050405020304" pitchFamily="18" charset="0"/>
                <a:cs typeface="Times New Roman" panose="02020603050405020304" pitchFamily="18" charset="0"/>
              </a:rPr>
              <a:t>ГЛОБАЛЛАШУВ ВА ГЛОБАЛ МУАММОЛАРНИНГ ФАЛСАФИЙ ЖИҲАТЛАРИ</a:t>
            </a:r>
            <a:endParaRPr lang="en-US" sz="3200" b="1"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476881" y="116632"/>
            <a:ext cx="8229600" cy="634082"/>
          </a:xfrm>
        </p:spPr>
        <p:style>
          <a:lnRef idx="1">
            <a:schemeClr val="dk1"/>
          </a:lnRef>
          <a:fillRef idx="2">
            <a:schemeClr val="dk1"/>
          </a:fillRef>
          <a:effectRef idx="1">
            <a:schemeClr val="dk1"/>
          </a:effectRef>
          <a:fontRef idx="minor">
            <a:schemeClr val="dk1"/>
          </a:fontRef>
        </p:style>
        <p:txBody>
          <a:bodyPr>
            <a:normAutofit fontScale="90000"/>
          </a:bodyPr>
          <a:lstStyle/>
          <a:p>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Глобал жараёнлар  ривожи</a:t>
            </a:r>
            <a:br>
              <a:rPr lang="ru-RU" b="1" dirty="0">
                <a:latin typeface="Times New Roman" panose="02020603050405020304" pitchFamily="18" charset="0"/>
                <a:cs typeface="Times New Roman" panose="02020603050405020304" pitchFamily="18" charset="0"/>
              </a:rPr>
            </a:br>
            <a:endParaRPr lang="ru-RU" dirty="0"/>
          </a:p>
        </p:txBody>
      </p:sp>
      <p:graphicFrame>
        <p:nvGraphicFramePr>
          <p:cNvPr id="10" name="Объект 9"/>
          <p:cNvGraphicFramePr>
            <a:graphicFrameLocks noGrp="1"/>
          </p:cNvGraphicFramePr>
          <p:nvPr>
            <p:ph idx="1"/>
          </p:nvPr>
        </p:nvGraphicFramePr>
        <p:xfrm>
          <a:off x="163189" y="867346"/>
          <a:ext cx="8856984" cy="599065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В России много &quot;технологического оптимизма&quot; | ComNews"/>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179512" y="116632"/>
            <a:ext cx="8784976" cy="6624736"/>
          </a:xfrm>
          <a:prstGeom prst="rect">
            <a:avLst/>
          </a:prstGeom>
          <a:noFill/>
          <a:extLst>
            <a:ext uri="{909E8E84-426E-40DD-AFC4-6F175D3DCCD1}">
              <a14:hiddenFill xmlns:a14="http://schemas.microsoft.com/office/drawing/2010/main">
                <a:solidFill>
                  <a:srgbClr val="FFFFFF"/>
                </a:solidFill>
              </a14:hiddenFill>
            </a:ext>
          </a:extLst>
        </p:spPr>
      </p:pic>
      <p:sp>
        <p:nvSpPr>
          <p:cNvPr id="4" name="Овал 3"/>
          <p:cNvSpPr/>
          <p:nvPr/>
        </p:nvSpPr>
        <p:spPr>
          <a:xfrm>
            <a:off x="539552" y="376955"/>
            <a:ext cx="5472608" cy="1107829"/>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ТЕХНООПТИМИЗМ</a:t>
            </a:r>
            <a:endParaRPr lang="ru-RU" sz="2800" b="1" dirty="0">
              <a:solidFill>
                <a:schemeClr val="tx1"/>
              </a:solidFill>
              <a:latin typeface="Times New Roman" panose="02020603050405020304" pitchFamily="18" charset="0"/>
              <a:cs typeface="Times New Roman" panose="02020603050405020304" pitchFamily="18" charset="0"/>
            </a:endParaRPr>
          </a:p>
        </p:txBody>
      </p:sp>
      <p:sp>
        <p:nvSpPr>
          <p:cNvPr id="6" name="Овал 5"/>
          <p:cNvSpPr/>
          <p:nvPr/>
        </p:nvSpPr>
        <p:spPr>
          <a:xfrm>
            <a:off x="2411760" y="3356992"/>
            <a:ext cx="6408711" cy="331236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Ижтимоий онгда ҳар қандай дунёвий ва ҳатто коинот муаммоларини фан техника ёрдамида ҳал қилиш мумкин деган иллюзияни яратган технооптимистик кайфият</a:t>
            </a:r>
            <a:endParaRPr lang="ru-RU" sz="24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Москва, 2018 г."/>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251520" y="188640"/>
            <a:ext cx="8280919" cy="6669359"/>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4" name="Скругленный прямоугольник 3"/>
          <p:cNvSpPr/>
          <p:nvPr/>
        </p:nvSpPr>
        <p:spPr>
          <a:xfrm>
            <a:off x="251521" y="1628800"/>
            <a:ext cx="8280918" cy="288032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ct val="80000"/>
              </a:lnSpc>
              <a:buClr>
                <a:srgbClr val="0BD0D9"/>
              </a:buClr>
              <a:buSzPct val="95000"/>
              <a:buNone/>
            </a:pPr>
            <a:r>
              <a:rPr lang="ru-RU" sz="3200" b="1" dirty="0" err="1">
                <a:solidFill>
                  <a:schemeClr val="bg1"/>
                </a:solidFill>
                <a:latin typeface="Times New Roman" panose="02020603050405020304" pitchFamily="18" charset="0"/>
                <a:cs typeface="Times New Roman" panose="02020603050405020304" pitchFamily="18" charset="0"/>
              </a:rPr>
              <a:t>Кўрсатилган</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муаммоларни</a:t>
            </a:r>
            <a:r>
              <a:rPr lang="ru-RU" sz="3200" b="1" dirty="0">
                <a:solidFill>
                  <a:schemeClr val="bg1"/>
                </a:solidFill>
                <a:latin typeface="Times New Roman" panose="02020603050405020304" pitchFamily="18" charset="0"/>
                <a:cs typeface="Times New Roman" panose="02020603050405020304" pitchFamily="18" charset="0"/>
              </a:rPr>
              <a:t> </a:t>
            </a:r>
            <a:endParaRPr lang="en-US" sz="3200" b="1" dirty="0">
              <a:solidFill>
                <a:schemeClr val="bg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3200" b="1" dirty="0" err="1">
                <a:solidFill>
                  <a:schemeClr val="bg1"/>
                </a:solidFill>
                <a:latin typeface="Times New Roman" panose="02020603050405020304" pitchFamily="18" charset="0"/>
                <a:cs typeface="Times New Roman" panose="02020603050405020304" pitchFamily="18" charset="0"/>
              </a:rPr>
              <a:t>фалсафий</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таҳлил</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қилиш</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борасидаги</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дастлабки</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уринишларнинг</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ўзиёқ</a:t>
            </a:r>
            <a:r>
              <a:rPr lang="ru-RU" sz="3200" b="1" dirty="0">
                <a:solidFill>
                  <a:schemeClr val="bg1"/>
                </a:solidFill>
                <a:latin typeface="Times New Roman" panose="02020603050405020304" pitchFamily="18" charset="0"/>
                <a:cs typeface="Times New Roman" panose="02020603050405020304" pitchFamily="18" charset="0"/>
              </a:rPr>
              <a:t> </a:t>
            </a:r>
            <a:endParaRPr lang="en-US" sz="3200" b="1" dirty="0">
              <a:solidFill>
                <a:schemeClr val="bg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3200" b="1" dirty="0" err="1">
                <a:solidFill>
                  <a:schemeClr val="bg1"/>
                </a:solidFill>
                <a:latin typeface="Times New Roman" panose="02020603050405020304" pitchFamily="18" charset="0"/>
                <a:cs typeface="Times New Roman" panose="02020603050405020304" pitchFamily="18" charset="0"/>
              </a:rPr>
              <a:t>технократик</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тенденцияларга</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зид</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бўлган</a:t>
            </a:r>
            <a:r>
              <a:rPr lang="ru-RU" sz="3200" b="1" dirty="0">
                <a:solidFill>
                  <a:schemeClr val="bg1"/>
                </a:solidFill>
                <a:latin typeface="Times New Roman" panose="02020603050405020304" pitchFamily="18" charset="0"/>
                <a:cs typeface="Times New Roman" panose="02020603050405020304" pitchFamily="18" charset="0"/>
              </a:rPr>
              <a:t>,</a:t>
            </a:r>
            <a:endParaRPr lang="en-US" sz="3200" b="1" dirty="0">
              <a:solidFill>
                <a:schemeClr val="bg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кейинчалик</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технологик</a:t>
            </a:r>
            <a:r>
              <a:rPr lang="ru-RU" sz="3200" b="1" dirty="0">
                <a:solidFill>
                  <a:schemeClr val="bg1"/>
                </a:solidFill>
                <a:latin typeface="Times New Roman" panose="02020603050405020304" pitchFamily="18" charset="0"/>
                <a:cs typeface="Times New Roman" panose="02020603050405020304" pitchFamily="18" charset="0"/>
              </a:rPr>
              <a:t>  пессимизм» </a:t>
            </a:r>
            <a:r>
              <a:rPr lang="ru-RU" sz="3200" b="1" dirty="0" err="1">
                <a:solidFill>
                  <a:schemeClr val="bg1"/>
                </a:solidFill>
                <a:latin typeface="Times New Roman" panose="02020603050405020304" pitchFamily="18" charset="0"/>
                <a:cs typeface="Times New Roman" panose="02020603050405020304" pitchFamily="18" charset="0"/>
              </a:rPr>
              <a:t>деб</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номланган</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қарашларни</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намоён</a:t>
            </a:r>
            <a:r>
              <a:rPr lang="ru-RU" sz="3200" b="1" dirty="0">
                <a:solidFill>
                  <a:schemeClr val="bg1"/>
                </a:solidFill>
                <a:latin typeface="Times New Roman" panose="02020603050405020304" pitchFamily="18" charset="0"/>
                <a:cs typeface="Times New Roman" panose="02020603050405020304" pitchFamily="18" charset="0"/>
              </a:rPr>
              <a:t> </a:t>
            </a:r>
            <a:r>
              <a:rPr lang="ru-RU" sz="3200" b="1" dirty="0" err="1">
                <a:solidFill>
                  <a:schemeClr val="bg1"/>
                </a:solidFill>
                <a:latin typeface="Times New Roman" panose="02020603050405020304" pitchFamily="18" charset="0"/>
                <a:cs typeface="Times New Roman" panose="02020603050405020304" pitchFamily="18" charset="0"/>
              </a:rPr>
              <a:t>этди</a:t>
            </a:r>
            <a:endParaRPr lang="en-US" sz="3200" b="1"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Эко-оптимизм и эко-пессимизм: определи своё место в игре - Green ..."/>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0" y="279082"/>
            <a:ext cx="9144000" cy="6480719"/>
          </a:xfrm>
          <a:prstGeom prst="rect">
            <a:avLst/>
          </a:prstGeom>
          <a:noFill/>
          <a:extLst>
            <a:ext uri="{909E8E84-426E-40DD-AFC4-6F175D3DCCD1}">
              <a14:hiddenFill xmlns:a14="http://schemas.microsoft.com/office/drawing/2010/main">
                <a:solidFill>
                  <a:srgbClr val="FFFFFF"/>
                </a:solidFill>
              </a14:hiddenFill>
            </a:ext>
          </a:extLst>
        </p:spPr>
      </p:pic>
      <p:sp>
        <p:nvSpPr>
          <p:cNvPr id="4" name="Скругленный прямоугольник 3"/>
          <p:cNvSpPr/>
          <p:nvPr/>
        </p:nvSpPr>
        <p:spPr>
          <a:xfrm>
            <a:off x="4499992" y="2852936"/>
            <a:ext cx="4644008" cy="391432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lnSpc>
                <a:spcPct val="80000"/>
              </a:lnSpc>
              <a:buClr>
                <a:srgbClr val="0BD0D9"/>
              </a:buClr>
              <a:buSzPct val="95000"/>
              <a:buNone/>
            </a:pPr>
            <a:r>
              <a:rPr lang="ru-RU" sz="2400" b="1" dirty="0" err="1">
                <a:solidFill>
                  <a:schemeClr val="tx1"/>
                </a:solidFill>
                <a:latin typeface="Times New Roman" panose="02020603050405020304" pitchFamily="18" charset="0"/>
                <a:cs typeface="Times New Roman" panose="02020603050405020304" pitchFamily="18" charset="0"/>
              </a:rPr>
              <a:t>Асосий</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эътибор</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инсон</a:t>
            </a:r>
            <a:r>
              <a:rPr lang="ru-RU"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2400" b="1" dirty="0" err="1">
                <a:solidFill>
                  <a:schemeClr val="tx1"/>
                </a:solidFill>
                <a:latin typeface="Times New Roman" panose="02020603050405020304" pitchFamily="18" charset="0"/>
                <a:cs typeface="Times New Roman" panose="02020603050405020304" pitchFamily="18" charset="0"/>
              </a:rPr>
              <a:t>фаолиятининг</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салбий</a:t>
            </a:r>
            <a:r>
              <a:rPr lang="ru-RU"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2400" b="1" dirty="0" err="1">
                <a:solidFill>
                  <a:schemeClr val="tx1"/>
                </a:solidFill>
                <a:latin typeface="Times New Roman" panose="02020603050405020304" pitchFamily="18" charset="0"/>
                <a:cs typeface="Times New Roman" panose="02020603050405020304" pitchFamily="18" charset="0"/>
              </a:rPr>
              <a:t>оқибатлари</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ва</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атроф</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муҳит</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муаммоларига</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қаратилган</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уларни</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ечиш</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имкониятлари</a:t>
            </a:r>
            <a:r>
              <a:rPr lang="ru-RU" sz="2400" b="1" dirty="0">
                <a:solidFill>
                  <a:schemeClr val="tx1"/>
                </a:solidFill>
                <a:latin typeface="Times New Roman" panose="02020603050405020304" pitchFamily="18" charset="0"/>
                <a:cs typeface="Times New Roman" panose="02020603050405020304" pitchFamily="18" charset="0"/>
              </a:rPr>
              <a:t> </a:t>
            </a:r>
            <a:endParaRPr lang="ru-RU" sz="2400" b="1" dirty="0">
              <a:solidFill>
                <a:schemeClr val="tx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салбий</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тусда</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кўрилган</a:t>
            </a:r>
            <a:r>
              <a:rPr lang="ru-RU"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2400" b="1" dirty="0" err="1">
                <a:solidFill>
                  <a:schemeClr val="tx1"/>
                </a:solidFill>
                <a:latin typeface="Times New Roman" panose="02020603050405020304" pitchFamily="18" charset="0"/>
                <a:cs typeface="Times New Roman" panose="02020603050405020304" pitchFamily="18" charset="0"/>
              </a:rPr>
              <a:t>ҳолда</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бундай</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қарашлар</a:t>
            </a:r>
            <a:r>
              <a:rPr lang="ru-RU"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2400" b="1" dirty="0">
                <a:solidFill>
                  <a:schemeClr val="tx1"/>
                </a:solidFill>
                <a:latin typeface="Times New Roman" panose="02020603050405020304" pitchFamily="18" charset="0"/>
                <a:cs typeface="Times New Roman" panose="02020603050405020304" pitchFamily="18" charset="0"/>
              </a:rPr>
              <a:t>«</a:t>
            </a:r>
            <a:r>
              <a:rPr lang="ru-RU" sz="2400" b="1" dirty="0" err="1">
                <a:solidFill>
                  <a:schemeClr val="tx1"/>
                </a:solidFill>
                <a:latin typeface="Times New Roman" panose="02020603050405020304" pitchFamily="18" charset="0"/>
                <a:cs typeface="Times New Roman" panose="02020603050405020304" pitchFamily="18" charset="0"/>
              </a:rPr>
              <a:t>экопессимизм</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деб</a:t>
            </a:r>
            <a:r>
              <a:rPr lang="ru-RU"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2400" b="1" dirty="0" err="1">
                <a:solidFill>
                  <a:schemeClr val="tx1"/>
                </a:solidFill>
                <a:latin typeface="Times New Roman" panose="02020603050405020304" pitchFamily="18" charset="0"/>
                <a:cs typeface="Times New Roman" panose="02020603050405020304" pitchFamily="18" charset="0"/>
              </a:rPr>
              <a:t>аталади</a:t>
            </a:r>
            <a:r>
              <a:rPr lang="ru-RU" sz="2400" b="1" dirty="0">
                <a:solidFill>
                  <a:schemeClr val="tx1"/>
                </a:solidFill>
                <a:latin typeface="Times New Roman" panose="02020603050405020304" pitchFamily="18" charset="0"/>
                <a:cs typeface="Times New Roman" panose="02020603050405020304" pitchFamily="18" charset="0"/>
              </a:rPr>
              <a:t>.</a:t>
            </a:r>
            <a:endParaRPr lang="ru-RU" sz="2400" b="1" dirty="0">
              <a:solidFill>
                <a:schemeClr val="tx1"/>
              </a:solidFill>
              <a:latin typeface="Times New Roman" panose="02020603050405020304" pitchFamily="18" charset="0"/>
              <a:cs typeface="Times New Roman" panose="02020603050405020304" pitchFamily="18" charset="0"/>
            </a:endParaRPr>
          </a:p>
        </p:txBody>
      </p:sp>
      <p:sp>
        <p:nvSpPr>
          <p:cNvPr id="6" name="Скругленный прямоугольник 5"/>
          <p:cNvSpPr/>
          <p:nvPr/>
        </p:nvSpPr>
        <p:spPr>
          <a:xfrm>
            <a:off x="4499992" y="2845474"/>
            <a:ext cx="4644008" cy="391432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lnSpc>
                <a:spcPct val="80000"/>
              </a:lnSpc>
              <a:buClr>
                <a:srgbClr val="0BD0D9"/>
              </a:buClr>
              <a:buSzPct val="95000"/>
              <a:buNone/>
            </a:pPr>
            <a:r>
              <a:rPr lang="ru-RU" sz="2400" b="1" dirty="0" err="1">
                <a:solidFill>
                  <a:schemeClr val="tx1"/>
                </a:solidFill>
                <a:latin typeface="Times New Roman" panose="02020603050405020304" pitchFamily="18" charset="0"/>
                <a:cs typeface="Times New Roman" panose="02020603050405020304" pitchFamily="18" charset="0"/>
              </a:rPr>
              <a:t>Асосий</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эътибор</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инсон</a:t>
            </a:r>
            <a:r>
              <a:rPr lang="ru-RU"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2400" b="1" dirty="0" err="1">
                <a:solidFill>
                  <a:schemeClr val="tx1"/>
                </a:solidFill>
                <a:latin typeface="Times New Roman" panose="02020603050405020304" pitchFamily="18" charset="0"/>
                <a:cs typeface="Times New Roman" panose="02020603050405020304" pitchFamily="18" charset="0"/>
              </a:rPr>
              <a:t>фаолиятининг</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салбий</a:t>
            </a:r>
            <a:r>
              <a:rPr lang="ru-RU"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2400" b="1" dirty="0" err="1">
                <a:solidFill>
                  <a:schemeClr val="tx1"/>
                </a:solidFill>
                <a:latin typeface="Times New Roman" panose="02020603050405020304" pitchFamily="18" charset="0"/>
                <a:cs typeface="Times New Roman" panose="02020603050405020304" pitchFamily="18" charset="0"/>
              </a:rPr>
              <a:t>оқибатлари</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ва</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атроф</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муҳит</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муаммоларига</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қаратилган</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уларни</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ечиш</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имкониятлари</a:t>
            </a:r>
            <a:r>
              <a:rPr lang="ru-RU" sz="2400" b="1" dirty="0">
                <a:solidFill>
                  <a:schemeClr val="tx1"/>
                </a:solidFill>
                <a:latin typeface="Times New Roman" panose="02020603050405020304" pitchFamily="18" charset="0"/>
                <a:cs typeface="Times New Roman" panose="02020603050405020304" pitchFamily="18" charset="0"/>
              </a:rPr>
              <a:t> </a:t>
            </a:r>
            <a:endParaRPr lang="ru-RU" sz="2400" b="1" dirty="0">
              <a:solidFill>
                <a:schemeClr val="tx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салбий</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тусда</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кўрилган</a:t>
            </a:r>
            <a:r>
              <a:rPr lang="ru-RU"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2400" b="1" dirty="0" err="1">
                <a:solidFill>
                  <a:schemeClr val="tx1"/>
                </a:solidFill>
                <a:latin typeface="Times New Roman" panose="02020603050405020304" pitchFamily="18" charset="0"/>
                <a:cs typeface="Times New Roman" panose="02020603050405020304" pitchFamily="18" charset="0"/>
              </a:rPr>
              <a:t>ҳолда</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бундай</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қарашлар</a:t>
            </a:r>
            <a:r>
              <a:rPr lang="ru-RU"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2400" b="1" dirty="0">
                <a:solidFill>
                  <a:schemeClr val="tx1"/>
                </a:solidFill>
                <a:latin typeface="Times New Roman" panose="02020603050405020304" pitchFamily="18" charset="0"/>
                <a:cs typeface="Times New Roman" panose="02020603050405020304" pitchFamily="18" charset="0"/>
              </a:rPr>
              <a:t>«</a:t>
            </a:r>
            <a:r>
              <a:rPr lang="ru-RU" sz="2400" b="1" dirty="0" err="1">
                <a:solidFill>
                  <a:schemeClr val="tx1"/>
                </a:solidFill>
                <a:latin typeface="Times New Roman" panose="02020603050405020304" pitchFamily="18" charset="0"/>
                <a:cs typeface="Times New Roman" panose="02020603050405020304" pitchFamily="18" charset="0"/>
              </a:rPr>
              <a:t>экопессимизм</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деб</a:t>
            </a:r>
            <a:r>
              <a:rPr lang="ru-RU"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a:pPr algn="ctr">
              <a:lnSpc>
                <a:spcPct val="80000"/>
              </a:lnSpc>
              <a:buClr>
                <a:srgbClr val="0BD0D9"/>
              </a:buClr>
              <a:buSzPct val="95000"/>
              <a:buNone/>
            </a:pPr>
            <a:r>
              <a:rPr lang="ru-RU" sz="2400" b="1" dirty="0" err="1">
                <a:solidFill>
                  <a:schemeClr val="tx1"/>
                </a:solidFill>
                <a:latin typeface="Times New Roman" panose="02020603050405020304" pitchFamily="18" charset="0"/>
                <a:cs typeface="Times New Roman" panose="02020603050405020304" pitchFamily="18" charset="0"/>
              </a:rPr>
              <a:t>аталади</a:t>
            </a:r>
            <a:r>
              <a:rPr lang="ru-RU" sz="2400" b="1" dirty="0">
                <a:solidFill>
                  <a:schemeClr val="tx1"/>
                </a:solidFill>
                <a:latin typeface="Times New Roman" panose="02020603050405020304" pitchFamily="18" charset="0"/>
                <a:cs typeface="Times New Roman" panose="02020603050405020304" pitchFamily="18" charset="0"/>
              </a:rPr>
              <a:t>.</a:t>
            </a:r>
            <a:endParaRPr lang="ru-RU" sz="2400" b="1" dirty="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 y="3789040"/>
            <a:ext cx="4467347" cy="319446"/>
          </a:xfrm>
          <a:prstGeom prst="rect">
            <a:avLst/>
          </a:prstGeom>
        </p:spPr>
        <p:txBody>
          <a:bodyPr wrap="square">
            <a:spAutoFit/>
          </a:bodyPr>
          <a:lstStyle/>
          <a:p>
            <a:pPr algn="ctr">
              <a:lnSpc>
                <a:spcPct val="80000"/>
              </a:lnSpc>
              <a:buClr>
                <a:srgbClr val="0BD0D9"/>
              </a:buClr>
              <a:buSzPct val="95000"/>
              <a:buNone/>
            </a:pPr>
            <a:r>
              <a:rPr lang="en-US" b="1" dirty="0">
                <a:solidFill>
                  <a:srgbClr val="FFFF00"/>
                </a:solidFill>
              </a:rPr>
              <a:t> </a:t>
            </a:r>
            <a:endParaRPr lang="ru-RU" b="1" dirty="0">
              <a:solidFill>
                <a:srgbClr val="FFFF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3880" y="260648"/>
            <a:ext cx="8229600" cy="576064"/>
          </a:xfrm>
        </p:spPr>
        <p:style>
          <a:lnRef idx="1">
            <a:schemeClr val="accent6"/>
          </a:lnRef>
          <a:fillRef idx="3">
            <a:schemeClr val="accent6"/>
          </a:fillRef>
          <a:effectRef idx="2">
            <a:schemeClr val="accent6"/>
          </a:effectRef>
          <a:fontRef idx="minor">
            <a:schemeClr val="lt1"/>
          </a:fontRef>
        </p:style>
        <p:txBody>
          <a:bodyPr>
            <a:noAutofit/>
          </a:bodyPr>
          <a:lstStyle/>
          <a:p>
            <a:br>
              <a:rPr lang="ru-RU" sz="2800" b="1" dirty="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РИМ КЛУБИ</a:t>
            </a:r>
            <a:br>
              <a:rPr lang="ru-RU" sz="2800" b="1"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980728"/>
            <a:ext cx="8229600" cy="5145435"/>
          </a:xfrm>
        </p:spPr>
        <p:txBody>
          <a:bodyPr>
            <a:normAutofit fontScale="47500" lnSpcReduction="20000"/>
          </a:bodyPr>
          <a:lstStyle/>
          <a:p>
            <a:pPr marL="0" algn="just">
              <a:lnSpc>
                <a:spcPct val="120000"/>
              </a:lnSpc>
              <a:spcBef>
                <a:spcPts val="0"/>
              </a:spcBef>
              <a:buClr>
                <a:srgbClr val="0BD0D9"/>
              </a:buClr>
              <a:buSzPct val="95000"/>
              <a:buNone/>
            </a:pPr>
            <a:r>
              <a:rPr lang="ru-RU" sz="4400" dirty="0">
                <a:latin typeface="Times New Roman" panose="02020603050405020304" pitchFamily="18" charset="0"/>
                <a:cs typeface="Times New Roman" panose="02020603050405020304" pitchFamily="18" charset="0"/>
              </a:rPr>
              <a:t>1968 </a:t>
            </a:r>
            <a:r>
              <a:rPr lang="ru-RU" sz="4400" dirty="0" err="1">
                <a:latin typeface="Times New Roman" panose="02020603050405020304" pitchFamily="18" charset="0"/>
                <a:cs typeface="Times New Roman" panose="02020603050405020304" pitchFamily="18" charset="0"/>
              </a:rPr>
              <a:t>йил</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Римда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ўзининг</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биринчи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мажлисига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йиғилган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олимлар</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файласуфлар</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ва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жамоат</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арбобларининг</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бу</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нуфузли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халқаро</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ташкилоти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ҳозирги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даврнинг</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энг</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муҳим</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умуминсоний</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муаммолари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бўйича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маърузалар</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тайёрлаш</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ва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эълон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қилишни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ўз</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олдига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вазифа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қилиб</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қўйди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Бу</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ташкилотнинг</a:t>
            </a:r>
            <a:r>
              <a:rPr lang="ru-RU" sz="4400" dirty="0">
                <a:latin typeface="Times New Roman" panose="02020603050405020304" pitchFamily="18" charset="0"/>
                <a:cs typeface="Times New Roman" panose="02020603050405020304" pitchFamily="18" charset="0"/>
              </a:rPr>
              <a:t> 1972 </a:t>
            </a:r>
            <a:r>
              <a:rPr lang="ru-RU" sz="4400" dirty="0" err="1">
                <a:latin typeface="Times New Roman" panose="02020603050405020304" pitchFamily="18" charset="0"/>
                <a:cs typeface="Times New Roman" panose="02020603050405020304" pitchFamily="18" charset="0"/>
              </a:rPr>
              <a:t>йилда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эълон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қилинган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Ўсиш</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чегаралари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деб</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номланган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биринчи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маърузасиёқ</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жуда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катта</a:t>
            </a:r>
            <a:r>
              <a:rPr lang="ru-RU" sz="4400" dirty="0">
                <a:latin typeface="Times New Roman" panose="02020603050405020304" pitchFamily="18" charset="0"/>
                <a:cs typeface="Times New Roman" panose="02020603050405020304" pitchFamily="18" charset="0"/>
              </a:rPr>
              <a:t> шов-</a:t>
            </a:r>
            <a:r>
              <a:rPr lang="ru-RU" sz="4400" dirty="0" err="1">
                <a:latin typeface="Times New Roman" panose="02020603050405020304" pitchFamily="18" charset="0"/>
                <a:cs typeface="Times New Roman" panose="02020603050405020304" pitchFamily="18" charset="0"/>
              </a:rPr>
              <a:t>шувга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сабаб</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бўлди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чунки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инсоният</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ўзи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англамаган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ҳолда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порохли</a:t>
            </a:r>
            <a:r>
              <a:rPr lang="ru-RU" sz="4400" dirty="0">
                <a:latin typeface="Times New Roman" panose="02020603050405020304" pitchFamily="18" charset="0"/>
                <a:cs typeface="Times New Roman" panose="02020603050405020304" pitchFamily="18" charset="0"/>
              </a:rPr>
              <a:t> бочка </a:t>
            </a:r>
            <a:r>
              <a:rPr lang="ru-RU" sz="4400" dirty="0" err="1">
                <a:latin typeface="Times New Roman" panose="02020603050405020304" pitchFamily="18" charset="0"/>
                <a:cs typeface="Times New Roman" panose="02020603050405020304" pitchFamily="18" charset="0"/>
              </a:rPr>
              <a:t>устида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ўтириб</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гугурт</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ўйнаётгани»ни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кўрсатиб</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берди</a:t>
            </a:r>
            <a:r>
              <a:rPr lang="ru-RU" sz="4400" dirty="0">
                <a:latin typeface="Times New Roman" panose="02020603050405020304" pitchFamily="18" charset="0"/>
                <a:cs typeface="Times New Roman" panose="02020603050405020304" pitchFamily="18" charset="0"/>
              </a:rPr>
              <a:t>. Рим </a:t>
            </a:r>
            <a:r>
              <a:rPr lang="ru-RU" sz="4400" dirty="0" err="1">
                <a:latin typeface="Times New Roman" panose="02020603050405020304" pitchFamily="18" charset="0"/>
                <a:cs typeface="Times New Roman" panose="02020603050405020304" pitchFamily="18" charset="0"/>
              </a:rPr>
              <a:t>клубининг</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асосчиси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ва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биринчи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президенти</a:t>
            </a:r>
            <a:r>
              <a:rPr lang="ru-RU" sz="4400" dirty="0">
                <a:latin typeface="Times New Roman" panose="02020603050405020304" pitchFamily="18" charset="0"/>
                <a:cs typeface="Times New Roman" panose="02020603050405020304" pitchFamily="18" charset="0"/>
              </a:rPr>
              <a:t> </a:t>
            </a:r>
            <a:r>
              <a:rPr lang="ru-RU" sz="4400" i="1" dirty="0" err="1">
                <a:latin typeface="Times New Roman" panose="02020603050405020304" pitchFamily="18" charset="0"/>
                <a:cs typeface="Times New Roman" panose="02020603050405020304" pitchFamily="18" charset="0"/>
              </a:rPr>
              <a:t>Аурелли</a:t>
            </a:r>
            <a:r>
              <a:rPr lang="ru-RU" sz="4400" i="1" dirty="0">
                <a:latin typeface="Times New Roman" panose="02020603050405020304" pitchFamily="18" charset="0"/>
                <a:cs typeface="Times New Roman" panose="02020603050405020304" pitchFamily="18" charset="0"/>
              </a:rPr>
              <a:t> </a:t>
            </a:r>
            <a:r>
              <a:rPr lang="ru-RU" sz="4400" i="1" dirty="0" err="1">
                <a:latin typeface="Times New Roman" panose="02020603050405020304" pitchFamily="18" charset="0"/>
                <a:cs typeface="Times New Roman" panose="02020603050405020304" pitchFamily="18" charset="0"/>
              </a:rPr>
              <a:t>Печчеи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мазкур</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тадқиқотга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ёзган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сўзбошисида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шундай</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деб</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қайд</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этган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эди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Эндиликда</a:t>
            </a:r>
            <a:r>
              <a:rPr lang="ru-RU" sz="4400" dirty="0">
                <a:latin typeface="Times New Roman" panose="02020603050405020304" pitchFamily="18" charset="0"/>
                <a:cs typeface="Times New Roman" panose="02020603050405020304" pitchFamily="18" charset="0"/>
              </a:rPr>
              <a:t> она-</a:t>
            </a:r>
            <a:r>
              <a:rPr lang="ru-RU" sz="4400" dirty="0" err="1">
                <a:latin typeface="Times New Roman" panose="02020603050405020304" pitchFamily="18" charset="0"/>
                <a:cs typeface="Times New Roman" panose="02020603050405020304" pitchFamily="18" charset="0"/>
              </a:rPr>
              <a:t>Еримиз</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ҳар</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қандай</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ўсиш</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суръатларига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дош</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беришга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инсоннинг</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ҳар</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қандай</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эркаликларини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кўтаришга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қодир</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эканлигига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соғлом</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фикрлайдиган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одамларнинг</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бирортаси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ҳам</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ишонмайди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Ўсиш</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чегаралари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борлиги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равшан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лекин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уларнинг</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қандайлиги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ва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қаердалигини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ҳали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аниқлаш</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лозим</a:t>
            </a:r>
            <a:r>
              <a:rPr lang="ru-RU" sz="4400" dirty="0">
                <a:latin typeface="Times New Roman" panose="02020603050405020304" pitchFamily="18" charset="0"/>
                <a:cs typeface="Times New Roman" panose="02020603050405020304" pitchFamily="18" charset="0"/>
              </a:rPr>
              <a:t>»</a:t>
            </a:r>
            <a:endParaRPr lang="ru-RU" sz="4400" dirty="0">
              <a:latin typeface="Times New Roman" panose="02020603050405020304" pitchFamily="18" charset="0"/>
              <a:cs typeface="Times New Roman" panose="02020603050405020304" pitchFamily="18" charset="0"/>
            </a:endParaRPr>
          </a:p>
          <a:p>
            <a:endParaRPr lang="ru-RU" b="1" dirty="0">
              <a:solidFill>
                <a:schemeClr val="bg2"/>
              </a:solidFill>
            </a:endParaRP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3880" y="260648"/>
            <a:ext cx="8229600" cy="576064"/>
          </a:xfrm>
        </p:spPr>
        <p:style>
          <a:lnRef idx="1">
            <a:schemeClr val="accent6"/>
          </a:lnRef>
          <a:fillRef idx="3">
            <a:schemeClr val="accent6"/>
          </a:fillRef>
          <a:effectRef idx="2">
            <a:schemeClr val="accent6"/>
          </a:effectRef>
          <a:fontRef idx="minor">
            <a:schemeClr val="lt1"/>
          </a:fontRef>
        </p:style>
        <p:txBody>
          <a:bodyPr>
            <a:noAutofit/>
          </a:bodyPr>
          <a:lstStyle/>
          <a:p>
            <a:br>
              <a:rPr lang="ru-RU" sz="2800" b="1" dirty="0">
                <a:latin typeface="Times New Roman" panose="02020603050405020304" pitchFamily="18" charset="0"/>
                <a:cs typeface="Times New Roman" panose="02020603050405020304" pitchFamily="18" charset="0"/>
              </a:rPr>
            </a:br>
            <a:r>
              <a:rPr lang="ru-RU" sz="3600" b="1" dirty="0">
                <a:latin typeface="Times New Roman" panose="02020603050405020304" pitchFamily="18" charset="0"/>
                <a:cs typeface="Times New Roman" panose="02020603050405020304" pitchFamily="18" charset="0"/>
              </a:rPr>
              <a:t>РИМ КЛУБИ:</a:t>
            </a:r>
            <a:br>
              <a:rPr lang="ru-RU" sz="3600" b="1" dirty="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nvPr>
        </p:nvGraphicFramePr>
        <p:xfrm>
          <a:off x="457200" y="980728"/>
          <a:ext cx="8229600" cy="514543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16632"/>
            <a:ext cx="8229600" cy="1143000"/>
          </a:xfrm>
        </p:spPr>
        <p:style>
          <a:lnRef idx="1">
            <a:schemeClr val="accent5"/>
          </a:lnRef>
          <a:fillRef idx="2">
            <a:schemeClr val="accent5"/>
          </a:fillRef>
          <a:effectRef idx="1">
            <a:schemeClr val="accent5"/>
          </a:effectRef>
          <a:fontRef idx="minor">
            <a:schemeClr val="dk1"/>
          </a:fontRef>
        </p:style>
        <p:txBody>
          <a:bodyPr>
            <a:noAutofit/>
          </a:bodyPr>
          <a:lstStyle/>
          <a:p>
            <a:br>
              <a:rPr lang="ru-RU" sz="3600" b="1" dirty="0">
                <a:solidFill>
                  <a:schemeClr val="accent1"/>
                </a:solidFill>
                <a:latin typeface="Times New Roman" panose="02020603050405020304" pitchFamily="18" charset="0"/>
                <a:cs typeface="Times New Roman" panose="02020603050405020304" pitchFamily="18" charset="0"/>
              </a:rPr>
            </a:br>
            <a:r>
              <a:rPr lang="ru-RU" sz="3600" b="1" dirty="0" err="1">
                <a:solidFill>
                  <a:schemeClr val="tx1"/>
                </a:solidFill>
                <a:latin typeface="Times New Roman" panose="02020603050405020304" pitchFamily="18" charset="0"/>
                <a:cs typeface="Times New Roman" panose="02020603050405020304" pitchFamily="18" charset="0"/>
              </a:rPr>
              <a:t>ГЛОБАЛ</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МУАММОЛАРНИ</a:t>
            </a:r>
            <a:r>
              <a:rPr lang="ru-RU" sz="3600" b="1" dirty="0">
                <a:solidFill>
                  <a:schemeClr val="tx1"/>
                </a:solidFill>
                <a:latin typeface="Times New Roman" panose="02020603050405020304" pitchFamily="18" charset="0"/>
                <a:cs typeface="Times New Roman" panose="02020603050405020304" pitchFamily="18" charset="0"/>
              </a:rPr>
              <a:t> </a:t>
            </a:r>
            <a:br>
              <a:rPr lang="en-US" sz="3600" b="1" dirty="0">
                <a:solidFill>
                  <a:schemeClr val="tx1"/>
                </a:solidFill>
                <a:latin typeface="Times New Roman" panose="02020603050405020304" pitchFamily="18" charset="0"/>
                <a:cs typeface="Times New Roman" panose="02020603050405020304" pitchFamily="18" charset="0"/>
              </a:rPr>
            </a:br>
            <a:r>
              <a:rPr lang="ru-RU" sz="3600" b="1" dirty="0" err="1">
                <a:solidFill>
                  <a:schemeClr val="tx1"/>
                </a:solidFill>
                <a:latin typeface="Times New Roman" panose="02020603050405020304" pitchFamily="18" charset="0"/>
                <a:cs typeface="Times New Roman" panose="02020603050405020304" pitchFamily="18" charset="0"/>
              </a:rPr>
              <a:t>ЕЧИШДА</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ФАЛСАФАНИНГ</a:t>
            </a:r>
            <a:r>
              <a:rPr lang="ru-RU" sz="3600" b="1" dirty="0">
                <a:solidFill>
                  <a:schemeClr val="tx1"/>
                </a:solidFill>
                <a:latin typeface="Times New Roman" panose="02020603050405020304" pitchFamily="18" charset="0"/>
                <a:cs typeface="Times New Roman" panose="02020603050405020304" pitchFamily="18" charset="0"/>
              </a:rPr>
              <a:t> РОЛИ</a:t>
            </a:r>
            <a:br>
              <a:rPr lang="ru-RU" sz="3600" b="1" dirty="0">
                <a:solidFill>
                  <a:schemeClr val="tx1"/>
                </a:solidFill>
                <a:latin typeface="Times New Roman" panose="02020603050405020304" pitchFamily="18" charset="0"/>
                <a:cs typeface="Times New Roman" panose="02020603050405020304" pitchFamily="18" charset="0"/>
              </a:rPr>
            </a:br>
            <a:endParaRPr lang="ru-RU" sz="3600" dirty="0">
              <a:solidFill>
                <a:schemeClr val="tx1"/>
              </a:solidFill>
              <a:latin typeface="Times New Roman" panose="02020603050405020304" pitchFamily="18" charset="0"/>
              <a:cs typeface="Times New Roman" panose="02020603050405020304" pitchFamily="18" charset="0"/>
            </a:endParaRPr>
          </a:p>
        </p:txBody>
      </p:sp>
      <p:pic>
        <p:nvPicPr>
          <p:cNvPr id="7170" name="Picture 2" descr="Картинки - знаки препинания"/>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160696" y="1417638"/>
            <a:ext cx="2381250" cy="544036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541946" y="1395012"/>
            <a:ext cx="6428865" cy="537377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spcBef>
                <a:spcPct val="20000"/>
              </a:spcBef>
              <a:buClr>
                <a:srgbClr val="0BD0D9"/>
              </a:buClr>
              <a:buSzPct val="95000"/>
              <a:buFont typeface="Wingdings 2" panose="05020102010507070707" pitchFamily="18" charset="2"/>
              <a:buNone/>
            </a:pPr>
            <a:r>
              <a:rPr lang="ru-RU" sz="2600" b="1" dirty="0" err="1">
                <a:latin typeface="Times New Roman" panose="02020603050405020304" pitchFamily="18" charset="0"/>
                <a:cs typeface="Times New Roman" panose="02020603050405020304" pitchFamily="18" charset="0"/>
              </a:rPr>
              <a:t>Оғир</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ва</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мураккаб</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вазифаларни</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ечишда</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инсонга</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фан</a:t>
            </a:r>
            <a:r>
              <a:rPr lang="ru-RU" sz="2600" b="1" dirty="0">
                <a:latin typeface="Times New Roman" panose="02020603050405020304" pitchFamily="18" charset="0"/>
                <a:cs typeface="Times New Roman" panose="02020603050405020304" pitchFamily="18" charset="0"/>
              </a:rPr>
              <a:t> доим </a:t>
            </a:r>
            <a:r>
              <a:rPr lang="ru-RU" sz="2600" b="1" dirty="0" err="1">
                <a:latin typeface="Times New Roman" panose="02020603050405020304" pitchFamily="18" charset="0"/>
                <a:cs typeface="Times New Roman" panose="02020603050405020304" pitchFamily="18" charset="0"/>
              </a:rPr>
              <a:t>ёрдам</a:t>
            </a:r>
            <a:r>
              <a:rPr lang="ru-RU" sz="2600" b="1" dirty="0">
                <a:latin typeface="Times New Roman" panose="02020603050405020304" pitchFamily="18" charset="0"/>
                <a:cs typeface="Times New Roman" panose="02020603050405020304" pitchFamily="18" charset="0"/>
              </a:rPr>
              <a:t> </a:t>
            </a:r>
            <a:r>
              <a:rPr lang="en-US" sz="2600" b="1" dirty="0">
                <a:latin typeface="Times New Roman" panose="02020603050405020304" pitchFamily="18" charset="0"/>
                <a:cs typeface="Times New Roman" panose="02020603050405020304" pitchFamily="18" charset="0"/>
              </a:rPr>
              <a:t>берган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Бир</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пайтлар</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эришиб</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бўлмайдиган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инсон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имкониятлари</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даражасидан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ташқарида</a:t>
            </a:r>
            <a:r>
              <a:rPr lang="en-US"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бўлиб</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туюлган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нарсаларнинг</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аксариятига</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айнан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фан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ёрдамида</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эришилган</a:t>
            </a:r>
            <a:r>
              <a:rPr lang="ru-RU" sz="2600" b="1" dirty="0">
                <a:latin typeface="Times New Roman" panose="02020603050405020304" pitchFamily="18" charset="0"/>
                <a:cs typeface="Times New Roman" panose="02020603050405020304" pitchFamily="18" charset="0"/>
              </a:rPr>
              <a:t>. Айни шу </a:t>
            </a:r>
            <a:r>
              <a:rPr lang="ru-RU" sz="2600" b="1" dirty="0" err="1">
                <a:latin typeface="Times New Roman" panose="02020603050405020304" pitchFamily="18" charset="0"/>
                <a:cs typeface="Times New Roman" panose="02020603050405020304" pitchFamily="18" charset="0"/>
              </a:rPr>
              <a:t>сабабли</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глобал</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муаммолар</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хавф</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солаётгани</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ҳақидаги</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илк</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огоҳлантиришларнинг</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ўзиёқ</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одамларни</a:t>
            </a:r>
            <a:r>
              <a:rPr lang="ru-RU" sz="2600" b="1" dirty="0">
                <a:latin typeface="Times New Roman" panose="02020603050405020304" pitchFamily="18" charset="0"/>
                <a:cs typeface="Times New Roman" panose="02020603050405020304" pitchFamily="18" charset="0"/>
              </a:rPr>
              <a:t> фанга </a:t>
            </a:r>
            <a:r>
              <a:rPr lang="ru-RU" sz="2600" b="1" dirty="0" err="1">
                <a:latin typeface="Times New Roman" panose="02020603050405020304" pitchFamily="18" charset="0"/>
                <a:cs typeface="Times New Roman" panose="02020603050405020304" pitchFamily="18" charset="0"/>
              </a:rPr>
              <a:t>ўз</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эътиборини</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қаратишга</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олимларни</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эса</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бу</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муаммоларни</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ечиш</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йўлларини</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излашга</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мажбур</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қилди</a:t>
            </a:r>
            <a:r>
              <a:rPr lang="ru-RU" sz="2600" b="1" dirty="0">
                <a:latin typeface="Times New Roman" panose="02020603050405020304" pitchFamily="18" charset="0"/>
                <a:cs typeface="Times New Roman" panose="02020603050405020304" pitchFamily="18" charset="0"/>
              </a:rPr>
              <a:t>. </a:t>
            </a:r>
            <a:endParaRPr lang="ru-RU" sz="26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66932" y="82874"/>
            <a:ext cx="2265364" cy="1166346"/>
          </a:xfrm>
        </p:spPr>
        <p:style>
          <a:lnRef idx="1">
            <a:schemeClr val="dk1"/>
          </a:lnRef>
          <a:fillRef idx="2">
            <a:schemeClr val="dk1"/>
          </a:fillRef>
          <a:effectRef idx="1">
            <a:schemeClr val="dk1"/>
          </a:effectRef>
          <a:fontRef idx="minor">
            <a:schemeClr val="dk1"/>
          </a:fontRef>
        </p:style>
      </p:pic>
      <p:sp>
        <p:nvSpPr>
          <p:cNvPr id="15" name="AutoShape 5"/>
          <p:cNvSpPr>
            <a:spLocks noChangeArrowheads="1"/>
          </p:cNvSpPr>
          <p:nvPr/>
        </p:nvSpPr>
        <p:spPr bwMode="auto">
          <a:xfrm>
            <a:off x="5795963" y="117475"/>
            <a:ext cx="2952501" cy="1008063"/>
          </a:xfrm>
          <a:prstGeom prst="octagon">
            <a:avLst>
              <a:gd name="adj" fmla="val 29287"/>
            </a:avLst>
          </a:prstGeom>
          <a:ln w="76200">
            <a:solidFill>
              <a:schemeClr val="bg1"/>
            </a:solidFill>
          </a:ln>
        </p:spPr>
        <p:style>
          <a:lnRef idx="1">
            <a:schemeClr val="dk1"/>
          </a:lnRef>
          <a:fillRef idx="3">
            <a:schemeClr val="dk1"/>
          </a:fillRef>
          <a:effectRef idx="2">
            <a:schemeClr val="dk1"/>
          </a:effectRef>
          <a:fontRef idx="minor">
            <a:schemeClr val="lt1"/>
          </a:fontRef>
        </p:style>
        <p:txBody>
          <a:bodyPr wrap="none" anchor="ctr"/>
          <a:lstStyle/>
          <a:p>
            <a:pPr algn="ctr"/>
            <a:r>
              <a:rPr lang="en-US" sz="2400" b="1" dirty="0">
                <a:solidFill>
                  <a:schemeClr val="bg1"/>
                </a:solidFill>
                <a:latin typeface="Times New Roman" panose="02020603050405020304" pitchFamily="18" charset="0"/>
                <a:cs typeface="Times New Roman" panose="02020603050405020304" pitchFamily="18" charset="0"/>
              </a:rPr>
              <a:t>Х</a:t>
            </a:r>
            <a:r>
              <a:rPr lang="ru-RU" sz="2400" b="1" dirty="0" err="1">
                <a:solidFill>
                  <a:schemeClr val="bg1"/>
                </a:solidFill>
                <a:latin typeface="Times New Roman" panose="02020603050405020304" pitchFamily="18" charset="0"/>
                <a:cs typeface="Times New Roman" panose="02020603050405020304" pitchFamily="18" charset="0"/>
              </a:rPr>
              <a:t>УСУСИЙ</a:t>
            </a:r>
            <a:r>
              <a:rPr lang="ru-RU" sz="2400" b="1" dirty="0">
                <a:solidFill>
                  <a:schemeClr val="bg1"/>
                </a:solidFill>
                <a:latin typeface="Times New Roman" panose="02020603050405020304" pitchFamily="18" charset="0"/>
                <a:cs typeface="Times New Roman" panose="02020603050405020304" pitchFamily="18" charset="0"/>
              </a:rPr>
              <a:t> </a:t>
            </a:r>
            <a:endParaRPr lang="en-US" sz="2400" b="1" dirty="0">
              <a:solidFill>
                <a:schemeClr val="bg1"/>
              </a:solidFill>
              <a:latin typeface="Times New Roman" panose="02020603050405020304" pitchFamily="18" charset="0"/>
              <a:cs typeface="Times New Roman" panose="02020603050405020304" pitchFamily="18" charset="0"/>
            </a:endParaRPr>
          </a:p>
          <a:p>
            <a:pPr algn="ctr"/>
            <a:r>
              <a:rPr lang="ru-RU" sz="2400" b="1" dirty="0" err="1">
                <a:solidFill>
                  <a:schemeClr val="bg1"/>
                </a:solidFill>
                <a:latin typeface="Times New Roman" panose="02020603050405020304" pitchFamily="18" charset="0"/>
                <a:cs typeface="Times New Roman" panose="02020603050405020304" pitchFamily="18" charset="0"/>
              </a:rPr>
              <a:t>МУАММОЛАР</a:t>
            </a:r>
            <a:r>
              <a:rPr lang="ru-RU" sz="2400" dirty="0">
                <a:solidFill>
                  <a:schemeClr val="bg1"/>
                </a:solidFill>
                <a:latin typeface="Times New Roman" panose="02020603050405020304" pitchFamily="18" charset="0"/>
                <a:cs typeface="Times New Roman" panose="02020603050405020304" pitchFamily="18" charset="0"/>
              </a:rPr>
              <a:t> </a:t>
            </a:r>
            <a:endParaRPr lang="ru-RU" sz="2400" dirty="0">
              <a:solidFill>
                <a:schemeClr val="bg1"/>
              </a:solidFill>
              <a:latin typeface="Times New Roman" panose="02020603050405020304" pitchFamily="18" charset="0"/>
              <a:cs typeface="Times New Roman" panose="02020603050405020304" pitchFamily="18" charset="0"/>
            </a:endParaRPr>
          </a:p>
        </p:txBody>
      </p:sp>
      <p:sp>
        <p:nvSpPr>
          <p:cNvPr id="16" name="AutoShape 6"/>
          <p:cNvSpPr>
            <a:spLocks noChangeArrowheads="1"/>
          </p:cNvSpPr>
          <p:nvPr/>
        </p:nvSpPr>
        <p:spPr bwMode="auto">
          <a:xfrm>
            <a:off x="5795963" y="1341438"/>
            <a:ext cx="2952501" cy="1008062"/>
          </a:xfrm>
          <a:prstGeom prst="octagon">
            <a:avLst>
              <a:gd name="adj" fmla="val 29287"/>
            </a:avLst>
          </a:prstGeom>
          <a:ln w="76200">
            <a:solidFill>
              <a:schemeClr val="bg1"/>
            </a:solidFill>
          </a:ln>
        </p:spPr>
        <p:style>
          <a:lnRef idx="3">
            <a:schemeClr val="lt1"/>
          </a:lnRef>
          <a:fillRef idx="1">
            <a:schemeClr val="dk1"/>
          </a:fillRef>
          <a:effectRef idx="1">
            <a:schemeClr val="dk1"/>
          </a:effectRef>
          <a:fontRef idx="minor">
            <a:schemeClr val="lt1"/>
          </a:fontRef>
        </p:style>
        <p:txBody>
          <a:bodyPr wrap="none" anchor="ctr"/>
          <a:lstStyle/>
          <a:p>
            <a:pPr algn="ctr"/>
            <a:r>
              <a:rPr lang="ru-RU" sz="2400" b="1" dirty="0" err="1">
                <a:solidFill>
                  <a:schemeClr val="bg1"/>
                </a:solidFill>
                <a:latin typeface="Times New Roman" panose="02020603050405020304" pitchFamily="18" charset="0"/>
                <a:cs typeface="Times New Roman" panose="02020603050405020304" pitchFamily="18" charset="0"/>
              </a:rPr>
              <a:t>МАҲАЛЛИЙ</a:t>
            </a:r>
            <a:r>
              <a:rPr lang="ru-RU" sz="2400" dirty="0">
                <a:solidFill>
                  <a:schemeClr val="bg1"/>
                </a:solidFill>
                <a:latin typeface="Times New Roman" panose="02020603050405020304" pitchFamily="18" charset="0"/>
                <a:cs typeface="Times New Roman" panose="02020603050405020304" pitchFamily="18" charset="0"/>
              </a:rPr>
              <a:t> </a:t>
            </a:r>
            <a:endParaRPr lang="en-US" sz="2400" dirty="0">
              <a:solidFill>
                <a:schemeClr val="bg1"/>
              </a:solidFill>
              <a:latin typeface="Times New Roman" panose="02020603050405020304" pitchFamily="18" charset="0"/>
              <a:cs typeface="Times New Roman" panose="02020603050405020304" pitchFamily="18" charset="0"/>
            </a:endParaRPr>
          </a:p>
          <a:p>
            <a:pPr algn="ctr"/>
            <a:r>
              <a:rPr lang="en-US" sz="2400" b="1" dirty="0">
                <a:solidFill>
                  <a:schemeClr val="bg1"/>
                </a:solidFill>
                <a:latin typeface="Times New Roman" panose="02020603050405020304" pitchFamily="18" charset="0"/>
                <a:cs typeface="Times New Roman" panose="02020603050405020304" pitchFamily="18" charset="0"/>
              </a:rPr>
              <a:t>МУАММОЛАР</a:t>
            </a:r>
            <a:r>
              <a:rPr lang="en-US" sz="2400" dirty="0">
                <a:solidFill>
                  <a:schemeClr val="bg1"/>
                </a:solidFill>
                <a:latin typeface="Times New Roman" panose="02020603050405020304" pitchFamily="18" charset="0"/>
                <a:cs typeface="Times New Roman" panose="02020603050405020304" pitchFamily="18" charset="0"/>
              </a:rPr>
              <a:t> </a:t>
            </a:r>
            <a:endParaRPr lang="ru-RU" sz="2400" dirty="0">
              <a:solidFill>
                <a:schemeClr val="bg1"/>
              </a:solidFill>
              <a:latin typeface="Times New Roman" panose="02020603050405020304" pitchFamily="18" charset="0"/>
              <a:cs typeface="Times New Roman" panose="02020603050405020304" pitchFamily="18" charset="0"/>
            </a:endParaRPr>
          </a:p>
        </p:txBody>
      </p:sp>
      <p:sp>
        <p:nvSpPr>
          <p:cNvPr id="17" name="AutoShape 9"/>
          <p:cNvSpPr>
            <a:spLocks noChangeArrowheads="1"/>
          </p:cNvSpPr>
          <p:nvPr/>
        </p:nvSpPr>
        <p:spPr bwMode="auto">
          <a:xfrm>
            <a:off x="5724524" y="5300663"/>
            <a:ext cx="3023939" cy="1108075"/>
          </a:xfrm>
          <a:prstGeom prst="octagon">
            <a:avLst>
              <a:gd name="adj" fmla="val 29287"/>
            </a:avLst>
          </a:prstGeom>
          <a:ln w="76200">
            <a:solidFill>
              <a:schemeClr val="bg1"/>
            </a:solidFill>
          </a:ln>
        </p:spPr>
        <p:style>
          <a:lnRef idx="1">
            <a:schemeClr val="dk1"/>
          </a:lnRef>
          <a:fillRef idx="3">
            <a:schemeClr val="dk1"/>
          </a:fillRef>
          <a:effectRef idx="2">
            <a:schemeClr val="dk1"/>
          </a:effectRef>
          <a:fontRef idx="minor">
            <a:schemeClr val="lt1"/>
          </a:fontRef>
        </p:style>
        <p:txBody>
          <a:bodyPr wrap="none" anchor="ctr"/>
          <a:lstStyle/>
          <a:p>
            <a:pPr algn="ctr"/>
            <a:r>
              <a:rPr lang="en-US" sz="2400" b="1" dirty="0">
                <a:solidFill>
                  <a:schemeClr val="bg1"/>
                </a:solidFill>
                <a:latin typeface="Times New Roman" panose="02020603050405020304" pitchFamily="18" charset="0"/>
                <a:cs typeface="Times New Roman" panose="02020603050405020304" pitchFamily="18" charset="0"/>
              </a:rPr>
              <a:t>Г</a:t>
            </a:r>
            <a:r>
              <a:rPr lang="ru-RU" sz="2400" b="1" dirty="0" err="1">
                <a:solidFill>
                  <a:schemeClr val="bg1"/>
                </a:solidFill>
                <a:latin typeface="Times New Roman" panose="02020603050405020304" pitchFamily="18" charset="0"/>
                <a:cs typeface="Times New Roman" panose="02020603050405020304" pitchFamily="18" charset="0"/>
              </a:rPr>
              <a:t>ЛОБАЛ</a:t>
            </a:r>
            <a:r>
              <a:rPr lang="ru-RU" sz="2400" b="1" dirty="0">
                <a:solidFill>
                  <a:schemeClr val="bg1"/>
                </a:solidFill>
                <a:latin typeface="Times New Roman" panose="02020603050405020304" pitchFamily="18" charset="0"/>
                <a:cs typeface="Times New Roman" panose="02020603050405020304" pitchFamily="18" charset="0"/>
              </a:rPr>
              <a:t> </a:t>
            </a:r>
            <a:endParaRPr lang="en-US" sz="2400" b="1" dirty="0">
              <a:solidFill>
                <a:schemeClr val="bg1"/>
              </a:solidFill>
              <a:latin typeface="Times New Roman" panose="02020603050405020304" pitchFamily="18" charset="0"/>
              <a:cs typeface="Times New Roman" panose="02020603050405020304" pitchFamily="18" charset="0"/>
            </a:endParaRPr>
          </a:p>
          <a:p>
            <a:pPr algn="ctr"/>
            <a:r>
              <a:rPr lang="ru-RU" sz="2400" b="1" dirty="0" err="1">
                <a:solidFill>
                  <a:schemeClr val="bg1"/>
                </a:solidFill>
                <a:latin typeface="Times New Roman" panose="02020603050405020304" pitchFamily="18" charset="0"/>
                <a:cs typeface="Times New Roman" panose="02020603050405020304" pitchFamily="18" charset="0"/>
              </a:rPr>
              <a:t>МУАММОЛАР</a:t>
            </a:r>
            <a:r>
              <a:rPr lang="ru-RU"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 </a:t>
            </a:r>
            <a:endParaRPr lang="ru-RU" sz="2400" b="1" dirty="0">
              <a:solidFill>
                <a:schemeClr val="bg1"/>
              </a:solidFill>
              <a:latin typeface="Times New Roman" panose="02020603050405020304" pitchFamily="18" charset="0"/>
              <a:cs typeface="Times New Roman" panose="02020603050405020304" pitchFamily="18" charset="0"/>
            </a:endParaRPr>
          </a:p>
        </p:txBody>
      </p:sp>
      <p:sp>
        <p:nvSpPr>
          <p:cNvPr id="18" name="AutoShape 10"/>
          <p:cNvSpPr>
            <a:spLocks noChangeArrowheads="1"/>
          </p:cNvSpPr>
          <p:nvPr/>
        </p:nvSpPr>
        <p:spPr bwMode="auto">
          <a:xfrm>
            <a:off x="5795963" y="2709863"/>
            <a:ext cx="2952501" cy="1079500"/>
          </a:xfrm>
          <a:prstGeom prst="octagon">
            <a:avLst>
              <a:gd name="adj" fmla="val 29287"/>
            </a:avLst>
          </a:prstGeom>
          <a:ln w="76200">
            <a:solidFill>
              <a:schemeClr val="bg1"/>
            </a:solidFill>
          </a:ln>
        </p:spPr>
        <p:style>
          <a:lnRef idx="1">
            <a:schemeClr val="dk1"/>
          </a:lnRef>
          <a:fillRef idx="3">
            <a:schemeClr val="dk1"/>
          </a:fillRef>
          <a:effectRef idx="2">
            <a:schemeClr val="dk1"/>
          </a:effectRef>
          <a:fontRef idx="minor">
            <a:schemeClr val="lt1"/>
          </a:fontRef>
        </p:style>
        <p:txBody>
          <a:bodyPr wrap="none" anchor="ctr"/>
          <a:lstStyle/>
          <a:p>
            <a:pPr algn="ctr"/>
            <a:r>
              <a:rPr lang="en-US" sz="2400" b="1" dirty="0">
                <a:solidFill>
                  <a:schemeClr val="bg1"/>
                </a:solidFill>
                <a:latin typeface="Times New Roman" panose="02020603050405020304" pitchFamily="18" charset="0"/>
                <a:cs typeface="Times New Roman" panose="02020603050405020304" pitchFamily="18" charset="0"/>
              </a:rPr>
              <a:t>М</a:t>
            </a:r>
            <a:r>
              <a:rPr lang="ru-RU" sz="2400" b="1" dirty="0" err="1">
                <a:solidFill>
                  <a:schemeClr val="bg1"/>
                </a:solidFill>
                <a:latin typeface="Times New Roman" panose="02020603050405020304" pitchFamily="18" charset="0"/>
                <a:cs typeface="Times New Roman" panose="02020603050405020304" pitchFamily="18" charset="0"/>
              </a:rPr>
              <a:t>ИЛЛИЙ</a:t>
            </a:r>
            <a:endParaRPr lang="en-US" sz="2400" b="1" dirty="0">
              <a:solidFill>
                <a:schemeClr val="bg1"/>
              </a:solidFill>
              <a:latin typeface="Times New Roman" panose="02020603050405020304" pitchFamily="18" charset="0"/>
              <a:cs typeface="Times New Roman" panose="02020603050405020304" pitchFamily="18" charset="0"/>
            </a:endParaRPr>
          </a:p>
          <a:p>
            <a:pPr algn="ct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МУАММОЛАР</a:t>
            </a:r>
            <a:r>
              <a:rPr lang="ru-RU" sz="2400" b="1" dirty="0">
                <a:solidFill>
                  <a:schemeClr val="bg1"/>
                </a:solidFill>
                <a:latin typeface="Times New Roman" panose="02020603050405020304" pitchFamily="18" charset="0"/>
                <a:cs typeface="Times New Roman" panose="02020603050405020304" pitchFamily="18" charset="0"/>
              </a:rPr>
              <a:t> </a:t>
            </a:r>
            <a:endParaRPr lang="ru-RU" sz="2400" b="1" dirty="0">
              <a:solidFill>
                <a:schemeClr val="bg1"/>
              </a:solidFill>
              <a:latin typeface="Times New Roman" panose="02020603050405020304" pitchFamily="18" charset="0"/>
              <a:cs typeface="Times New Roman" panose="02020603050405020304" pitchFamily="18" charset="0"/>
            </a:endParaRPr>
          </a:p>
        </p:txBody>
      </p:sp>
      <p:sp>
        <p:nvSpPr>
          <p:cNvPr id="19" name="AutoShape 11"/>
          <p:cNvSpPr>
            <a:spLocks noChangeArrowheads="1"/>
          </p:cNvSpPr>
          <p:nvPr/>
        </p:nvSpPr>
        <p:spPr bwMode="auto">
          <a:xfrm>
            <a:off x="5795963" y="4076700"/>
            <a:ext cx="2952501" cy="1008063"/>
          </a:xfrm>
          <a:prstGeom prst="octagon">
            <a:avLst>
              <a:gd name="adj" fmla="val 29287"/>
            </a:avLst>
          </a:prstGeom>
          <a:ln w="76200">
            <a:solidFill>
              <a:schemeClr val="bg1"/>
            </a:solidFill>
          </a:ln>
        </p:spPr>
        <p:style>
          <a:lnRef idx="1">
            <a:schemeClr val="dk1"/>
          </a:lnRef>
          <a:fillRef idx="3">
            <a:schemeClr val="dk1"/>
          </a:fillRef>
          <a:effectRef idx="2">
            <a:schemeClr val="dk1"/>
          </a:effectRef>
          <a:fontRef idx="minor">
            <a:schemeClr val="lt1"/>
          </a:fontRef>
        </p:style>
        <p:txBody>
          <a:bodyPr wrap="none" anchor="ctr"/>
          <a:lstStyle/>
          <a:p>
            <a:pPr algn="ctr"/>
            <a:r>
              <a:rPr lang="ru-RU" sz="2400" b="1" dirty="0" err="1">
                <a:solidFill>
                  <a:schemeClr val="bg1"/>
                </a:solidFill>
                <a:latin typeface="Times New Roman" panose="02020603050405020304" pitchFamily="18" charset="0"/>
                <a:cs typeface="Times New Roman" panose="02020603050405020304" pitchFamily="18" charset="0"/>
              </a:rPr>
              <a:t>МИНТАҚАВИЙ</a:t>
            </a:r>
            <a:endParaRPr lang="en-US" sz="2400" b="1" dirty="0">
              <a:solidFill>
                <a:schemeClr val="bg1"/>
              </a:solidFill>
              <a:latin typeface="Times New Roman" panose="02020603050405020304" pitchFamily="18" charset="0"/>
              <a:cs typeface="Times New Roman" panose="02020603050405020304" pitchFamily="18" charset="0"/>
            </a:endParaRPr>
          </a:p>
          <a:p>
            <a:pPr algn="ct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МУАММОЛАР</a:t>
            </a:r>
            <a:endParaRPr lang="ru-RU" sz="2400" b="1" dirty="0">
              <a:solidFill>
                <a:schemeClr val="bg1"/>
              </a:solidFill>
              <a:latin typeface="Times New Roman" panose="02020603050405020304" pitchFamily="18" charset="0"/>
              <a:cs typeface="Times New Roman" panose="02020603050405020304" pitchFamily="18" charset="0"/>
            </a:endParaRPr>
          </a:p>
        </p:txBody>
      </p:sp>
      <p:sp>
        <p:nvSpPr>
          <p:cNvPr id="20" name="AutoShape 12"/>
          <p:cNvSpPr>
            <a:spLocks noChangeArrowheads="1"/>
          </p:cNvSpPr>
          <p:nvPr/>
        </p:nvSpPr>
        <p:spPr bwMode="auto">
          <a:xfrm>
            <a:off x="0" y="2536823"/>
            <a:ext cx="4356100" cy="1539877"/>
          </a:xfrm>
          <a:prstGeom prst="octagon">
            <a:avLst>
              <a:gd name="adj" fmla="val 29287"/>
            </a:avLst>
          </a:prstGeom>
          <a:ln w="76200">
            <a:solidFill>
              <a:schemeClr val="bg1"/>
            </a:solidFill>
          </a:ln>
        </p:spPr>
        <p:style>
          <a:lnRef idx="1">
            <a:schemeClr val="dk1"/>
          </a:lnRef>
          <a:fillRef idx="3">
            <a:schemeClr val="dk1"/>
          </a:fillRef>
          <a:effectRef idx="2">
            <a:schemeClr val="dk1"/>
          </a:effectRef>
          <a:fontRef idx="minor">
            <a:schemeClr val="lt1"/>
          </a:fontRef>
        </p:style>
        <p:txBody>
          <a:bodyPr wrap="none" anchor="ctr"/>
          <a:lstStyle/>
          <a:p>
            <a:pPr algn="ctr"/>
            <a:r>
              <a:rPr lang="en-US" sz="2400" b="1" dirty="0">
                <a:solidFill>
                  <a:schemeClr val="bg1"/>
                </a:solidFill>
                <a:latin typeface="Times New Roman" panose="02020603050405020304" pitchFamily="18" charset="0"/>
                <a:cs typeface="Times New Roman" panose="02020603050405020304" pitchFamily="18" charset="0"/>
              </a:rPr>
              <a:t>МУАММОЛАРНИНГ </a:t>
            </a:r>
            <a:endParaRPr lang="en-US" sz="2400" b="1" dirty="0">
              <a:solidFill>
                <a:schemeClr val="bg1"/>
              </a:solidFill>
              <a:latin typeface="Times New Roman" panose="02020603050405020304" pitchFamily="18" charset="0"/>
              <a:cs typeface="Times New Roman" panose="02020603050405020304" pitchFamily="18" charset="0"/>
            </a:endParaRPr>
          </a:p>
          <a:p>
            <a:pPr algn="ctr"/>
            <a:r>
              <a:rPr lang="en-US" sz="2400" b="1" dirty="0">
                <a:solidFill>
                  <a:schemeClr val="bg1"/>
                </a:solidFill>
                <a:latin typeface="Times New Roman" panose="02020603050405020304" pitchFamily="18" charset="0"/>
                <a:cs typeface="Times New Roman" panose="02020603050405020304" pitchFamily="18" charset="0"/>
              </a:rPr>
              <a:t>ТУРЛИ </a:t>
            </a:r>
            <a:endParaRPr lang="en-US" sz="2400" b="1" dirty="0">
              <a:solidFill>
                <a:schemeClr val="bg1"/>
              </a:solidFill>
              <a:latin typeface="Times New Roman" panose="02020603050405020304" pitchFamily="18" charset="0"/>
              <a:cs typeface="Times New Roman" panose="02020603050405020304" pitchFamily="18" charset="0"/>
            </a:endParaRPr>
          </a:p>
          <a:p>
            <a:pPr algn="ctr"/>
            <a:r>
              <a:rPr lang="en-US" sz="2400" b="1" dirty="0">
                <a:solidFill>
                  <a:schemeClr val="bg1"/>
                </a:solidFill>
                <a:latin typeface="Times New Roman" panose="02020603050405020304" pitchFamily="18" charset="0"/>
                <a:cs typeface="Times New Roman" panose="02020603050405020304" pitchFamily="18" charset="0"/>
              </a:rPr>
              <a:t>ДАРАЖАЛАРИ</a:t>
            </a:r>
            <a:endParaRPr lang="ru-RU" sz="2400" b="1" dirty="0">
              <a:solidFill>
                <a:schemeClr val="bg1"/>
              </a:solidFill>
              <a:latin typeface="Times New Roman" panose="02020603050405020304" pitchFamily="18" charset="0"/>
              <a:cs typeface="Times New Roman" panose="02020603050405020304" pitchFamily="18" charset="0"/>
            </a:endParaRPr>
          </a:p>
        </p:txBody>
      </p:sp>
      <p:sp>
        <p:nvSpPr>
          <p:cNvPr id="21" name="Line 13"/>
          <p:cNvSpPr>
            <a:spLocks noChangeShapeType="1"/>
          </p:cNvSpPr>
          <p:nvPr/>
        </p:nvSpPr>
        <p:spPr bwMode="auto">
          <a:xfrm>
            <a:off x="4356100" y="3213100"/>
            <a:ext cx="503238" cy="0"/>
          </a:xfrm>
          <a:prstGeom prst="line">
            <a:avLst/>
          </a:prstGeom>
          <a:noFill/>
          <a:ln w="9525">
            <a:solidFill>
              <a:schemeClr val="tx1"/>
            </a:solidFill>
            <a:round/>
          </a:ln>
          <a:effectLst/>
        </p:spPr>
        <p:txBody>
          <a:bodyPr/>
          <a:lstStyle/>
          <a:p>
            <a:endParaRPr lang="ru-RU"/>
          </a:p>
        </p:txBody>
      </p:sp>
      <p:sp>
        <p:nvSpPr>
          <p:cNvPr id="22" name="Line 14"/>
          <p:cNvSpPr>
            <a:spLocks noChangeShapeType="1"/>
          </p:cNvSpPr>
          <p:nvPr/>
        </p:nvSpPr>
        <p:spPr bwMode="auto">
          <a:xfrm>
            <a:off x="4859338" y="476250"/>
            <a:ext cx="0" cy="5473700"/>
          </a:xfrm>
          <a:prstGeom prst="line">
            <a:avLst/>
          </a:prstGeom>
          <a:noFill/>
          <a:ln w="9525">
            <a:solidFill>
              <a:schemeClr val="tx1"/>
            </a:solidFill>
            <a:round/>
          </a:ln>
          <a:effectLst/>
        </p:spPr>
        <p:txBody>
          <a:bodyPr/>
          <a:lstStyle/>
          <a:p>
            <a:endParaRPr lang="ru-RU"/>
          </a:p>
        </p:txBody>
      </p:sp>
      <p:sp>
        <p:nvSpPr>
          <p:cNvPr id="23" name="Line 15"/>
          <p:cNvSpPr>
            <a:spLocks noChangeShapeType="1"/>
          </p:cNvSpPr>
          <p:nvPr/>
        </p:nvSpPr>
        <p:spPr bwMode="auto">
          <a:xfrm>
            <a:off x="4859338" y="5949950"/>
            <a:ext cx="865187" cy="0"/>
          </a:xfrm>
          <a:prstGeom prst="line">
            <a:avLst/>
          </a:prstGeom>
          <a:noFill/>
          <a:ln w="9525">
            <a:solidFill>
              <a:schemeClr val="tx1"/>
            </a:solidFill>
            <a:round/>
            <a:tailEnd type="triangle" w="med" len="med"/>
          </a:ln>
          <a:effectLst/>
        </p:spPr>
        <p:txBody>
          <a:bodyPr/>
          <a:lstStyle/>
          <a:p>
            <a:endParaRPr lang="ru-RU"/>
          </a:p>
        </p:txBody>
      </p:sp>
      <p:sp>
        <p:nvSpPr>
          <p:cNvPr id="24" name="Line 16"/>
          <p:cNvSpPr>
            <a:spLocks noChangeShapeType="1"/>
          </p:cNvSpPr>
          <p:nvPr/>
        </p:nvSpPr>
        <p:spPr bwMode="auto">
          <a:xfrm>
            <a:off x="4859338" y="4508500"/>
            <a:ext cx="865187" cy="0"/>
          </a:xfrm>
          <a:prstGeom prst="line">
            <a:avLst/>
          </a:prstGeom>
          <a:noFill/>
          <a:ln w="9525">
            <a:solidFill>
              <a:schemeClr val="tx1"/>
            </a:solidFill>
            <a:round/>
            <a:tailEnd type="triangle" w="med" len="med"/>
          </a:ln>
          <a:effectLst/>
        </p:spPr>
        <p:txBody>
          <a:bodyPr/>
          <a:lstStyle/>
          <a:p>
            <a:endParaRPr lang="ru-RU"/>
          </a:p>
        </p:txBody>
      </p:sp>
      <p:sp>
        <p:nvSpPr>
          <p:cNvPr id="25" name="Line 17"/>
          <p:cNvSpPr>
            <a:spLocks noChangeShapeType="1"/>
          </p:cNvSpPr>
          <p:nvPr/>
        </p:nvSpPr>
        <p:spPr bwMode="auto">
          <a:xfrm>
            <a:off x="4859338" y="3213100"/>
            <a:ext cx="936625" cy="0"/>
          </a:xfrm>
          <a:prstGeom prst="line">
            <a:avLst/>
          </a:prstGeom>
          <a:noFill/>
          <a:ln w="9525">
            <a:solidFill>
              <a:schemeClr val="tx1"/>
            </a:solidFill>
            <a:round/>
            <a:tailEnd type="triangle" w="med" len="med"/>
          </a:ln>
          <a:effectLst/>
        </p:spPr>
        <p:txBody>
          <a:bodyPr/>
          <a:lstStyle/>
          <a:p>
            <a:endParaRPr lang="ru-RU"/>
          </a:p>
        </p:txBody>
      </p:sp>
      <p:sp>
        <p:nvSpPr>
          <p:cNvPr id="26" name="Line 18"/>
          <p:cNvSpPr>
            <a:spLocks noChangeShapeType="1"/>
          </p:cNvSpPr>
          <p:nvPr/>
        </p:nvSpPr>
        <p:spPr bwMode="auto">
          <a:xfrm>
            <a:off x="4859338" y="1844675"/>
            <a:ext cx="936625" cy="0"/>
          </a:xfrm>
          <a:prstGeom prst="line">
            <a:avLst/>
          </a:prstGeom>
          <a:noFill/>
          <a:ln w="9525">
            <a:solidFill>
              <a:schemeClr val="tx1"/>
            </a:solidFill>
            <a:round/>
            <a:tailEnd type="triangle" w="med" len="med"/>
          </a:ln>
          <a:effectLst/>
        </p:spPr>
        <p:txBody>
          <a:bodyPr/>
          <a:lstStyle/>
          <a:p>
            <a:endParaRPr lang="ru-RU"/>
          </a:p>
        </p:txBody>
      </p:sp>
      <p:sp>
        <p:nvSpPr>
          <p:cNvPr id="27" name="Line 19"/>
          <p:cNvSpPr>
            <a:spLocks noChangeShapeType="1"/>
          </p:cNvSpPr>
          <p:nvPr/>
        </p:nvSpPr>
        <p:spPr bwMode="auto">
          <a:xfrm>
            <a:off x="4859338" y="476250"/>
            <a:ext cx="936625" cy="0"/>
          </a:xfrm>
          <a:prstGeom prst="line">
            <a:avLst/>
          </a:prstGeom>
          <a:noFill/>
          <a:ln w="9525">
            <a:solidFill>
              <a:schemeClr val="tx1"/>
            </a:solidFill>
            <a:round/>
            <a:tailEnd type="triangle" w="med" len="med"/>
          </a:ln>
          <a:effectLst/>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8920" y="20605"/>
            <a:ext cx="2286000" cy="11938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5558305"/>
            <a:ext cx="2336802" cy="1265237"/>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5026" y="5589587"/>
            <a:ext cx="2214302" cy="1233955"/>
          </a:xfrm>
          <a:prstGeom prst="rect">
            <a:avLst/>
          </a:prstGeom>
        </p:spPr>
      </p:pic>
      <p:sp>
        <p:nvSpPr>
          <p:cNvPr id="7" name="AutoShape 2" descr="Ð­ÐºÐ¾Ð»Ð¾Ð³Ð¸ÑÐµÑÐºÐ¸Ðµ Ð¿ÑÐ¾Ð±Ð»ÐµÐ¼Ñ"/>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ru-RU"/>
          </a:p>
        </p:txBody>
      </p:sp>
      <p:sp>
        <p:nvSpPr>
          <p:cNvPr id="8" name="AutoShape 4" descr="Ð­ÐºÐ¾Ð»Ð¾Ð³Ð¸ÑÐµÑÐºÐ¸Ðµ Ð¿ÑÐ¾Ð±Ð»ÐµÐ¼Ñ"/>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ru-RU"/>
          </a:p>
        </p:txBody>
      </p:sp>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9614" y="1352066"/>
            <a:ext cx="3371850" cy="1176822"/>
          </a:xfrm>
          <a:prstGeom prst="rect">
            <a:avLst/>
          </a:prstGeom>
        </p:spPr>
      </p:pic>
      <p:pic>
        <p:nvPicPr>
          <p:cNvPr id="10" name="Рисунок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38792" y="4285640"/>
            <a:ext cx="3371849" cy="123946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nvPr>
        </p:nvGraphicFramePr>
        <p:xfrm>
          <a:off x="457200" y="260648"/>
          <a:ext cx="8507288" cy="612068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nvPr>
        </p:nvGraphicFramePr>
        <p:xfrm>
          <a:off x="179512" y="188640"/>
          <a:ext cx="8784976" cy="648072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51520" y="260649"/>
            <a:ext cx="8654458" cy="6480720"/>
          </a:xfrm>
          <a:ln>
            <a:solidFill>
              <a:srgbClr val="969696"/>
            </a:solidFill>
          </a:ln>
        </p:spPr>
      </p:pic>
      <p:sp>
        <p:nvSpPr>
          <p:cNvPr id="14" name="Скругленный прямоугольник 13"/>
          <p:cNvSpPr/>
          <p:nvPr/>
        </p:nvSpPr>
        <p:spPr>
          <a:xfrm>
            <a:off x="4355976" y="448963"/>
            <a:ext cx="4320480" cy="6120680"/>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endParaRPr lang="ru-RU" dirty="0"/>
          </a:p>
        </p:txBody>
      </p:sp>
      <p:sp>
        <p:nvSpPr>
          <p:cNvPr id="15" name="Прямоугольник 14"/>
          <p:cNvSpPr/>
          <p:nvPr/>
        </p:nvSpPr>
        <p:spPr>
          <a:xfrm>
            <a:off x="1158369" y="297146"/>
            <a:ext cx="6840760" cy="826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РЕЖА:</a:t>
            </a:r>
            <a:endParaRPr lang="ru-RU" sz="2800" dirty="0">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539552" y="1355563"/>
            <a:ext cx="8352928" cy="7052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latin typeface="Times New Roman" panose="02020603050405020304" pitchFamily="18" charset="0"/>
                <a:cs typeface="Times New Roman" panose="02020603050405020304" pitchFamily="18" charset="0"/>
              </a:rPr>
              <a:t>1. ГЛОБАЛЛАШУВ - ЯНГИ ФАЛСАФИЙ МАВЗУ.</a:t>
            </a:r>
            <a:endParaRPr lang="ru-RU" sz="2400" b="1"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4369474" y="2895910"/>
            <a:ext cx="4536504" cy="20457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2. ҲОЗИРГИ ДАВР АСОСИЙ ГЛОБАЛ МУАММОЛАРИНИНГ ТАСНИФИ. </a:t>
            </a:r>
            <a:endParaRPr lang="ru-RU" sz="2400" b="1" dirty="0">
              <a:latin typeface="Times New Roman" panose="02020603050405020304" pitchFamily="18" charset="0"/>
              <a:cs typeface="Times New Roman" panose="02020603050405020304" pitchFamily="18" charset="0"/>
            </a:endParaRPr>
          </a:p>
        </p:txBody>
      </p:sp>
      <p:sp>
        <p:nvSpPr>
          <p:cNvPr id="19" name="Прямоугольник 18"/>
          <p:cNvSpPr/>
          <p:nvPr/>
        </p:nvSpPr>
        <p:spPr>
          <a:xfrm>
            <a:off x="683568" y="5826969"/>
            <a:ext cx="820891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Times New Roman" panose="02020603050405020304" pitchFamily="18" charset="0"/>
              <a:cs typeface="Times New Roman" panose="02020603050405020304" pitchFamily="18" charset="0"/>
            </a:endParaRPr>
          </a:p>
          <a:p>
            <a:pPr algn="ctr"/>
            <a:r>
              <a:rPr lang="en-US" sz="2400" b="1" dirty="0">
                <a:latin typeface="Times New Roman" panose="02020603050405020304" pitchFamily="18" charset="0"/>
                <a:cs typeface="Times New Roman" panose="02020603050405020304" pitchFamily="18" charset="0"/>
              </a:rPr>
              <a:t>3. ГЛОБАЛ ЖАРАЁНЛАРНИ БАШОРАТ ҚИЛИШНИНГ АҲАМИЯТИ.</a:t>
            </a:r>
            <a:endParaRPr lang="ru-RU" sz="2400" b="1" dirty="0">
              <a:latin typeface="Times New Roman" panose="02020603050405020304" pitchFamily="18" charset="0"/>
              <a:cs typeface="Times New Roman" panose="02020603050405020304" pitchFamily="18" charset="0"/>
            </a:endParaRPr>
          </a:p>
          <a:p>
            <a:pPr algn="ctr"/>
            <a:endParaRPr lang="ru-RU" sz="24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2352" y="0"/>
            <a:ext cx="8682136" cy="1268760"/>
          </a:xfrm>
        </p:spPr>
        <p:style>
          <a:lnRef idx="1">
            <a:schemeClr val="dk1"/>
          </a:lnRef>
          <a:fillRef idx="2">
            <a:schemeClr val="dk1"/>
          </a:fillRef>
          <a:effectRef idx="1">
            <a:schemeClr val="dk1"/>
          </a:effectRef>
          <a:fontRef idx="minor">
            <a:schemeClr val="dk1"/>
          </a:fontRef>
        </p:style>
        <p:txBody>
          <a:bodyPr>
            <a:noAutofit/>
          </a:bodyPr>
          <a:lstStyle/>
          <a:p>
            <a:br>
              <a:rPr lang="en-US" sz="3600" b="1" dirty="0">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ГЛОБАЛ ОНГНИ ШАКЛЛАНТИРИШ </a:t>
            </a:r>
            <a:br>
              <a:rPr lang="en-US" sz="3600" b="1" dirty="0">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ЗАРУРИЯТИ</a:t>
            </a:r>
            <a:r>
              <a:rPr lang="en-US" sz="3600" dirty="0">
                <a:latin typeface="Times New Roman" panose="02020603050405020304" pitchFamily="18" charset="0"/>
                <a:cs typeface="Times New Roman" panose="02020603050405020304" pitchFamily="18" charset="0"/>
              </a:rPr>
              <a:t>. </a:t>
            </a:r>
            <a:br>
              <a:rPr lang="ru-RU" sz="3600" dirty="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nvPr>
        </p:nvGraphicFramePr>
        <p:xfrm>
          <a:off x="282352" y="1268760"/>
          <a:ext cx="8682136" cy="550120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634082"/>
          </a:xfrm>
        </p:spPr>
        <p:style>
          <a:lnRef idx="1">
            <a:schemeClr val="dk1"/>
          </a:lnRef>
          <a:fillRef idx="2">
            <a:schemeClr val="dk1"/>
          </a:fillRef>
          <a:effectRef idx="1">
            <a:schemeClr val="dk1"/>
          </a:effectRef>
          <a:fontRef idx="minor">
            <a:schemeClr val="dk1"/>
          </a:fontRef>
        </p:style>
        <p:txBody>
          <a:bodyPr>
            <a:normAutofit fontScale="90000"/>
          </a:bodyPr>
          <a:lstStyle/>
          <a:p>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ХУЛОСА</a:t>
            </a:r>
            <a:br>
              <a:rPr lang="en-US"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79512" y="908720"/>
            <a:ext cx="8784976" cy="5616624"/>
          </a:xfrm>
        </p:spPr>
        <p:style>
          <a:lnRef idx="1">
            <a:schemeClr val="dk1"/>
          </a:lnRef>
          <a:fillRef idx="2">
            <a:schemeClr val="dk1"/>
          </a:fillRef>
          <a:effectRef idx="1">
            <a:schemeClr val="dk1"/>
          </a:effectRef>
          <a:fontRef idx="minor">
            <a:schemeClr val="dk1"/>
          </a:fontRef>
        </p:style>
        <p:txBody>
          <a:bodyPr>
            <a:normAutofit fontScale="92500" lnSpcReduction="10000"/>
          </a:bodyPr>
          <a:lstStyle/>
          <a:p>
            <a:pPr marL="0" indent="0" algn="ctr">
              <a:buNone/>
            </a:pPr>
            <a:r>
              <a:rPr lang="en-US" dirty="0">
                <a:latin typeface="Times New Roman" panose="02020603050405020304" pitchFamily="18" charset="0"/>
                <a:cs typeface="Times New Roman" panose="02020603050405020304" pitchFamily="18" charset="0"/>
              </a:rPr>
              <a:t>Инсоният ўзини ўзи ташкил этувчи жонли тизим сифатида ўз мавжудлиги учун кураш олиб бормоқда, яхшироқ келажакка эришишга ҳаракат қилмоқда. Бунда ҳозирги глобаллашув жараёнлари ва улар юзага келтираётган турли муаммолар инсоният олдида тарқоқлик ва ихтилофларни енгиб, ўз бирлиги сари ҳаракат қилиш, айни вақтда маданиятлар, асрий анъаналарнинг ўзига хослигини, айрим миллатлар ва халқларнинг хусусиятларини сақлашдан бошқа чора қолдираётгани йўқ. Бундай бирлашувга эса, юқорида қайд этиб ўтилганидек, фақат умуминсоний қадриятларни эътироф этиш ва уларга риоя қилиш орқали эришиш мумкин. </a:t>
            </a:r>
            <a:endParaRPr lang="ru-RU" dirty="0">
              <a:latin typeface="Times New Roman" panose="02020603050405020304" pitchFamily="18" charset="0"/>
              <a:cs typeface="Times New Roman" panose="02020603050405020304" pitchFamily="18" charset="0"/>
            </a:endParaRP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6792" y="140539"/>
            <a:ext cx="8363272" cy="1143000"/>
          </a:xfrm>
        </p:spPr>
        <p:txBody>
          <a:bodyPr>
            <a:normAutofit fontScale="90000"/>
          </a:bodyPr>
          <a:lstStyle/>
          <a:p>
            <a:r>
              <a:rPr lang="en-US" b="1" dirty="0">
                <a:latin typeface="Times New Roman" panose="02020603050405020304" pitchFamily="18" charset="0"/>
                <a:cs typeface="Times New Roman" panose="02020603050405020304" pitchFamily="18" charset="0"/>
              </a:rPr>
              <a:t>МУСТАҚИЛ ТАЪЛИМ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УЧУН ТОПШИРИҚ</a:t>
            </a:r>
            <a:endParaRPr lang="ru-RU" dirty="0"/>
          </a:p>
        </p:txBody>
      </p:sp>
      <p:pic>
        <p:nvPicPr>
          <p:cNvPr id="4" name="Объект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79512" y="1417638"/>
            <a:ext cx="8856984" cy="5035698"/>
          </a:xfrm>
        </p:spPr>
      </p:pic>
      <p:sp>
        <p:nvSpPr>
          <p:cNvPr id="5" name="Прямоугольник 4"/>
          <p:cNvSpPr/>
          <p:nvPr/>
        </p:nvSpPr>
        <p:spPr>
          <a:xfrm>
            <a:off x="359265" y="1351668"/>
            <a:ext cx="2952328" cy="19732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Times New Roman" panose="02020603050405020304" pitchFamily="18" charset="0"/>
                <a:cs typeface="Times New Roman" panose="02020603050405020304" pitchFamily="18" charset="0"/>
              </a:rPr>
              <a:t>ИНСОНИЯТ ОЛДИДА ТУРГАН ГЛОБАЛ МУАММОЛАРНИ КЕНГАЙТИРИЛГАН </a:t>
            </a: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ТАСНИФИНИ ТУЗИНГ</a:t>
            </a:r>
            <a:endParaRPr lang="ru-RU"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868144" y="1417638"/>
            <a:ext cx="2952328" cy="18243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КОРОНОВИРУСНИ</a:t>
            </a:r>
            <a:endParaRPr lang="en-US" sz="2000" b="1" dirty="0">
              <a:latin typeface="Times New Roman" panose="02020603050405020304" pitchFamily="18" charset="0"/>
              <a:cs typeface="Times New Roman" panose="02020603050405020304" pitchFamily="18" charset="0"/>
            </a:endParaRPr>
          </a:p>
          <a:p>
            <a:pPr algn="ctr"/>
            <a:r>
              <a:rPr lang="en-US" sz="2000" b="1" dirty="0">
                <a:latin typeface="Times New Roman" panose="02020603050405020304" pitchFamily="18" charset="0"/>
                <a:cs typeface="Times New Roman" panose="02020603050405020304" pitchFamily="18" charset="0"/>
              </a:rPr>
              <a:t>(</a:t>
            </a:r>
            <a:r>
              <a:rPr lang="en-US" sz="2000" b="1" dirty="0" err="1">
                <a:latin typeface="Times New Roman" panose="02020603050405020304" pitchFamily="18" charset="0"/>
                <a:cs typeface="Times New Roman" panose="02020603050405020304" pitchFamily="18" charset="0"/>
              </a:rPr>
              <a:t>COVID</a:t>
            </a:r>
            <a:r>
              <a:rPr lang="en-US" sz="2000" b="1" dirty="0">
                <a:latin typeface="Times New Roman" panose="02020603050405020304" pitchFamily="18" charset="0"/>
                <a:cs typeface="Times New Roman" panose="02020603050405020304" pitchFamily="18" charset="0"/>
              </a:rPr>
              <a:t> 19 БЎЙИЧА) ГЛОБАЛ МУАММО СИФАТИДА ТАХЛИЛ ҚИЛИНГ</a:t>
            </a:r>
            <a:endParaRPr lang="ru-RU" sz="20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79512" y="5229200"/>
            <a:ext cx="8856984" cy="16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2017-2021 ЙИЛЛАРДАГИ ЎЗБЕКИСТОННИ ЯНАДА РИВОЖЛАНТИРИШ БЎЙИЧА ХАРАКАТЛАР СТРАТЕГИЯСИДА ГЛОБАЛ МУАММОЛАРНИ ИЗОҲЛАНГ</a:t>
            </a:r>
            <a:endParaRPr lang="ru-RU" sz="24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755576" y="332656"/>
            <a:ext cx="8208912" cy="2592288"/>
          </a:xfrm>
        </p:spPr>
        <p:style>
          <a:lnRef idx="1">
            <a:schemeClr val="accent2"/>
          </a:lnRef>
          <a:fillRef idx="3">
            <a:schemeClr val="accent2"/>
          </a:fillRef>
          <a:effectRef idx="2">
            <a:schemeClr val="accent2"/>
          </a:effectRef>
          <a:fontRef idx="minor">
            <a:schemeClr val="lt1"/>
          </a:fontRef>
        </p:style>
        <p:txBody>
          <a:bodyPr>
            <a:normAutofit/>
          </a:bodyPr>
          <a:lstStyle/>
          <a:p>
            <a:pPr algn="ctr"/>
            <a:r>
              <a:rPr lang="en-US" b="1" dirty="0">
                <a:latin typeface="Times New Roman" panose="02020603050405020304" pitchFamily="18" charset="0"/>
                <a:cs typeface="Times New Roman" panose="02020603050405020304" pitchFamily="18" charset="0"/>
              </a:rPr>
              <a:t>ЭЪТИБОРИНГИЗ УЧУН РАХМАТ</a:t>
            </a:r>
            <a:endParaRPr lang="ru-RU" b="1" dirty="0">
              <a:latin typeface="Times New Roman" panose="02020603050405020304" pitchFamily="18" charset="0"/>
              <a:cs typeface="Times New Roman" panose="02020603050405020304" pitchFamily="18" charset="0"/>
            </a:endParaRPr>
          </a:p>
        </p:txBody>
      </p:sp>
      <p:sp>
        <p:nvSpPr>
          <p:cNvPr id="6" name="Подзаголовок 5"/>
          <p:cNvSpPr>
            <a:spLocks noGrp="1"/>
          </p:cNvSpPr>
          <p:nvPr>
            <p:ph type="subTitle" idx="1"/>
          </p:nvPr>
        </p:nvSpPr>
        <p:spPr>
          <a:xfrm>
            <a:off x="4572000" y="3429000"/>
            <a:ext cx="4419663" cy="2927350"/>
          </a:xfrm>
        </p:spPr>
        <p:style>
          <a:lnRef idx="0">
            <a:schemeClr val="accent2"/>
          </a:lnRef>
          <a:fillRef idx="3">
            <a:schemeClr val="accent2"/>
          </a:fillRef>
          <a:effectRef idx="3">
            <a:schemeClr val="accent2"/>
          </a:effectRef>
          <a:fontRef idx="minor">
            <a:schemeClr val="lt1"/>
          </a:fontRef>
        </p:style>
        <p:txBody>
          <a:bodyPr>
            <a:normAutofit fontScale="77500" lnSpcReduction="20000"/>
          </a:bodyPr>
          <a:lstStyle/>
          <a:p>
            <a:pPr algn="ctr"/>
            <a:endParaRPr lang="en-US" b="1" dirty="0">
              <a:solidFill>
                <a:srgbClr val="FF0000"/>
              </a:solidFill>
              <a:latin typeface="Times New Roman" panose="02020603050405020304" pitchFamily="18" charset="0"/>
              <a:cs typeface="Times New Roman" panose="02020603050405020304" pitchFamily="18" charset="0"/>
            </a:endParaRPr>
          </a:p>
          <a:p>
            <a:pPr algn="ctr"/>
            <a:r>
              <a:rPr lang="en-US" b="1" dirty="0">
                <a:solidFill>
                  <a:schemeClr val="tx1"/>
                </a:solidFill>
                <a:latin typeface="Times New Roman" panose="02020603050405020304" pitchFamily="18" charset="0"/>
                <a:cs typeface="Times New Roman" panose="02020603050405020304" pitchFamily="18" charset="0"/>
              </a:rPr>
              <a:t>СИЗЛАРНИ ҚИЗИҚТИРГАН САВОЛЛАР ВА ТУШУНМАГАН МАСАЛАЛАР БЎЙИЧА МУРОЖААТЛАРИНГИЗНИ ОНЛАЙН ТАРЗДА КУТИБ ҚОЛАМИЗ</a:t>
            </a: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pPr>
              <a:defRPr/>
            </a:pPr>
            <a:fld id="{2A1D32B2-7FED-4D9D-BC61-9A26993EE823}" type="slidenum">
              <a:rPr lang="ru-RU" smtClean="0"/>
            </a:fld>
            <a:endParaRPr lang="ru-RU"/>
          </a:p>
        </p:txBody>
      </p:sp>
      <p:pic>
        <p:nvPicPr>
          <p:cNvPr id="2" name="Рисунок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2117" y="3357124"/>
            <a:ext cx="3511560" cy="318178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nvPr>
        </p:nvGraphicFramePr>
        <p:xfrm>
          <a:off x="107504" y="116632"/>
          <a:ext cx="8928992" cy="662473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Какие места занимают страны Центральной Азии в мировом рейтинге по ..."/>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7504" y="213928"/>
            <a:ext cx="3672408" cy="647715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923928" y="213928"/>
            <a:ext cx="5112568" cy="6430144"/>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vert="horz" rtlCol="0" anchor="t" anchorCtr="0">
            <a:normAutofit/>
          </a:bodyPr>
          <a:lstStyle/>
          <a:p>
            <a:pPr algn="ctr">
              <a:lnSpc>
                <a:spcPct val="80000"/>
              </a:lnSpc>
              <a:spcBef>
                <a:spcPct val="20000"/>
              </a:spcBef>
              <a:buClr>
                <a:srgbClr val="0BD0D9"/>
              </a:buClr>
              <a:buSzPct val="95000"/>
              <a:buFont typeface="Wingdings 2" panose="05020102010507070707" pitchFamily="18" charset="2"/>
              <a:buNone/>
            </a:pPr>
            <a:r>
              <a:rPr lang="en-US" sz="2400" b="1" dirty="0">
                <a:solidFill>
                  <a:schemeClr val="bg1"/>
                </a:solidFill>
                <a:latin typeface="Times New Roman" panose="02020603050405020304" pitchFamily="18" charset="0"/>
                <a:cs typeface="Times New Roman" panose="02020603050405020304" pitchFamily="18" charset="0"/>
              </a:rPr>
              <a:t> </a:t>
            </a:r>
            <a:endParaRPr lang="en-US" sz="2400" b="1" dirty="0">
              <a:solidFill>
                <a:schemeClr val="bg1"/>
              </a:solidFill>
              <a:latin typeface="Times New Roman" panose="02020603050405020304" pitchFamily="18" charset="0"/>
              <a:cs typeface="Times New Roman" panose="02020603050405020304" pitchFamily="18" charset="0"/>
            </a:endParaRPr>
          </a:p>
          <a:p>
            <a:pPr algn="ctr">
              <a:lnSpc>
                <a:spcPct val="80000"/>
              </a:lnSpc>
              <a:spcBef>
                <a:spcPct val="20000"/>
              </a:spcBef>
              <a:buClr>
                <a:srgbClr val="0BD0D9"/>
              </a:buClr>
              <a:buSzPct val="95000"/>
              <a:buFont typeface="Wingdings 2" panose="05020102010507070707" pitchFamily="18" charset="2"/>
              <a:buNone/>
            </a:pPr>
            <a:endParaRPr lang="en-US" sz="2400" b="1" dirty="0">
              <a:solidFill>
                <a:schemeClr val="bg1"/>
              </a:solidFill>
              <a:latin typeface="Times New Roman" panose="02020603050405020304" pitchFamily="18" charset="0"/>
              <a:cs typeface="Times New Roman" panose="02020603050405020304" pitchFamily="18" charset="0"/>
            </a:endParaRPr>
          </a:p>
          <a:p>
            <a:pPr algn="ctr">
              <a:lnSpc>
                <a:spcPct val="80000"/>
              </a:lnSpc>
              <a:spcBef>
                <a:spcPct val="20000"/>
              </a:spcBef>
              <a:buClr>
                <a:srgbClr val="0BD0D9"/>
              </a:buClr>
              <a:buSzPct val="95000"/>
              <a:buFont typeface="Wingdings 2" panose="05020102010507070707" pitchFamily="18" charset="2"/>
              <a:buNone/>
            </a:pPr>
            <a:endParaRPr lang="en-US" sz="2400" b="1" dirty="0">
              <a:solidFill>
                <a:schemeClr val="bg1"/>
              </a:solidFill>
              <a:latin typeface="Times New Roman" panose="02020603050405020304" pitchFamily="18" charset="0"/>
              <a:cs typeface="Times New Roman" panose="02020603050405020304" pitchFamily="18" charset="0"/>
            </a:endParaRPr>
          </a:p>
          <a:p>
            <a:pPr algn="ctr">
              <a:lnSpc>
                <a:spcPct val="80000"/>
              </a:lnSpc>
              <a:spcBef>
                <a:spcPct val="20000"/>
              </a:spcBef>
              <a:buClr>
                <a:srgbClr val="0BD0D9"/>
              </a:buClr>
              <a:buSzPct val="95000"/>
              <a:buFont typeface="Wingdings 2" panose="05020102010507070707" pitchFamily="18" charset="2"/>
              <a:buNone/>
            </a:pPr>
            <a:endParaRPr lang="en-US" sz="2400" b="1" dirty="0">
              <a:solidFill>
                <a:schemeClr val="bg1"/>
              </a:solidFill>
              <a:latin typeface="Times New Roman" panose="02020603050405020304" pitchFamily="18" charset="0"/>
              <a:cs typeface="Times New Roman" panose="02020603050405020304" pitchFamily="18" charset="0"/>
            </a:endParaRPr>
          </a:p>
        </p:txBody>
      </p:sp>
      <p:sp>
        <p:nvSpPr>
          <p:cNvPr id="6" name="Выноска со стрелкой вниз 5"/>
          <p:cNvSpPr/>
          <p:nvPr/>
        </p:nvSpPr>
        <p:spPr>
          <a:xfrm>
            <a:off x="4067944" y="213928"/>
            <a:ext cx="4608512" cy="1013699"/>
          </a:xfrm>
          <a:prstGeom prst="downArrowCallo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bg1"/>
              </a:solidFill>
              <a:latin typeface="Times New Roman" panose="02020603050405020304" pitchFamily="18" charset="0"/>
              <a:cs typeface="Times New Roman" panose="02020603050405020304" pitchFamily="18" charset="0"/>
            </a:endParaRPr>
          </a:p>
          <a:p>
            <a:pPr algn="ctr"/>
            <a:r>
              <a:rPr lang="en-US" sz="2400" b="1" dirty="0">
                <a:solidFill>
                  <a:schemeClr val="bg1"/>
                </a:solidFill>
                <a:latin typeface="Times New Roman" panose="02020603050405020304" pitchFamily="18" charset="0"/>
                <a:cs typeface="Times New Roman" panose="02020603050405020304" pitchFamily="18" charset="0"/>
              </a:rPr>
              <a:t>ГЛОБАЛЛАШУВ ХОДИСАСИ</a:t>
            </a:r>
            <a:endParaRPr lang="en-US" sz="2400" b="1" dirty="0">
              <a:solidFill>
                <a:schemeClr val="bg1"/>
              </a:solidFill>
              <a:latin typeface="Times New Roman" panose="02020603050405020304" pitchFamily="18" charset="0"/>
              <a:cs typeface="Times New Roman" panose="02020603050405020304" pitchFamily="18" charset="0"/>
            </a:endParaRPr>
          </a:p>
          <a:p>
            <a:pPr algn="ctr"/>
            <a:endParaRPr lang="ru-RU" dirty="0"/>
          </a:p>
        </p:txBody>
      </p:sp>
      <p:sp>
        <p:nvSpPr>
          <p:cNvPr id="7" name="Скругленный прямоугольник 6"/>
          <p:cNvSpPr/>
          <p:nvPr/>
        </p:nvSpPr>
        <p:spPr>
          <a:xfrm>
            <a:off x="4067944" y="1227627"/>
            <a:ext cx="4824536" cy="5297717"/>
          </a:xfrm>
          <a:prstGeom prst="roundRect">
            <a:avLst/>
          </a:prstGeom>
          <a:solidFill>
            <a:srgbClr val="3333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Times New Roman" panose="02020603050405020304" pitchFamily="18" charset="0"/>
                <a:cs typeface="Times New Roman" panose="02020603050405020304" pitchFamily="18" charset="0"/>
              </a:rPr>
              <a:t>жамият ҳаёти барча жабҳаларининг фаол интеграциялашуви  айрим халқлар ва бутун инсониятнинг ижтимоий онгида глобал жараёнлар ва уларнинг таъсирида юзага келган умумий   муаммолар билан белгиланган жиддий ўзгаришлар жаҳон ҳамжамияти ўз ривожланишининг янги босқичига қадам қўйгани, у аввалги босқичлардан нафақат ўзгаришлар миқёси, балки фаоллик даражаси ва универсал хусусияти билан ҳам фарқ қилишини аён қилди. </a:t>
            </a:r>
            <a:endParaRPr lang="ru-RU" sz="2000" b="1" dirty="0">
              <a:solidFill>
                <a:schemeClr val="bg1"/>
              </a:solidFill>
              <a:latin typeface="Times New Roman" panose="02020603050405020304" pitchFamily="18" charset="0"/>
              <a:cs typeface="Times New Roman" panose="02020603050405020304" pitchFamily="18" charset="0"/>
            </a:endParaRPr>
          </a:p>
          <a:p>
            <a:pPr algn="ct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Глобалистика. Определение."/>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539552" y="1556793"/>
            <a:ext cx="7992888" cy="4104455"/>
          </a:xfrm>
          <a:prstGeom prst="rect">
            <a:avLst/>
          </a:prstGeom>
          <a:noFill/>
          <a:extLst>
            <a:ext uri="{909E8E84-426E-40DD-AFC4-6F175D3DCCD1}">
              <a14:hiddenFill xmlns:a14="http://schemas.microsoft.com/office/drawing/2010/main">
                <a:solidFill>
                  <a:srgbClr val="FFFFFF"/>
                </a:solidFill>
              </a14:hiddenFill>
            </a:ext>
          </a:extLst>
        </p:spPr>
      </p:pic>
      <p:sp>
        <p:nvSpPr>
          <p:cNvPr id="14" name="Овал 13"/>
          <p:cNvSpPr/>
          <p:nvPr/>
        </p:nvSpPr>
        <p:spPr>
          <a:xfrm>
            <a:off x="1295636" y="146045"/>
            <a:ext cx="6768752" cy="2016224"/>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b="1" dirty="0">
                <a:solidFill>
                  <a:schemeClr val="bg1"/>
                </a:solidFill>
              </a:rPr>
              <a:t>глобаллашув</a:t>
            </a:r>
            <a:endParaRPr lang="ru-RU" dirty="0">
              <a:solidFill>
                <a:schemeClr val="bg1"/>
              </a:solidFill>
            </a:endParaRPr>
          </a:p>
        </p:txBody>
      </p:sp>
      <p:sp>
        <p:nvSpPr>
          <p:cNvPr id="16" name="Овал 15"/>
          <p:cNvSpPr/>
          <p:nvPr/>
        </p:nvSpPr>
        <p:spPr>
          <a:xfrm>
            <a:off x="1295636" y="5013176"/>
            <a:ext cx="6876764" cy="1809552"/>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ru-RU"/>
          </a:p>
        </p:txBody>
      </p:sp>
      <p:sp>
        <p:nvSpPr>
          <p:cNvPr id="15" name="Прямоугольник 14"/>
          <p:cNvSpPr/>
          <p:nvPr/>
        </p:nvSpPr>
        <p:spPr>
          <a:xfrm>
            <a:off x="2411760" y="642393"/>
            <a:ext cx="4824536" cy="91440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b="1" dirty="0">
                <a:solidFill>
                  <a:srgbClr val="FFFF00"/>
                </a:solidFill>
                <a:latin typeface="Times New Roman" panose="02020603050405020304" pitchFamily="18" charset="0"/>
                <a:cs typeface="Times New Roman" panose="02020603050405020304" pitchFamily="18" charset="0"/>
              </a:rPr>
              <a:t>ГЛОБАЛЛАШУВ</a:t>
            </a:r>
            <a:r>
              <a:rPr lang="en-US" sz="3200" dirty="0">
                <a:solidFill>
                  <a:srgbClr val="FFFF00"/>
                </a:solidFill>
                <a:latin typeface="Times New Roman" panose="02020603050405020304" pitchFamily="18" charset="0"/>
                <a:cs typeface="Times New Roman" panose="02020603050405020304" pitchFamily="18" charset="0"/>
              </a:rPr>
              <a:t> </a:t>
            </a:r>
            <a:endParaRPr lang="ru-RU" sz="3200" dirty="0">
              <a:solidFill>
                <a:srgbClr val="FFFF00"/>
              </a:solidFill>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2267744" y="5460752"/>
            <a:ext cx="4824536" cy="91440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b="1" dirty="0">
                <a:solidFill>
                  <a:srgbClr val="FFFF00"/>
                </a:solidFill>
                <a:latin typeface="Times New Roman" panose="02020603050405020304" pitchFamily="18" charset="0"/>
                <a:cs typeface="Times New Roman" panose="02020603050405020304" pitchFamily="18" charset="0"/>
              </a:rPr>
              <a:t>ГЛОБАЛИСТИКА</a:t>
            </a:r>
            <a:endParaRPr lang="ru-RU" sz="3200" b="1" dirty="0">
              <a:solidFill>
                <a:srgbClr val="FFFF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32229"/>
            <a:ext cx="8229600" cy="1185409"/>
          </a:xfrm>
        </p:spPr>
        <p:style>
          <a:lnRef idx="1">
            <a:schemeClr val="dk1"/>
          </a:lnRef>
          <a:fillRef idx="2">
            <a:schemeClr val="dk1"/>
          </a:fillRef>
          <a:effectRef idx="1">
            <a:schemeClr val="dk1"/>
          </a:effectRef>
          <a:fontRef idx="minor">
            <a:schemeClr val="dk1"/>
          </a:fontRef>
        </p:style>
        <p:txBody>
          <a:bodyPr>
            <a:normAutofit fontScale="90000"/>
          </a:bodyPr>
          <a:lstStyle/>
          <a:p>
            <a:br>
              <a:rPr lang="en-US" sz="4000" b="1" i="1" dirty="0">
                <a:solidFill>
                  <a:schemeClr val="bg2"/>
                </a:solidFill>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ГЛОБАЛ ЖАРАЁНЛАРНИНГ </a:t>
            </a:r>
            <a:br>
              <a:rPr lang="en-US" sz="40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ШАКЛЛАНИШ ТАРИХИ</a:t>
            </a:r>
            <a:br>
              <a:rPr lang="ru-RU" b="1"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graphicFrame>
        <p:nvGraphicFramePr>
          <p:cNvPr id="7" name="Объект 6"/>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Глобалистика и глобализм - Реферат"/>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0" y="-7067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Двойная стрелка влево/вправо 4"/>
          <p:cNvSpPr/>
          <p:nvPr/>
        </p:nvSpPr>
        <p:spPr>
          <a:xfrm>
            <a:off x="395536" y="-102344"/>
            <a:ext cx="8352928" cy="168703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1259632" y="283975"/>
            <a:ext cx="6624736" cy="91440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sz="2800" b="1" dirty="0">
                <a:solidFill>
                  <a:srgbClr val="FFFF00"/>
                </a:solidFill>
                <a:latin typeface="Times New Roman" panose="02020603050405020304" pitchFamily="18" charset="0"/>
                <a:cs typeface="Times New Roman" panose="02020603050405020304" pitchFamily="18" charset="0"/>
              </a:rPr>
              <a:t>ФУНДАМЕНТАЛ ГЛОБАЛЛАШУВ</a:t>
            </a:r>
            <a:endParaRPr lang="ru-RU" sz="2800" b="1" dirty="0">
              <a:solidFill>
                <a:srgbClr val="FFFF00"/>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334684" y="1700808"/>
            <a:ext cx="4021292" cy="25922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buClr>
                <a:srgbClr val="0BD0D9"/>
              </a:buClr>
              <a:buSzPct val="95000"/>
              <a:buFont typeface="Wingdings 2" panose="05020102010507070707" pitchFamily="18" charset="2"/>
              <a:buNone/>
            </a:pPr>
            <a:r>
              <a:rPr lang="en-US" sz="2800" b="1" dirty="0">
                <a:solidFill>
                  <a:schemeClr val="bg1"/>
                </a:solidFill>
                <a:latin typeface="Times New Roman" panose="02020603050405020304" pitchFamily="18" charset="0"/>
                <a:cs typeface="Times New Roman" panose="02020603050405020304" pitchFamily="18" charset="0"/>
              </a:rPr>
              <a:t>дунё ўзининг деярли барча жиҳатларида яхлит бир бутун организм сифатида узил-кесил шаклланди.</a:t>
            </a:r>
            <a:r>
              <a:rPr lang="en-US" sz="2800" b="1" i="1" dirty="0">
                <a:solidFill>
                  <a:schemeClr val="bg1"/>
                </a:solidFill>
                <a:latin typeface="Times New Roman" panose="02020603050405020304" pitchFamily="18" charset="0"/>
                <a:cs typeface="Times New Roman" panose="02020603050405020304" pitchFamily="18" charset="0"/>
              </a:rPr>
              <a:t> </a:t>
            </a:r>
            <a:endParaRPr lang="ru-RU" sz="2800" b="1" dirty="0">
              <a:solidFill>
                <a:schemeClr val="bg1"/>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690660" y="1701822"/>
            <a:ext cx="4021292" cy="25922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b="1" dirty="0">
              <a:solidFill>
                <a:srgbClr val="FFFF00"/>
              </a:solidFill>
              <a:latin typeface="Times New Roman" panose="02020603050405020304" pitchFamily="18" charset="0"/>
              <a:cs typeface="Times New Roman" panose="02020603050405020304" pitchFamily="18" charset="0"/>
            </a:endParaRPr>
          </a:p>
          <a:p>
            <a:pPr algn="ctr"/>
            <a:r>
              <a:rPr lang="en-US" b="1" dirty="0">
                <a:solidFill>
                  <a:schemeClr val="bg1"/>
                </a:solidFill>
                <a:latin typeface="Times New Roman" panose="02020603050405020304" pitchFamily="18" charset="0"/>
                <a:cs typeface="Times New Roman" panose="02020603050405020304" pitchFamily="18" charset="0"/>
              </a:rPr>
              <a:t>ўзаро боғлиқлигидан келиб чиқадиган мутлақо янгича тусдаги кескин халқаро муаммолар юзага келди. Бу жараёнлар нафақат иқтисодиёт, сиёсат ва ижтимоий ҳаётни, балки АКВларини,</a:t>
            </a:r>
            <a:endParaRPr lang="en-US" b="1" dirty="0">
              <a:solidFill>
                <a:schemeClr val="bg1"/>
              </a:solidFill>
              <a:latin typeface="Times New Roman" panose="02020603050405020304" pitchFamily="18" charset="0"/>
              <a:cs typeface="Times New Roman" panose="02020603050405020304" pitchFamily="18" charset="0"/>
            </a:endParaRPr>
          </a:p>
          <a:p>
            <a:pPr algn="ctr"/>
            <a:r>
              <a:rPr lang="en-US" b="1" dirty="0">
                <a:solidFill>
                  <a:schemeClr val="bg1"/>
                </a:solidFill>
                <a:latin typeface="Times New Roman" panose="02020603050405020304" pitchFamily="18" charset="0"/>
                <a:cs typeface="Times New Roman" panose="02020603050405020304" pitchFamily="18" charset="0"/>
              </a:rPr>
              <a:t> шунингдек, маънавий жабҳа – маданият, фан ва фалсафани ҳам қамраб олди. </a:t>
            </a:r>
            <a:endParaRPr lang="ru-RU" b="1" dirty="0">
              <a:solidFill>
                <a:schemeClr val="bg1"/>
              </a:solidFill>
              <a:latin typeface="Times New Roman" panose="02020603050405020304" pitchFamily="18" charset="0"/>
              <a:cs typeface="Times New Roman" panose="02020603050405020304" pitchFamily="18" charset="0"/>
            </a:endParaRPr>
          </a:p>
          <a:p>
            <a:pPr algn="ctr"/>
            <a:endParaRPr lang="ru-RU"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Виноградов Б.А. Глобализация и стратегическое управление ..."/>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2699792" y="2173765"/>
            <a:ext cx="3960440" cy="252028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79512" y="116632"/>
            <a:ext cx="3991882" cy="20571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ru-RU" sz="2400" b="1" dirty="0" err="1">
                <a:solidFill>
                  <a:schemeClr val="bg1"/>
                </a:solidFill>
                <a:latin typeface="Times New Roman" panose="02020603050405020304" pitchFamily="18" charset="0"/>
                <a:cs typeface="Times New Roman" panose="02020603050405020304" pitchFamily="18" charset="0"/>
              </a:rPr>
              <a:t>Ижтимоий</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ривожланишнинг</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ўта</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жадаллашуви</a:t>
            </a:r>
            <a:r>
              <a:rPr lang="ru-RU" sz="2400" b="1" dirty="0">
                <a:solidFill>
                  <a:schemeClr val="bg1"/>
                </a:solidFill>
                <a:latin typeface="Times New Roman" panose="02020603050405020304" pitchFamily="18" charset="0"/>
                <a:cs typeface="Times New Roman" panose="02020603050405020304" pitchFamily="18" charset="0"/>
              </a:rPr>
              <a:t> </a:t>
            </a:r>
            <a:endParaRPr lang="ru-RU" sz="2400" b="1" dirty="0">
              <a:solidFill>
                <a:schemeClr val="bg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149802" y="127483"/>
            <a:ext cx="3775858" cy="2046281"/>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ru-RU" sz="2400" b="1" dirty="0" err="1">
                <a:solidFill>
                  <a:schemeClr val="bg1"/>
                </a:solidFill>
                <a:latin typeface="Times New Roman" panose="02020603050405020304" pitchFamily="18" charset="0"/>
                <a:cs typeface="Times New Roman" panose="02020603050405020304" pitchFamily="18" charset="0"/>
              </a:rPr>
              <a:t>атроф</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муҳитнинг</a:t>
            </a:r>
            <a:r>
              <a:rPr lang="ru-RU" sz="2400" b="1" dirty="0">
                <a:solidFill>
                  <a:schemeClr val="bg1"/>
                </a:solidFill>
                <a:latin typeface="Times New Roman" panose="02020603050405020304" pitchFamily="18" charset="0"/>
                <a:cs typeface="Times New Roman" panose="02020603050405020304" pitchFamily="18" charset="0"/>
              </a:rPr>
              <a:t> </a:t>
            </a:r>
            <a:endParaRPr lang="en-US" sz="2400" b="1" dirty="0">
              <a:solidFill>
                <a:schemeClr val="bg1"/>
              </a:solidFill>
              <a:latin typeface="Times New Roman" panose="02020603050405020304" pitchFamily="18" charset="0"/>
              <a:cs typeface="Times New Roman" panose="02020603050405020304" pitchFamily="18" charset="0"/>
            </a:endParaRPr>
          </a:p>
          <a:p>
            <a:pPr algn="ctr"/>
            <a:r>
              <a:rPr lang="ru-RU" sz="2400" b="1" dirty="0" err="1">
                <a:solidFill>
                  <a:schemeClr val="bg1"/>
                </a:solidFill>
                <a:latin typeface="Times New Roman" panose="02020603050405020304" pitchFamily="18" charset="0"/>
                <a:cs typeface="Times New Roman" panose="02020603050405020304" pitchFamily="18" charset="0"/>
              </a:rPr>
              <a:t>таназзулига</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олиб</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келди</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ва</a:t>
            </a:r>
            <a:r>
              <a:rPr lang="ru-RU" sz="2400" b="1" dirty="0">
                <a:solidFill>
                  <a:schemeClr val="bg1"/>
                </a:solidFill>
                <a:latin typeface="Times New Roman" panose="02020603050405020304" pitchFamily="18" charset="0"/>
                <a:cs typeface="Times New Roman" panose="02020603050405020304" pitchFamily="18" charset="0"/>
              </a:rPr>
              <a:t> тез </a:t>
            </a:r>
            <a:r>
              <a:rPr lang="ru-RU" sz="2400" b="1" dirty="0" err="1">
                <a:solidFill>
                  <a:schemeClr val="bg1"/>
                </a:solidFill>
                <a:latin typeface="Times New Roman" panose="02020603050405020304" pitchFamily="18" charset="0"/>
                <a:cs typeface="Times New Roman" panose="02020603050405020304" pitchFamily="18" charset="0"/>
              </a:rPr>
              <a:t>орада</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инсоннинг</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ўзи</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ҳам</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таназзулга</a:t>
            </a:r>
            <a:r>
              <a:rPr lang="ru-RU" sz="2400" b="1" dirty="0">
                <a:solidFill>
                  <a:schemeClr val="bg1"/>
                </a:solidFill>
                <a:latin typeface="Times New Roman" panose="02020603050405020304" pitchFamily="18" charset="0"/>
                <a:cs typeface="Times New Roman" panose="02020603050405020304" pitchFamily="18" charset="0"/>
              </a:rPr>
              <a:t> юз </a:t>
            </a:r>
            <a:r>
              <a:rPr lang="ru-RU" sz="2400" b="1" dirty="0" err="1">
                <a:solidFill>
                  <a:schemeClr val="bg1"/>
                </a:solidFill>
                <a:latin typeface="Times New Roman" panose="02020603050405020304" pitchFamily="18" charset="0"/>
                <a:cs typeface="Times New Roman" panose="02020603050405020304" pitchFamily="18" charset="0"/>
              </a:rPr>
              <a:t>тутганини</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намоён</a:t>
            </a:r>
            <a:r>
              <a:rPr lang="ru-RU" sz="2400" b="1" dirty="0">
                <a:solidFill>
                  <a:schemeClr val="bg1"/>
                </a:solidFill>
                <a:latin typeface="Times New Roman" panose="02020603050405020304" pitchFamily="18" charset="0"/>
                <a:cs typeface="Times New Roman" panose="02020603050405020304" pitchFamily="18" charset="0"/>
              </a:rPr>
              <a:t> </a:t>
            </a:r>
            <a:r>
              <a:rPr lang="ru-RU" sz="2400" b="1" dirty="0" err="1">
                <a:solidFill>
                  <a:schemeClr val="bg1"/>
                </a:solidFill>
                <a:latin typeface="Times New Roman" panose="02020603050405020304" pitchFamily="18" charset="0"/>
                <a:cs typeface="Times New Roman" panose="02020603050405020304" pitchFamily="18" charset="0"/>
              </a:rPr>
              <a:t>этди</a:t>
            </a:r>
            <a:r>
              <a:rPr lang="ru-RU" sz="2400" b="1" dirty="0">
                <a:solidFill>
                  <a:schemeClr val="bg1"/>
                </a:solidFill>
                <a:latin typeface="Times New Roman" panose="02020603050405020304" pitchFamily="18" charset="0"/>
                <a:cs typeface="Times New Roman" panose="02020603050405020304" pitchFamily="18" charset="0"/>
              </a:rPr>
              <a:t>.</a:t>
            </a:r>
            <a:endParaRPr lang="ru-RU" sz="24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5149802" y="4725144"/>
            <a:ext cx="3775858" cy="213285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ru-RU" sz="2000" b="1" dirty="0">
                <a:solidFill>
                  <a:schemeClr val="bg1"/>
                </a:solidFill>
                <a:latin typeface="Times New Roman" panose="02020603050405020304" pitchFamily="18" charset="0"/>
                <a:cs typeface="Times New Roman" panose="02020603050405020304" pitchFamily="18" charset="0"/>
              </a:rPr>
              <a:t>Зеро, </a:t>
            </a:r>
            <a:r>
              <a:rPr lang="ru-RU" sz="2000" b="1" dirty="0" err="1">
                <a:solidFill>
                  <a:schemeClr val="bg1"/>
                </a:solidFill>
                <a:latin typeface="Times New Roman" panose="02020603050405020304" pitchFamily="18" charset="0"/>
                <a:cs typeface="Times New Roman" panose="02020603050405020304" pitchFamily="18" charset="0"/>
              </a:rPr>
              <a:t>инсон</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хулқ-атвори</a:t>
            </a:r>
            <a:r>
              <a:rPr lang="ru-RU" sz="2000" b="1" dirty="0">
                <a:solidFill>
                  <a:schemeClr val="bg1"/>
                </a:solidFill>
                <a:latin typeface="Times New Roman" panose="02020603050405020304" pitchFamily="18" charset="0"/>
                <a:cs typeface="Times New Roman" panose="02020603050405020304" pitchFamily="18" charset="0"/>
              </a:rPr>
              <a:t>, </a:t>
            </a:r>
            <a:endParaRPr lang="en-US" sz="2000" b="1" dirty="0">
              <a:solidFill>
                <a:schemeClr val="bg1"/>
              </a:solidFill>
              <a:latin typeface="Times New Roman" panose="02020603050405020304" pitchFamily="18" charset="0"/>
              <a:cs typeface="Times New Roman" panose="02020603050405020304" pitchFamily="18" charset="0"/>
            </a:endParaRPr>
          </a:p>
          <a:p>
            <a:pPr algn="ctr"/>
            <a:r>
              <a:rPr lang="ru-RU" sz="2000" b="1" dirty="0" err="1">
                <a:solidFill>
                  <a:schemeClr val="bg1"/>
                </a:solidFill>
                <a:latin typeface="Times New Roman" panose="02020603050405020304" pitchFamily="18" charset="0"/>
                <a:cs typeface="Times New Roman" panose="02020603050405020304" pitchFamily="18" charset="0"/>
              </a:rPr>
              <a:t>тасаввурлари</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ва</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фикрлаш</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тарзи</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унинг</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атрофида</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шитоб</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билан</a:t>
            </a:r>
            <a:r>
              <a:rPr lang="ru-RU" sz="2000" b="1" dirty="0">
                <a:solidFill>
                  <a:schemeClr val="bg1"/>
                </a:solidFill>
                <a:latin typeface="Times New Roman" panose="02020603050405020304" pitchFamily="18" charset="0"/>
                <a:cs typeface="Times New Roman" panose="02020603050405020304" pitchFamily="18" charset="0"/>
              </a:rPr>
              <a:t> юз </a:t>
            </a:r>
            <a:r>
              <a:rPr lang="ru-RU" sz="2000" b="1" dirty="0" err="1">
                <a:solidFill>
                  <a:schemeClr val="bg1"/>
                </a:solidFill>
                <a:latin typeface="Times New Roman" panose="02020603050405020304" pitchFamily="18" charset="0"/>
                <a:cs typeface="Times New Roman" panose="02020603050405020304" pitchFamily="18" charset="0"/>
              </a:rPr>
              <a:t>бера</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бошлаган</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ўзгаришларга</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мувофиқ</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ўз</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вақтида</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ўзгаришга</a:t>
            </a:r>
            <a:r>
              <a:rPr lang="ru-RU" sz="2000" b="1" dirty="0">
                <a:solidFill>
                  <a:schemeClr val="bg1"/>
                </a:solidFill>
                <a:latin typeface="Times New Roman" panose="02020603050405020304" pitchFamily="18" charset="0"/>
                <a:cs typeface="Times New Roman" panose="02020603050405020304" pitchFamily="18" charset="0"/>
              </a:rPr>
              <a:t> </a:t>
            </a:r>
            <a:endParaRPr lang="en-US" sz="2000" b="1" dirty="0">
              <a:solidFill>
                <a:schemeClr val="bg1"/>
              </a:solidFill>
              <a:latin typeface="Times New Roman" panose="02020603050405020304" pitchFamily="18" charset="0"/>
              <a:cs typeface="Times New Roman" panose="02020603050405020304" pitchFamily="18" charset="0"/>
            </a:endParaRPr>
          </a:p>
          <a:p>
            <a:pPr algn="ctr"/>
            <a:r>
              <a:rPr lang="ru-RU" sz="2000" b="1" dirty="0" err="1">
                <a:solidFill>
                  <a:schemeClr val="bg1"/>
                </a:solidFill>
                <a:latin typeface="Times New Roman" panose="02020603050405020304" pitchFamily="18" charset="0"/>
                <a:cs typeface="Times New Roman" panose="02020603050405020304" pitchFamily="18" charset="0"/>
              </a:rPr>
              <a:t>қодир</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бўлмай</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қолди</a:t>
            </a:r>
            <a:r>
              <a:rPr lang="ru-RU" sz="2000" b="1" dirty="0">
                <a:solidFill>
                  <a:schemeClr val="bg1"/>
                </a:solidFill>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79512" y="4725144"/>
            <a:ext cx="3975292" cy="213285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ru-RU" sz="2000" b="1" dirty="0" err="1">
                <a:solidFill>
                  <a:schemeClr val="bg1"/>
                </a:solidFill>
                <a:latin typeface="Times New Roman" panose="02020603050405020304" pitchFamily="18" charset="0"/>
                <a:cs typeface="Times New Roman" panose="02020603050405020304" pitchFamily="18" charset="0"/>
              </a:rPr>
              <a:t>Ижтимоий-иқтисодий</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жараёнлар</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жадал</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суръатларда</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ривожланишига</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инсоннинг</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фан</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ва</a:t>
            </a:r>
            <a:r>
              <a:rPr lang="ru-RU" sz="2000" b="1" dirty="0">
                <a:solidFill>
                  <a:schemeClr val="bg1"/>
                </a:solidFill>
                <a:latin typeface="Times New Roman" panose="02020603050405020304" pitchFamily="18" charset="0"/>
                <a:cs typeface="Times New Roman" panose="02020603050405020304" pitchFamily="18" charset="0"/>
              </a:rPr>
              <a:t> техника </a:t>
            </a:r>
            <a:r>
              <a:rPr lang="ru-RU" sz="2000" b="1" dirty="0" err="1">
                <a:solidFill>
                  <a:schemeClr val="bg1"/>
                </a:solidFill>
                <a:latin typeface="Times New Roman" panose="02020603050405020304" pitchFamily="18" charset="0"/>
                <a:cs typeface="Times New Roman" panose="02020603050405020304" pitchFamily="18" charset="0"/>
              </a:rPr>
              <a:t>соҳасидаги</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янги</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ютуқлар</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билан</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кўп</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карра</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кучли</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изчил</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ўзгартирувчи</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фаолияти</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сабаб</a:t>
            </a:r>
            <a:r>
              <a:rPr lang="ru-RU" sz="2000" b="1" dirty="0">
                <a:solidFill>
                  <a:schemeClr val="bg1"/>
                </a:solidFill>
                <a:latin typeface="Times New Roman" panose="02020603050405020304" pitchFamily="18" charset="0"/>
                <a:cs typeface="Times New Roman" panose="02020603050405020304" pitchFamily="18" charset="0"/>
              </a:rPr>
              <a:t> </a:t>
            </a:r>
            <a:r>
              <a:rPr lang="ru-RU" sz="2000" b="1" dirty="0" err="1">
                <a:solidFill>
                  <a:schemeClr val="bg1"/>
                </a:solidFill>
                <a:latin typeface="Times New Roman" panose="02020603050405020304" pitchFamily="18" charset="0"/>
                <a:cs typeface="Times New Roman" panose="02020603050405020304" pitchFamily="18" charset="0"/>
              </a:rPr>
              <a:t>бўлди</a:t>
            </a:r>
            <a:r>
              <a:rPr lang="ru-RU" sz="2000" b="1" dirty="0">
                <a:solidFill>
                  <a:schemeClr val="bg1"/>
                </a:solidFill>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5" name="Стрелка вправо 4"/>
          <p:cNvSpPr/>
          <p:nvPr/>
        </p:nvSpPr>
        <p:spPr>
          <a:xfrm>
            <a:off x="4171394" y="902882"/>
            <a:ext cx="978408" cy="484632"/>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9" name="Стрелка вниз 8"/>
          <p:cNvSpPr/>
          <p:nvPr/>
        </p:nvSpPr>
        <p:spPr>
          <a:xfrm>
            <a:off x="7452320" y="2204863"/>
            <a:ext cx="484632" cy="2489182"/>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10" name="Стрелка влево 9"/>
          <p:cNvSpPr/>
          <p:nvPr/>
        </p:nvSpPr>
        <p:spPr>
          <a:xfrm>
            <a:off x="4171394" y="5549256"/>
            <a:ext cx="961818" cy="484632"/>
          </a:xfrm>
          <a:prstGeom prst="lef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12" name="Стрелка вверх 11"/>
          <p:cNvSpPr/>
          <p:nvPr/>
        </p:nvSpPr>
        <p:spPr>
          <a:xfrm>
            <a:off x="1449364" y="2204863"/>
            <a:ext cx="484632" cy="2479341"/>
          </a:xfrm>
          <a:prstGeom prst="up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descr="Глобальные тенденции к 2030 году: как изменится мировая экономика"/>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107504" y="0"/>
            <a:ext cx="8856984"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Скругленный прямоугольник 7"/>
          <p:cNvSpPr/>
          <p:nvPr/>
        </p:nvSpPr>
        <p:spPr>
          <a:xfrm>
            <a:off x="683568" y="426440"/>
            <a:ext cx="7920880" cy="1130351"/>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sz="3200" b="1" dirty="0">
                <a:solidFill>
                  <a:schemeClr val="bg1"/>
                </a:solidFill>
                <a:latin typeface="Times New Roman" panose="02020603050405020304" pitchFamily="18" charset="0"/>
                <a:cs typeface="Times New Roman" panose="02020603050405020304" pitchFamily="18" charset="0"/>
              </a:rPr>
              <a:t>ГЛОБАЛ ТЕНДЕНЦИЯЛАРНИ АНГЛАШНИНГ АҲАМИЯТИ</a:t>
            </a:r>
            <a:r>
              <a:rPr lang="en-US" sz="3200" dirty="0">
                <a:solidFill>
                  <a:schemeClr val="bg1"/>
                </a:solidFill>
                <a:latin typeface="Times New Roman" panose="02020603050405020304" pitchFamily="18" charset="0"/>
                <a:cs typeface="Times New Roman" panose="02020603050405020304" pitchFamily="18" charset="0"/>
              </a:rPr>
              <a:t> </a:t>
            </a:r>
            <a:endParaRPr lang="ru-RU" sz="3200" dirty="0">
              <a:solidFill>
                <a:schemeClr val="bg1"/>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539552" y="3105835"/>
            <a:ext cx="8064896" cy="369332"/>
          </a:xfrm>
          <a:prstGeom prst="rect">
            <a:avLst/>
          </a:prstGeom>
        </p:spPr>
        <p:txBody>
          <a:bodyPr wrap="square">
            <a:spAutoFit/>
          </a:bodyPr>
          <a:lstStyle/>
          <a:p>
            <a:pPr algn="ctr"/>
            <a:r>
              <a:rPr lang="en-US" b="1" dirty="0">
                <a:solidFill>
                  <a:schemeClr val="bg1"/>
                </a:solidFill>
              </a:rPr>
              <a:t> </a:t>
            </a:r>
            <a:endParaRPr lang="ru-RU" dirty="0">
              <a:solidFill>
                <a:schemeClr val="bg1"/>
              </a:solidFill>
            </a:endParaRPr>
          </a:p>
        </p:txBody>
      </p:sp>
      <p:sp>
        <p:nvSpPr>
          <p:cNvPr id="10" name="Скругленный прямоугольник 9"/>
          <p:cNvSpPr/>
          <p:nvPr/>
        </p:nvSpPr>
        <p:spPr>
          <a:xfrm>
            <a:off x="395536" y="1767282"/>
            <a:ext cx="8424936" cy="5090718"/>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sz="3200" b="1" dirty="0">
                <a:solidFill>
                  <a:schemeClr val="bg1"/>
                </a:solidFill>
                <a:latin typeface="Times New Roman" panose="02020603050405020304" pitchFamily="18" charset="0"/>
                <a:cs typeface="Times New Roman" panose="02020603050405020304" pitchFamily="18" charset="0"/>
              </a:rPr>
              <a:t>Жаҳонда юз бераётган ўзгаришларнинг баъзи бир тенденциялари бу ўзгаришлар барчага  равшан бўлишидан олдинроқ олимлар ва файласуфлар диққат марказидан ўрин олди. Шу тариқа туб ўзгаришлар нафақат жамият қурилиши негизларида, балки дунё миқёсида юз бераётган ижтимоий жараёнларнинг асосий тенденцияларида ҳам акс этгани таъкидланди. </a:t>
            </a:r>
            <a:endParaRPr lang="ru-RU" sz="3200" b="1"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5236</Words>
  <Application>WPS Presentation</Application>
  <PresentationFormat>Экран (4:3)</PresentationFormat>
  <Paragraphs>140</Paragraphs>
  <Slides>23</Slides>
  <Notes>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23</vt:i4>
      </vt:variant>
    </vt:vector>
  </HeadingPairs>
  <TitlesOfParts>
    <vt:vector size="32" baseType="lpstr">
      <vt:lpstr>Arial</vt:lpstr>
      <vt:lpstr>SimSun</vt:lpstr>
      <vt:lpstr>Wingdings</vt:lpstr>
      <vt:lpstr>Times New Roman</vt:lpstr>
      <vt:lpstr>Wingdings 2</vt:lpstr>
      <vt:lpstr>Microsoft YaHei</vt:lpstr>
      <vt:lpstr>Arial Unicode MS</vt:lpstr>
      <vt:lpstr>Calibri</vt:lpstr>
      <vt:lpstr>Тема Office</vt:lpstr>
      <vt:lpstr>PowerPoint 演示文稿</vt:lpstr>
      <vt:lpstr>PowerPoint 演示文稿</vt:lpstr>
      <vt:lpstr>PowerPoint 演示文稿</vt:lpstr>
      <vt:lpstr>PowerPoint 演示文稿</vt:lpstr>
      <vt:lpstr>PowerPoint 演示文稿</vt:lpstr>
      <vt:lpstr> ГЛОБАЛ ЖАРАЁНЛАРНИНГ  ШАКЛЛАНИШ ТАРИХИ </vt:lpstr>
      <vt:lpstr>PowerPoint 演示文稿</vt:lpstr>
      <vt:lpstr>PowerPoint 演示文稿</vt:lpstr>
      <vt:lpstr>PowerPoint 演示文稿</vt:lpstr>
      <vt:lpstr> Глобал жараёнлар  ривожи </vt:lpstr>
      <vt:lpstr>PowerPoint 演示文稿</vt:lpstr>
      <vt:lpstr>PowerPoint 演示文稿</vt:lpstr>
      <vt:lpstr>PowerPoint 演示文稿</vt:lpstr>
      <vt:lpstr> РИМ КЛУБИ </vt:lpstr>
      <vt:lpstr> РИМ КЛУБИ: </vt:lpstr>
      <vt:lpstr> ГЛОБАЛ МУАММОЛАРНИ  ЕЧИШДА ФАЛСАФАНИНГ РОЛИ </vt:lpstr>
      <vt:lpstr>PowerPoint 演示文稿</vt:lpstr>
      <vt:lpstr>PowerPoint 演示文稿</vt:lpstr>
      <vt:lpstr>PowerPoint 演示文稿</vt:lpstr>
      <vt:lpstr> ГЛОБАЛ ОНГНИ ШАКЛЛАНТИРИШ  ЗАРУРИЯТИ.  </vt:lpstr>
      <vt:lpstr> ХУЛОСА </vt:lpstr>
      <vt:lpstr>МУСТАҚИЛ ТАЪЛИМ  УЧУН ТОПШИРИҚ</vt:lpstr>
      <vt:lpstr>ЭЪТИБОРИНГИЗ УЧУН РАХМАТ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
  <cp:lastModifiedBy>Zarifbek. Mahsadqulov</cp:lastModifiedBy>
  <cp:revision>54</cp:revision>
  <dcterms:created xsi:type="dcterms:W3CDTF">2024-10-29T15:39:00Z</dcterms:created>
  <dcterms:modified xsi:type="dcterms:W3CDTF">2025-12-13T14:36:46Z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654F05965CB44BE89AB75F451F0BE101_13</vt:lpwstr>
  </property>
  <property fmtid="{D5CDD505-2E9C-101B-9397-08002B2CF9AE}" pid="3" name="KSOProductBuildVer">
    <vt:lpwstr>1049-12.2.0.23155</vt:lpwstr>
  </property>
</Properties>
</file>