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Tibbiy xizmatlarga bo'lgan ehtiyoj</a:t>
            </a:r>
          </a:p>
          <a:p>
            <a:r>
              <a:t>va ularning o‘zgaruvchanligi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Talab va taklifni moslashtirish muammolari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Ehtiyojlarning o‘zgaruvchanligi sabablari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Aholi sonining ortishi va demografik o‘zgarishlar</a:t>
            </a:r>
          </a:p>
          <a:p>
            <a:r>
              <a:t>• Surunkali va yuqumli kasalliklar ko‘payishi</a:t>
            </a:r>
          </a:p>
          <a:p>
            <a:r>
              <a:t>• Hayot tarzidagi o‘zgarishlar (ovqatlanish, stress)</a:t>
            </a:r>
          </a:p>
          <a:p>
            <a:r>
              <a:t>• Yangi texnologiyalar va davolash usullarining joriy etilishi</a:t>
            </a:r>
          </a:p>
          <a:p>
            <a:r>
              <a:t>• Sog‘liqni saqlash siyosatidagi islohotlar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Talab va taklifni moslashtirish muammolari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Resurslar yetishmovchiligi (shifokorlar, dori vositalari)</a:t>
            </a:r>
          </a:p>
          <a:p>
            <a:r>
              <a:t>• Hududiy nomutanosiblik (shahar va qishloq farqi)</a:t>
            </a:r>
          </a:p>
          <a:p>
            <a:r>
              <a:t>• Moliyalashtirishdagi cheklovlar</a:t>
            </a:r>
          </a:p>
          <a:p>
            <a:r>
              <a:t>• Kutilmagan pandemiyalar va favqulodda vaziyatlar</a:t>
            </a:r>
          </a:p>
          <a:p>
            <a:r>
              <a:t>• Innovatsion texnologiyalarni joriy etishda qiyinchiliklar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Muammolarni yechish yo‘llari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Tibbiy infratuzilmani rivojlantirish</a:t>
            </a:r>
          </a:p>
          <a:p>
            <a:r>
              <a:t>• Shifokorlar va xodimlar malakasini oshirish</a:t>
            </a:r>
          </a:p>
          <a:p>
            <a:r>
              <a:t>• Raqamli texnologiyalarni keng qo‘llash</a:t>
            </a:r>
          </a:p>
          <a:p>
            <a:r>
              <a:t>• Davlat-xususiy sheriklikni rivojlantirish</a:t>
            </a:r>
          </a:p>
          <a:p>
            <a:r>
              <a:t>• Profilaktik sog‘liqni saqlashga e’tibor berish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