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38F9-1797-4E6B-8D1B-3D0A568524D4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EADC-A4EC-4F71-9DD3-5A3D9783A7B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38F9-1797-4E6B-8D1B-3D0A568524D4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EADC-A4EC-4F71-9DD3-5A3D9783A7B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38F9-1797-4E6B-8D1B-3D0A568524D4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EADC-A4EC-4F71-9DD3-5A3D9783A7B0}" type="slidenum">
              <a:rPr lang="ru-RU" smtClean="0"/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38F9-1797-4E6B-8D1B-3D0A568524D4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EADC-A4EC-4F71-9DD3-5A3D9783A7B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38F9-1797-4E6B-8D1B-3D0A568524D4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EADC-A4EC-4F71-9DD3-5A3D9783A7B0}" type="slidenum">
              <a:rPr lang="ru-RU" smtClean="0"/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38F9-1797-4E6B-8D1B-3D0A568524D4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EADC-A4EC-4F71-9DD3-5A3D9783A7B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38F9-1797-4E6B-8D1B-3D0A568524D4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EADC-A4EC-4F71-9DD3-5A3D9783A7B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38F9-1797-4E6B-8D1B-3D0A568524D4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EADC-A4EC-4F71-9DD3-5A3D9783A7B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38F9-1797-4E6B-8D1B-3D0A568524D4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EADC-A4EC-4F71-9DD3-5A3D9783A7B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38F9-1797-4E6B-8D1B-3D0A568524D4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EADC-A4EC-4F71-9DD3-5A3D9783A7B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38F9-1797-4E6B-8D1B-3D0A568524D4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EADC-A4EC-4F71-9DD3-5A3D9783A7B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38F9-1797-4E6B-8D1B-3D0A568524D4}" type="datetimeFigureOut">
              <a:rPr lang="ru-RU" smtClean="0"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EADC-A4EC-4F71-9DD3-5A3D9783A7B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38F9-1797-4E6B-8D1B-3D0A568524D4}" type="datetimeFigureOut">
              <a:rPr lang="ru-RU" smtClean="0"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EADC-A4EC-4F71-9DD3-5A3D9783A7B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38F9-1797-4E6B-8D1B-3D0A568524D4}" type="datetimeFigureOut">
              <a:rPr lang="ru-RU" smtClean="0"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EADC-A4EC-4F71-9DD3-5A3D9783A7B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38F9-1797-4E6B-8D1B-3D0A568524D4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EADC-A4EC-4F71-9DD3-5A3D9783A7B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38F9-1797-4E6B-8D1B-3D0A568524D4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EADC-A4EC-4F71-9DD3-5A3D9783A7B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338F9-1797-4E6B-8D1B-3D0A568524D4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F7AEADC-A4EC-4F71-9DD3-5A3D9783A7B0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БИЗНЕС РЕЖА ИШЛАБ ЧИҚУВЧИ </a:t>
            </a:r>
            <a:r>
              <a:rPr lang="ru-RU" dirty="0"/>
              <a:t>КОРХОНА</a:t>
            </a:r>
            <a:r>
              <a:rPr lang="en-US" dirty="0"/>
              <a:t> БАЁНИ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Бизнес-</a:t>
            </a:r>
            <a:r>
              <a:rPr lang="ru-RU" dirty="0" err="1"/>
              <a:t>режанинг</a:t>
            </a:r>
            <a:r>
              <a:rPr lang="ru-RU" dirty="0"/>
              <a:t> титул </a:t>
            </a:r>
            <a:r>
              <a:rPr lang="ru-RU" dirty="0" err="1"/>
              <a:t>варағи</a:t>
            </a:r>
            <a:r>
              <a:rPr lang="ru-RU" dirty="0"/>
              <a:t>, </a:t>
            </a:r>
            <a:r>
              <a:rPr lang="ru-RU" dirty="0" err="1"/>
              <a:t>аннотацияси</a:t>
            </a:r>
            <a:r>
              <a:rPr lang="ru-RU" dirty="0"/>
              <a:t>, </a:t>
            </a:r>
            <a:r>
              <a:rPr lang="ru-RU" dirty="0" err="1"/>
              <a:t>мундарижаси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кириш</a:t>
            </a:r>
            <a:r>
              <a:rPr lang="ru-RU" dirty="0"/>
              <a:t> </a:t>
            </a:r>
            <a:r>
              <a:rPr lang="ru-RU" dirty="0" err="1"/>
              <a:t>қисми</a:t>
            </a:r>
            <a:r>
              <a:rPr lang="ru-RU" dirty="0"/>
              <a:t>.</a:t>
            </a:r>
            <a:endParaRPr lang="ru-RU" b="1" dirty="0"/>
          </a:p>
          <a:p>
            <a:r>
              <a:rPr lang="ru-RU" dirty="0" smtClean="0"/>
              <a:t>Бизнес-</a:t>
            </a:r>
            <a:r>
              <a:rPr lang="ru-RU" dirty="0" err="1" smtClean="0"/>
              <a:t>режанинг</a:t>
            </a:r>
            <a:r>
              <a:rPr lang="ru-RU" dirty="0" smtClean="0"/>
              <a:t> </a:t>
            </a:r>
            <a:r>
              <a:rPr lang="ru-RU" dirty="0" err="1"/>
              <a:t>резюмеси</a:t>
            </a:r>
            <a:r>
              <a:rPr lang="ru-RU" dirty="0"/>
              <a:t> (</a:t>
            </a:r>
            <a:r>
              <a:rPr lang="ru-RU" dirty="0" err="1"/>
              <a:t>қисқача</a:t>
            </a:r>
            <a:r>
              <a:rPr lang="ru-RU" dirty="0"/>
              <a:t> </a:t>
            </a:r>
            <a:r>
              <a:rPr lang="ru-RU" dirty="0" err="1"/>
              <a:t>мазмуни</a:t>
            </a:r>
            <a:r>
              <a:rPr lang="ru-RU" dirty="0"/>
              <a:t>)</a:t>
            </a:r>
            <a:r>
              <a:rPr lang="en-US" dirty="0"/>
              <a:t> </a:t>
            </a:r>
            <a:endParaRPr lang="ru-RU" dirty="0"/>
          </a:p>
          <a:p>
            <a:r>
              <a:rPr lang="ru-RU" dirty="0" smtClean="0"/>
              <a:t> </a:t>
            </a:r>
            <a:r>
              <a:rPr lang="ru-RU" dirty="0" err="1"/>
              <a:t>Корхонанинг</a:t>
            </a:r>
            <a:r>
              <a:rPr lang="ru-RU" dirty="0"/>
              <a:t> </a:t>
            </a:r>
            <a:r>
              <a:rPr lang="ru-RU" dirty="0" err="1"/>
              <a:t>тармоқдаги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бозордаги</a:t>
            </a:r>
            <a:r>
              <a:rPr lang="ru-RU" dirty="0"/>
              <a:t> </a:t>
            </a:r>
            <a:r>
              <a:rPr lang="ru-RU" dirty="0" err="1"/>
              <a:t>ҳолати</a:t>
            </a:r>
            <a:r>
              <a:rPr lang="ru-RU" dirty="0"/>
              <a:t> </a:t>
            </a:r>
            <a:r>
              <a:rPr lang="ru-RU" dirty="0" err="1"/>
              <a:t>таҳлили</a:t>
            </a:r>
            <a:endParaRPr lang="ru-RU" dirty="0"/>
          </a:p>
          <a:p>
            <a:r>
              <a:rPr lang="en-US" dirty="0" smtClean="0"/>
              <a:t> </a:t>
            </a:r>
            <a:r>
              <a:rPr lang="en-US" dirty="0"/>
              <a:t>Корхонани баҳолаш</a:t>
            </a:r>
            <a:endParaRPr lang="ru-RU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Бизнес-</a:t>
            </a:r>
            <a:r>
              <a:rPr lang="ru-RU" dirty="0" err="1"/>
              <a:t>режанинг</a:t>
            </a:r>
            <a:r>
              <a:rPr lang="ru-RU" dirty="0"/>
              <a:t> титул </a:t>
            </a:r>
            <a:r>
              <a:rPr lang="ru-RU" dirty="0" err="1"/>
              <a:t>варағи</a:t>
            </a:r>
            <a:r>
              <a:rPr lang="ru-RU" dirty="0"/>
              <a:t>, </a:t>
            </a:r>
            <a:r>
              <a:rPr lang="ru-RU" dirty="0" err="1"/>
              <a:t>аннотацияси</a:t>
            </a:r>
            <a:r>
              <a:rPr lang="ru-RU" dirty="0"/>
              <a:t>, </a:t>
            </a:r>
            <a:r>
              <a:rPr lang="ru-RU" dirty="0" err="1"/>
              <a:t>мундарижаси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кириш</a:t>
            </a:r>
            <a:r>
              <a:rPr lang="ru-RU" dirty="0"/>
              <a:t> </a:t>
            </a:r>
            <a:r>
              <a:rPr lang="ru-RU" dirty="0" err="1"/>
              <a:t>қисми</a:t>
            </a:r>
            <a:r>
              <a:rPr lang="ru-RU" dirty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Бизнес-режа </a:t>
            </a:r>
            <a:r>
              <a:rPr lang="ru-RU" b="1" dirty="0"/>
              <a:t>титул </a:t>
            </a:r>
            <a:r>
              <a:rPr lang="ru-RU" b="1" dirty="0" err="1"/>
              <a:t>варағидан</a:t>
            </a:r>
            <a:r>
              <a:rPr lang="ru-RU" dirty="0"/>
              <a:t> </a:t>
            </a:r>
            <a:r>
              <a:rPr lang="ru-RU" dirty="0" err="1"/>
              <a:t>бошланади</a:t>
            </a:r>
            <a:r>
              <a:rPr lang="ru-RU" dirty="0"/>
              <a:t>. Бизнес-</a:t>
            </a:r>
            <a:r>
              <a:rPr lang="ru-RU" dirty="0" err="1"/>
              <a:t>режани</a:t>
            </a:r>
            <a:r>
              <a:rPr lang="ru-RU" dirty="0"/>
              <a:t> титул </a:t>
            </a:r>
            <a:r>
              <a:rPr lang="ru-RU" dirty="0" err="1"/>
              <a:t>варағи</a:t>
            </a:r>
            <a:r>
              <a:rPr lang="ru-RU" dirty="0"/>
              <a:t> </a:t>
            </a:r>
            <a:r>
              <a:rPr lang="ru-RU" dirty="0" err="1"/>
              <a:t>ихчам</a:t>
            </a:r>
            <a:r>
              <a:rPr lang="ru-RU" dirty="0"/>
              <a:t>, </a:t>
            </a:r>
            <a:r>
              <a:rPr lang="ru-RU" dirty="0" err="1"/>
              <a:t>тушунарли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жозибадор</a:t>
            </a:r>
            <a:r>
              <a:rPr lang="ru-RU" dirty="0"/>
              <a:t> </a:t>
            </a:r>
            <a:r>
              <a:rPr lang="ru-RU" dirty="0" err="1"/>
              <a:t>бўлиши</a:t>
            </a:r>
            <a:r>
              <a:rPr lang="ru-RU" dirty="0"/>
              <a:t>, </a:t>
            </a:r>
            <a:r>
              <a:rPr lang="ru-RU" dirty="0" err="1"/>
              <a:t>ортиқча</a:t>
            </a:r>
            <a:r>
              <a:rPr lang="ru-RU" dirty="0"/>
              <a:t> </a:t>
            </a:r>
            <a:r>
              <a:rPr lang="ru-RU" dirty="0" err="1"/>
              <a:t>тафсилотлардан</a:t>
            </a:r>
            <a:r>
              <a:rPr lang="ru-RU" dirty="0"/>
              <a:t> </a:t>
            </a:r>
            <a:r>
              <a:rPr lang="ru-RU" dirty="0" err="1"/>
              <a:t>ҳоли</a:t>
            </a:r>
            <a:r>
              <a:rPr lang="ru-RU" dirty="0"/>
              <a:t> </a:t>
            </a:r>
            <a:r>
              <a:rPr lang="ru-RU" dirty="0" err="1"/>
              <a:t>тузилиши</a:t>
            </a:r>
            <a:r>
              <a:rPr lang="ru-RU" dirty="0"/>
              <a:t> </a:t>
            </a:r>
            <a:r>
              <a:rPr lang="ru-RU" dirty="0" err="1"/>
              <a:t>керак</a:t>
            </a:r>
            <a:r>
              <a:rPr lang="ru-RU" dirty="0"/>
              <a:t>. </a:t>
            </a:r>
            <a:r>
              <a:rPr lang="ru-RU" dirty="0" err="1"/>
              <a:t>Унда</a:t>
            </a:r>
            <a:r>
              <a:rPr lang="ru-RU" dirty="0"/>
              <a:t> </a:t>
            </a:r>
            <a:r>
              <a:rPr lang="ru-RU" dirty="0" err="1"/>
              <a:t>корхонанинг</a:t>
            </a:r>
            <a:r>
              <a:rPr lang="ru-RU" dirty="0"/>
              <a:t> </a:t>
            </a:r>
            <a:r>
              <a:rPr lang="ru-RU" dirty="0" err="1"/>
              <a:t>номи</a:t>
            </a:r>
            <a:r>
              <a:rPr lang="ru-RU" dirty="0"/>
              <a:t> </a:t>
            </a:r>
            <a:r>
              <a:rPr lang="ru-RU" dirty="0" err="1"/>
              <a:t>манзилгоҳи</a:t>
            </a:r>
            <a:r>
              <a:rPr lang="ru-RU" dirty="0"/>
              <a:t>, бизнес-</a:t>
            </a:r>
            <a:r>
              <a:rPr lang="ru-RU" dirty="0" err="1"/>
              <a:t>режанинг</a:t>
            </a:r>
            <a:r>
              <a:rPr lang="ru-RU" dirty="0"/>
              <a:t> </a:t>
            </a:r>
            <a:r>
              <a:rPr lang="ru-RU" dirty="0" err="1"/>
              <a:t>номланиши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тузилган</a:t>
            </a:r>
            <a:r>
              <a:rPr lang="ru-RU" dirty="0"/>
              <a:t> </a:t>
            </a:r>
            <a:r>
              <a:rPr lang="ru-RU" dirty="0" err="1"/>
              <a:t>вақти</a:t>
            </a:r>
            <a:r>
              <a:rPr lang="ru-RU" dirty="0"/>
              <a:t> </a:t>
            </a:r>
            <a:r>
              <a:rPr lang="ru-RU" dirty="0" err="1"/>
              <a:t>ҳамда</a:t>
            </a:r>
            <a:r>
              <a:rPr lang="ru-RU" dirty="0"/>
              <a:t> </a:t>
            </a:r>
            <a:r>
              <a:rPr lang="ru-RU" dirty="0" err="1"/>
              <a:t>муаллифлари</a:t>
            </a:r>
            <a:r>
              <a:rPr lang="ru-RU" dirty="0"/>
              <a:t> </a:t>
            </a:r>
            <a:r>
              <a:rPr lang="ru-RU" dirty="0" err="1"/>
              <a:t>тўғрисида</a:t>
            </a:r>
            <a:r>
              <a:rPr lang="ru-RU" dirty="0"/>
              <a:t> </a:t>
            </a:r>
            <a:r>
              <a:rPr lang="ru-RU" dirty="0" err="1"/>
              <a:t>маълумотлар</a:t>
            </a:r>
            <a:r>
              <a:rPr lang="ru-RU" dirty="0"/>
              <a:t> </a:t>
            </a:r>
            <a:r>
              <a:rPr lang="ru-RU" dirty="0" err="1"/>
              <a:t>кўрсатилади</a:t>
            </a:r>
            <a:r>
              <a:rPr lang="ru-RU" dirty="0"/>
              <a:t>. Титул </a:t>
            </a:r>
            <a:r>
              <a:rPr lang="ru-RU" dirty="0" err="1"/>
              <a:t>варағида</a:t>
            </a:r>
            <a:r>
              <a:rPr lang="ru-RU" dirty="0"/>
              <a:t> </a:t>
            </a:r>
            <a:r>
              <a:rPr lang="ru-RU" dirty="0" err="1"/>
              <a:t>маълумотларни</a:t>
            </a:r>
            <a:r>
              <a:rPr lang="ru-RU" dirty="0"/>
              <a:t> </a:t>
            </a:r>
            <a:r>
              <a:rPr lang="ru-RU" dirty="0" err="1"/>
              <a:t>ошкор</a:t>
            </a:r>
            <a:r>
              <a:rPr lang="ru-RU" dirty="0"/>
              <a:t> </a:t>
            </a:r>
            <a:r>
              <a:rPr lang="ru-RU" dirty="0" err="1"/>
              <a:t>қилмаслик</a:t>
            </a:r>
            <a:r>
              <a:rPr lang="ru-RU" dirty="0"/>
              <a:t> </a:t>
            </a:r>
            <a:r>
              <a:rPr lang="ru-RU" dirty="0" err="1"/>
              <a:t>бўйича</a:t>
            </a:r>
            <a:r>
              <a:rPr lang="ru-RU" dirty="0"/>
              <a:t> </a:t>
            </a:r>
            <a:r>
              <a:rPr lang="ru-RU" dirty="0" err="1"/>
              <a:t>махфийлик</a:t>
            </a:r>
            <a:r>
              <a:rPr lang="ru-RU" dirty="0"/>
              <a:t> </a:t>
            </a:r>
            <a:r>
              <a:rPr lang="ru-RU" dirty="0" err="1"/>
              <a:t>меморандуми</a:t>
            </a:r>
            <a:r>
              <a:rPr lang="ru-RU" dirty="0"/>
              <a:t> </a:t>
            </a:r>
            <a:r>
              <a:rPr lang="ru-RU" dirty="0" err="1"/>
              <a:t>баён</a:t>
            </a:r>
            <a:r>
              <a:rPr lang="ru-RU" dirty="0"/>
              <a:t> </a:t>
            </a:r>
            <a:r>
              <a:rPr lang="ru-RU" dirty="0" err="1"/>
              <a:t>қилинади</a:t>
            </a:r>
            <a:r>
              <a:rPr lang="ru-RU" dirty="0"/>
              <a:t>, </a:t>
            </a:r>
            <a:r>
              <a:rPr lang="ru-RU" dirty="0" err="1"/>
              <a:t>чунки</a:t>
            </a:r>
            <a:r>
              <a:rPr lang="ru-RU" dirty="0"/>
              <a:t> бизнес-режа </a:t>
            </a:r>
            <a:r>
              <a:rPr lang="ru-RU" dirty="0" err="1"/>
              <a:t>бўлимларида</a:t>
            </a:r>
            <a:r>
              <a:rPr lang="ru-RU" dirty="0"/>
              <a:t> </a:t>
            </a:r>
            <a:r>
              <a:rPr lang="ru-RU" dirty="0" err="1"/>
              <a:t>корхона</a:t>
            </a:r>
            <a:r>
              <a:rPr lang="ru-RU" dirty="0"/>
              <a:t> </a:t>
            </a:r>
            <a:r>
              <a:rPr lang="ru-RU" dirty="0" err="1"/>
              <a:t>иқтисодий</a:t>
            </a:r>
            <a:r>
              <a:rPr lang="ru-RU" dirty="0"/>
              <a:t> </a:t>
            </a:r>
            <a:r>
              <a:rPr lang="ru-RU" dirty="0" err="1"/>
              <a:t>хавфсизлигига</a:t>
            </a:r>
            <a:r>
              <a:rPr lang="ru-RU" dirty="0"/>
              <a:t> </a:t>
            </a:r>
            <a:r>
              <a:rPr lang="ru-RU" dirty="0" err="1"/>
              <a:t>салбий</a:t>
            </a:r>
            <a:r>
              <a:rPr lang="ru-RU" dirty="0"/>
              <a:t> </a:t>
            </a:r>
            <a:r>
              <a:rPr lang="ru-RU" dirty="0" err="1"/>
              <a:t>таъсир</a:t>
            </a:r>
            <a:r>
              <a:rPr lang="ru-RU" dirty="0"/>
              <a:t> </a:t>
            </a:r>
            <a:r>
              <a:rPr lang="ru-RU" dirty="0" err="1"/>
              <a:t>қилувчи</a:t>
            </a:r>
            <a:r>
              <a:rPr lang="ru-RU" dirty="0"/>
              <a:t> </a:t>
            </a:r>
            <a:r>
              <a:rPr lang="ru-RU" dirty="0" err="1"/>
              <a:t>маълумотлар</a:t>
            </a:r>
            <a:r>
              <a:rPr lang="ru-RU" dirty="0"/>
              <a:t> </a:t>
            </a:r>
            <a:r>
              <a:rPr lang="ru-RU" dirty="0" err="1"/>
              <a:t>рақобатчилар</a:t>
            </a:r>
            <a:r>
              <a:rPr lang="ru-RU" dirty="0"/>
              <a:t> </a:t>
            </a:r>
            <a:r>
              <a:rPr lang="ru-RU" dirty="0" err="1"/>
              <a:t>манфаатларига</a:t>
            </a:r>
            <a:r>
              <a:rPr lang="ru-RU" dirty="0"/>
              <a:t> </a:t>
            </a:r>
            <a:r>
              <a:rPr lang="ru-RU" dirty="0" err="1"/>
              <a:t>хизмат</a:t>
            </a:r>
            <a:r>
              <a:rPr lang="ru-RU" dirty="0"/>
              <a:t> </a:t>
            </a:r>
            <a:r>
              <a:rPr lang="ru-RU" dirty="0" err="1"/>
              <a:t>қилмаслиги</a:t>
            </a:r>
            <a:r>
              <a:rPr lang="ru-RU" dirty="0"/>
              <a:t> </a:t>
            </a:r>
            <a:r>
              <a:rPr lang="ru-RU" dirty="0" err="1"/>
              <a:t>керак</a:t>
            </a:r>
            <a:r>
              <a:rPr lang="ru-RU" dirty="0"/>
              <a:t>. </a:t>
            </a:r>
            <a:r>
              <a:rPr lang="ru-RU" dirty="0" err="1"/>
              <a:t>Бундан</a:t>
            </a:r>
            <a:r>
              <a:rPr lang="ru-RU" dirty="0"/>
              <a:t> </a:t>
            </a:r>
            <a:r>
              <a:rPr lang="ru-RU" dirty="0" err="1"/>
              <a:t>ташқари</a:t>
            </a:r>
            <a:r>
              <a:rPr lang="ru-RU" dirty="0"/>
              <a:t> </a:t>
            </a:r>
            <a:r>
              <a:rPr lang="ru-RU" dirty="0" err="1"/>
              <a:t>тақдим</a:t>
            </a:r>
            <a:r>
              <a:rPr lang="ru-RU" dirty="0"/>
              <a:t> </a:t>
            </a:r>
            <a:r>
              <a:rPr lang="ru-RU" dirty="0" err="1"/>
              <a:t>этилган</a:t>
            </a:r>
            <a:r>
              <a:rPr lang="ru-RU" dirty="0"/>
              <a:t> бизнес-режа </a:t>
            </a:r>
            <a:r>
              <a:rPr lang="ru-RU" dirty="0" err="1"/>
              <a:t>ҳамкор</a:t>
            </a:r>
            <a:r>
              <a:rPr lang="ru-RU" dirty="0"/>
              <a:t> </a:t>
            </a:r>
            <a:r>
              <a:rPr lang="ru-RU" dirty="0" err="1"/>
              <a:t>ёки</a:t>
            </a:r>
            <a:r>
              <a:rPr lang="ru-RU" dirty="0"/>
              <a:t> </a:t>
            </a:r>
            <a:r>
              <a:rPr lang="ru-RU" dirty="0" err="1"/>
              <a:t>инвесторда</a:t>
            </a:r>
            <a:r>
              <a:rPr lang="ru-RU" dirty="0"/>
              <a:t> </a:t>
            </a:r>
            <a:r>
              <a:rPr lang="ru-RU" dirty="0" err="1"/>
              <a:t>қизиқиш</a:t>
            </a:r>
            <a:r>
              <a:rPr lang="ru-RU" dirty="0"/>
              <a:t> </a:t>
            </a:r>
            <a:r>
              <a:rPr lang="ru-RU" dirty="0" err="1"/>
              <a:t>уйғотмаса</a:t>
            </a:r>
            <a:r>
              <a:rPr lang="ru-RU" dirty="0"/>
              <a:t> </a:t>
            </a:r>
            <a:r>
              <a:rPr lang="ru-RU" dirty="0" err="1"/>
              <a:t>муаллифга</a:t>
            </a:r>
            <a:r>
              <a:rPr lang="ru-RU" dirty="0"/>
              <a:t> </a:t>
            </a:r>
            <a:r>
              <a:rPr lang="ru-RU" dirty="0" err="1"/>
              <a:t>қайтарилиши</a:t>
            </a:r>
            <a:r>
              <a:rPr lang="ru-RU" dirty="0"/>
              <a:t> </a:t>
            </a:r>
            <a:r>
              <a:rPr lang="ru-RU" dirty="0" err="1"/>
              <a:t>тўғрисидаги</a:t>
            </a:r>
            <a:r>
              <a:rPr lang="ru-RU" dirty="0"/>
              <a:t> </a:t>
            </a:r>
            <a:r>
              <a:rPr lang="ru-RU" dirty="0" err="1"/>
              <a:t>талаб</a:t>
            </a:r>
            <a:r>
              <a:rPr lang="ru-RU" dirty="0"/>
              <a:t> </a:t>
            </a:r>
            <a:r>
              <a:rPr lang="ru-RU" dirty="0" err="1"/>
              <a:t>жойлаштириш</a:t>
            </a:r>
            <a:r>
              <a:rPr lang="ru-RU" dirty="0"/>
              <a:t> </a:t>
            </a:r>
            <a:r>
              <a:rPr lang="ru-RU" dirty="0" err="1"/>
              <a:t>мумкин</a:t>
            </a:r>
            <a:r>
              <a:rPr lang="ru-RU" dirty="0"/>
              <a:t>. </a:t>
            </a:r>
            <a:endParaRPr lang="ru-RU" dirty="0"/>
          </a:p>
          <a:p>
            <a:r>
              <a:rPr lang="en-US" dirty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Бизнес-</a:t>
            </a:r>
            <a:r>
              <a:rPr lang="ru-RU" b="1" dirty="0" err="1"/>
              <a:t>режанинг</a:t>
            </a:r>
            <a:r>
              <a:rPr lang="ru-RU" b="1" dirty="0"/>
              <a:t> </a:t>
            </a:r>
            <a:r>
              <a:rPr lang="ru-RU" b="1" dirty="0" err="1"/>
              <a:t>резюмеси</a:t>
            </a:r>
            <a:r>
              <a:rPr lang="ru-RU" b="1" dirty="0"/>
              <a:t> (</a:t>
            </a:r>
            <a:r>
              <a:rPr lang="ru-RU" b="1" dirty="0" err="1"/>
              <a:t>қисқача</a:t>
            </a:r>
            <a:r>
              <a:rPr lang="ru-RU" b="1" dirty="0"/>
              <a:t> </a:t>
            </a:r>
            <a:r>
              <a:rPr lang="ru-RU" b="1" dirty="0" err="1"/>
              <a:t>мазмуни</a:t>
            </a:r>
            <a:r>
              <a:rPr lang="ru-RU" b="1" dirty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Бизнес-режа юқорида айтиб ўтилганидек, мураккаб тузилмага эга. Унинг бўлимлари таркиби бизнес турига боғлиқ ҳолда ўзгариши мумкин. Бироқ шунга қарамай, бизнес-режаларнинг деярли барча турлари таркибида энг муҳим бўлим сифатида </a:t>
            </a:r>
            <a:r>
              <a:rPr lang="en-US" b="1" dirty="0"/>
              <a:t>резюме </a:t>
            </a:r>
            <a:r>
              <a:rPr lang="en-US" dirty="0"/>
              <a:t>– корхона ва бўлажак бизнеснинг қисқача тарифланиши мавжуд бўлади. У фойдаланувчига бизнес-режанинг бошқа бўлимлари билан деталли равишда танишиб чиқиш мақсадга мувофиқлигини аниқлашга ёрдам бериши лозим.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Корхонанинг</a:t>
            </a:r>
            <a:r>
              <a:rPr lang="ru-RU" b="1" dirty="0"/>
              <a:t> </a:t>
            </a:r>
            <a:r>
              <a:rPr lang="ru-RU" b="1" dirty="0" err="1"/>
              <a:t>тармоқдаги</a:t>
            </a:r>
            <a:r>
              <a:rPr lang="ru-RU" b="1" dirty="0"/>
              <a:t> </a:t>
            </a:r>
            <a:r>
              <a:rPr lang="ru-RU" b="1" dirty="0" err="1"/>
              <a:t>ва</a:t>
            </a:r>
            <a:r>
              <a:rPr lang="ru-RU" b="1" dirty="0"/>
              <a:t> </a:t>
            </a:r>
            <a:r>
              <a:rPr lang="ru-RU" b="1" dirty="0" err="1"/>
              <a:t>бозордаги</a:t>
            </a:r>
            <a:r>
              <a:rPr lang="ru-RU" b="1" dirty="0"/>
              <a:t> </a:t>
            </a:r>
            <a:r>
              <a:rPr lang="ru-RU" b="1" dirty="0" err="1"/>
              <a:t>ҳолати</a:t>
            </a:r>
            <a:r>
              <a:rPr lang="ru-RU" b="1" dirty="0"/>
              <a:t> </a:t>
            </a:r>
            <a:r>
              <a:rPr lang="ru-RU" b="1" dirty="0" err="1"/>
              <a:t>таҳлили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err="1"/>
              <a:t>тармоқнинг</a:t>
            </a:r>
            <a:r>
              <a:rPr lang="ru-RU" dirty="0"/>
              <a:t> </a:t>
            </a:r>
            <a:r>
              <a:rPr lang="ru-RU" dirty="0" err="1"/>
              <a:t>иқтисодий</a:t>
            </a:r>
            <a:r>
              <a:rPr lang="ru-RU" dirty="0"/>
              <a:t> </a:t>
            </a:r>
            <a:r>
              <a:rPr lang="ru-RU" dirty="0" err="1"/>
              <a:t>секторини</a:t>
            </a:r>
            <a:r>
              <a:rPr lang="ru-RU" dirty="0"/>
              <a:t> </a:t>
            </a:r>
            <a:r>
              <a:rPr lang="ru-RU" dirty="0" err="1"/>
              <a:t>аниқлаш</a:t>
            </a:r>
            <a:r>
              <a:rPr lang="ru-RU" dirty="0"/>
              <a:t> (</a:t>
            </a:r>
            <a:r>
              <a:rPr lang="ru-RU" dirty="0" err="1"/>
              <a:t>фан</a:t>
            </a:r>
            <a:r>
              <a:rPr lang="ru-RU" dirty="0"/>
              <a:t>, </a:t>
            </a:r>
            <a:r>
              <a:rPr lang="ru-RU" dirty="0" err="1"/>
              <a:t>ишлаб</a:t>
            </a:r>
            <a:r>
              <a:rPr lang="ru-RU" dirty="0"/>
              <a:t> </a:t>
            </a:r>
            <a:r>
              <a:rPr lang="ru-RU" dirty="0" err="1"/>
              <a:t>чиқариш</a:t>
            </a:r>
            <a:r>
              <a:rPr lang="ru-RU" dirty="0"/>
              <a:t>, </a:t>
            </a:r>
            <a:r>
              <a:rPr lang="ru-RU" dirty="0" err="1"/>
              <a:t>хизмат</a:t>
            </a:r>
            <a:r>
              <a:rPr lang="ru-RU" dirty="0"/>
              <a:t> </a:t>
            </a:r>
            <a:r>
              <a:rPr lang="ru-RU" dirty="0" err="1"/>
              <a:t>кўрсатиш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ҳоказо</a:t>
            </a:r>
            <a:r>
              <a:rPr lang="ru-RU" dirty="0"/>
              <a:t>);</a:t>
            </a:r>
            <a:endParaRPr lang="ru-RU" dirty="0"/>
          </a:p>
          <a:p>
            <a:pPr lvl="0"/>
            <a:r>
              <a:rPr lang="ru-RU" dirty="0" err="1"/>
              <a:t>мавсумийлик</a:t>
            </a:r>
            <a:r>
              <a:rPr lang="ru-RU" dirty="0"/>
              <a:t>;</a:t>
            </a:r>
            <a:endParaRPr lang="ru-RU" dirty="0"/>
          </a:p>
          <a:p>
            <a:pPr lvl="0"/>
            <a:r>
              <a:rPr lang="ru-RU" dirty="0" err="1"/>
              <a:t>тармоқ</a:t>
            </a:r>
            <a:r>
              <a:rPr lang="ru-RU" dirty="0"/>
              <a:t> </a:t>
            </a:r>
            <a:r>
              <a:rPr lang="ru-RU" dirty="0" err="1"/>
              <a:t>бозорининг</a:t>
            </a:r>
            <a:r>
              <a:rPr lang="ru-RU" dirty="0"/>
              <a:t> </a:t>
            </a:r>
            <a:r>
              <a:rPr lang="ru-RU" dirty="0" err="1"/>
              <a:t>географик</a:t>
            </a:r>
            <a:r>
              <a:rPr lang="ru-RU" dirty="0"/>
              <a:t> </a:t>
            </a:r>
            <a:r>
              <a:rPr lang="ru-RU" dirty="0" err="1"/>
              <a:t>жойлашуви</a:t>
            </a:r>
            <a:r>
              <a:rPr lang="ru-RU" dirty="0"/>
              <a:t> (</a:t>
            </a:r>
            <a:r>
              <a:rPr lang="ru-RU" dirty="0" err="1"/>
              <a:t>маҳаллий</a:t>
            </a:r>
            <a:r>
              <a:rPr lang="ru-RU" dirty="0"/>
              <a:t>, </a:t>
            </a:r>
            <a:r>
              <a:rPr lang="ru-RU" dirty="0" err="1"/>
              <a:t>минтақавий</a:t>
            </a:r>
            <a:r>
              <a:rPr lang="ru-RU" dirty="0"/>
              <a:t>, </a:t>
            </a:r>
            <a:r>
              <a:rPr lang="ru-RU" dirty="0" err="1"/>
              <a:t>миллий</a:t>
            </a:r>
            <a:r>
              <a:rPr lang="ru-RU" dirty="0"/>
              <a:t>, </a:t>
            </a:r>
            <a:r>
              <a:rPr lang="ru-RU" dirty="0" err="1"/>
              <a:t>халқаро</a:t>
            </a:r>
            <a:r>
              <a:rPr lang="ru-RU" dirty="0"/>
              <a:t>);</a:t>
            </a:r>
            <a:endParaRPr lang="ru-RU" dirty="0"/>
          </a:p>
          <a:p>
            <a:pPr lvl="0"/>
            <a:r>
              <a:rPr lang="ru-RU" dirty="0" err="1"/>
              <a:t>мазкур</a:t>
            </a:r>
            <a:r>
              <a:rPr lang="ru-RU" dirty="0"/>
              <a:t> </a:t>
            </a:r>
            <a:r>
              <a:rPr lang="ru-RU" dirty="0" err="1"/>
              <a:t>тармоқ</a:t>
            </a:r>
            <a:r>
              <a:rPr lang="ru-RU" dirty="0"/>
              <a:t> </a:t>
            </a:r>
            <a:r>
              <a:rPr lang="ru-RU" dirty="0" err="1"/>
              <a:t>таклиф</a:t>
            </a:r>
            <a:r>
              <a:rPr lang="ru-RU" dirty="0"/>
              <a:t> </a:t>
            </a:r>
            <a:r>
              <a:rPr lang="ru-RU" dirty="0" err="1"/>
              <a:t>этувчи</a:t>
            </a:r>
            <a:r>
              <a:rPr lang="ru-RU" dirty="0"/>
              <a:t> </a:t>
            </a:r>
            <a:r>
              <a:rPr lang="ru-RU" dirty="0" err="1"/>
              <a:t>асосий</a:t>
            </a:r>
            <a:r>
              <a:rPr lang="ru-RU" dirty="0"/>
              <a:t> </a:t>
            </a:r>
            <a:r>
              <a:rPr lang="ru-RU" dirty="0" err="1"/>
              <a:t>маҳсулот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хизмат</a:t>
            </a:r>
            <a:r>
              <a:rPr lang="ru-RU" dirty="0"/>
              <a:t> </a:t>
            </a:r>
            <a:r>
              <a:rPr lang="ru-RU" dirty="0" err="1"/>
              <a:t>турлари</a:t>
            </a:r>
            <a:r>
              <a:rPr lang="ru-RU" dirty="0"/>
              <a:t>;</a:t>
            </a:r>
            <a:endParaRPr lang="ru-RU" dirty="0"/>
          </a:p>
          <a:p>
            <a:pPr lvl="0"/>
            <a:r>
              <a:rPr lang="ru-RU" dirty="0" err="1"/>
              <a:t>тармоқнинг</a:t>
            </a:r>
            <a:r>
              <a:rPr lang="ru-RU" dirty="0"/>
              <a:t> </a:t>
            </a:r>
            <a:r>
              <a:rPr lang="ru-RU" dirty="0" err="1"/>
              <a:t>ҳозирги</a:t>
            </a:r>
            <a:r>
              <a:rPr lang="ru-RU" dirty="0"/>
              <a:t> </a:t>
            </a:r>
            <a:r>
              <a:rPr lang="ru-RU" dirty="0" err="1"/>
              <a:t>ҳолати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ривожланиш</a:t>
            </a:r>
            <a:r>
              <a:rPr lang="ru-RU" dirty="0"/>
              <a:t> </a:t>
            </a:r>
            <a:r>
              <a:rPr lang="ru-RU" dirty="0" err="1"/>
              <a:t>истиқболлари</a:t>
            </a:r>
            <a:r>
              <a:rPr lang="ru-RU" dirty="0"/>
              <a:t>;</a:t>
            </a:r>
            <a:endParaRPr lang="ru-RU" dirty="0"/>
          </a:p>
          <a:p>
            <a:pPr lvl="0"/>
            <a:r>
              <a:rPr lang="ru-RU" dirty="0" err="1"/>
              <a:t>тармоқ</a:t>
            </a:r>
            <a:r>
              <a:rPr lang="ru-RU" dirty="0"/>
              <a:t> </a:t>
            </a:r>
            <a:r>
              <a:rPr lang="ru-RU" dirty="0" err="1"/>
              <a:t>бозорининг</a:t>
            </a:r>
            <a:r>
              <a:rPr lang="ru-RU" dirty="0"/>
              <a:t> </a:t>
            </a:r>
            <a:r>
              <a:rPr lang="ru-RU" dirty="0" err="1"/>
              <a:t>тузилмаси</a:t>
            </a:r>
            <a:r>
              <a:rPr lang="ru-RU" dirty="0"/>
              <a:t>, </a:t>
            </a:r>
            <a:r>
              <a:rPr lang="ru-RU" dirty="0" err="1"/>
              <a:t>сиғими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унинг</a:t>
            </a:r>
            <a:r>
              <a:rPr lang="ru-RU" dirty="0"/>
              <a:t> </a:t>
            </a:r>
            <a:r>
              <a:rPr lang="ru-RU" dirty="0" err="1"/>
              <a:t>ўзгариш</a:t>
            </a:r>
            <a:r>
              <a:rPr lang="ru-RU" dirty="0"/>
              <a:t> </a:t>
            </a:r>
            <a:r>
              <a:rPr lang="ru-RU" dirty="0" err="1"/>
              <a:t>тенденциялари</a:t>
            </a:r>
            <a:r>
              <a:rPr lang="ru-RU" dirty="0"/>
              <a:t>;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Корхонани</a:t>
            </a:r>
            <a:r>
              <a:rPr lang="ru-RU" b="1" dirty="0"/>
              <a:t> </a:t>
            </a:r>
            <a:r>
              <a:rPr lang="ru-RU" b="1" dirty="0" err="1"/>
              <a:t>баҳолаш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Корхона тўғрисидаги ахборот инвесторлар корхонанинг ишончлилиги, унинг бозордаги ҳолати барқарорлигига ишонч ҳосил қилишлари учун иложи борича тўлиқ бўлиши лозим. Корхонани тавсифлаш унинг яратилиш тарихи, ташкилий-ҳуқуқий шакли, давлат идораларида рўйхатдан ўтиши, хўжалик алоқалари, энг йирик фойдали лойиҳалари, менежментнинг самарадорлиги ҳақидаги маълумотлар ва бошқаларни қамраб олиши лозим.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2253</Words>
  <Application>WPS Slides</Application>
  <PresentationFormat>Широкоэкранный</PresentationFormat>
  <Paragraphs>29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5" baseType="lpstr">
      <vt:lpstr>Arial</vt:lpstr>
      <vt:lpstr>SimSun</vt:lpstr>
      <vt:lpstr>Wingdings</vt:lpstr>
      <vt:lpstr>Wingdings 3</vt:lpstr>
      <vt:lpstr>Arial</vt:lpstr>
      <vt:lpstr>Trebuchet MS</vt:lpstr>
      <vt:lpstr>Microsoft YaHei</vt:lpstr>
      <vt:lpstr>Arial Unicode MS</vt:lpstr>
      <vt:lpstr>Calibri</vt:lpstr>
      <vt:lpstr>Грань</vt:lpstr>
      <vt:lpstr>БИЗНЕС РЕЖА ИШЛАБ ЧИҚУВЧИ КОРХОНА БАЁНИ</vt:lpstr>
      <vt:lpstr>Бизнес-режанинг титул варағи, аннотацияси, мундарижаси ва кириш қисми.</vt:lpstr>
      <vt:lpstr>Бизнес-режанинг резюмеси (қисқача мазмуни)</vt:lpstr>
      <vt:lpstr>Корхонанинг тармоқдаги ва бозордаги ҳолати таҳлили</vt:lpstr>
      <vt:lpstr>Корхонани баҳолаш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AliCom</dc:creator>
  <cp:lastModifiedBy>Admin</cp:lastModifiedBy>
  <cp:revision>4</cp:revision>
  <dcterms:created xsi:type="dcterms:W3CDTF">2023-10-31T04:28:00Z</dcterms:created>
  <dcterms:modified xsi:type="dcterms:W3CDTF">2025-04-15T09:54:20Z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6B977EFD8E5E446FAA3C9BD3E1DF6271_13</vt:lpwstr>
  </property>
  <property fmtid="{D5CDD505-2E9C-101B-9397-08002B2CF9AE}" pid="3" name="KSOProductBuildVer">
    <vt:lpwstr>1033-12.2.0.20795</vt:lpwstr>
  </property>
</Properties>
</file>