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comments/comment1.xml" ContentType="application/vnd.openxmlformats-officedocument.presentationml.comment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0"/>
  </p:notesMasterIdLst>
  <p:sldIdLst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9" r:id="rId12"/>
    <p:sldId id="268" r:id="rId13"/>
    <p:sldId id="270" r:id="rId14"/>
    <p:sldId id="265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123" initials="1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5" d="100"/>
          <a:sy n="65" d="100"/>
        </p:scale>
        <p:origin x="936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commentAuthors" Target="commentAuthors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notesMaster" Target="notesMasters/notesMaster1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5-08T20:28:56.882" idx="1">
    <p:pos x="10" y="10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784E1C-2D6F-4ECE-802D-6DF546E8A01F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F056A7-A45A-4333-9A49-D05EC6766499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1196975"/>
            <a:ext cx="10943167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2422525"/>
            <a:ext cx="10949517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B61BEF0D-F0BB-DE4B-95CE-6DB70DBA9567}" type="datetimeFigureOut">
              <a:rPr lang="en-US" smtClean="0"/>
            </a:fld>
            <a:endParaRPr lang="en-US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5C6B4A9-1611-4792-9094-5F34BCA07E0B}" type="datetimeFigureOut">
              <a:rPr lang="en-US" smtClean="0"/>
            </a:fld>
            <a:endParaRPr lang="en-US" dirty="0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 dirty="0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333C77-0158-454C-844F-B7AB9BD7DAD4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61BEF0D-F0BB-DE4B-95CE-6DB70DBA9567}" type="datetimeFigureOut">
              <a:rPr lang="en-US" smtClean="0"/>
            </a:fld>
            <a:endParaRPr lang="en-US" dirty="0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 dirty="0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61BEF0D-F0BB-DE4B-95CE-6DB70DBA9567}" type="datetimeFigureOut">
              <a:rPr lang="en-US" smtClean="0"/>
            </a:fld>
            <a:endParaRPr lang="en-US" dirty="0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 dirty="0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61BEF0D-F0BB-DE4B-95CE-6DB70DBA9567}" type="datetimeFigureOut">
              <a:rPr lang="en-US" smtClean="0"/>
            </a:fld>
            <a:endParaRPr lang="en-US" dirty="0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 dirty="0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EB712588-04B1-427B-82EE-E8DB90309F08}" type="datetimeFigureOut">
              <a:rPr lang="en-US" smtClean="0"/>
            </a:fld>
            <a:endParaRPr lang="en-US" dirty="0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 dirty="0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FF9F0C5-380F-41C2-899A-BAC0F0927E16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61BEF0D-F0BB-DE4B-95CE-6DB70DBA9567}" type="datetimeFigureOut">
              <a:rPr lang="en-US" smtClean="0"/>
            </a:fld>
            <a:endParaRPr lang="en-US" dirty="0"/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 dirty="0"/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61BEF0D-F0BB-DE4B-95CE-6DB70DBA9567}" type="datetimeFigureOut">
              <a:rPr lang="en-US" smtClean="0"/>
            </a:fld>
            <a:endParaRPr lang="en-US" dirty="0"/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 dirty="0"/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61BEF0D-F0BB-DE4B-95CE-6DB70DBA9567}" type="datetimeFigureOut">
              <a:rPr lang="en-US" smtClean="0"/>
            </a:fld>
            <a:endParaRPr lang="en-US" dirty="0"/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 dirty="0"/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2A54C80-263E-416B-A8E0-580EDEADCBDC}" type="datetimeFigureOut">
              <a:rPr lang="en-US" smtClean="0"/>
            </a:fld>
            <a:endParaRPr lang="en-US" dirty="0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 dirty="0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19954A3-9DFD-4C44-94BA-B95130A3BA1C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61BEF0D-F0BB-DE4B-95CE-6DB70DBA9567}" type="datetimeFigureOut">
              <a:rPr lang="en-US" smtClean="0"/>
            </a:fld>
            <a:endParaRPr lang="en-US" dirty="0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 dirty="0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B61BEF0D-F0BB-DE4B-95CE-6DB70DBA9567}" type="datetimeFigureOut">
              <a:rPr lang="en-US" smtClean="0"/>
            </a:fld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94758" y="2504563"/>
            <a:ext cx="9303027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Mener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kasalligi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zamonaviy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davolash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usullari</a:t>
            </a:r>
            <a:endParaRPr lang="en-US" sz="4000" b="1" dirty="0" err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3621" y="1422835"/>
            <a:ext cx="5247092" cy="49562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3926" y="1422834"/>
            <a:ext cx="5247092" cy="495622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60984" y="478938"/>
            <a:ext cx="1020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kasalligining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MRT da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ko’rinishi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61768" y="796413"/>
            <a:ext cx="1003873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kasalligini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diagnostikasi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eshitishni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konduktiv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bo’yicha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pasayishi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Eshitishni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flyuktuatsiyasi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o’zgaruvchanligi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Musbat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TBTF ( tonus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balandligini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tezlashish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fenomeni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Vestibulyar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o’zgarishlar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rivojlangancha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bemorni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qulog’ida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shovqin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bezovta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past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chastotali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xarakterga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7586" y="302359"/>
            <a:ext cx="11120285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Differensial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diagnoz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kasalligini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vestibulyar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analizatorini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kasalliklari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differensiatsiya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qilinadi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Tomirli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kasalliklar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Toksik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kasalliklar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Infeksion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kasalliklar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Travmartik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kasalliklar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Miyacha-ko’prik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burchagi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o’smalari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0438" y="217539"/>
            <a:ext cx="11400503" cy="644873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81548" y="914399"/>
            <a:ext cx="1002890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Davolash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Yotoq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rejimi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Yorug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tovushlarni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oyoqga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grelka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bo’yin-ensa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sohasiga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gorchichniklar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qo’yish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ostiga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0,1%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sulfat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atropin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eritmasi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1ml;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Mushaklar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orasiga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2,5%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pipolfen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suprastin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2,0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yuborish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Vena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ichiga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10-20ml 40%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glyukoza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eritmasi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10ml 5%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novakain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eritmasini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yuborish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Ayrim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hollarda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2%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promedol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2,5%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aminazin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eritmasi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1,0ml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mushaklar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orasiga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yuboriladi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Intrameatal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parameatal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1-2 ml 1-2%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novakain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eritmasi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yuboriladi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1503" y="648928"/>
            <a:ext cx="1148899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Konservativ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davolash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Chekish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alkogol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iste’mol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qilinmaydi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Bosh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miya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quloq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tomirlarida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mikrosirkulyatsiyani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yaxshilovchi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vositalar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(v/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gemodez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reoglyuman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mannitol)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shuningdek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miya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aylanishini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yaxshilovchi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vositalar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(trental,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kavinton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mildronat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vazobral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v/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5%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gidrokarbonat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natriy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eritmasi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50-100ml 15kun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Giperbarik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oksigenatsiya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Refleksoterapiyaning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lazeropunktura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magnitlazer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ta’sir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ko’rsatish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Davolovchi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jismoniy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mashg’ulotlar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vestibulyar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reabilitatsiya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stabilografik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platformada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flipH="1">
            <a:off x="540775" y="899652"/>
            <a:ext cx="1165122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Xirurgik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davolash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Vegetativ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tizimida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xirurgik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aralashuvlar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nog’ora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promontoriumdan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chigalini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buzish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bo’yin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yulduzsimon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bog’lamni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buzish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Dekompressiv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xirurgik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aralashuvlar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daxliz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xaltachalarini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ochish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endolimfatik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xaltachani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drenajlash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shuntlash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dekompressiya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Labirintda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daxliz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chig’anoq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nervi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vestibulyar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destruktiv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operatsiyalar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koxleovestibulyar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nervni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labirintni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lazerodestruksiyasi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flipH="1">
            <a:off x="270265" y="2392537"/>
            <a:ext cx="1165122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E`TIBORINGIZ UCHUN 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32388" y="1228397"/>
            <a:ext cx="10810568" cy="4831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kasalligi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quloq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kasalligi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endolimfa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suyukligi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koʻpayib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quloq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bosimi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Kasallik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dambadam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kuchli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bosh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aylanishi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oʻtadi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kasalligida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bemorning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koʻngli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behuzur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boʻlib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qayt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baʼzan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qulogʻi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shangʻillab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eshitmaydi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Xuruj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vaqtida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bemor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oʻzini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idora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olmay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yurolmaydi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hatto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oʻtirolmaydi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Xurujdan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soʻng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odatda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oʻzini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sogʻ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sezadi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biroq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sogʻayish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deb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boʻlmaydi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Kasallik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xuruji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qaytarilib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haftada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oyda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1-marta).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Xuruj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takrorlangani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sari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bemor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eshita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boshlaydi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bora-bora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boʻlib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qolishi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quloq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yalligʻlanganda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miya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miyacha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zararlanganda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kasalliklarda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shunga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oʻxshash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hodisalar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roʻy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9148" y="571039"/>
            <a:ext cx="10427110" cy="569702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5342" y="1370100"/>
            <a:ext cx="10176387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kasalligining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etiologiyasi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noma'lum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paydo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bo'lishining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uchraydigan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sabablari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angionevroz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vegetativ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distoni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endolimfa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almashinuvining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buzilishi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intralabirint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suyuqliklarining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muvozanati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vazomotor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neyrotrofik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kasalliklar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infektsiya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allergiya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ovqatlanish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vitamin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almashinuvining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buzilishi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1375" y="683341"/>
            <a:ext cx="11180354" cy="546673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7084" y="582067"/>
            <a:ext cx="10677831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kasalligining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patogenezi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Kasallikni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patogenetik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bo’lib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labirint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bosimini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ko’tarilishi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hisoblanadi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gidropsiyani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mexanizmi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endolimfani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giperiroduksiyasi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rezorbsiyasini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pasayishi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quloqni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membrana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strukturalarini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o’tkazuvchanligini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buzulishi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Labirint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gidropsiyani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ksilitli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test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furosemidli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test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kliserolli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test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6749" y="471124"/>
            <a:ext cx="1163647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kasalligining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klinikasi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Xuruj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quyidagilar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xarakterlanadi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tizimli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xarakterli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kuchli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bosh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aylanish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vegetativ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buzulishlar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kasal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quloqda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shovqinni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kuchayishi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kasal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quloq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tomonga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spontan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nistagm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paydo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bo’lishi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Xurujni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qaytalanishi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haftada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oyda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1-2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qaytalanadigan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yilda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1-2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qaytalanadigan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yilda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epizodik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qaytalanadigan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0439" y="217539"/>
            <a:ext cx="11282516" cy="636024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7923" y="765434"/>
            <a:ext cx="11194026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kasalligi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bosqichlari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Boshlang’ich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qaytuvchi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bosqichi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gidrops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xuruj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boshlanishidan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oldingina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aniqlanadi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namoyon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bo’lgan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klinik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belgilar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bosqichi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kasalligini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simpotokompleksi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borligi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xarakterlanadi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labirint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bosimi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doimo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ko’tarilgan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Yakuniy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kuyib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bo’lgan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bosqichi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eshituv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flyuktuatsiyasini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yo’qolishi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degidratsion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testni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bajarilishi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eshitishni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yaxshilashga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kelmaydi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4330</Words>
  <Application>WPS Presentation</Application>
  <PresentationFormat>Широкоэкранный</PresentationFormat>
  <Paragraphs>101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5" baseType="lpstr">
      <vt:lpstr>Arial</vt:lpstr>
      <vt:lpstr>SimSun</vt:lpstr>
      <vt:lpstr>Wingdings</vt:lpstr>
      <vt:lpstr>Times New Roman</vt:lpstr>
      <vt:lpstr>Microsoft YaHei</vt:lpstr>
      <vt:lpstr>Arial Unicode MS</vt:lpstr>
      <vt:lpstr>Calibri</vt:lpstr>
      <vt:lpstr>Blue Waves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123</dc:creator>
  <cp:lastModifiedBy>user</cp:lastModifiedBy>
  <cp:revision>18</cp:revision>
  <dcterms:created xsi:type="dcterms:W3CDTF">2025-05-08T15:25:00Z</dcterms:created>
  <dcterms:modified xsi:type="dcterms:W3CDTF">2026-03-13T07:40:41Z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522CF8C7934B40C292A45657B47F2A69_12</vt:lpwstr>
  </property>
  <property fmtid="{D5CDD505-2E9C-101B-9397-08002B2CF9AE}" pid="3" name="KSOProductBuildVer">
    <vt:lpwstr>1049-12.2.0.23196</vt:lpwstr>
  </property>
</Properties>
</file>