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Ekologiya va atrof-muhitni muhofaza qilish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Muammolar, sabablar va yechimlar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Ekologiya fani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Ekologiya nima?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ekologik muammolar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Orol dengizi muammosi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Iqlim o'zgarishi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Yechimlar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birimiz nima qila olamiz?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Ekologiya nima?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Tirik organizmlarning o'zaro va atrof-muhit bilan munosabatini o'rganuvchi fan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«Ekologiya» atamasini 1866-yilda nemis olimi Ernst Gekkel kiritgan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Atrof-muhit: havo, suv, tuproq, o'simlik va hayvonot dunyosi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Inson tabiatning bir qismi va uning holatiga bevosita bog'liq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ekologik muammolar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Havo ifloslanishi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Sanoat, transport va yoqilg'i chiqindilari havo sifatini yomonlashtiradi.</a:t>
            </a:r>
            <a:endParaRPr lang="en-US" sz="1500" dirty="0"/>
          </a:p>
        </p:txBody>
      </p:sp>
      <p:sp>
        <p:nvSpPr>
          <p:cNvPr id="8" name="Card 2"/>
          <p:cNvSpPr/>
          <p:nvPr/>
        </p:nvSpPr>
        <p:spPr>
          <a:xfrm>
            <a:off x="262890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6606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 tanqisligi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76606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Chuchuk suv zaxiralari cheklangan, ifloslanish va isrofgarchilik kuchaymoqda.</a:t>
            </a:r>
            <a:endParaRPr lang="en-US" sz="1500" dirty="0"/>
          </a:p>
        </p:txBody>
      </p:sp>
      <p:sp>
        <p:nvSpPr>
          <p:cNvPr id="11" name="Card 3"/>
          <p:cNvSpPr/>
          <p:nvPr/>
        </p:nvSpPr>
        <p:spPr>
          <a:xfrm>
            <a:off x="466344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Tuproq buzilishi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Eroziya, sho'rlanish va kimyoviy moddalar unumdorlikni kamaytiradi.</a:t>
            </a:r>
            <a:endParaRPr lang="en-US" sz="1500" dirty="0"/>
          </a:p>
        </p:txBody>
      </p:sp>
      <p:sp>
        <p:nvSpPr>
          <p:cNvPr id="14" name="Card 4"/>
          <p:cNvSpPr/>
          <p:nvPr/>
        </p:nvSpPr>
        <p:spPr>
          <a:xfrm>
            <a:off x="669798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3514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Xilma-xillik kamayishi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3514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O'rmonlar qisqarishi va ov tufayli ko'p turlar yo'qolish xavfida.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Orol dengizi muammosi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Orol dengizi o'tgan asrning 60-yillaridan boshlab keskin qurib bordi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sabab: Amudaryo va Sirdaryo suvining sug'orish uchun ko'p olinishi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Oqibatlar: tuz-chang bo'ronlari, iqlimning o'zgarishi, baliqchilikning inqirozi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Aholi salomatligiga salbiy ta'sir ko'rsatdi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Qurigan tubda daraxt (saksovul) ekish va suvni tejash choralari qo'llanmoqda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Iqlim o'zgarishi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Issiqxona gazlari (karbonat angidrid, metan) atmosferada issiqlikni ushlab qoladi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manba: ko'mir, neft va gazni yoqish, o'rmonlarni kesish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Oqibatlar: o'rtacha haroratning oshishi, muzliklarning erishi, ekstremal ob-havo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Qurg'oqchilik va suv tanqisligi qishloq xo'jaligiga ta'sir qiladi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Yechimlar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Yashil energiya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Quyosh va shamol energiyasidan foydalanishni kengaytirish.</a:t>
            </a:r>
            <a:endParaRPr lang="en-US" sz="1500" dirty="0"/>
          </a:p>
        </p:txBody>
      </p:sp>
      <p:sp>
        <p:nvSpPr>
          <p:cNvPr id="8" name="Card 2"/>
          <p:cNvSpPr/>
          <p:nvPr/>
        </p:nvSpPr>
        <p:spPr>
          <a:xfrm>
            <a:off x="262890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6606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Chiqindilarni qayta ishlash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76606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Kamaytir, qayta ishlat, qayta ishla tamoyili (3R).</a:t>
            </a:r>
            <a:endParaRPr lang="en-US" sz="1500" dirty="0"/>
          </a:p>
        </p:txBody>
      </p:sp>
      <p:sp>
        <p:nvSpPr>
          <p:cNvPr id="11" name="Card 3"/>
          <p:cNvSpPr/>
          <p:nvPr/>
        </p:nvSpPr>
        <p:spPr>
          <a:xfrm>
            <a:off x="466344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Yashil hududlar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Daraxt ekish, o'rmon va bog'larni saqlash.</a:t>
            </a:r>
            <a:endParaRPr lang="en-US" sz="1500" dirty="0"/>
          </a:p>
        </p:txBody>
      </p:sp>
      <p:sp>
        <p:nvSpPr>
          <p:cNvPr id="14" name="Card 4"/>
          <p:cNvSpPr/>
          <p:nvPr/>
        </p:nvSpPr>
        <p:spPr>
          <a:xfrm>
            <a:off x="669798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3514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Ekologik ta'lim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3514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Aholida ekologik madaniyatni shakllantirish.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birimiz nima qila olamiz?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Tejaymiz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Suv, elektr va yoqilg'ini isrof qilmaymiz, keraksiz asboblarni o'chiramiz.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Qayta ishlaymiz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Chiqindini saralaymiz, plastik paketlar o'rniga qayta ishlatiladigan sumkadan foydalanamiz.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Daraxt ekamiz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Hovli, mahalla va maktab hududlarida ko'kalamzorlashtirishda ishtirok etamiz.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Xulosa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Ekologik muammolar butun insoniyat uchun umumiy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Yechim davlat siyosati va har bir kishining kundalik odatlariga bog'liq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Tabiatni asrash — kelajak avlodlar oldidagi burchimiz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E'tiboringiz uchun rahmat!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Savollaringiz bormi?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Ekologiya va atrof-muhitni muhofaza qilish</dc:title>
  <dc:subject>PptxGenJS Presentation</dc:subject>
  <dc:creator>PptxGenJS</dc:creator>
  <cp:lastModifiedBy>PptxGenJS</cp:lastModifiedBy>
  <cp:revision>1</cp:revision>
  <dcterms:created xsi:type="dcterms:W3CDTF">2026-10-07T19:26:01Z</dcterms:created>
  <dcterms:modified xsi:type="dcterms:W3CDTF">2026-10-07T19:26:01Z</dcterms:modified>
</cp:coreProperties>
</file>