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6"/>
  </p:notesMasterIdLst>
  <p:sldIdLst>
    <p:sldId id="357" r:id="rId2"/>
    <p:sldId id="389" r:id="rId3"/>
    <p:sldId id="325" r:id="rId4"/>
    <p:sldId id="258" r:id="rId5"/>
    <p:sldId id="343" r:id="rId6"/>
    <p:sldId id="344" r:id="rId7"/>
    <p:sldId id="355" r:id="rId8"/>
    <p:sldId id="345" r:id="rId9"/>
    <p:sldId id="346" r:id="rId10"/>
    <p:sldId id="347" r:id="rId11"/>
    <p:sldId id="348" r:id="rId12"/>
    <p:sldId id="349" r:id="rId13"/>
    <p:sldId id="359" r:id="rId14"/>
    <p:sldId id="360" r:id="rId15"/>
    <p:sldId id="361" r:id="rId16"/>
    <p:sldId id="362" r:id="rId17"/>
    <p:sldId id="363" r:id="rId18"/>
    <p:sldId id="364" r:id="rId19"/>
    <p:sldId id="365" r:id="rId20"/>
    <p:sldId id="366" r:id="rId21"/>
    <p:sldId id="367" r:id="rId22"/>
    <p:sldId id="368" r:id="rId23"/>
    <p:sldId id="369" r:id="rId24"/>
    <p:sldId id="370" r:id="rId25"/>
    <p:sldId id="356" r:id="rId26"/>
    <p:sldId id="377" r:id="rId27"/>
    <p:sldId id="352" r:id="rId28"/>
    <p:sldId id="373" r:id="rId29"/>
    <p:sldId id="374" r:id="rId30"/>
    <p:sldId id="375" r:id="rId31"/>
    <p:sldId id="376" r:id="rId32"/>
    <p:sldId id="383" r:id="rId33"/>
    <p:sldId id="379" r:id="rId34"/>
    <p:sldId id="380" r:id="rId35"/>
    <p:sldId id="381" r:id="rId36"/>
    <p:sldId id="382" r:id="rId37"/>
    <p:sldId id="351" r:id="rId38"/>
    <p:sldId id="385" r:id="rId39"/>
    <p:sldId id="386" r:id="rId40"/>
    <p:sldId id="387" r:id="rId41"/>
    <p:sldId id="388" r:id="rId42"/>
    <p:sldId id="391" r:id="rId43"/>
    <p:sldId id="354" r:id="rId44"/>
    <p:sldId id="390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42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F7FF3D-ACA7-42BF-BE58-4240E09FA5D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0E22A59-00F8-47F7-AD65-05B5EA432B2D}">
      <dgm:prSet phldrT="[Текст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latin typeface="+mj-lt"/>
            </a:rPr>
            <a:t>1</a:t>
          </a:r>
          <a:endParaRPr lang="ru-RU" dirty="0">
            <a:solidFill>
              <a:schemeClr val="bg1"/>
            </a:solidFill>
            <a:latin typeface="+mj-lt"/>
          </a:endParaRPr>
        </a:p>
      </dgm:t>
    </dgm:pt>
    <dgm:pt modelId="{E09298FD-9E8D-4341-B0D0-A20CD50154F9}" type="parTrans" cxnId="{14F02321-E446-407E-89C0-222C3C8BD2F1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2EE13F6-4DE7-4BE6-A77C-19E34ACAC1CD}" type="sibTrans" cxnId="{14F02321-E446-407E-89C0-222C3C8BD2F1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E1BE6BD9-DD3B-4374-B27E-8891D03CEB9A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HTML5 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га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кириш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 </a:t>
          </a:r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HTML5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янги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стандартлари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 </a:t>
          </a:r>
          <a:endParaRPr lang="ru-RU" dirty="0">
            <a:solidFill>
              <a:srgbClr val="002060"/>
            </a:solidFill>
            <a:latin typeface="+mj-lt"/>
          </a:endParaRPr>
        </a:p>
      </dgm:t>
    </dgm:pt>
    <dgm:pt modelId="{E53D6BB7-27F5-44CA-ACFB-E09F6B891D6B}" type="parTrans" cxnId="{A165D45C-70B5-47D5-8694-0949CCC82F78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708F82F9-0890-48BA-B69E-411174A42B83}" type="sibTrans" cxnId="{A165D45C-70B5-47D5-8694-0949CCC82F78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AD0A27EE-C9DB-4510-957D-04B0A66A08F2}">
      <dgm:prSet phldrT="[Текст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latin typeface="+mj-lt"/>
            </a:rPr>
            <a:t>2</a:t>
          </a:r>
          <a:endParaRPr lang="ru-RU" dirty="0">
            <a:solidFill>
              <a:schemeClr val="bg1"/>
            </a:solidFill>
            <a:latin typeface="+mj-lt"/>
          </a:endParaRPr>
        </a:p>
      </dgm:t>
    </dgm:pt>
    <dgm:pt modelId="{2EA98112-4AC2-4EF8-82A3-27A2A0588204}" type="parTrans" cxnId="{B0437DA8-AA90-4DA7-8FBC-5282F909FD5F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48065736-B263-4216-B767-8B5BF1ECA179}" type="sibTrans" cxnId="{B0437DA8-AA90-4DA7-8FBC-5282F909FD5F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FC9AF233-61C5-4F04-9644-F1FCD06BA9B2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HTML5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теглар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ва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атрибутлар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endParaRPr lang="ru-RU" dirty="0">
            <a:solidFill>
              <a:srgbClr val="002060"/>
            </a:solidFill>
            <a:latin typeface="+mj-lt"/>
          </a:endParaRPr>
        </a:p>
      </dgm:t>
    </dgm:pt>
    <dgm:pt modelId="{E0B7C692-4BC5-48C5-9E70-ED42FC377759}" type="parTrans" cxnId="{C5F387D6-E581-45E0-82BC-D5DD5F71C7A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8CD19DE-57E2-49B4-96FF-0D087BBC8832}" type="sibTrans" cxnId="{C5F387D6-E581-45E0-82BC-D5DD5F71C7A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28ADD97-CDE1-417F-9B76-9FFF6B0866C3}">
      <dgm:prSet phldrT="[Текст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latin typeface="+mj-lt"/>
            </a:rPr>
            <a:t>3</a:t>
          </a:r>
          <a:endParaRPr lang="ru-RU" dirty="0">
            <a:solidFill>
              <a:schemeClr val="bg1"/>
            </a:solidFill>
            <a:latin typeface="+mj-lt"/>
          </a:endParaRPr>
        </a:p>
      </dgm:t>
    </dgm:pt>
    <dgm:pt modelId="{582D2627-6E50-41BC-9F46-E915AAA2F75C}" type="parTrans" cxnId="{2AD2DCE0-A492-497C-B3D2-8FF2E2994D8A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F5388E59-33E1-4107-BB16-2F163BCA93C5}" type="sibTrans" cxnId="{2AD2DCE0-A492-497C-B3D2-8FF2E2994D8A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A8EE2B3-3791-4D49-9BA8-3CB51074A64F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HTML5 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да аудио</a:t>
          </a:r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билан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ишлаш</a:t>
          </a:r>
          <a:endParaRPr lang="ru-RU" dirty="0">
            <a:solidFill>
              <a:srgbClr val="002060"/>
            </a:solidFill>
            <a:latin typeface="+mj-lt"/>
          </a:endParaRPr>
        </a:p>
      </dgm:t>
    </dgm:pt>
    <dgm:pt modelId="{46C05C49-C136-495F-8A8A-09598CA946A2}" type="parTrans" cxnId="{0413826F-5A01-4FF4-8294-76E468AA6F5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14E971B3-BDF2-4726-82FF-0119EBBEECB0}" type="sibTrans" cxnId="{0413826F-5A01-4FF4-8294-76E468AA6F5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ED167CE4-EAF2-44EA-97B7-EA835E4260CA}">
      <dgm:prSet phldrT="[Текст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latin typeface="+mj-lt"/>
            </a:rPr>
            <a:t>4</a:t>
          </a:r>
          <a:endParaRPr lang="ru-RU" dirty="0">
            <a:solidFill>
              <a:schemeClr val="bg1"/>
            </a:solidFill>
            <a:latin typeface="+mj-lt"/>
          </a:endParaRPr>
        </a:p>
      </dgm:t>
    </dgm:pt>
    <dgm:pt modelId="{9D2976CF-C09B-46D4-B134-93FEC1A2276D}" type="parTrans" cxnId="{65BFC403-0635-4170-828A-95E59D6CD64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0FF536A-7F4B-4D6E-9A45-7BB5C5C0CED9}" type="sibTrans" cxnId="{65BFC403-0635-4170-828A-95E59D6CD64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B9377B8E-05F1-41E0-9F95-39F2BEA098E2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HTML5 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да видео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билан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ишлаш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 </a:t>
          </a:r>
          <a:endParaRPr lang="ru-RU" dirty="0">
            <a:solidFill>
              <a:srgbClr val="002060"/>
            </a:solidFill>
            <a:latin typeface="+mj-lt"/>
          </a:endParaRPr>
        </a:p>
      </dgm:t>
    </dgm:pt>
    <dgm:pt modelId="{E2A1E8E2-3603-4E29-8AC0-957D261D02D4}" type="parTrans" cxnId="{6F2D7178-8AA3-43E6-BBBC-CA18600A962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8BFF5D67-72F6-4C5D-9BDF-6965D52EDEF2}" type="sibTrans" cxnId="{6F2D7178-8AA3-43E6-BBBC-CA18600A9624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E7C34A8B-E4F0-426C-B4CB-DDCADBC85A67}">
      <dgm:prSet phldrT="[Текст]"/>
      <dgm:spPr/>
      <dgm:t>
        <a:bodyPr/>
        <a:lstStyle/>
        <a:p>
          <a:r>
            <a:rPr lang="en-US" dirty="0" smtClean="0">
              <a:solidFill>
                <a:schemeClr val="bg1"/>
              </a:solidFill>
              <a:latin typeface="+mj-lt"/>
            </a:rPr>
            <a:t>5</a:t>
          </a:r>
          <a:endParaRPr lang="ru-RU" dirty="0">
            <a:solidFill>
              <a:schemeClr val="bg1"/>
            </a:solidFill>
            <a:latin typeface="+mj-lt"/>
          </a:endParaRPr>
        </a:p>
      </dgm:t>
    </dgm:pt>
    <dgm:pt modelId="{D1FFEE1D-023F-4675-A61F-0986350A08B2}" type="parTrans" cxnId="{2CF64E27-5F04-4AA8-8C19-3E253D97307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E3352DBB-1C60-4FD3-B220-7F873ADDE89C}" type="sibTrans" cxnId="{2CF64E27-5F04-4AA8-8C19-3E253D973076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DAF1C464-AD17-40DB-97A4-A2AFDB463CC9}">
      <dgm:prSet phldrT="[Текст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HTML5 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да графика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билан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ишлаш</a:t>
          </a:r>
          <a:r>
            <a:rPr lang="ru-RU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</a:t>
          </a:r>
          <a:endParaRPr lang="ru-RU" dirty="0">
            <a:solidFill>
              <a:srgbClr val="002060"/>
            </a:solidFill>
            <a:latin typeface="+mj-lt"/>
          </a:endParaRPr>
        </a:p>
      </dgm:t>
    </dgm:pt>
    <dgm:pt modelId="{9AE07062-6BCE-40D0-852A-6D801F21EDB9}" type="parTrans" cxnId="{05C3F674-2D70-4D42-9B6B-7A7DC0E3327E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7058EB7-01BE-46E4-B754-C184369B83F5}" type="sibTrans" cxnId="{05C3F674-2D70-4D42-9B6B-7A7DC0E3327E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78F71DE2-1A1F-4CEE-81B4-CEBFB40C10EB}" type="pres">
      <dgm:prSet presAssocID="{F1F7FF3D-ACA7-42BF-BE58-4240E09FA5D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38EE68-F0DB-4C41-8255-241F22333CCB}" type="pres">
      <dgm:prSet presAssocID="{00E22A59-00F8-47F7-AD65-05B5EA432B2D}" presName="composite" presStyleCnt="0"/>
      <dgm:spPr/>
    </dgm:pt>
    <dgm:pt modelId="{8A919C39-9854-4E95-B8E7-9FC9A948FEC6}" type="pres">
      <dgm:prSet presAssocID="{00E22A59-00F8-47F7-AD65-05B5EA432B2D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3349D-3107-42D7-807A-C75F136FFA0B}" type="pres">
      <dgm:prSet presAssocID="{00E22A59-00F8-47F7-AD65-05B5EA432B2D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BF6ED1-8BB6-4F8B-9A76-87DBDAD1C177}" type="pres">
      <dgm:prSet presAssocID="{82EE13F6-4DE7-4BE6-A77C-19E34ACAC1CD}" presName="sp" presStyleCnt="0"/>
      <dgm:spPr/>
    </dgm:pt>
    <dgm:pt modelId="{EDD82A07-468B-499D-95CA-9E06AF26D9A5}" type="pres">
      <dgm:prSet presAssocID="{AD0A27EE-C9DB-4510-957D-04B0A66A08F2}" presName="composite" presStyleCnt="0"/>
      <dgm:spPr/>
    </dgm:pt>
    <dgm:pt modelId="{5EFDF0E5-244D-4B62-BBFC-C9241E36484B}" type="pres">
      <dgm:prSet presAssocID="{AD0A27EE-C9DB-4510-957D-04B0A66A08F2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F10D93-4540-485D-8F6B-B1BB04EA79D5}" type="pres">
      <dgm:prSet presAssocID="{AD0A27EE-C9DB-4510-957D-04B0A66A08F2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BBBB19-C371-49E4-AB7E-707453BD3A05}" type="pres">
      <dgm:prSet presAssocID="{48065736-B263-4216-B767-8B5BF1ECA179}" presName="sp" presStyleCnt="0"/>
      <dgm:spPr/>
    </dgm:pt>
    <dgm:pt modelId="{7188D2F0-3D43-4405-A937-9C42EC9DB397}" type="pres">
      <dgm:prSet presAssocID="{028ADD97-CDE1-417F-9B76-9FFF6B0866C3}" presName="composite" presStyleCnt="0"/>
      <dgm:spPr/>
    </dgm:pt>
    <dgm:pt modelId="{F558948F-B6DE-49F9-9AD1-6398BF2C9304}" type="pres">
      <dgm:prSet presAssocID="{028ADD97-CDE1-417F-9B76-9FFF6B0866C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60A3E2-54FF-45F1-8B20-ABF65CACAAEA}" type="pres">
      <dgm:prSet presAssocID="{028ADD97-CDE1-417F-9B76-9FFF6B0866C3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16CB23-74CC-4954-851B-FCABCF150DBD}" type="pres">
      <dgm:prSet presAssocID="{F5388E59-33E1-4107-BB16-2F163BCA93C5}" presName="sp" presStyleCnt="0"/>
      <dgm:spPr/>
    </dgm:pt>
    <dgm:pt modelId="{E362E186-19D5-413A-9FFE-43A72092B692}" type="pres">
      <dgm:prSet presAssocID="{ED167CE4-EAF2-44EA-97B7-EA835E4260CA}" presName="composite" presStyleCnt="0"/>
      <dgm:spPr/>
    </dgm:pt>
    <dgm:pt modelId="{C5824132-38D6-44E1-83E7-2C33A61D9C6A}" type="pres">
      <dgm:prSet presAssocID="{ED167CE4-EAF2-44EA-97B7-EA835E4260CA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57EEF-1DF4-4998-8913-190745C688BD}" type="pres">
      <dgm:prSet presAssocID="{ED167CE4-EAF2-44EA-97B7-EA835E4260CA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015C5C-E6CC-4E82-A630-B222451A7DB4}" type="pres">
      <dgm:prSet presAssocID="{30FF536A-7F4B-4D6E-9A45-7BB5C5C0CED9}" presName="sp" presStyleCnt="0"/>
      <dgm:spPr/>
    </dgm:pt>
    <dgm:pt modelId="{B1A92689-7FDA-4EA8-9D8C-51066255F171}" type="pres">
      <dgm:prSet presAssocID="{E7C34A8B-E4F0-426C-B4CB-DDCADBC85A67}" presName="composite" presStyleCnt="0"/>
      <dgm:spPr/>
    </dgm:pt>
    <dgm:pt modelId="{152644B6-966D-4A9A-B009-49E11C33DCE9}" type="pres">
      <dgm:prSet presAssocID="{E7C34A8B-E4F0-426C-B4CB-DDCADBC85A67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4E6E2-1A7D-46F0-84D5-98CFD481F815}" type="pres">
      <dgm:prSet presAssocID="{E7C34A8B-E4F0-426C-B4CB-DDCADBC85A67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2D7178-8AA3-43E6-BBBC-CA18600A9624}" srcId="{ED167CE4-EAF2-44EA-97B7-EA835E4260CA}" destId="{B9377B8E-05F1-41E0-9F95-39F2BEA098E2}" srcOrd="0" destOrd="0" parTransId="{E2A1E8E2-3603-4E29-8AC0-957D261D02D4}" sibTransId="{8BFF5D67-72F6-4C5D-9BDF-6965D52EDEF2}"/>
    <dgm:cxn modelId="{D3BF989D-7295-44D7-A328-9D8580C351F3}" type="presOf" srcId="{F1F7FF3D-ACA7-42BF-BE58-4240E09FA5DE}" destId="{78F71DE2-1A1F-4CEE-81B4-CEBFB40C10EB}" srcOrd="0" destOrd="0" presId="urn:microsoft.com/office/officeart/2005/8/layout/chevron2"/>
    <dgm:cxn modelId="{B209D9CB-6072-4BEF-8FFA-1835B33AE39A}" type="presOf" srcId="{AD0A27EE-C9DB-4510-957D-04B0A66A08F2}" destId="{5EFDF0E5-244D-4B62-BBFC-C9241E36484B}" srcOrd="0" destOrd="0" presId="urn:microsoft.com/office/officeart/2005/8/layout/chevron2"/>
    <dgm:cxn modelId="{8899806A-30B6-4C48-AF70-33D75028874F}" type="presOf" srcId="{B9377B8E-05F1-41E0-9F95-39F2BEA098E2}" destId="{4C257EEF-1DF4-4998-8913-190745C688BD}" srcOrd="0" destOrd="0" presId="urn:microsoft.com/office/officeart/2005/8/layout/chevron2"/>
    <dgm:cxn modelId="{05C3F674-2D70-4D42-9B6B-7A7DC0E3327E}" srcId="{E7C34A8B-E4F0-426C-B4CB-DDCADBC85A67}" destId="{DAF1C464-AD17-40DB-97A4-A2AFDB463CC9}" srcOrd="0" destOrd="0" parTransId="{9AE07062-6BCE-40D0-852A-6D801F21EDB9}" sibTransId="{07058EB7-01BE-46E4-B754-C184369B83F5}"/>
    <dgm:cxn modelId="{74D026C1-D823-4F0C-ABF5-8D4C99336802}" type="presOf" srcId="{ED167CE4-EAF2-44EA-97B7-EA835E4260CA}" destId="{C5824132-38D6-44E1-83E7-2C33A61D9C6A}" srcOrd="0" destOrd="0" presId="urn:microsoft.com/office/officeart/2005/8/layout/chevron2"/>
    <dgm:cxn modelId="{0413826F-5A01-4FF4-8294-76E468AA6F59}" srcId="{028ADD97-CDE1-417F-9B76-9FFF6B0866C3}" destId="{DA8EE2B3-3791-4D49-9BA8-3CB51074A64F}" srcOrd="0" destOrd="0" parTransId="{46C05C49-C136-495F-8A8A-09598CA946A2}" sibTransId="{14E971B3-BDF2-4726-82FF-0119EBBEECB0}"/>
    <dgm:cxn modelId="{B0437DA8-AA90-4DA7-8FBC-5282F909FD5F}" srcId="{F1F7FF3D-ACA7-42BF-BE58-4240E09FA5DE}" destId="{AD0A27EE-C9DB-4510-957D-04B0A66A08F2}" srcOrd="1" destOrd="0" parTransId="{2EA98112-4AC2-4EF8-82A3-27A2A0588204}" sibTransId="{48065736-B263-4216-B767-8B5BF1ECA179}"/>
    <dgm:cxn modelId="{7356FA1C-495F-498A-B040-43C6455344FD}" type="presOf" srcId="{00E22A59-00F8-47F7-AD65-05B5EA432B2D}" destId="{8A919C39-9854-4E95-B8E7-9FC9A948FEC6}" srcOrd="0" destOrd="0" presId="urn:microsoft.com/office/officeart/2005/8/layout/chevron2"/>
    <dgm:cxn modelId="{C5F387D6-E581-45E0-82BC-D5DD5F71C7A9}" srcId="{AD0A27EE-C9DB-4510-957D-04B0A66A08F2}" destId="{FC9AF233-61C5-4F04-9644-F1FCD06BA9B2}" srcOrd="0" destOrd="0" parTransId="{E0B7C692-4BC5-48C5-9E70-ED42FC377759}" sibTransId="{28CD19DE-57E2-49B4-96FF-0D087BBC8832}"/>
    <dgm:cxn modelId="{64280E89-BA02-4149-9A38-CF93067F43AF}" type="presOf" srcId="{E7C34A8B-E4F0-426C-B4CB-DDCADBC85A67}" destId="{152644B6-966D-4A9A-B009-49E11C33DCE9}" srcOrd="0" destOrd="0" presId="urn:microsoft.com/office/officeart/2005/8/layout/chevron2"/>
    <dgm:cxn modelId="{2AD2DCE0-A492-497C-B3D2-8FF2E2994D8A}" srcId="{F1F7FF3D-ACA7-42BF-BE58-4240E09FA5DE}" destId="{028ADD97-CDE1-417F-9B76-9FFF6B0866C3}" srcOrd="2" destOrd="0" parTransId="{582D2627-6E50-41BC-9F46-E915AAA2F75C}" sibTransId="{F5388E59-33E1-4107-BB16-2F163BCA93C5}"/>
    <dgm:cxn modelId="{A165D45C-70B5-47D5-8694-0949CCC82F78}" srcId="{00E22A59-00F8-47F7-AD65-05B5EA432B2D}" destId="{E1BE6BD9-DD3B-4374-B27E-8891D03CEB9A}" srcOrd="0" destOrd="0" parTransId="{E53D6BB7-27F5-44CA-ACFB-E09F6B891D6B}" sibTransId="{708F82F9-0890-48BA-B69E-411174A42B83}"/>
    <dgm:cxn modelId="{F1534788-C42F-4E0C-91CA-75615CF93ABE}" type="presOf" srcId="{DAF1C464-AD17-40DB-97A4-A2AFDB463CC9}" destId="{6A14E6E2-1A7D-46F0-84D5-98CFD481F815}" srcOrd="0" destOrd="0" presId="urn:microsoft.com/office/officeart/2005/8/layout/chevron2"/>
    <dgm:cxn modelId="{14F02321-E446-407E-89C0-222C3C8BD2F1}" srcId="{F1F7FF3D-ACA7-42BF-BE58-4240E09FA5DE}" destId="{00E22A59-00F8-47F7-AD65-05B5EA432B2D}" srcOrd="0" destOrd="0" parTransId="{E09298FD-9E8D-4341-B0D0-A20CD50154F9}" sibTransId="{82EE13F6-4DE7-4BE6-A77C-19E34ACAC1CD}"/>
    <dgm:cxn modelId="{AE0BC58C-D61E-4C7F-9F20-83E1EDD53BEC}" type="presOf" srcId="{FC9AF233-61C5-4F04-9644-F1FCD06BA9B2}" destId="{D7F10D93-4540-485D-8F6B-B1BB04EA79D5}" srcOrd="0" destOrd="0" presId="urn:microsoft.com/office/officeart/2005/8/layout/chevron2"/>
    <dgm:cxn modelId="{5E8F0AED-6DD1-44D3-817D-EBA1A21473F1}" type="presOf" srcId="{E1BE6BD9-DD3B-4374-B27E-8891D03CEB9A}" destId="{F883349D-3107-42D7-807A-C75F136FFA0B}" srcOrd="0" destOrd="0" presId="urn:microsoft.com/office/officeart/2005/8/layout/chevron2"/>
    <dgm:cxn modelId="{65BFC403-0635-4170-828A-95E59D6CD649}" srcId="{F1F7FF3D-ACA7-42BF-BE58-4240E09FA5DE}" destId="{ED167CE4-EAF2-44EA-97B7-EA835E4260CA}" srcOrd="3" destOrd="0" parTransId="{9D2976CF-C09B-46D4-B134-93FEC1A2276D}" sibTransId="{30FF536A-7F4B-4D6E-9A45-7BB5C5C0CED9}"/>
    <dgm:cxn modelId="{B8532FF2-314D-4DBB-83BF-A11251DFDD15}" type="presOf" srcId="{028ADD97-CDE1-417F-9B76-9FFF6B0866C3}" destId="{F558948F-B6DE-49F9-9AD1-6398BF2C9304}" srcOrd="0" destOrd="0" presId="urn:microsoft.com/office/officeart/2005/8/layout/chevron2"/>
    <dgm:cxn modelId="{BE761106-8027-4F2C-A5DA-16632846E905}" type="presOf" srcId="{DA8EE2B3-3791-4D49-9BA8-3CB51074A64F}" destId="{B560A3E2-54FF-45F1-8B20-ABF65CACAAEA}" srcOrd="0" destOrd="0" presId="urn:microsoft.com/office/officeart/2005/8/layout/chevron2"/>
    <dgm:cxn modelId="{2CF64E27-5F04-4AA8-8C19-3E253D973076}" srcId="{F1F7FF3D-ACA7-42BF-BE58-4240E09FA5DE}" destId="{E7C34A8B-E4F0-426C-B4CB-DDCADBC85A67}" srcOrd="4" destOrd="0" parTransId="{D1FFEE1D-023F-4675-A61F-0986350A08B2}" sibTransId="{E3352DBB-1C60-4FD3-B220-7F873ADDE89C}"/>
    <dgm:cxn modelId="{9796EB86-7778-4D2E-805D-50858B29F3A9}" type="presParOf" srcId="{78F71DE2-1A1F-4CEE-81B4-CEBFB40C10EB}" destId="{E738EE68-F0DB-4C41-8255-241F22333CCB}" srcOrd="0" destOrd="0" presId="urn:microsoft.com/office/officeart/2005/8/layout/chevron2"/>
    <dgm:cxn modelId="{B0E1C1C1-8B5A-4191-A634-86FB392065C2}" type="presParOf" srcId="{E738EE68-F0DB-4C41-8255-241F22333CCB}" destId="{8A919C39-9854-4E95-B8E7-9FC9A948FEC6}" srcOrd="0" destOrd="0" presId="urn:microsoft.com/office/officeart/2005/8/layout/chevron2"/>
    <dgm:cxn modelId="{A42ED912-81DB-41E8-942B-CB6997B5A766}" type="presParOf" srcId="{E738EE68-F0DB-4C41-8255-241F22333CCB}" destId="{F883349D-3107-42D7-807A-C75F136FFA0B}" srcOrd="1" destOrd="0" presId="urn:microsoft.com/office/officeart/2005/8/layout/chevron2"/>
    <dgm:cxn modelId="{79CF240D-A211-4BC0-82DA-188DB0D98B7F}" type="presParOf" srcId="{78F71DE2-1A1F-4CEE-81B4-CEBFB40C10EB}" destId="{D8BF6ED1-8BB6-4F8B-9A76-87DBDAD1C177}" srcOrd="1" destOrd="0" presId="urn:microsoft.com/office/officeart/2005/8/layout/chevron2"/>
    <dgm:cxn modelId="{1962BC49-50AD-4F2F-A490-67F3C97E0BEF}" type="presParOf" srcId="{78F71DE2-1A1F-4CEE-81B4-CEBFB40C10EB}" destId="{EDD82A07-468B-499D-95CA-9E06AF26D9A5}" srcOrd="2" destOrd="0" presId="urn:microsoft.com/office/officeart/2005/8/layout/chevron2"/>
    <dgm:cxn modelId="{D9A37497-444B-43BB-AADB-BF965C6ED932}" type="presParOf" srcId="{EDD82A07-468B-499D-95CA-9E06AF26D9A5}" destId="{5EFDF0E5-244D-4B62-BBFC-C9241E36484B}" srcOrd="0" destOrd="0" presId="urn:microsoft.com/office/officeart/2005/8/layout/chevron2"/>
    <dgm:cxn modelId="{E9DF8295-9271-40D4-A0FD-D755704A48A6}" type="presParOf" srcId="{EDD82A07-468B-499D-95CA-9E06AF26D9A5}" destId="{D7F10D93-4540-485D-8F6B-B1BB04EA79D5}" srcOrd="1" destOrd="0" presId="urn:microsoft.com/office/officeart/2005/8/layout/chevron2"/>
    <dgm:cxn modelId="{CBAE8309-D2A4-420B-9BC8-361A7DA24D04}" type="presParOf" srcId="{78F71DE2-1A1F-4CEE-81B4-CEBFB40C10EB}" destId="{A5BBBB19-C371-49E4-AB7E-707453BD3A05}" srcOrd="3" destOrd="0" presId="urn:microsoft.com/office/officeart/2005/8/layout/chevron2"/>
    <dgm:cxn modelId="{6FEF309C-6BA8-42E9-AF7E-58FF9D975606}" type="presParOf" srcId="{78F71DE2-1A1F-4CEE-81B4-CEBFB40C10EB}" destId="{7188D2F0-3D43-4405-A937-9C42EC9DB397}" srcOrd="4" destOrd="0" presId="urn:microsoft.com/office/officeart/2005/8/layout/chevron2"/>
    <dgm:cxn modelId="{316530C9-0555-4AE6-8BA8-B42136BFB4DC}" type="presParOf" srcId="{7188D2F0-3D43-4405-A937-9C42EC9DB397}" destId="{F558948F-B6DE-49F9-9AD1-6398BF2C9304}" srcOrd="0" destOrd="0" presId="urn:microsoft.com/office/officeart/2005/8/layout/chevron2"/>
    <dgm:cxn modelId="{50A96213-973F-457A-AC2D-9D6113ACC252}" type="presParOf" srcId="{7188D2F0-3D43-4405-A937-9C42EC9DB397}" destId="{B560A3E2-54FF-45F1-8B20-ABF65CACAAEA}" srcOrd="1" destOrd="0" presId="urn:microsoft.com/office/officeart/2005/8/layout/chevron2"/>
    <dgm:cxn modelId="{376D1278-808C-4D3A-A693-9D801964707B}" type="presParOf" srcId="{78F71DE2-1A1F-4CEE-81B4-CEBFB40C10EB}" destId="{6B16CB23-74CC-4954-851B-FCABCF150DBD}" srcOrd="5" destOrd="0" presId="urn:microsoft.com/office/officeart/2005/8/layout/chevron2"/>
    <dgm:cxn modelId="{AD319422-EB9F-42CC-9668-5EB2DC32EAE8}" type="presParOf" srcId="{78F71DE2-1A1F-4CEE-81B4-CEBFB40C10EB}" destId="{E362E186-19D5-413A-9FFE-43A72092B692}" srcOrd="6" destOrd="0" presId="urn:microsoft.com/office/officeart/2005/8/layout/chevron2"/>
    <dgm:cxn modelId="{494E864B-DDA6-4EA4-ADFD-784406C55EF2}" type="presParOf" srcId="{E362E186-19D5-413A-9FFE-43A72092B692}" destId="{C5824132-38D6-44E1-83E7-2C33A61D9C6A}" srcOrd="0" destOrd="0" presId="urn:microsoft.com/office/officeart/2005/8/layout/chevron2"/>
    <dgm:cxn modelId="{04EBE2FB-BA7A-44B0-AA06-D8780C5C5E84}" type="presParOf" srcId="{E362E186-19D5-413A-9FFE-43A72092B692}" destId="{4C257EEF-1DF4-4998-8913-190745C688BD}" srcOrd="1" destOrd="0" presId="urn:microsoft.com/office/officeart/2005/8/layout/chevron2"/>
    <dgm:cxn modelId="{772D47C5-22DA-4BE4-A7E9-63871CE444A1}" type="presParOf" srcId="{78F71DE2-1A1F-4CEE-81B4-CEBFB40C10EB}" destId="{4D015C5C-E6CC-4E82-A630-B222451A7DB4}" srcOrd="7" destOrd="0" presId="urn:microsoft.com/office/officeart/2005/8/layout/chevron2"/>
    <dgm:cxn modelId="{403C19CC-E7D0-4EEC-9DE4-7784B0B33B6E}" type="presParOf" srcId="{78F71DE2-1A1F-4CEE-81B4-CEBFB40C10EB}" destId="{B1A92689-7FDA-4EA8-9D8C-51066255F171}" srcOrd="8" destOrd="0" presId="urn:microsoft.com/office/officeart/2005/8/layout/chevron2"/>
    <dgm:cxn modelId="{91698BF2-59CA-49E1-9604-C63192504717}" type="presParOf" srcId="{B1A92689-7FDA-4EA8-9D8C-51066255F171}" destId="{152644B6-966D-4A9A-B009-49E11C33DCE9}" srcOrd="0" destOrd="0" presId="urn:microsoft.com/office/officeart/2005/8/layout/chevron2"/>
    <dgm:cxn modelId="{DFEB8AE6-6F7D-4DBB-A477-F0583B634C67}" type="presParOf" srcId="{B1A92689-7FDA-4EA8-9D8C-51066255F171}" destId="{6A14E6E2-1A7D-46F0-84D5-98CFD481F81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068AE9-1F5F-4C64-8075-40B9C70314B8}" type="doc">
      <dgm:prSet loTypeId="urn:microsoft.com/office/officeart/2005/8/layout/equation2" loCatId="relationship" qsTypeId="urn:microsoft.com/office/officeart/2005/8/quickstyle/simple1" qsCatId="simple" csTypeId="urn:microsoft.com/office/officeart/2005/8/colors/accent2_2" csCatId="accent2" phldr="1"/>
      <dgm:spPr/>
    </dgm:pt>
    <dgm:pt modelId="{7244BE09-FDB8-4DF1-BED0-F8537BFA0267}">
      <dgm:prSet phldrT="[Текст]" custT="1"/>
      <dgm:spPr/>
      <dgm:t>
        <a:bodyPr/>
        <a:lstStyle/>
        <a:p>
          <a:r>
            <a: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3C5122-1DC5-4A82-B59B-140D8038D1E8}" type="parTrans" cxnId="{D9650777-8D94-467A-B307-669CA9D76DF4}">
      <dgm:prSet/>
      <dgm:spPr/>
      <dgm:t>
        <a:bodyPr/>
        <a:lstStyle/>
        <a:p>
          <a:endParaRPr lang="ru-RU"/>
        </a:p>
      </dgm:t>
    </dgm:pt>
    <dgm:pt modelId="{EE2AC11B-77F7-4294-9856-872C0D05EF79}" type="sibTrans" cxnId="{D9650777-8D94-467A-B307-669CA9D76DF4}">
      <dgm:prSet/>
      <dgm:spPr/>
      <dgm:t>
        <a:bodyPr/>
        <a:lstStyle/>
        <a:p>
          <a:endParaRPr lang="ru-RU"/>
        </a:p>
      </dgm:t>
    </dgm:pt>
    <dgm:pt modelId="{2ED64295-43B0-4DB4-8272-D1EA940DF0DC}">
      <dgm:prSet phldrT="[Текст]" custT="1"/>
      <dgm:spPr/>
      <dgm:t>
        <a:bodyPr/>
        <a:lstStyle/>
        <a:p>
          <a:r>
            <a: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HTML5</a:t>
          </a:r>
          <a:endParaRPr lang="ru-RU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E2DBEE-AD21-4836-8CB9-E36001BCFBE7}" type="parTrans" cxnId="{33A58A8A-700F-43CE-925A-834409CA97AD}">
      <dgm:prSet/>
      <dgm:spPr/>
      <dgm:t>
        <a:bodyPr/>
        <a:lstStyle/>
        <a:p>
          <a:endParaRPr lang="ru-RU"/>
        </a:p>
      </dgm:t>
    </dgm:pt>
    <dgm:pt modelId="{9E96DFE9-CDD1-400E-A1FA-54D41C5DAF06}" type="sibTrans" cxnId="{33A58A8A-700F-43CE-925A-834409CA97AD}">
      <dgm:prSet/>
      <dgm:spPr/>
      <dgm:t>
        <a:bodyPr/>
        <a:lstStyle/>
        <a:p>
          <a:endParaRPr lang="ru-RU"/>
        </a:p>
      </dgm:t>
    </dgm:pt>
    <dgm:pt modelId="{4F45DB2C-F8F9-41CA-BA79-D890B09E0EB5}">
      <dgm:prSet phldrT="[Текст]" custT="1"/>
      <dgm:spPr/>
      <dgm:t>
        <a:bodyPr/>
        <a:lstStyle/>
        <a:p>
          <a:r>
            <a: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JavaScript API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4FCF03-6817-4B23-8A4C-D70A68CD35D8}" type="parTrans" cxnId="{7FC819C4-C662-4A08-A4A3-ABEAD52A020D}">
      <dgm:prSet/>
      <dgm:spPr/>
      <dgm:t>
        <a:bodyPr/>
        <a:lstStyle/>
        <a:p>
          <a:endParaRPr lang="ru-RU"/>
        </a:p>
      </dgm:t>
    </dgm:pt>
    <dgm:pt modelId="{EBDFC8C6-73E1-4D1D-A7FF-8908020B552E}" type="sibTrans" cxnId="{7FC819C4-C662-4A08-A4A3-ABEAD52A020D}">
      <dgm:prSet/>
      <dgm:spPr/>
      <dgm:t>
        <a:bodyPr/>
        <a:lstStyle/>
        <a:p>
          <a:endParaRPr lang="ru-RU"/>
        </a:p>
      </dgm:t>
    </dgm:pt>
    <dgm:pt modelId="{1FCC7E3F-2961-436D-9BB7-072EE3F5625E}">
      <dgm:prSet phldrT="[Текст]" custT="1"/>
      <dgm:spPr/>
      <dgm:t>
        <a:bodyPr/>
        <a:lstStyle/>
        <a:p>
          <a:r>
            <a: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CSS3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4B1D71-998D-4400-A17F-70ABE1E72309}" type="parTrans" cxnId="{486E8C22-6481-457D-B1C1-30B287DE792E}">
      <dgm:prSet/>
      <dgm:spPr/>
      <dgm:t>
        <a:bodyPr/>
        <a:lstStyle/>
        <a:p>
          <a:endParaRPr lang="ru-RU"/>
        </a:p>
      </dgm:t>
    </dgm:pt>
    <dgm:pt modelId="{6DDC4525-1E0D-425C-A72E-80259BAB89ED}" type="sibTrans" cxnId="{486E8C22-6481-457D-B1C1-30B287DE792E}">
      <dgm:prSet/>
      <dgm:spPr/>
      <dgm:t>
        <a:bodyPr/>
        <a:lstStyle/>
        <a:p>
          <a:endParaRPr lang="ru-RU"/>
        </a:p>
      </dgm:t>
    </dgm:pt>
    <dgm:pt modelId="{71996107-6510-425F-955F-F3E377630F2E}" type="pres">
      <dgm:prSet presAssocID="{49068AE9-1F5F-4C64-8075-40B9C70314B8}" presName="Name0" presStyleCnt="0">
        <dgm:presLayoutVars>
          <dgm:dir/>
          <dgm:resizeHandles val="exact"/>
        </dgm:presLayoutVars>
      </dgm:prSet>
      <dgm:spPr/>
    </dgm:pt>
    <dgm:pt modelId="{D310B501-94DD-418C-87C0-405A7B867C49}" type="pres">
      <dgm:prSet presAssocID="{49068AE9-1F5F-4C64-8075-40B9C70314B8}" presName="vNodes" presStyleCnt="0"/>
      <dgm:spPr/>
    </dgm:pt>
    <dgm:pt modelId="{566CF6A6-886E-4945-8328-BEDC173E2F07}" type="pres">
      <dgm:prSet presAssocID="{7244BE09-FDB8-4DF1-BED0-F8537BFA0267}" presName="node" presStyleLbl="node1" presStyleIdx="0" presStyleCnt="4" custScaleX="125037" custScaleY="1192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D69FF9-3731-4A16-B422-FE21AC3DACE3}" type="pres">
      <dgm:prSet presAssocID="{EE2AC11B-77F7-4294-9856-872C0D05EF79}" presName="spacerT" presStyleCnt="0"/>
      <dgm:spPr/>
    </dgm:pt>
    <dgm:pt modelId="{CB58ED78-F6B9-41CA-A8B9-233F94DC2A98}" type="pres">
      <dgm:prSet presAssocID="{EE2AC11B-77F7-4294-9856-872C0D05EF79}" presName="sibTrans" presStyleLbl="sibTrans2D1" presStyleIdx="0" presStyleCnt="3"/>
      <dgm:spPr/>
      <dgm:t>
        <a:bodyPr/>
        <a:lstStyle/>
        <a:p>
          <a:endParaRPr lang="ru-RU"/>
        </a:p>
      </dgm:t>
    </dgm:pt>
    <dgm:pt modelId="{ED6556D7-9AC7-438C-89D1-6F4E22B85F03}" type="pres">
      <dgm:prSet presAssocID="{EE2AC11B-77F7-4294-9856-872C0D05EF79}" presName="spacerB" presStyleCnt="0"/>
      <dgm:spPr/>
    </dgm:pt>
    <dgm:pt modelId="{410E5330-8749-4A55-B934-0A8D8097FC77}" type="pres">
      <dgm:prSet presAssocID="{1FCC7E3F-2961-436D-9BB7-072EE3F5625E}" presName="node" presStyleLbl="node1" presStyleIdx="1" presStyleCnt="4" custScaleX="125037" custScaleY="1192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1C9570-17E4-4FA4-8237-0631BC2C0F6B}" type="pres">
      <dgm:prSet presAssocID="{6DDC4525-1E0D-425C-A72E-80259BAB89ED}" presName="spacerT" presStyleCnt="0"/>
      <dgm:spPr/>
    </dgm:pt>
    <dgm:pt modelId="{465799BD-C969-4A2F-82ED-C161FD284485}" type="pres">
      <dgm:prSet presAssocID="{6DDC4525-1E0D-425C-A72E-80259BAB89ED}" presName="sibTrans" presStyleLbl="sibTrans2D1" presStyleIdx="1" presStyleCnt="3"/>
      <dgm:spPr/>
      <dgm:t>
        <a:bodyPr/>
        <a:lstStyle/>
        <a:p>
          <a:endParaRPr lang="ru-RU"/>
        </a:p>
      </dgm:t>
    </dgm:pt>
    <dgm:pt modelId="{07EAC4C5-071A-493E-AD05-8A50A68EFA42}" type="pres">
      <dgm:prSet presAssocID="{6DDC4525-1E0D-425C-A72E-80259BAB89ED}" presName="spacerB" presStyleCnt="0"/>
      <dgm:spPr/>
    </dgm:pt>
    <dgm:pt modelId="{476C706B-17C4-452B-BC5D-DE4A34B2DD4A}" type="pres">
      <dgm:prSet presAssocID="{4F45DB2C-F8F9-41CA-BA79-D890B09E0EB5}" presName="node" presStyleLbl="node1" presStyleIdx="2" presStyleCnt="4" custScaleX="125037" custScaleY="1192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03EB64-1491-473E-B996-D35DADD7ECD9}" type="pres">
      <dgm:prSet presAssocID="{49068AE9-1F5F-4C64-8075-40B9C70314B8}" presName="sibTransLast" presStyleLbl="sibTrans2D1" presStyleIdx="2" presStyleCnt="3" custScaleX="174882"/>
      <dgm:spPr/>
      <dgm:t>
        <a:bodyPr/>
        <a:lstStyle/>
        <a:p>
          <a:endParaRPr lang="ru-RU"/>
        </a:p>
      </dgm:t>
    </dgm:pt>
    <dgm:pt modelId="{145C087F-6715-4F6D-BA17-A3223453D133}" type="pres">
      <dgm:prSet presAssocID="{49068AE9-1F5F-4C64-8075-40B9C70314B8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5825ACA9-9348-47D2-B0BD-0ECEF5E711AE}" type="pres">
      <dgm:prSet presAssocID="{49068AE9-1F5F-4C64-8075-40B9C70314B8}" presName="lastNode" presStyleLbl="node1" presStyleIdx="3" presStyleCnt="4" custScaleX="182210" custScaleY="1690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3A96C3-DB29-4B31-A197-E709A04F0B6A}" type="presOf" srcId="{EBDFC8C6-73E1-4D1D-A7FF-8908020B552E}" destId="{145C087F-6715-4F6D-BA17-A3223453D133}" srcOrd="1" destOrd="0" presId="urn:microsoft.com/office/officeart/2005/8/layout/equation2"/>
    <dgm:cxn modelId="{486E8C22-6481-457D-B1C1-30B287DE792E}" srcId="{49068AE9-1F5F-4C64-8075-40B9C70314B8}" destId="{1FCC7E3F-2961-436D-9BB7-072EE3F5625E}" srcOrd="1" destOrd="0" parTransId="{604B1D71-998D-4400-A17F-70ABE1E72309}" sibTransId="{6DDC4525-1E0D-425C-A72E-80259BAB89ED}"/>
    <dgm:cxn modelId="{84D49049-677D-4B1B-9C83-AD4424E92A22}" type="presOf" srcId="{4F45DB2C-F8F9-41CA-BA79-D890B09E0EB5}" destId="{476C706B-17C4-452B-BC5D-DE4A34B2DD4A}" srcOrd="0" destOrd="0" presId="urn:microsoft.com/office/officeart/2005/8/layout/equation2"/>
    <dgm:cxn modelId="{41602D96-826E-4D64-AE27-24001F05DB9D}" type="presOf" srcId="{EBDFC8C6-73E1-4D1D-A7FF-8908020B552E}" destId="{4A03EB64-1491-473E-B996-D35DADD7ECD9}" srcOrd="0" destOrd="0" presId="urn:microsoft.com/office/officeart/2005/8/layout/equation2"/>
    <dgm:cxn modelId="{7FC819C4-C662-4A08-A4A3-ABEAD52A020D}" srcId="{49068AE9-1F5F-4C64-8075-40B9C70314B8}" destId="{4F45DB2C-F8F9-41CA-BA79-D890B09E0EB5}" srcOrd="2" destOrd="0" parTransId="{484FCF03-6817-4B23-8A4C-D70A68CD35D8}" sibTransId="{EBDFC8C6-73E1-4D1D-A7FF-8908020B552E}"/>
    <dgm:cxn modelId="{2F716711-E5CA-4347-92C7-B47F5D91C707}" type="presOf" srcId="{7244BE09-FDB8-4DF1-BED0-F8537BFA0267}" destId="{566CF6A6-886E-4945-8328-BEDC173E2F07}" srcOrd="0" destOrd="0" presId="urn:microsoft.com/office/officeart/2005/8/layout/equation2"/>
    <dgm:cxn modelId="{D9650777-8D94-467A-B307-669CA9D76DF4}" srcId="{49068AE9-1F5F-4C64-8075-40B9C70314B8}" destId="{7244BE09-FDB8-4DF1-BED0-F8537BFA0267}" srcOrd="0" destOrd="0" parTransId="{8C3C5122-1DC5-4A82-B59B-140D8038D1E8}" sibTransId="{EE2AC11B-77F7-4294-9856-872C0D05EF79}"/>
    <dgm:cxn modelId="{52126903-38EE-4027-BC92-3A787161E207}" type="presOf" srcId="{2ED64295-43B0-4DB4-8272-D1EA940DF0DC}" destId="{5825ACA9-9348-47D2-B0BD-0ECEF5E711AE}" srcOrd="0" destOrd="0" presId="urn:microsoft.com/office/officeart/2005/8/layout/equation2"/>
    <dgm:cxn modelId="{33A58A8A-700F-43CE-925A-834409CA97AD}" srcId="{49068AE9-1F5F-4C64-8075-40B9C70314B8}" destId="{2ED64295-43B0-4DB4-8272-D1EA940DF0DC}" srcOrd="3" destOrd="0" parTransId="{5AE2DBEE-AD21-4836-8CB9-E36001BCFBE7}" sibTransId="{9E96DFE9-CDD1-400E-A1FA-54D41C5DAF06}"/>
    <dgm:cxn modelId="{04D58B5F-D08E-456E-895A-E7EA2E83828A}" type="presOf" srcId="{EE2AC11B-77F7-4294-9856-872C0D05EF79}" destId="{CB58ED78-F6B9-41CA-A8B9-233F94DC2A98}" srcOrd="0" destOrd="0" presId="urn:microsoft.com/office/officeart/2005/8/layout/equation2"/>
    <dgm:cxn modelId="{1B49E246-2D4A-4F80-B826-93A6408D9206}" type="presOf" srcId="{6DDC4525-1E0D-425C-A72E-80259BAB89ED}" destId="{465799BD-C969-4A2F-82ED-C161FD284485}" srcOrd="0" destOrd="0" presId="urn:microsoft.com/office/officeart/2005/8/layout/equation2"/>
    <dgm:cxn modelId="{3C3A811E-105F-40D1-ABAB-B6AC53B77220}" type="presOf" srcId="{49068AE9-1F5F-4C64-8075-40B9C70314B8}" destId="{71996107-6510-425F-955F-F3E377630F2E}" srcOrd="0" destOrd="0" presId="urn:microsoft.com/office/officeart/2005/8/layout/equation2"/>
    <dgm:cxn modelId="{A8D0D724-35E0-4C52-B5D2-49D5AF9F63EB}" type="presOf" srcId="{1FCC7E3F-2961-436D-9BB7-072EE3F5625E}" destId="{410E5330-8749-4A55-B934-0A8D8097FC77}" srcOrd="0" destOrd="0" presId="urn:microsoft.com/office/officeart/2005/8/layout/equation2"/>
    <dgm:cxn modelId="{9DAA2E40-AE10-455C-AC0C-43B36842EF37}" type="presParOf" srcId="{71996107-6510-425F-955F-F3E377630F2E}" destId="{D310B501-94DD-418C-87C0-405A7B867C49}" srcOrd="0" destOrd="0" presId="urn:microsoft.com/office/officeart/2005/8/layout/equation2"/>
    <dgm:cxn modelId="{C38BC6B9-7420-445D-908E-206F9DF1F684}" type="presParOf" srcId="{D310B501-94DD-418C-87C0-405A7B867C49}" destId="{566CF6A6-886E-4945-8328-BEDC173E2F07}" srcOrd="0" destOrd="0" presId="urn:microsoft.com/office/officeart/2005/8/layout/equation2"/>
    <dgm:cxn modelId="{ED5C6D2F-40F7-4F8D-ACB0-ACB79C45783F}" type="presParOf" srcId="{D310B501-94DD-418C-87C0-405A7B867C49}" destId="{14D69FF9-3731-4A16-B422-FE21AC3DACE3}" srcOrd="1" destOrd="0" presId="urn:microsoft.com/office/officeart/2005/8/layout/equation2"/>
    <dgm:cxn modelId="{291323A0-A7F9-4FD5-9121-D89E2ADE068E}" type="presParOf" srcId="{D310B501-94DD-418C-87C0-405A7B867C49}" destId="{CB58ED78-F6B9-41CA-A8B9-233F94DC2A98}" srcOrd="2" destOrd="0" presId="urn:microsoft.com/office/officeart/2005/8/layout/equation2"/>
    <dgm:cxn modelId="{F10DF47B-326E-433A-BD77-865E4AB0C6CC}" type="presParOf" srcId="{D310B501-94DD-418C-87C0-405A7B867C49}" destId="{ED6556D7-9AC7-438C-89D1-6F4E22B85F03}" srcOrd="3" destOrd="0" presId="urn:microsoft.com/office/officeart/2005/8/layout/equation2"/>
    <dgm:cxn modelId="{ABA2B1AD-C903-40D7-A774-F6E0B67A12F1}" type="presParOf" srcId="{D310B501-94DD-418C-87C0-405A7B867C49}" destId="{410E5330-8749-4A55-B934-0A8D8097FC77}" srcOrd="4" destOrd="0" presId="urn:microsoft.com/office/officeart/2005/8/layout/equation2"/>
    <dgm:cxn modelId="{1084987D-6E08-441B-9D9E-B3918C9CF2B3}" type="presParOf" srcId="{D310B501-94DD-418C-87C0-405A7B867C49}" destId="{071C9570-17E4-4FA4-8237-0631BC2C0F6B}" srcOrd="5" destOrd="0" presId="urn:microsoft.com/office/officeart/2005/8/layout/equation2"/>
    <dgm:cxn modelId="{62FDC393-02F5-4382-8D80-56C43D6836F9}" type="presParOf" srcId="{D310B501-94DD-418C-87C0-405A7B867C49}" destId="{465799BD-C969-4A2F-82ED-C161FD284485}" srcOrd="6" destOrd="0" presId="urn:microsoft.com/office/officeart/2005/8/layout/equation2"/>
    <dgm:cxn modelId="{382144A7-B307-43AC-B60D-2639ACFD05B2}" type="presParOf" srcId="{D310B501-94DD-418C-87C0-405A7B867C49}" destId="{07EAC4C5-071A-493E-AD05-8A50A68EFA42}" srcOrd="7" destOrd="0" presId="urn:microsoft.com/office/officeart/2005/8/layout/equation2"/>
    <dgm:cxn modelId="{D884D3B7-F4CF-49C7-A152-6E98665A7507}" type="presParOf" srcId="{D310B501-94DD-418C-87C0-405A7B867C49}" destId="{476C706B-17C4-452B-BC5D-DE4A34B2DD4A}" srcOrd="8" destOrd="0" presId="urn:microsoft.com/office/officeart/2005/8/layout/equation2"/>
    <dgm:cxn modelId="{D91B83B2-D55D-4241-A90C-42E4594198E0}" type="presParOf" srcId="{71996107-6510-425F-955F-F3E377630F2E}" destId="{4A03EB64-1491-473E-B996-D35DADD7ECD9}" srcOrd="1" destOrd="0" presId="urn:microsoft.com/office/officeart/2005/8/layout/equation2"/>
    <dgm:cxn modelId="{73B230EB-E862-43D5-A1A6-2FE92996206F}" type="presParOf" srcId="{4A03EB64-1491-473E-B996-D35DADD7ECD9}" destId="{145C087F-6715-4F6D-BA17-A3223453D133}" srcOrd="0" destOrd="0" presId="urn:microsoft.com/office/officeart/2005/8/layout/equation2"/>
    <dgm:cxn modelId="{2E112CFE-85D6-46D8-B110-4D3AF8939706}" type="presParOf" srcId="{71996107-6510-425F-955F-F3E377630F2E}" destId="{5825ACA9-9348-47D2-B0BD-0ECEF5E711AE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108821-D2C9-4227-8902-76C9F18E8C1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87EA96-21B3-4140-B07E-A10AB7551921}">
      <dgm:prSet phldrT="[Текст]" custT="1"/>
      <dgm:spPr/>
      <dgm:t>
        <a:bodyPr/>
        <a:lstStyle/>
        <a:p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HTML5 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да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янги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теглар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атрибутлар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пайдо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</a:t>
          </a:r>
          <a:r>
            <a:rPr lang="uz-Cyrl-UZ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ўлди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ADEA43-B555-4DFE-B602-AD7686438E43}" type="parTrans" cxnId="{F41C5230-6EE2-44EB-B1A2-34157AFFF592}">
      <dgm:prSet/>
      <dgm:spPr/>
      <dgm:t>
        <a:bodyPr/>
        <a:lstStyle/>
        <a:p>
          <a:endParaRPr lang="ru-RU"/>
        </a:p>
      </dgm:t>
    </dgm:pt>
    <dgm:pt modelId="{5FE4276D-3092-4970-9F35-D568E8700A3D}" type="sibTrans" cxnId="{F41C5230-6EE2-44EB-B1A2-34157AFFF592}">
      <dgm:prSet/>
      <dgm:spPr/>
      <dgm:t>
        <a:bodyPr/>
        <a:lstStyle/>
        <a:p>
          <a:endParaRPr lang="ru-RU"/>
        </a:p>
      </dgm:t>
    </dgm:pt>
    <dgm:pt modelId="{13D6F8E5-3FDF-4D58-BA2F-C77F5AB2B597}">
      <dgm:prSet phldrT="[Текст]" custT="1"/>
      <dgm:spPr/>
      <dgm:t>
        <a:bodyPr/>
        <a:lstStyle/>
        <a:p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</a:t>
          </a:r>
          <a:r>
            <a:rPr lang="uz-Cyrl-UZ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да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JavaScript API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Application programming interfaces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такомиллаштирилган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имкониятлар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пайдо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</a:t>
          </a:r>
          <a:r>
            <a:rPr lang="uz-Cyrl-UZ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ўлди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D868C4-9CE2-4BC6-81FF-46C7EF5D528C}" type="parTrans" cxnId="{E1852D13-33D5-4EBE-BA18-DD7ABC489D7F}">
      <dgm:prSet/>
      <dgm:spPr/>
      <dgm:t>
        <a:bodyPr/>
        <a:lstStyle/>
        <a:p>
          <a:endParaRPr lang="ru-RU"/>
        </a:p>
      </dgm:t>
    </dgm:pt>
    <dgm:pt modelId="{C8B7AA69-A1CB-47DA-AA3B-36B314E83D89}" type="sibTrans" cxnId="{E1852D13-33D5-4EBE-BA18-DD7ABC489D7F}">
      <dgm:prSet/>
      <dgm:spPr/>
      <dgm:t>
        <a:bodyPr/>
        <a:lstStyle/>
        <a:p>
          <a:endParaRPr lang="ru-RU"/>
        </a:p>
      </dgm:t>
    </dgm:pt>
    <dgm:pt modelId="{DF9853F7-A017-4EC9-9044-EC4F116C4E5B}">
      <dgm:prSet phldrT="[Текст]" custT="1"/>
      <dgm:spPr/>
      <dgm:t>
        <a:bodyPr/>
        <a:lstStyle/>
        <a:p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</a:t>
          </a:r>
          <a:r>
            <a:rPr lang="uz-Cyrl-UZ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да </a:t>
          </a:r>
          <a:r>
            <a:rPr lang="uz-Cyrl-UZ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CSS 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z-Cyrl-UZ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имкониятлари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пайдо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</a:t>
          </a:r>
          <a:r>
            <a:rPr lang="uz-Cyrl-UZ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ўлди.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A3E744-C0BC-4696-B494-B383FB0B15D7}" type="parTrans" cxnId="{F4EB32B8-61F7-4A24-AE00-057FBEDF9819}">
      <dgm:prSet/>
      <dgm:spPr/>
      <dgm:t>
        <a:bodyPr/>
        <a:lstStyle/>
        <a:p>
          <a:endParaRPr lang="ru-RU"/>
        </a:p>
      </dgm:t>
    </dgm:pt>
    <dgm:pt modelId="{8509A3D0-2072-4635-A571-2BA78A51DF6F}" type="sibTrans" cxnId="{F4EB32B8-61F7-4A24-AE00-057FBEDF9819}">
      <dgm:prSet/>
      <dgm:spPr/>
      <dgm:t>
        <a:bodyPr/>
        <a:lstStyle/>
        <a:p>
          <a:endParaRPr lang="ru-RU"/>
        </a:p>
      </dgm:t>
    </dgm:pt>
    <dgm:pt modelId="{963D79D6-F45B-4D08-A918-8744E1E552CE}">
      <dgm:prSet phldrT="[Текст]" custT="1"/>
      <dgm:spPr/>
      <dgm:t>
        <a:bodyPr/>
        <a:lstStyle/>
        <a:p>
          <a:r>
            <a:rPr lang="en-US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&lt;header&gt;, &lt;footer&gt;, &lt;article&gt;, &lt;section&gt;</a:t>
          </a:r>
          <a:r>
            <a:rPr lang="uz-Cyrl-UZ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&lt;aside&gt;, &lt;</a:t>
          </a:r>
          <a:r>
            <a:rPr lang="en-US" sz="2000" i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nav</a:t>
          </a:r>
          <a:r>
            <a:rPr lang="en-US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&gt;, &lt;main&gt; </a:t>
          </a:r>
          <a:r>
            <a:rPr lang="uz-Cyrl-UZ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каби семантик теглар</a:t>
          </a:r>
          <a:r>
            <a: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веб-</a:t>
          </a:r>
          <a:r>
            <a:rPr lang="ru-RU" sz="20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</a:t>
          </a:r>
          <a:r>
            <a:rPr lang="uz-Cyrl-UZ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ҳифа таркибини бўлимларга бўлиш, </a:t>
          </a:r>
          <a:r>
            <a: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веб-</a:t>
          </a:r>
          <a:r>
            <a:rPr lang="ru-RU" sz="20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</a:t>
          </a:r>
          <a:r>
            <a:rPr lang="uz-Cyrl-UZ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ҳифа ҳақида маълумот бериш</a:t>
          </a:r>
          <a:r>
            <a: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uz-Cyrl-UZ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65817B-5610-49E3-AF30-1448F7EE166C}" type="parTrans" cxnId="{3EFCF23C-C4B1-4119-B6DC-4F4BB0B267E8}">
      <dgm:prSet/>
      <dgm:spPr/>
      <dgm:t>
        <a:bodyPr/>
        <a:lstStyle/>
        <a:p>
          <a:endParaRPr lang="ru-RU"/>
        </a:p>
      </dgm:t>
    </dgm:pt>
    <dgm:pt modelId="{F398DC5B-8A1E-421C-ADD5-FA3B18A016BA}" type="sibTrans" cxnId="{3EFCF23C-C4B1-4119-B6DC-4F4BB0B267E8}">
      <dgm:prSet/>
      <dgm:spPr/>
      <dgm:t>
        <a:bodyPr/>
        <a:lstStyle/>
        <a:p>
          <a:endParaRPr lang="ru-RU"/>
        </a:p>
      </dgm:t>
    </dgm:pt>
    <dgm:pt modelId="{3E8C8BA7-038F-45F2-B103-65B9D9789DD0}">
      <dgm:prSet phldrT="[Текст]" custT="1"/>
      <dgm:spPr/>
      <dgm:t>
        <a:bodyPr/>
        <a:lstStyle/>
        <a:p>
          <a:r>
            <a:rPr lang="en-US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number, date, time, calendar, range</a:t>
          </a:r>
          <a:r>
            <a:rPr lang="uz-Cyrl-UZ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z-Cyrl-UZ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каби янги форма элементлари атрибутлари</a:t>
          </a:r>
          <a:r>
            <a:rPr lang="en-US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5F70D1-CB7C-4631-AAB9-638780443E76}" type="parTrans" cxnId="{373F4F0C-8862-4807-A7E1-3DB9977CA58C}">
      <dgm:prSet/>
      <dgm:spPr/>
      <dgm:t>
        <a:bodyPr/>
        <a:lstStyle/>
        <a:p>
          <a:endParaRPr lang="ru-RU"/>
        </a:p>
      </dgm:t>
    </dgm:pt>
    <dgm:pt modelId="{6710AFB5-A457-4E4E-83C6-AAB03A1CC4FF}" type="sibTrans" cxnId="{373F4F0C-8862-4807-A7E1-3DB9977CA58C}">
      <dgm:prSet/>
      <dgm:spPr/>
      <dgm:t>
        <a:bodyPr/>
        <a:lstStyle/>
        <a:p>
          <a:endParaRPr lang="ru-RU"/>
        </a:p>
      </dgm:t>
    </dgm:pt>
    <dgm:pt modelId="{D0CFEB87-4CD9-4CB1-AD66-7BC2C5B5400D}">
      <dgm:prSet phldrT="[Текст]" custT="1"/>
      <dgm:spPr/>
      <dgm:t>
        <a:bodyPr/>
        <a:lstStyle/>
        <a:p>
          <a:r>
            <a:rPr lang="en-US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HTML </a:t>
          </a:r>
          <a:r>
            <a:rPr lang="en-US" sz="2000" i="1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Geolocation</a:t>
          </a:r>
          <a:r>
            <a:rPr lang="uz-Cyrl-UZ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HTML Drag and Drop</a:t>
          </a:r>
          <a:r>
            <a:rPr lang="uz-Cyrl-UZ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HTML Local Storage</a:t>
          </a:r>
          <a:r>
            <a:rPr lang="uz-Cyrl-UZ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HTML Application Cache</a:t>
          </a:r>
          <a:r>
            <a:rPr lang="uz-Cyrl-UZ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HTML Web Workers</a:t>
          </a:r>
          <a:r>
            <a:rPr lang="uz-Cyrl-UZ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HTML SSE </a:t>
          </a:r>
          <a:endParaRPr lang="ru-RU" sz="2000" i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EA51E4-7395-4A6A-81FE-3C945A63FF67}" type="parTrans" cxnId="{6D03E9B7-41FC-42BB-9843-E24EAF35227E}">
      <dgm:prSet/>
      <dgm:spPr/>
      <dgm:t>
        <a:bodyPr/>
        <a:lstStyle/>
        <a:p>
          <a:endParaRPr lang="ru-RU"/>
        </a:p>
      </dgm:t>
    </dgm:pt>
    <dgm:pt modelId="{6C138572-A862-4742-8A4E-D82C8B36C507}" type="sibTrans" cxnId="{6D03E9B7-41FC-42BB-9843-E24EAF35227E}">
      <dgm:prSet/>
      <dgm:spPr/>
      <dgm:t>
        <a:bodyPr/>
        <a:lstStyle/>
        <a:p>
          <a:endParaRPr lang="ru-RU"/>
        </a:p>
      </dgm:t>
    </dgm:pt>
    <dgm:pt modelId="{33EE73AE-EEA8-4FDA-82CB-02E73F410B59}" type="pres">
      <dgm:prSet presAssocID="{4C108821-D2C9-4227-8902-76C9F18E8C1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60AB5A-AD34-4A96-A425-0557F738218B}" type="pres">
      <dgm:prSet presAssocID="{B587EA96-21B3-4140-B07E-A10AB7551921}" presName="parentLin" presStyleCnt="0"/>
      <dgm:spPr/>
      <dgm:t>
        <a:bodyPr/>
        <a:lstStyle/>
        <a:p>
          <a:endParaRPr lang="ru-RU"/>
        </a:p>
      </dgm:t>
    </dgm:pt>
    <dgm:pt modelId="{67FB0D90-E86A-40AE-B49A-2F4EAC06AB40}" type="pres">
      <dgm:prSet presAssocID="{B587EA96-21B3-4140-B07E-A10AB755192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7E33EB4-CDB4-4778-9F9C-98EC4D792F09}" type="pres">
      <dgm:prSet presAssocID="{B587EA96-21B3-4140-B07E-A10AB7551921}" presName="parentText" presStyleLbl="node1" presStyleIdx="0" presStyleCnt="3" custScaleX="1355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1DD34C-B88A-40F7-8AF7-62A97209AF4A}" type="pres">
      <dgm:prSet presAssocID="{B587EA96-21B3-4140-B07E-A10AB7551921}" presName="negativeSpace" presStyleCnt="0"/>
      <dgm:spPr/>
      <dgm:t>
        <a:bodyPr/>
        <a:lstStyle/>
        <a:p>
          <a:endParaRPr lang="ru-RU"/>
        </a:p>
      </dgm:t>
    </dgm:pt>
    <dgm:pt modelId="{CAED5005-E26D-4AAB-8ACC-2DAB61FF85CE}" type="pres">
      <dgm:prSet presAssocID="{B587EA96-21B3-4140-B07E-A10AB7551921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924830-1E82-49F0-9293-3E609F5356F4}" type="pres">
      <dgm:prSet presAssocID="{5FE4276D-3092-4970-9F35-D568E8700A3D}" presName="spaceBetweenRectangles" presStyleCnt="0"/>
      <dgm:spPr/>
      <dgm:t>
        <a:bodyPr/>
        <a:lstStyle/>
        <a:p>
          <a:endParaRPr lang="ru-RU"/>
        </a:p>
      </dgm:t>
    </dgm:pt>
    <dgm:pt modelId="{817C02AD-E7B8-4C5B-AD62-F7280E2C84D4}" type="pres">
      <dgm:prSet presAssocID="{13D6F8E5-3FDF-4D58-BA2F-C77F5AB2B597}" presName="parentLin" presStyleCnt="0"/>
      <dgm:spPr/>
      <dgm:t>
        <a:bodyPr/>
        <a:lstStyle/>
        <a:p>
          <a:endParaRPr lang="ru-RU"/>
        </a:p>
      </dgm:t>
    </dgm:pt>
    <dgm:pt modelId="{236A9B07-D984-4E57-B84F-074C8E767FE1}" type="pres">
      <dgm:prSet presAssocID="{13D6F8E5-3FDF-4D58-BA2F-C77F5AB2B59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EC30AB4-2EA7-45CD-8B4D-DCA11DFF7BD3}" type="pres">
      <dgm:prSet presAssocID="{13D6F8E5-3FDF-4D58-BA2F-C77F5AB2B597}" presName="parentText" presStyleLbl="node1" presStyleIdx="1" presStyleCnt="3" custScaleX="1355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647507-7A5A-456A-B323-8C47A3A655A1}" type="pres">
      <dgm:prSet presAssocID="{13D6F8E5-3FDF-4D58-BA2F-C77F5AB2B597}" presName="negativeSpace" presStyleCnt="0"/>
      <dgm:spPr/>
      <dgm:t>
        <a:bodyPr/>
        <a:lstStyle/>
        <a:p>
          <a:endParaRPr lang="ru-RU"/>
        </a:p>
      </dgm:t>
    </dgm:pt>
    <dgm:pt modelId="{1A9ED286-60C3-4834-A347-D1BA2EB13940}" type="pres">
      <dgm:prSet presAssocID="{13D6F8E5-3FDF-4D58-BA2F-C77F5AB2B59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AE1FC1-4F6E-478E-BA83-A894D76A4D78}" type="pres">
      <dgm:prSet presAssocID="{C8B7AA69-A1CB-47DA-AA3B-36B314E83D89}" presName="spaceBetweenRectangles" presStyleCnt="0"/>
      <dgm:spPr/>
      <dgm:t>
        <a:bodyPr/>
        <a:lstStyle/>
        <a:p>
          <a:endParaRPr lang="ru-RU"/>
        </a:p>
      </dgm:t>
    </dgm:pt>
    <dgm:pt modelId="{64C850DA-211F-4553-87AF-81B51D94BF40}" type="pres">
      <dgm:prSet presAssocID="{DF9853F7-A017-4EC9-9044-EC4F116C4E5B}" presName="parentLin" presStyleCnt="0"/>
      <dgm:spPr/>
      <dgm:t>
        <a:bodyPr/>
        <a:lstStyle/>
        <a:p>
          <a:endParaRPr lang="ru-RU"/>
        </a:p>
      </dgm:t>
    </dgm:pt>
    <dgm:pt modelId="{1243444D-18ED-438D-BFFC-9ADE3C1EE552}" type="pres">
      <dgm:prSet presAssocID="{DF9853F7-A017-4EC9-9044-EC4F116C4E5B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CDDCE07-7FE6-4D28-92BE-6A1317B11222}" type="pres">
      <dgm:prSet presAssocID="{DF9853F7-A017-4EC9-9044-EC4F116C4E5B}" presName="parentText" presStyleLbl="node1" presStyleIdx="2" presStyleCnt="3" custScaleX="1355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68AEE-9D9B-4016-875B-2887ABF5FE55}" type="pres">
      <dgm:prSet presAssocID="{DF9853F7-A017-4EC9-9044-EC4F116C4E5B}" presName="negativeSpace" presStyleCnt="0"/>
      <dgm:spPr/>
      <dgm:t>
        <a:bodyPr/>
        <a:lstStyle/>
        <a:p>
          <a:endParaRPr lang="ru-RU"/>
        </a:p>
      </dgm:t>
    </dgm:pt>
    <dgm:pt modelId="{FD5BADE2-BBAD-4E80-A0DC-A3A7F4153F6D}" type="pres">
      <dgm:prSet presAssocID="{DF9853F7-A017-4EC9-9044-EC4F116C4E5B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FCF23C-C4B1-4119-B6DC-4F4BB0B267E8}" srcId="{B587EA96-21B3-4140-B07E-A10AB7551921}" destId="{963D79D6-F45B-4D08-A918-8744E1E552CE}" srcOrd="0" destOrd="0" parTransId="{BB65817B-5610-49E3-AF30-1448F7EE166C}" sibTransId="{F398DC5B-8A1E-421C-ADD5-FA3B18A016BA}"/>
    <dgm:cxn modelId="{C52F82EA-86F1-4705-B1A8-B6D5C631398D}" type="presOf" srcId="{963D79D6-F45B-4D08-A918-8744E1E552CE}" destId="{CAED5005-E26D-4AAB-8ACC-2DAB61FF85CE}" srcOrd="0" destOrd="0" presId="urn:microsoft.com/office/officeart/2005/8/layout/list1"/>
    <dgm:cxn modelId="{F29DECC3-FB85-4558-B636-29FCB765CB85}" type="presOf" srcId="{3E8C8BA7-038F-45F2-B103-65B9D9789DD0}" destId="{CAED5005-E26D-4AAB-8ACC-2DAB61FF85CE}" srcOrd="0" destOrd="1" presId="urn:microsoft.com/office/officeart/2005/8/layout/list1"/>
    <dgm:cxn modelId="{373F4F0C-8862-4807-A7E1-3DB9977CA58C}" srcId="{B587EA96-21B3-4140-B07E-A10AB7551921}" destId="{3E8C8BA7-038F-45F2-B103-65B9D9789DD0}" srcOrd="1" destOrd="0" parTransId="{A35F70D1-CB7C-4631-AAB9-638780443E76}" sibTransId="{6710AFB5-A457-4E4E-83C6-AAB03A1CC4FF}"/>
    <dgm:cxn modelId="{FF697694-EF21-41FA-9079-E2453B054273}" type="presOf" srcId="{D0CFEB87-4CD9-4CB1-AD66-7BC2C5B5400D}" destId="{1A9ED286-60C3-4834-A347-D1BA2EB13940}" srcOrd="0" destOrd="0" presId="urn:microsoft.com/office/officeart/2005/8/layout/list1"/>
    <dgm:cxn modelId="{D43AB271-BC48-4364-8153-8BA1D851AFAF}" type="presOf" srcId="{13D6F8E5-3FDF-4D58-BA2F-C77F5AB2B597}" destId="{5EC30AB4-2EA7-45CD-8B4D-DCA11DFF7BD3}" srcOrd="1" destOrd="0" presId="urn:microsoft.com/office/officeart/2005/8/layout/list1"/>
    <dgm:cxn modelId="{F4EB32B8-61F7-4A24-AE00-057FBEDF9819}" srcId="{4C108821-D2C9-4227-8902-76C9F18E8C12}" destId="{DF9853F7-A017-4EC9-9044-EC4F116C4E5B}" srcOrd="2" destOrd="0" parTransId="{36A3E744-C0BC-4696-B494-B383FB0B15D7}" sibTransId="{8509A3D0-2072-4635-A571-2BA78A51DF6F}"/>
    <dgm:cxn modelId="{6D03E9B7-41FC-42BB-9843-E24EAF35227E}" srcId="{13D6F8E5-3FDF-4D58-BA2F-C77F5AB2B597}" destId="{D0CFEB87-4CD9-4CB1-AD66-7BC2C5B5400D}" srcOrd="0" destOrd="0" parTransId="{03EA51E4-7395-4A6A-81FE-3C945A63FF67}" sibTransId="{6C138572-A862-4742-8A4E-D82C8B36C507}"/>
    <dgm:cxn modelId="{F41C5230-6EE2-44EB-B1A2-34157AFFF592}" srcId="{4C108821-D2C9-4227-8902-76C9F18E8C12}" destId="{B587EA96-21B3-4140-B07E-A10AB7551921}" srcOrd="0" destOrd="0" parTransId="{1CADEA43-B555-4DFE-B602-AD7686438E43}" sibTransId="{5FE4276D-3092-4970-9F35-D568E8700A3D}"/>
    <dgm:cxn modelId="{C023B799-FA22-4F98-9F42-BC467C96612F}" type="presOf" srcId="{13D6F8E5-3FDF-4D58-BA2F-C77F5AB2B597}" destId="{236A9B07-D984-4E57-B84F-074C8E767FE1}" srcOrd="0" destOrd="0" presId="urn:microsoft.com/office/officeart/2005/8/layout/list1"/>
    <dgm:cxn modelId="{60A37DE2-2724-4DE3-8017-F6D010684121}" type="presOf" srcId="{B587EA96-21B3-4140-B07E-A10AB7551921}" destId="{67FB0D90-E86A-40AE-B49A-2F4EAC06AB40}" srcOrd="0" destOrd="0" presId="urn:microsoft.com/office/officeart/2005/8/layout/list1"/>
    <dgm:cxn modelId="{A654DAD9-7EBB-44D4-B2A8-4A7DC57B520A}" type="presOf" srcId="{B587EA96-21B3-4140-B07E-A10AB7551921}" destId="{C7E33EB4-CDB4-4778-9F9C-98EC4D792F09}" srcOrd="1" destOrd="0" presId="urn:microsoft.com/office/officeart/2005/8/layout/list1"/>
    <dgm:cxn modelId="{E1852D13-33D5-4EBE-BA18-DD7ABC489D7F}" srcId="{4C108821-D2C9-4227-8902-76C9F18E8C12}" destId="{13D6F8E5-3FDF-4D58-BA2F-C77F5AB2B597}" srcOrd="1" destOrd="0" parTransId="{8FD868C4-9CE2-4BC6-81FF-46C7EF5D528C}" sibTransId="{C8B7AA69-A1CB-47DA-AA3B-36B314E83D89}"/>
    <dgm:cxn modelId="{140AB459-8122-4BCC-A804-B244D38404DF}" type="presOf" srcId="{DF9853F7-A017-4EC9-9044-EC4F116C4E5B}" destId="{ACDDCE07-7FE6-4D28-92BE-6A1317B11222}" srcOrd="1" destOrd="0" presId="urn:microsoft.com/office/officeart/2005/8/layout/list1"/>
    <dgm:cxn modelId="{C49A32E8-42C7-47A0-A88D-5875F29B4F40}" type="presOf" srcId="{DF9853F7-A017-4EC9-9044-EC4F116C4E5B}" destId="{1243444D-18ED-438D-BFFC-9ADE3C1EE552}" srcOrd="0" destOrd="0" presId="urn:microsoft.com/office/officeart/2005/8/layout/list1"/>
    <dgm:cxn modelId="{68744DB0-B94E-4E4F-A3B9-A7FE89C40112}" type="presOf" srcId="{4C108821-D2C9-4227-8902-76C9F18E8C12}" destId="{33EE73AE-EEA8-4FDA-82CB-02E73F410B59}" srcOrd="0" destOrd="0" presId="urn:microsoft.com/office/officeart/2005/8/layout/list1"/>
    <dgm:cxn modelId="{A4F53F42-6D17-4AD4-A17A-126C1B0C0EE2}" type="presParOf" srcId="{33EE73AE-EEA8-4FDA-82CB-02E73F410B59}" destId="{C860AB5A-AD34-4A96-A425-0557F738218B}" srcOrd="0" destOrd="0" presId="urn:microsoft.com/office/officeart/2005/8/layout/list1"/>
    <dgm:cxn modelId="{295F9CDE-40B0-466C-9C16-5F6AFC84D97C}" type="presParOf" srcId="{C860AB5A-AD34-4A96-A425-0557F738218B}" destId="{67FB0D90-E86A-40AE-B49A-2F4EAC06AB40}" srcOrd="0" destOrd="0" presId="urn:microsoft.com/office/officeart/2005/8/layout/list1"/>
    <dgm:cxn modelId="{E2A1B003-E948-4CD8-BCE6-8E30E8B8E880}" type="presParOf" srcId="{C860AB5A-AD34-4A96-A425-0557F738218B}" destId="{C7E33EB4-CDB4-4778-9F9C-98EC4D792F09}" srcOrd="1" destOrd="0" presId="urn:microsoft.com/office/officeart/2005/8/layout/list1"/>
    <dgm:cxn modelId="{0E470310-0F2E-4BF0-9EB5-8AB17D7333E3}" type="presParOf" srcId="{33EE73AE-EEA8-4FDA-82CB-02E73F410B59}" destId="{BE1DD34C-B88A-40F7-8AF7-62A97209AF4A}" srcOrd="1" destOrd="0" presId="urn:microsoft.com/office/officeart/2005/8/layout/list1"/>
    <dgm:cxn modelId="{74D95281-B7AF-4FD3-A0C0-041CA95E68E5}" type="presParOf" srcId="{33EE73AE-EEA8-4FDA-82CB-02E73F410B59}" destId="{CAED5005-E26D-4AAB-8ACC-2DAB61FF85CE}" srcOrd="2" destOrd="0" presId="urn:microsoft.com/office/officeart/2005/8/layout/list1"/>
    <dgm:cxn modelId="{CEC8CDF6-9B46-4F81-ACF6-6CB1CD01E434}" type="presParOf" srcId="{33EE73AE-EEA8-4FDA-82CB-02E73F410B59}" destId="{F1924830-1E82-49F0-9293-3E609F5356F4}" srcOrd="3" destOrd="0" presId="urn:microsoft.com/office/officeart/2005/8/layout/list1"/>
    <dgm:cxn modelId="{22B139FC-C911-4D7C-9D00-F97FD6B0161E}" type="presParOf" srcId="{33EE73AE-EEA8-4FDA-82CB-02E73F410B59}" destId="{817C02AD-E7B8-4C5B-AD62-F7280E2C84D4}" srcOrd="4" destOrd="0" presId="urn:microsoft.com/office/officeart/2005/8/layout/list1"/>
    <dgm:cxn modelId="{AB7B970D-2C39-4253-AB46-9E6D4EEC2D64}" type="presParOf" srcId="{817C02AD-E7B8-4C5B-AD62-F7280E2C84D4}" destId="{236A9B07-D984-4E57-B84F-074C8E767FE1}" srcOrd="0" destOrd="0" presId="urn:microsoft.com/office/officeart/2005/8/layout/list1"/>
    <dgm:cxn modelId="{79E7731C-2844-465C-A4CA-AA8E964C7421}" type="presParOf" srcId="{817C02AD-E7B8-4C5B-AD62-F7280E2C84D4}" destId="{5EC30AB4-2EA7-45CD-8B4D-DCA11DFF7BD3}" srcOrd="1" destOrd="0" presId="urn:microsoft.com/office/officeart/2005/8/layout/list1"/>
    <dgm:cxn modelId="{DD942488-7145-4BC1-ACE1-0671A72B0E8B}" type="presParOf" srcId="{33EE73AE-EEA8-4FDA-82CB-02E73F410B59}" destId="{CA647507-7A5A-456A-B323-8C47A3A655A1}" srcOrd="5" destOrd="0" presId="urn:microsoft.com/office/officeart/2005/8/layout/list1"/>
    <dgm:cxn modelId="{66777135-B9A8-406C-8318-89C53782E201}" type="presParOf" srcId="{33EE73AE-EEA8-4FDA-82CB-02E73F410B59}" destId="{1A9ED286-60C3-4834-A347-D1BA2EB13940}" srcOrd="6" destOrd="0" presId="urn:microsoft.com/office/officeart/2005/8/layout/list1"/>
    <dgm:cxn modelId="{08FEC317-64AC-487E-A4A5-D7FE93AA4D2C}" type="presParOf" srcId="{33EE73AE-EEA8-4FDA-82CB-02E73F410B59}" destId="{B6AE1FC1-4F6E-478E-BA83-A894D76A4D78}" srcOrd="7" destOrd="0" presId="urn:microsoft.com/office/officeart/2005/8/layout/list1"/>
    <dgm:cxn modelId="{81DBEB7F-773A-4514-8A2E-942EB9814DCC}" type="presParOf" srcId="{33EE73AE-EEA8-4FDA-82CB-02E73F410B59}" destId="{64C850DA-211F-4553-87AF-81B51D94BF40}" srcOrd="8" destOrd="0" presId="urn:microsoft.com/office/officeart/2005/8/layout/list1"/>
    <dgm:cxn modelId="{7EC4CDA2-F05C-42B8-AFA1-702EA9F87D28}" type="presParOf" srcId="{64C850DA-211F-4553-87AF-81B51D94BF40}" destId="{1243444D-18ED-438D-BFFC-9ADE3C1EE552}" srcOrd="0" destOrd="0" presId="urn:microsoft.com/office/officeart/2005/8/layout/list1"/>
    <dgm:cxn modelId="{4C5BE53A-8C68-464B-AE41-84197213B600}" type="presParOf" srcId="{64C850DA-211F-4553-87AF-81B51D94BF40}" destId="{ACDDCE07-7FE6-4D28-92BE-6A1317B11222}" srcOrd="1" destOrd="0" presId="urn:microsoft.com/office/officeart/2005/8/layout/list1"/>
    <dgm:cxn modelId="{120676B6-43CD-47AF-87B3-5FA78D1D6DA4}" type="presParOf" srcId="{33EE73AE-EEA8-4FDA-82CB-02E73F410B59}" destId="{9C168AEE-9D9B-4016-875B-2887ABF5FE55}" srcOrd="9" destOrd="0" presId="urn:microsoft.com/office/officeart/2005/8/layout/list1"/>
    <dgm:cxn modelId="{9C41122F-A658-4A9F-92C2-D62226294F1D}" type="presParOf" srcId="{33EE73AE-EEA8-4FDA-82CB-02E73F410B59}" destId="{FD5BADE2-BBAD-4E80-A0DC-A3A7F4153F6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3D2F3BC-3D46-48D8-9259-5DAA825B20C9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C6AA1E4-2DEE-4DD3-9EC2-38A109456680}">
      <dgm:prSet phldrT="[Текст]" custT="1"/>
      <dgm:spPr/>
      <dgm:t>
        <a:bodyPr/>
        <a:lstStyle/>
        <a:p>
          <a:pPr algn="ctr"/>
          <a:r>
            <a: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 4.01</a:t>
          </a:r>
        </a:p>
        <a:p>
          <a:pPr algn="l"/>
          <a:r>
            <a:rPr lang="en-US" sz="1400" dirty="0" smtClean="0">
              <a:latin typeface="Courier New" panose="02070309020205020404" pitchFamily="49" charset="0"/>
              <a:cs typeface="Courier New" panose="02070309020205020404" pitchFamily="49" charset="0"/>
            </a:rPr>
            <a:t>&lt;!DOCTYPE HTML PUBLIC  "-//W3C//DTD HTML 4.01//EN“ "http://www.w3.org/TR/html4/strict.dtd"&gt;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9BBC86C-11D1-41C5-92D5-D48FAC43063E}" type="parTrans" cxnId="{61E27B2C-A859-45F0-BBA1-EBF6CF5DAE1E}">
      <dgm:prSet/>
      <dgm:spPr/>
      <dgm:t>
        <a:bodyPr/>
        <a:lstStyle/>
        <a:p>
          <a:endParaRPr lang="ru-RU"/>
        </a:p>
      </dgm:t>
    </dgm:pt>
    <dgm:pt modelId="{D61058F2-7F35-424A-AAD3-C08C7F9A261B}" type="sibTrans" cxnId="{61E27B2C-A859-45F0-BBA1-EBF6CF5DAE1E}">
      <dgm:prSet/>
      <dgm:spPr/>
      <dgm:t>
        <a:bodyPr/>
        <a:lstStyle/>
        <a:p>
          <a:endParaRPr lang="ru-RU" dirty="0"/>
        </a:p>
      </dgm:t>
    </dgm:pt>
    <dgm:pt modelId="{FB7C58A5-B2BE-4EB8-88FB-30484905C3F9}">
      <dgm:prSet phldrT="[Текст]" custT="1"/>
      <dgm:spPr/>
      <dgm:t>
        <a:bodyPr/>
        <a:lstStyle/>
        <a:p>
          <a:pPr algn="ctr"/>
          <a:r>
            <a: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HTML5</a:t>
          </a:r>
        </a:p>
        <a:p>
          <a:pPr algn="l"/>
          <a:r>
            <a: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&lt;!DOCTYPE html&gt;</a:t>
          </a:r>
        </a:p>
        <a:p>
          <a:pPr algn="l"/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CE41B4-F24C-4333-9B5E-2C634C5DF7E2}" type="parTrans" cxnId="{639D2ECF-2208-4193-BC9A-6629E913093B}">
      <dgm:prSet/>
      <dgm:spPr/>
      <dgm:t>
        <a:bodyPr/>
        <a:lstStyle/>
        <a:p>
          <a:endParaRPr lang="ru-RU"/>
        </a:p>
      </dgm:t>
    </dgm:pt>
    <dgm:pt modelId="{A0F3243D-7411-44D3-BEF8-FA292DCE144B}" type="sibTrans" cxnId="{639D2ECF-2208-4193-BC9A-6629E913093B}">
      <dgm:prSet/>
      <dgm:spPr/>
      <dgm:t>
        <a:bodyPr/>
        <a:lstStyle/>
        <a:p>
          <a:endParaRPr lang="ru-RU"/>
        </a:p>
      </dgm:t>
    </dgm:pt>
    <dgm:pt modelId="{50620E47-8F39-4A92-806B-40359A014024}" type="pres">
      <dgm:prSet presAssocID="{83D2F3BC-3D46-48D8-9259-5DAA825B20C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C45DCE-BBAE-4B04-939B-37CD798B98E6}" type="pres">
      <dgm:prSet presAssocID="{2C6AA1E4-2DEE-4DD3-9EC2-38A10945668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B50ED2-4C64-4AEE-82E9-097828F1158C}" type="pres">
      <dgm:prSet presAssocID="{D61058F2-7F35-424A-AAD3-C08C7F9A261B}" presName="sibTrans" presStyleLbl="sibTrans2D1" presStyleIdx="0" presStyleCnt="1"/>
      <dgm:spPr/>
      <dgm:t>
        <a:bodyPr/>
        <a:lstStyle/>
        <a:p>
          <a:endParaRPr lang="ru-RU"/>
        </a:p>
      </dgm:t>
    </dgm:pt>
    <dgm:pt modelId="{C7C16030-8989-43E5-8F35-54AF66B586AB}" type="pres">
      <dgm:prSet presAssocID="{D61058F2-7F35-424A-AAD3-C08C7F9A261B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E59A95F9-BED3-4427-BDD1-5AC53F2F525A}" type="pres">
      <dgm:prSet presAssocID="{FB7C58A5-B2BE-4EB8-88FB-30484905C3F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E27B2C-A859-45F0-BBA1-EBF6CF5DAE1E}" srcId="{83D2F3BC-3D46-48D8-9259-5DAA825B20C9}" destId="{2C6AA1E4-2DEE-4DD3-9EC2-38A109456680}" srcOrd="0" destOrd="0" parTransId="{99BBC86C-11D1-41C5-92D5-D48FAC43063E}" sibTransId="{D61058F2-7F35-424A-AAD3-C08C7F9A261B}"/>
    <dgm:cxn modelId="{3CC6D87E-BD90-4827-88A6-5678BE54B7BB}" type="presOf" srcId="{2C6AA1E4-2DEE-4DD3-9EC2-38A109456680}" destId="{D7C45DCE-BBAE-4B04-939B-37CD798B98E6}" srcOrd="0" destOrd="0" presId="urn:microsoft.com/office/officeart/2005/8/layout/process1"/>
    <dgm:cxn modelId="{08F5F4A8-F94D-4A06-91E9-E5FFC9A97D53}" type="presOf" srcId="{D61058F2-7F35-424A-AAD3-C08C7F9A261B}" destId="{C7C16030-8989-43E5-8F35-54AF66B586AB}" srcOrd="1" destOrd="0" presId="urn:microsoft.com/office/officeart/2005/8/layout/process1"/>
    <dgm:cxn modelId="{090285A4-0B22-4F1A-A09D-D5B95E38CAA4}" type="presOf" srcId="{83D2F3BC-3D46-48D8-9259-5DAA825B20C9}" destId="{50620E47-8F39-4A92-806B-40359A014024}" srcOrd="0" destOrd="0" presId="urn:microsoft.com/office/officeart/2005/8/layout/process1"/>
    <dgm:cxn modelId="{EE53AA62-ED23-49F9-B586-34B1D581881A}" type="presOf" srcId="{FB7C58A5-B2BE-4EB8-88FB-30484905C3F9}" destId="{E59A95F9-BED3-4427-BDD1-5AC53F2F525A}" srcOrd="0" destOrd="0" presId="urn:microsoft.com/office/officeart/2005/8/layout/process1"/>
    <dgm:cxn modelId="{C333AE27-D1EA-4700-930D-8FE5969F4828}" type="presOf" srcId="{D61058F2-7F35-424A-AAD3-C08C7F9A261B}" destId="{85B50ED2-4C64-4AEE-82E9-097828F1158C}" srcOrd="0" destOrd="0" presId="urn:microsoft.com/office/officeart/2005/8/layout/process1"/>
    <dgm:cxn modelId="{639D2ECF-2208-4193-BC9A-6629E913093B}" srcId="{83D2F3BC-3D46-48D8-9259-5DAA825B20C9}" destId="{FB7C58A5-B2BE-4EB8-88FB-30484905C3F9}" srcOrd="1" destOrd="0" parTransId="{0FCE41B4-F24C-4333-9B5E-2C634C5DF7E2}" sibTransId="{A0F3243D-7411-44D3-BEF8-FA292DCE144B}"/>
    <dgm:cxn modelId="{ADFC28E9-DB53-4E87-A655-95E3B9F7809C}" type="presParOf" srcId="{50620E47-8F39-4A92-806B-40359A014024}" destId="{D7C45DCE-BBAE-4B04-939B-37CD798B98E6}" srcOrd="0" destOrd="0" presId="urn:microsoft.com/office/officeart/2005/8/layout/process1"/>
    <dgm:cxn modelId="{D14AA61C-AC59-475B-8C51-34AEE0689739}" type="presParOf" srcId="{50620E47-8F39-4A92-806B-40359A014024}" destId="{85B50ED2-4C64-4AEE-82E9-097828F1158C}" srcOrd="1" destOrd="0" presId="urn:microsoft.com/office/officeart/2005/8/layout/process1"/>
    <dgm:cxn modelId="{0EC38E11-E30B-4247-90C5-96AFB37C2C33}" type="presParOf" srcId="{85B50ED2-4C64-4AEE-82E9-097828F1158C}" destId="{C7C16030-8989-43E5-8F35-54AF66B586AB}" srcOrd="0" destOrd="0" presId="urn:microsoft.com/office/officeart/2005/8/layout/process1"/>
    <dgm:cxn modelId="{15683828-BBC5-4C4C-8B4A-6202DF8F3995}" type="presParOf" srcId="{50620E47-8F39-4A92-806B-40359A014024}" destId="{E59A95F9-BED3-4427-BDD1-5AC53F2F525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3D2F3BC-3D46-48D8-9259-5DAA825B20C9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C6AA1E4-2DEE-4DD3-9EC2-38A109456680}">
      <dgm:prSet phldrT="[Текст]" custT="1"/>
      <dgm:spPr/>
      <dgm:t>
        <a:bodyPr/>
        <a:lstStyle/>
        <a:p>
          <a:pPr algn="ctr"/>
          <a:r>
            <a: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 4.01</a:t>
          </a:r>
        </a:p>
        <a:p>
          <a:r>
            <a:rPr lang="en-US" sz="1600" b="0" dirty="0" smtClean="0">
              <a:latin typeface="Courier New" panose="02070309020205020404" pitchFamily="49" charset="0"/>
              <a:cs typeface="Courier New" panose="02070309020205020404" pitchFamily="49" charset="0"/>
            </a:rPr>
            <a:t>&lt;meta http-</a:t>
          </a:r>
          <a:r>
            <a:rPr lang="en-US" sz="1600" b="0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equiv</a:t>
          </a:r>
          <a:r>
            <a:rPr lang="en-US" sz="1600" b="0" dirty="0" smtClean="0">
              <a:latin typeface="Courier New" panose="02070309020205020404" pitchFamily="49" charset="0"/>
              <a:cs typeface="Courier New" panose="02070309020205020404" pitchFamily="49" charset="0"/>
            </a:rPr>
            <a:t>="Content-Type" content="text/html; charset=UTF-8"&gt;</a:t>
          </a:r>
          <a:endParaRPr lang="ru-RU" sz="1600" b="0" dirty="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99BBC86C-11D1-41C5-92D5-D48FAC43063E}" type="parTrans" cxnId="{61E27B2C-A859-45F0-BBA1-EBF6CF5DAE1E}">
      <dgm:prSet/>
      <dgm:spPr/>
      <dgm:t>
        <a:bodyPr/>
        <a:lstStyle/>
        <a:p>
          <a:endParaRPr lang="ru-RU"/>
        </a:p>
      </dgm:t>
    </dgm:pt>
    <dgm:pt modelId="{D61058F2-7F35-424A-AAD3-C08C7F9A261B}" type="sibTrans" cxnId="{61E27B2C-A859-45F0-BBA1-EBF6CF5DAE1E}">
      <dgm:prSet/>
      <dgm:spPr/>
      <dgm:t>
        <a:bodyPr/>
        <a:lstStyle/>
        <a:p>
          <a:endParaRPr lang="ru-RU"/>
        </a:p>
      </dgm:t>
    </dgm:pt>
    <dgm:pt modelId="{FB7C58A5-B2BE-4EB8-88FB-30484905C3F9}">
      <dgm:prSet phldrT="[Текст]" custT="1"/>
      <dgm:spPr/>
      <dgm:t>
        <a:bodyPr/>
        <a:lstStyle/>
        <a:p>
          <a:pPr algn="ctr"/>
          <a:r>
            <a: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HTML5</a:t>
          </a:r>
        </a:p>
        <a:p>
          <a:pPr algn="l"/>
          <a:r>
            <a: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&lt;meta charset="UTF-8"&gt;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CE41B4-F24C-4333-9B5E-2C634C5DF7E2}" type="parTrans" cxnId="{639D2ECF-2208-4193-BC9A-6629E913093B}">
      <dgm:prSet/>
      <dgm:spPr/>
      <dgm:t>
        <a:bodyPr/>
        <a:lstStyle/>
        <a:p>
          <a:endParaRPr lang="ru-RU"/>
        </a:p>
      </dgm:t>
    </dgm:pt>
    <dgm:pt modelId="{A0F3243D-7411-44D3-BEF8-FA292DCE144B}" type="sibTrans" cxnId="{639D2ECF-2208-4193-BC9A-6629E913093B}">
      <dgm:prSet/>
      <dgm:spPr/>
      <dgm:t>
        <a:bodyPr/>
        <a:lstStyle/>
        <a:p>
          <a:endParaRPr lang="ru-RU"/>
        </a:p>
      </dgm:t>
    </dgm:pt>
    <dgm:pt modelId="{50620E47-8F39-4A92-806B-40359A014024}" type="pres">
      <dgm:prSet presAssocID="{83D2F3BC-3D46-48D8-9259-5DAA825B20C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C45DCE-BBAE-4B04-939B-37CD798B98E6}" type="pres">
      <dgm:prSet presAssocID="{2C6AA1E4-2DEE-4DD3-9EC2-38A109456680}" presName="node" presStyleLbl="node1" presStyleIdx="0" presStyleCnt="2" custLinFactNeighborY="-58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B50ED2-4C64-4AEE-82E9-097828F1158C}" type="pres">
      <dgm:prSet presAssocID="{D61058F2-7F35-424A-AAD3-C08C7F9A261B}" presName="sibTrans" presStyleLbl="sibTrans2D1" presStyleIdx="0" presStyleCnt="1"/>
      <dgm:spPr/>
      <dgm:t>
        <a:bodyPr/>
        <a:lstStyle/>
        <a:p>
          <a:endParaRPr lang="ru-RU"/>
        </a:p>
      </dgm:t>
    </dgm:pt>
    <dgm:pt modelId="{C7C16030-8989-43E5-8F35-54AF66B586AB}" type="pres">
      <dgm:prSet presAssocID="{D61058F2-7F35-424A-AAD3-C08C7F9A261B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E59A95F9-BED3-4427-BDD1-5AC53F2F525A}" type="pres">
      <dgm:prSet presAssocID="{FB7C58A5-B2BE-4EB8-88FB-30484905C3F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E27B2C-A859-45F0-BBA1-EBF6CF5DAE1E}" srcId="{83D2F3BC-3D46-48D8-9259-5DAA825B20C9}" destId="{2C6AA1E4-2DEE-4DD3-9EC2-38A109456680}" srcOrd="0" destOrd="0" parTransId="{99BBC86C-11D1-41C5-92D5-D48FAC43063E}" sibTransId="{D61058F2-7F35-424A-AAD3-C08C7F9A261B}"/>
    <dgm:cxn modelId="{2CADE60E-A2F2-4786-B9E9-EF385C93D7EB}" type="presOf" srcId="{FB7C58A5-B2BE-4EB8-88FB-30484905C3F9}" destId="{E59A95F9-BED3-4427-BDD1-5AC53F2F525A}" srcOrd="0" destOrd="0" presId="urn:microsoft.com/office/officeart/2005/8/layout/process1"/>
    <dgm:cxn modelId="{B428F252-4A99-4371-923B-9FE9FA9F88B6}" type="presOf" srcId="{D61058F2-7F35-424A-AAD3-C08C7F9A261B}" destId="{C7C16030-8989-43E5-8F35-54AF66B586AB}" srcOrd="1" destOrd="0" presId="urn:microsoft.com/office/officeart/2005/8/layout/process1"/>
    <dgm:cxn modelId="{09BA17BB-3D4B-42CA-9F10-317DA6743CE7}" type="presOf" srcId="{2C6AA1E4-2DEE-4DD3-9EC2-38A109456680}" destId="{D7C45DCE-BBAE-4B04-939B-37CD798B98E6}" srcOrd="0" destOrd="0" presId="urn:microsoft.com/office/officeart/2005/8/layout/process1"/>
    <dgm:cxn modelId="{A3F58689-7586-41B1-8EE7-109466CF74B6}" type="presOf" srcId="{D61058F2-7F35-424A-AAD3-C08C7F9A261B}" destId="{85B50ED2-4C64-4AEE-82E9-097828F1158C}" srcOrd="0" destOrd="0" presId="urn:microsoft.com/office/officeart/2005/8/layout/process1"/>
    <dgm:cxn modelId="{320ED2C8-A5D2-48BB-A86F-6291A83EB318}" type="presOf" srcId="{83D2F3BC-3D46-48D8-9259-5DAA825B20C9}" destId="{50620E47-8F39-4A92-806B-40359A014024}" srcOrd="0" destOrd="0" presId="urn:microsoft.com/office/officeart/2005/8/layout/process1"/>
    <dgm:cxn modelId="{639D2ECF-2208-4193-BC9A-6629E913093B}" srcId="{83D2F3BC-3D46-48D8-9259-5DAA825B20C9}" destId="{FB7C58A5-B2BE-4EB8-88FB-30484905C3F9}" srcOrd="1" destOrd="0" parTransId="{0FCE41B4-F24C-4333-9B5E-2C634C5DF7E2}" sibTransId="{A0F3243D-7411-44D3-BEF8-FA292DCE144B}"/>
    <dgm:cxn modelId="{AB9FA5CB-2B76-43F2-9462-7771CD5D3CD0}" type="presParOf" srcId="{50620E47-8F39-4A92-806B-40359A014024}" destId="{D7C45DCE-BBAE-4B04-939B-37CD798B98E6}" srcOrd="0" destOrd="0" presId="urn:microsoft.com/office/officeart/2005/8/layout/process1"/>
    <dgm:cxn modelId="{5F148FD4-8544-4DD6-BB02-CF7896827C6D}" type="presParOf" srcId="{50620E47-8F39-4A92-806B-40359A014024}" destId="{85B50ED2-4C64-4AEE-82E9-097828F1158C}" srcOrd="1" destOrd="0" presId="urn:microsoft.com/office/officeart/2005/8/layout/process1"/>
    <dgm:cxn modelId="{D1C1B565-0779-4718-8E56-6FF3C50B0770}" type="presParOf" srcId="{85B50ED2-4C64-4AEE-82E9-097828F1158C}" destId="{C7C16030-8989-43E5-8F35-54AF66B586AB}" srcOrd="0" destOrd="0" presId="urn:microsoft.com/office/officeart/2005/8/layout/process1"/>
    <dgm:cxn modelId="{8D0D1D81-0767-4A5F-A18F-4A2C13DE5611}" type="presParOf" srcId="{50620E47-8F39-4A92-806B-40359A014024}" destId="{E59A95F9-BED3-4427-BDD1-5AC53F2F525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3D2F3BC-3D46-48D8-9259-5DAA825B20C9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C6AA1E4-2DEE-4DD3-9EC2-38A109456680}">
      <dgm:prSet phldrT="[Текст]" custT="1"/>
      <dgm:spPr/>
      <dgm:t>
        <a:bodyPr/>
        <a:lstStyle/>
        <a:p>
          <a:pPr algn="ctr"/>
          <a:r>
            <a: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 4.01</a:t>
          </a:r>
        </a:p>
        <a:p>
          <a:r>
            <a:rPr lang="en-GB" altLang="ru-RU" sz="16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&lt;script type="text/</a:t>
          </a:r>
          <a:r>
            <a:rPr lang="en-GB" altLang="ru-RU" sz="1600" b="1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javascript</a:t>
          </a:r>
          <a:r>
            <a:rPr lang="en-GB" altLang="ru-RU" sz="16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" </a:t>
          </a:r>
          <a:r>
            <a:rPr lang="en-GB" altLang="ru-RU" sz="1600" b="1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src</a:t>
          </a:r>
          <a:r>
            <a:rPr lang="en-GB" altLang="ru-RU" sz="16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="file.js"&gt;&lt;/script&gt;</a:t>
          </a:r>
          <a:endParaRPr lang="ru-RU" sz="1600" b="0" dirty="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99BBC86C-11D1-41C5-92D5-D48FAC43063E}" type="parTrans" cxnId="{61E27B2C-A859-45F0-BBA1-EBF6CF5DAE1E}">
      <dgm:prSet/>
      <dgm:spPr/>
      <dgm:t>
        <a:bodyPr/>
        <a:lstStyle/>
        <a:p>
          <a:endParaRPr lang="ru-RU"/>
        </a:p>
      </dgm:t>
    </dgm:pt>
    <dgm:pt modelId="{D61058F2-7F35-424A-AAD3-C08C7F9A261B}" type="sibTrans" cxnId="{61E27B2C-A859-45F0-BBA1-EBF6CF5DAE1E}">
      <dgm:prSet/>
      <dgm:spPr/>
      <dgm:t>
        <a:bodyPr/>
        <a:lstStyle/>
        <a:p>
          <a:endParaRPr lang="ru-RU"/>
        </a:p>
      </dgm:t>
    </dgm:pt>
    <dgm:pt modelId="{FB7C58A5-B2BE-4EB8-88FB-30484905C3F9}">
      <dgm:prSet phldrT="[Текст]" custT="1"/>
      <dgm:spPr/>
      <dgm:t>
        <a:bodyPr/>
        <a:lstStyle/>
        <a:p>
          <a:pPr algn="ctr"/>
          <a:r>
            <a: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HTML5</a:t>
          </a:r>
        </a:p>
        <a:p>
          <a:pPr algn="l"/>
          <a:r>
            <a: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&lt;script </a:t>
          </a:r>
          <a:r>
            <a:rPr lang="en-US" sz="1800" b="1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src</a:t>
          </a:r>
          <a:r>
            <a: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="file.js"&gt;&lt;/script&gt;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CE41B4-F24C-4333-9B5E-2C634C5DF7E2}" type="parTrans" cxnId="{639D2ECF-2208-4193-BC9A-6629E913093B}">
      <dgm:prSet/>
      <dgm:spPr/>
      <dgm:t>
        <a:bodyPr/>
        <a:lstStyle/>
        <a:p>
          <a:endParaRPr lang="ru-RU"/>
        </a:p>
      </dgm:t>
    </dgm:pt>
    <dgm:pt modelId="{A0F3243D-7411-44D3-BEF8-FA292DCE144B}" type="sibTrans" cxnId="{639D2ECF-2208-4193-BC9A-6629E913093B}">
      <dgm:prSet/>
      <dgm:spPr/>
      <dgm:t>
        <a:bodyPr/>
        <a:lstStyle/>
        <a:p>
          <a:endParaRPr lang="ru-RU"/>
        </a:p>
      </dgm:t>
    </dgm:pt>
    <dgm:pt modelId="{50620E47-8F39-4A92-806B-40359A014024}" type="pres">
      <dgm:prSet presAssocID="{83D2F3BC-3D46-48D8-9259-5DAA825B20C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C45DCE-BBAE-4B04-939B-37CD798B98E6}" type="pres">
      <dgm:prSet presAssocID="{2C6AA1E4-2DEE-4DD3-9EC2-38A10945668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B50ED2-4C64-4AEE-82E9-097828F1158C}" type="pres">
      <dgm:prSet presAssocID="{D61058F2-7F35-424A-AAD3-C08C7F9A261B}" presName="sibTrans" presStyleLbl="sibTrans2D1" presStyleIdx="0" presStyleCnt="1"/>
      <dgm:spPr/>
      <dgm:t>
        <a:bodyPr/>
        <a:lstStyle/>
        <a:p>
          <a:endParaRPr lang="ru-RU"/>
        </a:p>
      </dgm:t>
    </dgm:pt>
    <dgm:pt modelId="{C7C16030-8989-43E5-8F35-54AF66B586AB}" type="pres">
      <dgm:prSet presAssocID="{D61058F2-7F35-424A-AAD3-C08C7F9A261B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E59A95F9-BED3-4427-BDD1-5AC53F2F525A}" type="pres">
      <dgm:prSet presAssocID="{FB7C58A5-B2BE-4EB8-88FB-30484905C3F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E27B2C-A859-45F0-BBA1-EBF6CF5DAE1E}" srcId="{83D2F3BC-3D46-48D8-9259-5DAA825B20C9}" destId="{2C6AA1E4-2DEE-4DD3-9EC2-38A109456680}" srcOrd="0" destOrd="0" parTransId="{99BBC86C-11D1-41C5-92D5-D48FAC43063E}" sibTransId="{D61058F2-7F35-424A-AAD3-C08C7F9A261B}"/>
    <dgm:cxn modelId="{F3D9895F-FFED-49A0-8A88-6EE76C1CD22A}" type="presOf" srcId="{D61058F2-7F35-424A-AAD3-C08C7F9A261B}" destId="{85B50ED2-4C64-4AEE-82E9-097828F1158C}" srcOrd="0" destOrd="0" presId="urn:microsoft.com/office/officeart/2005/8/layout/process1"/>
    <dgm:cxn modelId="{A4F1ABB3-3D80-4052-89E5-EE4780D2A47B}" type="presOf" srcId="{D61058F2-7F35-424A-AAD3-C08C7F9A261B}" destId="{C7C16030-8989-43E5-8F35-54AF66B586AB}" srcOrd="1" destOrd="0" presId="urn:microsoft.com/office/officeart/2005/8/layout/process1"/>
    <dgm:cxn modelId="{2C2A65C2-B453-4BC8-9DB5-E7E33024B8B8}" type="presOf" srcId="{2C6AA1E4-2DEE-4DD3-9EC2-38A109456680}" destId="{D7C45DCE-BBAE-4B04-939B-37CD798B98E6}" srcOrd="0" destOrd="0" presId="urn:microsoft.com/office/officeart/2005/8/layout/process1"/>
    <dgm:cxn modelId="{90027598-7A6A-4F1C-B25C-9F34584A490A}" type="presOf" srcId="{83D2F3BC-3D46-48D8-9259-5DAA825B20C9}" destId="{50620E47-8F39-4A92-806B-40359A014024}" srcOrd="0" destOrd="0" presId="urn:microsoft.com/office/officeart/2005/8/layout/process1"/>
    <dgm:cxn modelId="{639D2ECF-2208-4193-BC9A-6629E913093B}" srcId="{83D2F3BC-3D46-48D8-9259-5DAA825B20C9}" destId="{FB7C58A5-B2BE-4EB8-88FB-30484905C3F9}" srcOrd="1" destOrd="0" parTransId="{0FCE41B4-F24C-4333-9B5E-2C634C5DF7E2}" sibTransId="{A0F3243D-7411-44D3-BEF8-FA292DCE144B}"/>
    <dgm:cxn modelId="{0A27C5EC-F422-4313-BCF6-60982EE65710}" type="presOf" srcId="{FB7C58A5-B2BE-4EB8-88FB-30484905C3F9}" destId="{E59A95F9-BED3-4427-BDD1-5AC53F2F525A}" srcOrd="0" destOrd="0" presId="urn:microsoft.com/office/officeart/2005/8/layout/process1"/>
    <dgm:cxn modelId="{A5BD12E2-69FA-421B-AB6C-2F92C47232E8}" type="presParOf" srcId="{50620E47-8F39-4A92-806B-40359A014024}" destId="{D7C45DCE-BBAE-4B04-939B-37CD798B98E6}" srcOrd="0" destOrd="0" presId="urn:microsoft.com/office/officeart/2005/8/layout/process1"/>
    <dgm:cxn modelId="{FCB0DB36-85B1-4445-9F5B-0927BCD2090D}" type="presParOf" srcId="{50620E47-8F39-4A92-806B-40359A014024}" destId="{85B50ED2-4C64-4AEE-82E9-097828F1158C}" srcOrd="1" destOrd="0" presId="urn:microsoft.com/office/officeart/2005/8/layout/process1"/>
    <dgm:cxn modelId="{2F97EE8E-5BF4-43C7-AE2E-9B7B27F93F5F}" type="presParOf" srcId="{85B50ED2-4C64-4AEE-82E9-097828F1158C}" destId="{C7C16030-8989-43E5-8F35-54AF66B586AB}" srcOrd="0" destOrd="0" presId="urn:microsoft.com/office/officeart/2005/8/layout/process1"/>
    <dgm:cxn modelId="{A6204F6C-76EF-4690-BAE8-131818577933}" type="presParOf" srcId="{50620E47-8F39-4A92-806B-40359A014024}" destId="{E59A95F9-BED3-4427-BDD1-5AC53F2F525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3D2F3BC-3D46-48D8-9259-5DAA825B20C9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C6AA1E4-2DEE-4DD3-9EC2-38A109456680}">
      <dgm:prSet phldrT="[Текст]" custT="1"/>
      <dgm:spPr/>
      <dgm:t>
        <a:bodyPr/>
        <a:lstStyle/>
        <a:p>
          <a:pPr algn="ctr"/>
          <a:r>
            <a: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 4.01</a:t>
          </a:r>
        </a:p>
        <a:p>
          <a:r>
            <a: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&lt;link </a:t>
          </a:r>
          <a:r>
            <a:rPr lang="en-US" sz="1600" b="1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rel</a:t>
          </a:r>
          <a:r>
            <a: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="</a:t>
          </a:r>
          <a:r>
            <a:rPr lang="en-US" sz="1600" b="1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stylesheet</a:t>
          </a:r>
          <a:r>
            <a: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" type="text/</a:t>
          </a:r>
          <a:r>
            <a:rPr lang="en-US" sz="1600" b="1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css</a:t>
          </a:r>
          <a:r>
            <a: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" </a:t>
          </a:r>
          <a:r>
            <a:rPr lang="en-US" sz="1600" b="1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href</a:t>
          </a:r>
          <a:r>
            <a: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="file.css"&gt;</a:t>
          </a:r>
          <a:endParaRPr lang="ru-RU" sz="1600" b="0" dirty="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99BBC86C-11D1-41C5-92D5-D48FAC43063E}" type="parTrans" cxnId="{61E27B2C-A859-45F0-BBA1-EBF6CF5DAE1E}">
      <dgm:prSet/>
      <dgm:spPr/>
      <dgm:t>
        <a:bodyPr/>
        <a:lstStyle/>
        <a:p>
          <a:endParaRPr lang="ru-RU"/>
        </a:p>
      </dgm:t>
    </dgm:pt>
    <dgm:pt modelId="{D61058F2-7F35-424A-AAD3-C08C7F9A261B}" type="sibTrans" cxnId="{61E27B2C-A859-45F0-BBA1-EBF6CF5DAE1E}">
      <dgm:prSet/>
      <dgm:spPr/>
      <dgm:t>
        <a:bodyPr/>
        <a:lstStyle/>
        <a:p>
          <a:endParaRPr lang="ru-RU"/>
        </a:p>
      </dgm:t>
    </dgm:pt>
    <dgm:pt modelId="{FB7C58A5-B2BE-4EB8-88FB-30484905C3F9}">
      <dgm:prSet phldrT="[Текст]" custT="1"/>
      <dgm:spPr/>
      <dgm:t>
        <a:bodyPr/>
        <a:lstStyle/>
        <a:p>
          <a:pPr algn="ctr"/>
          <a:r>
            <a: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HTML5</a:t>
          </a:r>
        </a:p>
        <a:p>
          <a:pPr algn="l"/>
          <a:r>
            <a: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&lt;link </a:t>
          </a:r>
          <a:r>
            <a:rPr lang="en-US" sz="1800" b="1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rel</a:t>
          </a:r>
          <a:r>
            <a: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="</a:t>
          </a:r>
          <a:r>
            <a:rPr lang="en-US" sz="1800" b="1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stylesheet</a:t>
          </a:r>
          <a:r>
            <a: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" </a:t>
          </a:r>
          <a:r>
            <a:rPr lang="en-US" sz="1800" b="1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href</a:t>
          </a:r>
          <a:r>
            <a: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="file.css"&gt;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CE41B4-F24C-4333-9B5E-2C634C5DF7E2}" type="parTrans" cxnId="{639D2ECF-2208-4193-BC9A-6629E913093B}">
      <dgm:prSet/>
      <dgm:spPr/>
      <dgm:t>
        <a:bodyPr/>
        <a:lstStyle/>
        <a:p>
          <a:endParaRPr lang="ru-RU"/>
        </a:p>
      </dgm:t>
    </dgm:pt>
    <dgm:pt modelId="{A0F3243D-7411-44D3-BEF8-FA292DCE144B}" type="sibTrans" cxnId="{639D2ECF-2208-4193-BC9A-6629E913093B}">
      <dgm:prSet/>
      <dgm:spPr/>
      <dgm:t>
        <a:bodyPr/>
        <a:lstStyle/>
        <a:p>
          <a:endParaRPr lang="ru-RU"/>
        </a:p>
      </dgm:t>
    </dgm:pt>
    <dgm:pt modelId="{50620E47-8F39-4A92-806B-40359A014024}" type="pres">
      <dgm:prSet presAssocID="{83D2F3BC-3D46-48D8-9259-5DAA825B20C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C45DCE-BBAE-4B04-939B-37CD798B98E6}" type="pres">
      <dgm:prSet presAssocID="{2C6AA1E4-2DEE-4DD3-9EC2-38A10945668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B50ED2-4C64-4AEE-82E9-097828F1158C}" type="pres">
      <dgm:prSet presAssocID="{D61058F2-7F35-424A-AAD3-C08C7F9A261B}" presName="sibTrans" presStyleLbl="sibTrans2D1" presStyleIdx="0" presStyleCnt="1"/>
      <dgm:spPr/>
      <dgm:t>
        <a:bodyPr/>
        <a:lstStyle/>
        <a:p>
          <a:endParaRPr lang="ru-RU"/>
        </a:p>
      </dgm:t>
    </dgm:pt>
    <dgm:pt modelId="{C7C16030-8989-43E5-8F35-54AF66B586AB}" type="pres">
      <dgm:prSet presAssocID="{D61058F2-7F35-424A-AAD3-C08C7F9A261B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E59A95F9-BED3-4427-BDD1-5AC53F2F525A}" type="pres">
      <dgm:prSet presAssocID="{FB7C58A5-B2BE-4EB8-88FB-30484905C3F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E27B2C-A859-45F0-BBA1-EBF6CF5DAE1E}" srcId="{83D2F3BC-3D46-48D8-9259-5DAA825B20C9}" destId="{2C6AA1E4-2DEE-4DD3-9EC2-38A109456680}" srcOrd="0" destOrd="0" parTransId="{99BBC86C-11D1-41C5-92D5-D48FAC43063E}" sibTransId="{D61058F2-7F35-424A-AAD3-C08C7F9A261B}"/>
    <dgm:cxn modelId="{4616BF3D-BFEF-430E-977F-73FCED1581E4}" type="presOf" srcId="{D61058F2-7F35-424A-AAD3-C08C7F9A261B}" destId="{C7C16030-8989-43E5-8F35-54AF66B586AB}" srcOrd="1" destOrd="0" presId="urn:microsoft.com/office/officeart/2005/8/layout/process1"/>
    <dgm:cxn modelId="{3A47F16B-13A8-4B00-BA4B-0505A1BEE702}" type="presOf" srcId="{2C6AA1E4-2DEE-4DD3-9EC2-38A109456680}" destId="{D7C45DCE-BBAE-4B04-939B-37CD798B98E6}" srcOrd="0" destOrd="0" presId="urn:microsoft.com/office/officeart/2005/8/layout/process1"/>
    <dgm:cxn modelId="{5B0A286F-3BDA-4CB3-B90B-9741D13654A8}" type="presOf" srcId="{FB7C58A5-B2BE-4EB8-88FB-30484905C3F9}" destId="{E59A95F9-BED3-4427-BDD1-5AC53F2F525A}" srcOrd="0" destOrd="0" presId="urn:microsoft.com/office/officeart/2005/8/layout/process1"/>
    <dgm:cxn modelId="{F7BF810F-5C39-423C-BEB2-C0DE8493BFC0}" type="presOf" srcId="{D61058F2-7F35-424A-AAD3-C08C7F9A261B}" destId="{85B50ED2-4C64-4AEE-82E9-097828F1158C}" srcOrd="0" destOrd="0" presId="urn:microsoft.com/office/officeart/2005/8/layout/process1"/>
    <dgm:cxn modelId="{639D2ECF-2208-4193-BC9A-6629E913093B}" srcId="{83D2F3BC-3D46-48D8-9259-5DAA825B20C9}" destId="{FB7C58A5-B2BE-4EB8-88FB-30484905C3F9}" srcOrd="1" destOrd="0" parTransId="{0FCE41B4-F24C-4333-9B5E-2C634C5DF7E2}" sibTransId="{A0F3243D-7411-44D3-BEF8-FA292DCE144B}"/>
    <dgm:cxn modelId="{0D895812-7615-4685-A320-F067D288B5AD}" type="presOf" srcId="{83D2F3BC-3D46-48D8-9259-5DAA825B20C9}" destId="{50620E47-8F39-4A92-806B-40359A014024}" srcOrd="0" destOrd="0" presId="urn:microsoft.com/office/officeart/2005/8/layout/process1"/>
    <dgm:cxn modelId="{64005C42-3A03-46DE-80A4-2EF8F2B9B04D}" type="presParOf" srcId="{50620E47-8F39-4A92-806B-40359A014024}" destId="{D7C45DCE-BBAE-4B04-939B-37CD798B98E6}" srcOrd="0" destOrd="0" presId="urn:microsoft.com/office/officeart/2005/8/layout/process1"/>
    <dgm:cxn modelId="{63325F1F-C9F9-4D83-A16D-A30BA228564D}" type="presParOf" srcId="{50620E47-8F39-4A92-806B-40359A014024}" destId="{85B50ED2-4C64-4AEE-82E9-097828F1158C}" srcOrd="1" destOrd="0" presId="urn:microsoft.com/office/officeart/2005/8/layout/process1"/>
    <dgm:cxn modelId="{47DCD429-57B6-4DC8-AEEC-197614C76CA4}" type="presParOf" srcId="{85B50ED2-4C64-4AEE-82E9-097828F1158C}" destId="{C7C16030-8989-43E5-8F35-54AF66B586AB}" srcOrd="0" destOrd="0" presId="urn:microsoft.com/office/officeart/2005/8/layout/process1"/>
    <dgm:cxn modelId="{031FC98C-9711-4030-BCC9-2C671545BCA6}" type="presParOf" srcId="{50620E47-8F39-4A92-806B-40359A014024}" destId="{E59A95F9-BED3-4427-BDD1-5AC53F2F525A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C8B3DE8-55B6-49FA-A73E-1D196A6083A0}" type="doc">
      <dgm:prSet loTypeId="urn:diagrams.loki3.com/BracketList+Icon" loCatId="officeonline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ACBED207-370C-467F-A689-467DE8B77610}">
      <dgm:prSet phldrT="[Текст]"/>
      <dgm:spPr/>
      <dgm:t>
        <a:bodyPr/>
        <a:lstStyle/>
        <a:p>
          <a:pPr algn="l"/>
          <a:r>
            <a:rPr lang="en-US" b="1" dirty="0" smtClean="0"/>
            <a:t>INPUT TYPE=</a:t>
          </a:r>
          <a:endParaRPr lang="ru-RU" b="1" dirty="0"/>
        </a:p>
      </dgm:t>
    </dgm:pt>
    <dgm:pt modelId="{FCADEAFA-F897-4A73-8B9C-38C2E54E41A0}" type="parTrans" cxnId="{01F52DB5-26FC-45F7-9C2C-0F4DED765A4C}">
      <dgm:prSet/>
      <dgm:spPr/>
      <dgm:t>
        <a:bodyPr/>
        <a:lstStyle/>
        <a:p>
          <a:endParaRPr lang="ru-RU"/>
        </a:p>
      </dgm:t>
    </dgm:pt>
    <dgm:pt modelId="{15FFD85F-6908-4F30-B344-758CCC60F2BA}" type="sibTrans" cxnId="{01F52DB5-26FC-45F7-9C2C-0F4DED765A4C}">
      <dgm:prSet/>
      <dgm:spPr/>
      <dgm:t>
        <a:bodyPr/>
        <a:lstStyle/>
        <a:p>
          <a:endParaRPr lang="ru-RU"/>
        </a:p>
      </dgm:t>
    </dgm:pt>
    <dgm:pt modelId="{D1A2C6CB-33CC-4EB7-B271-19D2982343E1}">
      <dgm:prSet phldrT="[Текст]"/>
      <dgm:spPr/>
      <dgm:t>
        <a:bodyPr/>
        <a:lstStyle/>
        <a:p>
          <a:r>
            <a:rPr lang="en-US" dirty="0" smtClean="0"/>
            <a:t>color</a:t>
          </a:r>
          <a:endParaRPr lang="ru-RU" dirty="0"/>
        </a:p>
      </dgm:t>
    </dgm:pt>
    <dgm:pt modelId="{829B847E-8529-478F-8E77-53E9B68516B8}" type="parTrans" cxnId="{E4D25805-9899-4E8B-8364-B982DCEDB731}">
      <dgm:prSet/>
      <dgm:spPr/>
      <dgm:t>
        <a:bodyPr/>
        <a:lstStyle/>
        <a:p>
          <a:endParaRPr lang="ru-RU"/>
        </a:p>
      </dgm:t>
    </dgm:pt>
    <dgm:pt modelId="{6D469D60-EBB4-41AC-8741-75C2958266B4}" type="sibTrans" cxnId="{E4D25805-9899-4E8B-8364-B982DCEDB731}">
      <dgm:prSet/>
      <dgm:spPr/>
      <dgm:t>
        <a:bodyPr/>
        <a:lstStyle/>
        <a:p>
          <a:endParaRPr lang="ru-RU"/>
        </a:p>
      </dgm:t>
    </dgm:pt>
    <dgm:pt modelId="{78809D29-6243-4137-9F02-D2FBE3C164F7}">
      <dgm:prSet phldrT="[Текст]"/>
      <dgm:spPr/>
      <dgm:t>
        <a:bodyPr/>
        <a:lstStyle/>
        <a:p>
          <a:r>
            <a:rPr lang="en-US" dirty="0" smtClean="0"/>
            <a:t>date</a:t>
          </a:r>
          <a:endParaRPr lang="ru-RU" dirty="0"/>
        </a:p>
      </dgm:t>
    </dgm:pt>
    <dgm:pt modelId="{F6A66B1B-375F-46C6-A6A8-BF3CF0BD024A}" type="parTrans" cxnId="{19D76586-2F44-435B-BDF8-2C86E5BB402E}">
      <dgm:prSet/>
      <dgm:spPr/>
      <dgm:t>
        <a:bodyPr/>
        <a:lstStyle/>
        <a:p>
          <a:endParaRPr lang="ru-RU"/>
        </a:p>
      </dgm:t>
    </dgm:pt>
    <dgm:pt modelId="{C2766067-9AC7-4AA1-A8C1-308E5174748F}" type="sibTrans" cxnId="{19D76586-2F44-435B-BDF8-2C86E5BB402E}">
      <dgm:prSet/>
      <dgm:spPr/>
      <dgm:t>
        <a:bodyPr/>
        <a:lstStyle/>
        <a:p>
          <a:endParaRPr lang="ru-RU"/>
        </a:p>
      </dgm:t>
    </dgm:pt>
    <dgm:pt modelId="{BD6FE6F6-FC4C-4609-8689-6A90B2308230}">
      <dgm:prSet phldrT="[Текст]"/>
      <dgm:spPr/>
      <dgm:t>
        <a:bodyPr/>
        <a:lstStyle/>
        <a:p>
          <a:r>
            <a:rPr lang="en-US" dirty="0" err="1" smtClean="0"/>
            <a:t>datetime</a:t>
          </a:r>
          <a:r>
            <a:rPr lang="en-US" dirty="0" smtClean="0"/>
            <a:t>-local</a:t>
          </a:r>
          <a:endParaRPr lang="ru-RU" dirty="0"/>
        </a:p>
      </dgm:t>
    </dgm:pt>
    <dgm:pt modelId="{9A43E3C9-E876-49D5-B121-A9216018F0EC}" type="parTrans" cxnId="{6C4665B3-2AF7-4737-B4B0-EC391DB94A8E}">
      <dgm:prSet/>
      <dgm:spPr/>
      <dgm:t>
        <a:bodyPr/>
        <a:lstStyle/>
        <a:p>
          <a:endParaRPr lang="ru-RU"/>
        </a:p>
      </dgm:t>
    </dgm:pt>
    <dgm:pt modelId="{7609C4E0-7264-46B0-9B0A-0D15471E60E4}" type="sibTrans" cxnId="{6C4665B3-2AF7-4737-B4B0-EC391DB94A8E}">
      <dgm:prSet/>
      <dgm:spPr/>
      <dgm:t>
        <a:bodyPr/>
        <a:lstStyle/>
        <a:p>
          <a:endParaRPr lang="ru-RU"/>
        </a:p>
      </dgm:t>
    </dgm:pt>
    <dgm:pt modelId="{11453ED9-B41B-4FD3-8286-31DA90884526}">
      <dgm:prSet phldrT="[Текст]"/>
      <dgm:spPr/>
      <dgm:t>
        <a:bodyPr/>
        <a:lstStyle/>
        <a:p>
          <a:r>
            <a:rPr lang="en-US" dirty="0" smtClean="0"/>
            <a:t>email</a:t>
          </a:r>
          <a:endParaRPr lang="ru-RU" dirty="0"/>
        </a:p>
      </dgm:t>
    </dgm:pt>
    <dgm:pt modelId="{CE7A3CED-76D3-4019-96CC-98CCC4AFAF36}" type="parTrans" cxnId="{F9E474BC-C934-4B5C-98F5-5380B23E830B}">
      <dgm:prSet/>
      <dgm:spPr/>
      <dgm:t>
        <a:bodyPr/>
        <a:lstStyle/>
        <a:p>
          <a:endParaRPr lang="ru-RU"/>
        </a:p>
      </dgm:t>
    </dgm:pt>
    <dgm:pt modelId="{58755F2A-9C3E-448D-BA8D-B3042077FDD6}" type="sibTrans" cxnId="{F9E474BC-C934-4B5C-98F5-5380B23E830B}">
      <dgm:prSet/>
      <dgm:spPr/>
      <dgm:t>
        <a:bodyPr/>
        <a:lstStyle/>
        <a:p>
          <a:endParaRPr lang="ru-RU"/>
        </a:p>
      </dgm:t>
    </dgm:pt>
    <dgm:pt modelId="{CC337BFA-ACF6-4FFD-8A35-67C174BA08B4}">
      <dgm:prSet phldrT="[Текст]"/>
      <dgm:spPr/>
      <dgm:t>
        <a:bodyPr/>
        <a:lstStyle/>
        <a:p>
          <a:r>
            <a:rPr lang="en-US" dirty="0" smtClean="0"/>
            <a:t>month</a:t>
          </a:r>
          <a:endParaRPr lang="ru-RU" dirty="0"/>
        </a:p>
      </dgm:t>
    </dgm:pt>
    <dgm:pt modelId="{B92A11A7-2AE9-447E-9E29-046E149313ED}" type="parTrans" cxnId="{99610763-0028-47FC-B636-E8DD4D82671F}">
      <dgm:prSet/>
      <dgm:spPr/>
      <dgm:t>
        <a:bodyPr/>
        <a:lstStyle/>
        <a:p>
          <a:endParaRPr lang="ru-RU"/>
        </a:p>
      </dgm:t>
    </dgm:pt>
    <dgm:pt modelId="{2FF41592-7E80-4195-B536-B3453A14F95D}" type="sibTrans" cxnId="{99610763-0028-47FC-B636-E8DD4D82671F}">
      <dgm:prSet/>
      <dgm:spPr/>
      <dgm:t>
        <a:bodyPr/>
        <a:lstStyle/>
        <a:p>
          <a:endParaRPr lang="ru-RU"/>
        </a:p>
      </dgm:t>
    </dgm:pt>
    <dgm:pt modelId="{27A1346D-3468-4C1E-B944-578045B3901B}">
      <dgm:prSet phldrT="[Текст]"/>
      <dgm:spPr/>
      <dgm:t>
        <a:bodyPr/>
        <a:lstStyle/>
        <a:p>
          <a:r>
            <a:rPr lang="en-US" dirty="0" smtClean="0"/>
            <a:t>number</a:t>
          </a:r>
          <a:endParaRPr lang="ru-RU" dirty="0"/>
        </a:p>
      </dgm:t>
    </dgm:pt>
    <dgm:pt modelId="{77D77FFB-060D-47CD-9191-0EB2EC7CB53A}" type="parTrans" cxnId="{CC5A0153-9578-44E1-AB47-0014757BCA38}">
      <dgm:prSet/>
      <dgm:spPr/>
      <dgm:t>
        <a:bodyPr/>
        <a:lstStyle/>
        <a:p>
          <a:endParaRPr lang="ru-RU"/>
        </a:p>
      </dgm:t>
    </dgm:pt>
    <dgm:pt modelId="{B1DBBF99-CB7D-4BA8-A17A-7BBCB7A8A552}" type="sibTrans" cxnId="{CC5A0153-9578-44E1-AB47-0014757BCA38}">
      <dgm:prSet/>
      <dgm:spPr/>
      <dgm:t>
        <a:bodyPr/>
        <a:lstStyle/>
        <a:p>
          <a:endParaRPr lang="ru-RU"/>
        </a:p>
      </dgm:t>
    </dgm:pt>
    <dgm:pt modelId="{D41983D2-CE30-4DFD-A597-B8DBF712BDC4}">
      <dgm:prSet phldrT="[Текст]"/>
      <dgm:spPr/>
      <dgm:t>
        <a:bodyPr/>
        <a:lstStyle/>
        <a:p>
          <a:r>
            <a:rPr lang="en-US" dirty="0" smtClean="0"/>
            <a:t>range</a:t>
          </a:r>
          <a:endParaRPr lang="ru-RU" dirty="0"/>
        </a:p>
      </dgm:t>
    </dgm:pt>
    <dgm:pt modelId="{B2E6AF13-DA62-4CC7-BC22-A8D2783B7D4D}" type="parTrans" cxnId="{0FE9EDA7-BAB9-4E0C-A7A5-50C6F24804C4}">
      <dgm:prSet/>
      <dgm:spPr/>
      <dgm:t>
        <a:bodyPr/>
        <a:lstStyle/>
        <a:p>
          <a:endParaRPr lang="ru-RU"/>
        </a:p>
      </dgm:t>
    </dgm:pt>
    <dgm:pt modelId="{1FEC45DA-F6B4-4DFD-B4B1-E7D51E826B57}" type="sibTrans" cxnId="{0FE9EDA7-BAB9-4E0C-A7A5-50C6F24804C4}">
      <dgm:prSet/>
      <dgm:spPr/>
      <dgm:t>
        <a:bodyPr/>
        <a:lstStyle/>
        <a:p>
          <a:endParaRPr lang="ru-RU"/>
        </a:p>
      </dgm:t>
    </dgm:pt>
    <dgm:pt modelId="{52FD3930-19F1-4B32-99EE-78D54A639543}">
      <dgm:prSet phldrT="[Текст]"/>
      <dgm:spPr/>
      <dgm:t>
        <a:bodyPr/>
        <a:lstStyle/>
        <a:p>
          <a:r>
            <a:rPr lang="en-US" dirty="0" smtClean="0"/>
            <a:t>search</a:t>
          </a:r>
          <a:endParaRPr lang="ru-RU" dirty="0"/>
        </a:p>
      </dgm:t>
    </dgm:pt>
    <dgm:pt modelId="{6DFEE24D-78A7-4445-9A2C-B3033A608F16}" type="parTrans" cxnId="{79D20621-04FC-40E7-A3CC-AB9C59EDC65C}">
      <dgm:prSet/>
      <dgm:spPr/>
      <dgm:t>
        <a:bodyPr/>
        <a:lstStyle/>
        <a:p>
          <a:endParaRPr lang="ru-RU"/>
        </a:p>
      </dgm:t>
    </dgm:pt>
    <dgm:pt modelId="{02CCA69F-822B-4C11-B812-F4FB0E3E88E9}" type="sibTrans" cxnId="{79D20621-04FC-40E7-A3CC-AB9C59EDC65C}">
      <dgm:prSet/>
      <dgm:spPr/>
      <dgm:t>
        <a:bodyPr/>
        <a:lstStyle/>
        <a:p>
          <a:endParaRPr lang="ru-RU"/>
        </a:p>
      </dgm:t>
    </dgm:pt>
    <dgm:pt modelId="{5946BB2A-1D35-4055-A139-585386FB683A}">
      <dgm:prSet phldrT="[Текст]"/>
      <dgm:spPr/>
      <dgm:t>
        <a:bodyPr/>
        <a:lstStyle/>
        <a:p>
          <a:r>
            <a:rPr lang="en-US" dirty="0" err="1" smtClean="0"/>
            <a:t>tel</a:t>
          </a:r>
          <a:endParaRPr lang="ru-RU" dirty="0"/>
        </a:p>
      </dgm:t>
    </dgm:pt>
    <dgm:pt modelId="{CF32E4EA-0D5E-49A4-8320-97EF919DE489}" type="parTrans" cxnId="{D4B4703D-00DF-420C-B3FA-1CB7EB4FF399}">
      <dgm:prSet/>
      <dgm:spPr/>
      <dgm:t>
        <a:bodyPr/>
        <a:lstStyle/>
        <a:p>
          <a:endParaRPr lang="ru-RU"/>
        </a:p>
      </dgm:t>
    </dgm:pt>
    <dgm:pt modelId="{9C98421C-F0AE-4CB0-98B3-A66E7B97D36F}" type="sibTrans" cxnId="{D4B4703D-00DF-420C-B3FA-1CB7EB4FF399}">
      <dgm:prSet/>
      <dgm:spPr/>
      <dgm:t>
        <a:bodyPr/>
        <a:lstStyle/>
        <a:p>
          <a:endParaRPr lang="ru-RU"/>
        </a:p>
      </dgm:t>
    </dgm:pt>
    <dgm:pt modelId="{10538275-BF68-429B-AAFC-3F85AF29A475}">
      <dgm:prSet phldrT="[Текст]"/>
      <dgm:spPr/>
      <dgm:t>
        <a:bodyPr/>
        <a:lstStyle/>
        <a:p>
          <a:r>
            <a:rPr lang="en-US" dirty="0" smtClean="0"/>
            <a:t>time</a:t>
          </a:r>
          <a:endParaRPr lang="ru-RU" dirty="0"/>
        </a:p>
      </dgm:t>
    </dgm:pt>
    <dgm:pt modelId="{A466448C-8B04-44C0-93AE-0F6EA543BF14}" type="parTrans" cxnId="{9B795ADD-88A2-44A4-9B9E-275A10A0DABB}">
      <dgm:prSet/>
      <dgm:spPr/>
      <dgm:t>
        <a:bodyPr/>
        <a:lstStyle/>
        <a:p>
          <a:endParaRPr lang="ru-RU"/>
        </a:p>
      </dgm:t>
    </dgm:pt>
    <dgm:pt modelId="{6F70CF3F-D113-47E9-A066-10C2D419AD93}" type="sibTrans" cxnId="{9B795ADD-88A2-44A4-9B9E-275A10A0DABB}">
      <dgm:prSet/>
      <dgm:spPr/>
      <dgm:t>
        <a:bodyPr/>
        <a:lstStyle/>
        <a:p>
          <a:endParaRPr lang="ru-RU"/>
        </a:p>
      </dgm:t>
    </dgm:pt>
    <dgm:pt modelId="{547ECAA6-713E-413C-8DB5-97F374743FE8}">
      <dgm:prSet phldrT="[Текст]"/>
      <dgm:spPr/>
      <dgm:t>
        <a:bodyPr/>
        <a:lstStyle/>
        <a:p>
          <a:r>
            <a:rPr lang="en-US" dirty="0" err="1" smtClean="0"/>
            <a:t>url</a:t>
          </a:r>
          <a:endParaRPr lang="ru-RU" dirty="0"/>
        </a:p>
      </dgm:t>
    </dgm:pt>
    <dgm:pt modelId="{B097C66C-CF96-444F-A338-4A9F0C06A6E2}" type="parTrans" cxnId="{C96FB717-E8AD-4495-83B6-137570E2EAA2}">
      <dgm:prSet/>
      <dgm:spPr/>
      <dgm:t>
        <a:bodyPr/>
        <a:lstStyle/>
        <a:p>
          <a:endParaRPr lang="ru-RU"/>
        </a:p>
      </dgm:t>
    </dgm:pt>
    <dgm:pt modelId="{86D2EDFB-00EA-41EF-BA83-E7D3293570FA}" type="sibTrans" cxnId="{C96FB717-E8AD-4495-83B6-137570E2EAA2}">
      <dgm:prSet/>
      <dgm:spPr/>
      <dgm:t>
        <a:bodyPr/>
        <a:lstStyle/>
        <a:p>
          <a:endParaRPr lang="ru-RU"/>
        </a:p>
      </dgm:t>
    </dgm:pt>
    <dgm:pt modelId="{91A7974A-C84B-4FD7-8005-A49F2B8CB065}">
      <dgm:prSet phldrT="[Текст]"/>
      <dgm:spPr/>
      <dgm:t>
        <a:bodyPr/>
        <a:lstStyle/>
        <a:p>
          <a:r>
            <a:rPr lang="en-US" dirty="0" smtClean="0"/>
            <a:t>week</a:t>
          </a:r>
          <a:endParaRPr lang="ru-RU" dirty="0"/>
        </a:p>
      </dgm:t>
    </dgm:pt>
    <dgm:pt modelId="{E8509DBB-A630-4CE1-B7D6-327957EF1D4A}" type="parTrans" cxnId="{0EFC52CF-073E-44F4-971A-17E14C4A43E0}">
      <dgm:prSet/>
      <dgm:spPr/>
      <dgm:t>
        <a:bodyPr/>
        <a:lstStyle/>
        <a:p>
          <a:endParaRPr lang="ru-RU"/>
        </a:p>
      </dgm:t>
    </dgm:pt>
    <dgm:pt modelId="{6B3873DB-C8A2-4F7E-9219-56759120BD5C}" type="sibTrans" cxnId="{0EFC52CF-073E-44F4-971A-17E14C4A43E0}">
      <dgm:prSet/>
      <dgm:spPr/>
      <dgm:t>
        <a:bodyPr/>
        <a:lstStyle/>
        <a:p>
          <a:endParaRPr lang="ru-RU"/>
        </a:p>
      </dgm:t>
    </dgm:pt>
    <dgm:pt modelId="{B23E3FAF-2A0D-4940-8F37-929FFA247416}" type="pres">
      <dgm:prSet presAssocID="{4C8B3DE8-55B6-49FA-A73E-1D196A6083A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B2054B-28F6-46E2-8B3C-6AEE633BF2E4}" type="pres">
      <dgm:prSet presAssocID="{ACBED207-370C-467F-A689-467DE8B77610}" presName="linNode" presStyleCnt="0"/>
      <dgm:spPr/>
    </dgm:pt>
    <dgm:pt modelId="{B52C4FBA-9233-4254-8B17-6E79578A119A}" type="pres">
      <dgm:prSet presAssocID="{ACBED207-370C-467F-A689-467DE8B77610}" presName="parTx" presStyleLbl="revTx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533164-939E-4A1C-B986-FE3BFE8D2069}" type="pres">
      <dgm:prSet presAssocID="{ACBED207-370C-467F-A689-467DE8B77610}" presName="bracket" presStyleLbl="parChTrans1D1" presStyleIdx="0" presStyleCnt="1"/>
      <dgm:spPr/>
    </dgm:pt>
    <dgm:pt modelId="{59ADB2E9-8E9D-4037-977C-49D35DA67A59}" type="pres">
      <dgm:prSet presAssocID="{ACBED207-370C-467F-A689-467DE8B77610}" presName="spH" presStyleCnt="0"/>
      <dgm:spPr/>
    </dgm:pt>
    <dgm:pt modelId="{8ABF44B8-E0AC-48B2-8969-9CB8F6F2912F}" type="pres">
      <dgm:prSet presAssocID="{ACBED207-370C-467F-A689-467DE8B77610}" presName="des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EBD5AC-D5BC-404B-AB6D-24AFE32F0A72}" type="presOf" srcId="{ACBED207-370C-467F-A689-467DE8B77610}" destId="{B52C4FBA-9233-4254-8B17-6E79578A119A}" srcOrd="0" destOrd="0" presId="urn:diagrams.loki3.com/BracketList+Icon"/>
    <dgm:cxn modelId="{E4D25805-9899-4E8B-8364-B982DCEDB731}" srcId="{ACBED207-370C-467F-A689-467DE8B77610}" destId="{D1A2C6CB-33CC-4EB7-B271-19D2982343E1}" srcOrd="0" destOrd="0" parTransId="{829B847E-8529-478F-8E77-53E9B68516B8}" sibTransId="{6D469D60-EBB4-41AC-8741-75C2958266B4}"/>
    <dgm:cxn modelId="{6534EB2C-99D9-4CD0-B1D5-228AA48A32BF}" type="presOf" srcId="{4C8B3DE8-55B6-49FA-A73E-1D196A6083A0}" destId="{B23E3FAF-2A0D-4940-8F37-929FFA247416}" srcOrd="0" destOrd="0" presId="urn:diagrams.loki3.com/BracketList+Icon"/>
    <dgm:cxn modelId="{71D9F366-AE3D-40B9-963F-EDD6ABA804BB}" type="presOf" srcId="{CC337BFA-ACF6-4FFD-8A35-67C174BA08B4}" destId="{8ABF44B8-E0AC-48B2-8969-9CB8F6F2912F}" srcOrd="0" destOrd="4" presId="urn:diagrams.loki3.com/BracketList+Icon"/>
    <dgm:cxn modelId="{29092A2D-7AE6-4736-94A6-F4CA3FC101BA}" type="presOf" srcId="{78809D29-6243-4137-9F02-D2FBE3C164F7}" destId="{8ABF44B8-E0AC-48B2-8969-9CB8F6F2912F}" srcOrd="0" destOrd="1" presId="urn:diagrams.loki3.com/BracketList+Icon"/>
    <dgm:cxn modelId="{CC5A0153-9578-44E1-AB47-0014757BCA38}" srcId="{ACBED207-370C-467F-A689-467DE8B77610}" destId="{27A1346D-3468-4C1E-B944-578045B3901B}" srcOrd="5" destOrd="0" parTransId="{77D77FFB-060D-47CD-9191-0EB2EC7CB53A}" sibTransId="{B1DBBF99-CB7D-4BA8-A17A-7BBCB7A8A552}"/>
    <dgm:cxn modelId="{9B795ADD-88A2-44A4-9B9E-275A10A0DABB}" srcId="{ACBED207-370C-467F-A689-467DE8B77610}" destId="{10538275-BF68-429B-AAFC-3F85AF29A475}" srcOrd="9" destOrd="0" parTransId="{A466448C-8B04-44C0-93AE-0F6EA543BF14}" sibTransId="{6F70CF3F-D113-47E9-A066-10C2D419AD93}"/>
    <dgm:cxn modelId="{3E59513D-45DE-47E4-9D18-FC6102DE1B3A}" type="presOf" srcId="{D1A2C6CB-33CC-4EB7-B271-19D2982343E1}" destId="{8ABF44B8-E0AC-48B2-8969-9CB8F6F2912F}" srcOrd="0" destOrd="0" presId="urn:diagrams.loki3.com/BracketList+Icon"/>
    <dgm:cxn modelId="{D4B4703D-00DF-420C-B3FA-1CB7EB4FF399}" srcId="{ACBED207-370C-467F-A689-467DE8B77610}" destId="{5946BB2A-1D35-4055-A139-585386FB683A}" srcOrd="8" destOrd="0" parTransId="{CF32E4EA-0D5E-49A4-8320-97EF919DE489}" sibTransId="{9C98421C-F0AE-4CB0-98B3-A66E7B97D36F}"/>
    <dgm:cxn modelId="{79D20621-04FC-40E7-A3CC-AB9C59EDC65C}" srcId="{ACBED207-370C-467F-A689-467DE8B77610}" destId="{52FD3930-19F1-4B32-99EE-78D54A639543}" srcOrd="7" destOrd="0" parTransId="{6DFEE24D-78A7-4445-9A2C-B3033A608F16}" sibTransId="{02CCA69F-822B-4C11-B812-F4FB0E3E88E9}"/>
    <dgm:cxn modelId="{99610763-0028-47FC-B636-E8DD4D82671F}" srcId="{ACBED207-370C-467F-A689-467DE8B77610}" destId="{CC337BFA-ACF6-4FFD-8A35-67C174BA08B4}" srcOrd="4" destOrd="0" parTransId="{B92A11A7-2AE9-447E-9E29-046E149313ED}" sibTransId="{2FF41592-7E80-4195-B536-B3453A14F95D}"/>
    <dgm:cxn modelId="{CB3AA648-A42D-495A-A191-C446A1B35406}" type="presOf" srcId="{27A1346D-3468-4C1E-B944-578045B3901B}" destId="{8ABF44B8-E0AC-48B2-8969-9CB8F6F2912F}" srcOrd="0" destOrd="5" presId="urn:diagrams.loki3.com/BracketList+Icon"/>
    <dgm:cxn modelId="{267090D7-3A66-412B-9E30-478342A8A20A}" type="presOf" srcId="{BD6FE6F6-FC4C-4609-8689-6A90B2308230}" destId="{8ABF44B8-E0AC-48B2-8969-9CB8F6F2912F}" srcOrd="0" destOrd="2" presId="urn:diagrams.loki3.com/BracketList+Icon"/>
    <dgm:cxn modelId="{8BABF5D9-A4C6-4BFB-9F73-78DA353A17BA}" type="presOf" srcId="{547ECAA6-713E-413C-8DB5-97F374743FE8}" destId="{8ABF44B8-E0AC-48B2-8969-9CB8F6F2912F}" srcOrd="0" destOrd="10" presId="urn:diagrams.loki3.com/BracketList+Icon"/>
    <dgm:cxn modelId="{01F52DB5-26FC-45F7-9C2C-0F4DED765A4C}" srcId="{4C8B3DE8-55B6-49FA-A73E-1D196A6083A0}" destId="{ACBED207-370C-467F-A689-467DE8B77610}" srcOrd="0" destOrd="0" parTransId="{FCADEAFA-F897-4A73-8B9C-38C2E54E41A0}" sibTransId="{15FFD85F-6908-4F30-B344-758CCC60F2BA}"/>
    <dgm:cxn modelId="{7DEE1A83-C38A-452D-B923-4F91CE4DB9CA}" type="presOf" srcId="{10538275-BF68-429B-AAFC-3F85AF29A475}" destId="{8ABF44B8-E0AC-48B2-8969-9CB8F6F2912F}" srcOrd="0" destOrd="9" presId="urn:diagrams.loki3.com/BracketList+Icon"/>
    <dgm:cxn modelId="{0FE9EDA7-BAB9-4E0C-A7A5-50C6F24804C4}" srcId="{ACBED207-370C-467F-A689-467DE8B77610}" destId="{D41983D2-CE30-4DFD-A597-B8DBF712BDC4}" srcOrd="6" destOrd="0" parTransId="{B2E6AF13-DA62-4CC7-BC22-A8D2783B7D4D}" sibTransId="{1FEC45DA-F6B4-4DFD-B4B1-E7D51E826B57}"/>
    <dgm:cxn modelId="{6767D9E9-15D1-452A-BC8C-A32D87A2778E}" type="presOf" srcId="{5946BB2A-1D35-4055-A139-585386FB683A}" destId="{8ABF44B8-E0AC-48B2-8969-9CB8F6F2912F}" srcOrd="0" destOrd="8" presId="urn:diagrams.loki3.com/BracketList+Icon"/>
    <dgm:cxn modelId="{65838E7F-0768-4DA8-9CB4-5273EF2DCE2B}" type="presOf" srcId="{11453ED9-B41B-4FD3-8286-31DA90884526}" destId="{8ABF44B8-E0AC-48B2-8969-9CB8F6F2912F}" srcOrd="0" destOrd="3" presId="urn:diagrams.loki3.com/BracketList+Icon"/>
    <dgm:cxn modelId="{19D76586-2F44-435B-BDF8-2C86E5BB402E}" srcId="{ACBED207-370C-467F-A689-467DE8B77610}" destId="{78809D29-6243-4137-9F02-D2FBE3C164F7}" srcOrd="1" destOrd="0" parTransId="{F6A66B1B-375F-46C6-A6A8-BF3CF0BD024A}" sibTransId="{C2766067-9AC7-4AA1-A8C1-308E5174748F}"/>
    <dgm:cxn modelId="{0EFC52CF-073E-44F4-971A-17E14C4A43E0}" srcId="{ACBED207-370C-467F-A689-467DE8B77610}" destId="{91A7974A-C84B-4FD7-8005-A49F2B8CB065}" srcOrd="11" destOrd="0" parTransId="{E8509DBB-A630-4CE1-B7D6-327957EF1D4A}" sibTransId="{6B3873DB-C8A2-4F7E-9219-56759120BD5C}"/>
    <dgm:cxn modelId="{F9E474BC-C934-4B5C-98F5-5380B23E830B}" srcId="{ACBED207-370C-467F-A689-467DE8B77610}" destId="{11453ED9-B41B-4FD3-8286-31DA90884526}" srcOrd="3" destOrd="0" parTransId="{CE7A3CED-76D3-4019-96CC-98CCC4AFAF36}" sibTransId="{58755F2A-9C3E-448D-BA8D-B3042077FDD6}"/>
    <dgm:cxn modelId="{6C4665B3-2AF7-4737-B4B0-EC391DB94A8E}" srcId="{ACBED207-370C-467F-A689-467DE8B77610}" destId="{BD6FE6F6-FC4C-4609-8689-6A90B2308230}" srcOrd="2" destOrd="0" parTransId="{9A43E3C9-E876-49D5-B121-A9216018F0EC}" sibTransId="{7609C4E0-7264-46B0-9B0A-0D15471E60E4}"/>
    <dgm:cxn modelId="{61BCB3F9-D55D-4CD9-9E21-FD35D3414DDF}" type="presOf" srcId="{52FD3930-19F1-4B32-99EE-78D54A639543}" destId="{8ABF44B8-E0AC-48B2-8969-9CB8F6F2912F}" srcOrd="0" destOrd="7" presId="urn:diagrams.loki3.com/BracketList+Icon"/>
    <dgm:cxn modelId="{4932E496-029B-49DB-9CC7-69F9D5806178}" type="presOf" srcId="{D41983D2-CE30-4DFD-A597-B8DBF712BDC4}" destId="{8ABF44B8-E0AC-48B2-8969-9CB8F6F2912F}" srcOrd="0" destOrd="6" presId="urn:diagrams.loki3.com/BracketList+Icon"/>
    <dgm:cxn modelId="{04C7EAAF-B6A6-47E1-BB1F-F94790BC1F92}" type="presOf" srcId="{91A7974A-C84B-4FD7-8005-A49F2B8CB065}" destId="{8ABF44B8-E0AC-48B2-8969-9CB8F6F2912F}" srcOrd="0" destOrd="11" presId="urn:diagrams.loki3.com/BracketList+Icon"/>
    <dgm:cxn modelId="{C96FB717-E8AD-4495-83B6-137570E2EAA2}" srcId="{ACBED207-370C-467F-A689-467DE8B77610}" destId="{547ECAA6-713E-413C-8DB5-97F374743FE8}" srcOrd="10" destOrd="0" parTransId="{B097C66C-CF96-444F-A338-4A9F0C06A6E2}" sibTransId="{86D2EDFB-00EA-41EF-BA83-E7D3293570FA}"/>
    <dgm:cxn modelId="{12D94CD7-90B8-409D-B72F-82D7F867CB01}" type="presParOf" srcId="{B23E3FAF-2A0D-4940-8F37-929FFA247416}" destId="{3CB2054B-28F6-46E2-8B3C-6AEE633BF2E4}" srcOrd="0" destOrd="0" presId="urn:diagrams.loki3.com/BracketList+Icon"/>
    <dgm:cxn modelId="{8347E94E-67AF-4534-9F61-162B8E72B1B3}" type="presParOf" srcId="{3CB2054B-28F6-46E2-8B3C-6AEE633BF2E4}" destId="{B52C4FBA-9233-4254-8B17-6E79578A119A}" srcOrd="0" destOrd="0" presId="urn:diagrams.loki3.com/BracketList+Icon"/>
    <dgm:cxn modelId="{B402DA80-9DD9-4177-903F-FF5AFC698FC1}" type="presParOf" srcId="{3CB2054B-28F6-46E2-8B3C-6AEE633BF2E4}" destId="{23533164-939E-4A1C-B986-FE3BFE8D2069}" srcOrd="1" destOrd="0" presId="urn:diagrams.loki3.com/BracketList+Icon"/>
    <dgm:cxn modelId="{F3CC077F-C4D1-4FDB-9D5D-502970B03BDC}" type="presParOf" srcId="{3CB2054B-28F6-46E2-8B3C-6AEE633BF2E4}" destId="{59ADB2E9-8E9D-4037-977C-49D35DA67A59}" srcOrd="2" destOrd="0" presId="urn:diagrams.loki3.com/BracketList+Icon"/>
    <dgm:cxn modelId="{F0BAD0D3-8E88-4C53-9B27-29F18A7761A6}" type="presParOf" srcId="{3CB2054B-28F6-46E2-8B3C-6AEE633BF2E4}" destId="{8ABF44B8-E0AC-48B2-8969-9CB8F6F2912F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919C39-9854-4E95-B8E7-9FC9A948FEC6}">
      <dsp:nvSpPr>
        <dsp:cNvPr id="0" name=""/>
        <dsp:cNvSpPr/>
      </dsp:nvSpPr>
      <dsp:spPr>
        <a:xfrm rot="5400000">
          <a:off x="-177966" y="180427"/>
          <a:ext cx="1186444" cy="8305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  <a:latin typeface="+mj-lt"/>
            </a:rPr>
            <a:t>1</a:t>
          </a:r>
          <a:endParaRPr lang="ru-RU" sz="2400" kern="1200" dirty="0">
            <a:solidFill>
              <a:schemeClr val="bg1"/>
            </a:solidFill>
            <a:latin typeface="+mj-lt"/>
          </a:endParaRPr>
        </a:p>
      </dsp:txBody>
      <dsp:txXfrm rot="-5400000">
        <a:off x="1" y="417717"/>
        <a:ext cx="830511" cy="355933"/>
      </dsp:txXfrm>
    </dsp:sp>
    <dsp:sp modelId="{F883349D-3107-42D7-807A-C75F136FFA0B}">
      <dsp:nvSpPr>
        <dsp:cNvPr id="0" name=""/>
        <dsp:cNvSpPr/>
      </dsp:nvSpPr>
      <dsp:spPr>
        <a:xfrm rot="5400000">
          <a:off x="4278133" y="-3445161"/>
          <a:ext cx="771188" cy="76664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HTML5 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га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кириш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 </a:t>
          </a:r>
          <a:r>
            <a:rPr lang="en-US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HTML5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янги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стандартлари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 </a:t>
          </a:r>
          <a:endParaRPr lang="ru-RU" sz="2700" kern="1200" dirty="0">
            <a:solidFill>
              <a:srgbClr val="002060"/>
            </a:solidFill>
            <a:latin typeface="+mj-lt"/>
          </a:endParaRPr>
        </a:p>
      </dsp:txBody>
      <dsp:txXfrm rot="-5400000">
        <a:off x="830511" y="40107"/>
        <a:ext cx="7628786" cy="695896"/>
      </dsp:txXfrm>
    </dsp:sp>
    <dsp:sp modelId="{5EFDF0E5-244D-4B62-BBFC-C9241E36484B}">
      <dsp:nvSpPr>
        <dsp:cNvPr id="0" name=""/>
        <dsp:cNvSpPr/>
      </dsp:nvSpPr>
      <dsp:spPr>
        <a:xfrm rot="5400000">
          <a:off x="-177966" y="1250737"/>
          <a:ext cx="1186444" cy="8305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  <a:latin typeface="+mj-lt"/>
            </a:rPr>
            <a:t>2</a:t>
          </a:r>
          <a:endParaRPr lang="ru-RU" sz="2400" kern="1200" dirty="0">
            <a:solidFill>
              <a:schemeClr val="bg1"/>
            </a:solidFill>
            <a:latin typeface="+mj-lt"/>
          </a:endParaRPr>
        </a:p>
      </dsp:txBody>
      <dsp:txXfrm rot="-5400000">
        <a:off x="1" y="1488027"/>
        <a:ext cx="830511" cy="355933"/>
      </dsp:txXfrm>
    </dsp:sp>
    <dsp:sp modelId="{D7F10D93-4540-485D-8F6B-B1BB04EA79D5}">
      <dsp:nvSpPr>
        <dsp:cNvPr id="0" name=""/>
        <dsp:cNvSpPr/>
      </dsp:nvSpPr>
      <dsp:spPr>
        <a:xfrm rot="5400000">
          <a:off x="4278133" y="-2374850"/>
          <a:ext cx="771188" cy="76664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HTML5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теглар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ва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атрибутлар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endParaRPr lang="ru-RU" sz="2700" kern="1200" dirty="0">
            <a:solidFill>
              <a:srgbClr val="002060"/>
            </a:solidFill>
            <a:latin typeface="+mj-lt"/>
          </a:endParaRPr>
        </a:p>
      </dsp:txBody>
      <dsp:txXfrm rot="-5400000">
        <a:off x="830511" y="1110418"/>
        <a:ext cx="7628786" cy="695896"/>
      </dsp:txXfrm>
    </dsp:sp>
    <dsp:sp modelId="{F558948F-B6DE-49F9-9AD1-6398BF2C9304}">
      <dsp:nvSpPr>
        <dsp:cNvPr id="0" name=""/>
        <dsp:cNvSpPr/>
      </dsp:nvSpPr>
      <dsp:spPr>
        <a:xfrm rot="5400000">
          <a:off x="-177966" y="2321048"/>
          <a:ext cx="1186444" cy="8305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  <a:latin typeface="+mj-lt"/>
            </a:rPr>
            <a:t>3</a:t>
          </a:r>
          <a:endParaRPr lang="ru-RU" sz="2400" kern="1200" dirty="0">
            <a:solidFill>
              <a:schemeClr val="bg1"/>
            </a:solidFill>
            <a:latin typeface="+mj-lt"/>
          </a:endParaRPr>
        </a:p>
      </dsp:txBody>
      <dsp:txXfrm rot="-5400000">
        <a:off x="1" y="2558338"/>
        <a:ext cx="830511" cy="355933"/>
      </dsp:txXfrm>
    </dsp:sp>
    <dsp:sp modelId="{B560A3E2-54FF-45F1-8B20-ABF65CACAAEA}">
      <dsp:nvSpPr>
        <dsp:cNvPr id="0" name=""/>
        <dsp:cNvSpPr/>
      </dsp:nvSpPr>
      <dsp:spPr>
        <a:xfrm rot="5400000">
          <a:off x="4278133" y="-1304540"/>
          <a:ext cx="771188" cy="76664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HTML5 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да аудио</a:t>
          </a:r>
          <a:r>
            <a:rPr lang="en-US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билан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ишлаш</a:t>
          </a:r>
          <a:endParaRPr lang="ru-RU" sz="2700" kern="1200" dirty="0">
            <a:solidFill>
              <a:srgbClr val="002060"/>
            </a:solidFill>
            <a:latin typeface="+mj-lt"/>
          </a:endParaRPr>
        </a:p>
      </dsp:txBody>
      <dsp:txXfrm rot="-5400000">
        <a:off x="830511" y="2180728"/>
        <a:ext cx="7628786" cy="695896"/>
      </dsp:txXfrm>
    </dsp:sp>
    <dsp:sp modelId="{C5824132-38D6-44E1-83E7-2C33A61D9C6A}">
      <dsp:nvSpPr>
        <dsp:cNvPr id="0" name=""/>
        <dsp:cNvSpPr/>
      </dsp:nvSpPr>
      <dsp:spPr>
        <a:xfrm rot="5400000">
          <a:off x="-177966" y="3391359"/>
          <a:ext cx="1186444" cy="8305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  <a:latin typeface="+mj-lt"/>
            </a:rPr>
            <a:t>4</a:t>
          </a:r>
          <a:endParaRPr lang="ru-RU" sz="2400" kern="1200" dirty="0">
            <a:solidFill>
              <a:schemeClr val="bg1"/>
            </a:solidFill>
            <a:latin typeface="+mj-lt"/>
          </a:endParaRPr>
        </a:p>
      </dsp:txBody>
      <dsp:txXfrm rot="-5400000">
        <a:off x="1" y="3628649"/>
        <a:ext cx="830511" cy="355933"/>
      </dsp:txXfrm>
    </dsp:sp>
    <dsp:sp modelId="{4C257EEF-1DF4-4998-8913-190745C688BD}">
      <dsp:nvSpPr>
        <dsp:cNvPr id="0" name=""/>
        <dsp:cNvSpPr/>
      </dsp:nvSpPr>
      <dsp:spPr>
        <a:xfrm rot="5400000">
          <a:off x="4278133" y="-234229"/>
          <a:ext cx="771188" cy="76664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HTML5 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да видео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билан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ишлаш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 </a:t>
          </a:r>
          <a:endParaRPr lang="ru-RU" sz="2700" kern="1200" dirty="0">
            <a:solidFill>
              <a:srgbClr val="002060"/>
            </a:solidFill>
            <a:latin typeface="+mj-lt"/>
          </a:endParaRPr>
        </a:p>
      </dsp:txBody>
      <dsp:txXfrm rot="-5400000">
        <a:off x="830511" y="3251039"/>
        <a:ext cx="7628786" cy="695896"/>
      </dsp:txXfrm>
    </dsp:sp>
    <dsp:sp modelId="{152644B6-966D-4A9A-B009-49E11C33DCE9}">
      <dsp:nvSpPr>
        <dsp:cNvPr id="0" name=""/>
        <dsp:cNvSpPr/>
      </dsp:nvSpPr>
      <dsp:spPr>
        <a:xfrm rot="5400000">
          <a:off x="-177966" y="4461669"/>
          <a:ext cx="1186444" cy="8305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  <a:latin typeface="+mj-lt"/>
            </a:rPr>
            <a:t>5</a:t>
          </a:r>
          <a:endParaRPr lang="ru-RU" sz="2400" kern="1200" dirty="0">
            <a:solidFill>
              <a:schemeClr val="bg1"/>
            </a:solidFill>
            <a:latin typeface="+mj-lt"/>
          </a:endParaRPr>
        </a:p>
      </dsp:txBody>
      <dsp:txXfrm rot="-5400000">
        <a:off x="1" y="4698959"/>
        <a:ext cx="830511" cy="355933"/>
      </dsp:txXfrm>
    </dsp:sp>
    <dsp:sp modelId="{6A14E6E2-1A7D-46F0-84D5-98CFD481F815}">
      <dsp:nvSpPr>
        <dsp:cNvPr id="0" name=""/>
        <dsp:cNvSpPr/>
      </dsp:nvSpPr>
      <dsp:spPr>
        <a:xfrm rot="5400000">
          <a:off x="4278133" y="836080"/>
          <a:ext cx="771188" cy="766643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HTML5 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да графика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билан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 </a:t>
          </a:r>
          <a:r>
            <a:rPr lang="ru-RU" sz="2700" kern="1200" dirty="0" err="1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ишлаш</a:t>
          </a:r>
          <a:r>
            <a:rPr lang="ru-RU" sz="2700" kern="1200" dirty="0" smtClean="0">
              <a:solidFill>
                <a:srgbClr val="002060"/>
              </a:solidFill>
              <a:latin typeface="+mj-lt"/>
              <a:cs typeface="Times New Roman" panose="02020603050405020304" pitchFamily="18" charset="0"/>
            </a:rPr>
            <a:t>.</a:t>
          </a:r>
          <a:endParaRPr lang="ru-RU" sz="2700" kern="1200" dirty="0">
            <a:solidFill>
              <a:srgbClr val="002060"/>
            </a:solidFill>
            <a:latin typeface="+mj-lt"/>
          </a:endParaRPr>
        </a:p>
      </dsp:txBody>
      <dsp:txXfrm rot="-5400000">
        <a:off x="830511" y="4321348"/>
        <a:ext cx="7628786" cy="6958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6CF6A6-886E-4945-8328-BEDC173E2F07}">
      <dsp:nvSpPr>
        <dsp:cNvPr id="0" name=""/>
        <dsp:cNvSpPr/>
      </dsp:nvSpPr>
      <dsp:spPr>
        <a:xfrm>
          <a:off x="1269725" y="427"/>
          <a:ext cx="1191557" cy="113619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44224" y="166819"/>
        <a:ext cx="842559" cy="803415"/>
      </dsp:txXfrm>
    </dsp:sp>
    <dsp:sp modelId="{CB58ED78-F6B9-41CA-A8B9-233F94DC2A98}">
      <dsp:nvSpPr>
        <dsp:cNvPr id="0" name=""/>
        <dsp:cNvSpPr/>
      </dsp:nvSpPr>
      <dsp:spPr>
        <a:xfrm>
          <a:off x="1589144" y="1214007"/>
          <a:ext cx="552718" cy="552718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662407" y="1425366"/>
        <a:ext cx="406192" cy="130000"/>
      </dsp:txXfrm>
    </dsp:sp>
    <dsp:sp modelId="{410E5330-8749-4A55-B934-0A8D8097FC77}">
      <dsp:nvSpPr>
        <dsp:cNvPr id="0" name=""/>
        <dsp:cNvSpPr/>
      </dsp:nvSpPr>
      <dsp:spPr>
        <a:xfrm>
          <a:off x="1269725" y="1844106"/>
          <a:ext cx="1191557" cy="113619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CSS3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44224" y="2010498"/>
        <a:ext cx="842559" cy="803415"/>
      </dsp:txXfrm>
    </dsp:sp>
    <dsp:sp modelId="{465799BD-C969-4A2F-82ED-C161FD284485}">
      <dsp:nvSpPr>
        <dsp:cNvPr id="0" name=""/>
        <dsp:cNvSpPr/>
      </dsp:nvSpPr>
      <dsp:spPr>
        <a:xfrm>
          <a:off x="1589144" y="3057686"/>
          <a:ext cx="552718" cy="552718"/>
        </a:xfrm>
        <a:prstGeom prst="mathPlus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662407" y="3269045"/>
        <a:ext cx="406192" cy="130000"/>
      </dsp:txXfrm>
    </dsp:sp>
    <dsp:sp modelId="{476C706B-17C4-452B-BC5D-DE4A34B2DD4A}">
      <dsp:nvSpPr>
        <dsp:cNvPr id="0" name=""/>
        <dsp:cNvSpPr/>
      </dsp:nvSpPr>
      <dsp:spPr>
        <a:xfrm>
          <a:off x="1269725" y="3687786"/>
          <a:ext cx="1191557" cy="113619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JavaScript API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44224" y="3854178"/>
        <a:ext cx="842559" cy="803415"/>
      </dsp:txXfrm>
    </dsp:sp>
    <dsp:sp modelId="{4A03EB64-1491-473E-B996-D35DADD7ECD9}">
      <dsp:nvSpPr>
        <dsp:cNvPr id="0" name=""/>
        <dsp:cNvSpPr/>
      </dsp:nvSpPr>
      <dsp:spPr>
        <a:xfrm>
          <a:off x="2490764" y="2234955"/>
          <a:ext cx="529966" cy="354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490764" y="2305855"/>
        <a:ext cx="423615" cy="212702"/>
      </dsp:txXfrm>
    </dsp:sp>
    <dsp:sp modelId="{5825ACA9-9348-47D2-B0BD-0ECEF5E711AE}">
      <dsp:nvSpPr>
        <dsp:cNvPr id="0" name=""/>
        <dsp:cNvSpPr/>
      </dsp:nvSpPr>
      <dsp:spPr>
        <a:xfrm>
          <a:off x="3033060" y="801154"/>
          <a:ext cx="3472789" cy="322210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HTML5</a:t>
          </a:r>
          <a:endParaRPr lang="ru-RU" sz="3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41638" y="1273020"/>
        <a:ext cx="2455633" cy="22783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ED5005-E26D-4AAB-8ACC-2DAB61FF85CE}">
      <dsp:nvSpPr>
        <dsp:cNvPr id="0" name=""/>
        <dsp:cNvSpPr/>
      </dsp:nvSpPr>
      <dsp:spPr>
        <a:xfrm>
          <a:off x="0" y="278324"/>
          <a:ext cx="8777437" cy="192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1227" tIns="374904" rIns="68122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&lt;header&gt;, &lt;footer&gt;, &lt;article&gt;, &lt;section&gt;</a:t>
          </a:r>
          <a:r>
            <a:rPr lang="uz-Cyrl-UZ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&lt;aside&gt;, &lt;</a:t>
          </a:r>
          <a:r>
            <a:rPr lang="en-US" sz="2000" i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nav</a:t>
          </a:r>
          <a:r>
            <a:rPr lang="en-US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&gt;, &lt;main&gt; </a:t>
          </a:r>
          <a:r>
            <a:rPr lang="uz-Cyrl-UZ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каби семантик теглар</a:t>
          </a: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веб-</a:t>
          </a:r>
          <a:r>
            <a:rPr lang="ru-RU" sz="20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</a:t>
          </a:r>
          <a:r>
            <a:rPr lang="uz-Cyrl-UZ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ҳифа таркибини бўлимларга бўлиш, </a:t>
          </a:r>
          <a:r>
            <a:rPr lang="ru-RU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веб-</a:t>
          </a:r>
          <a:r>
            <a:rPr lang="ru-RU" sz="2000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</a:t>
          </a:r>
          <a:r>
            <a:rPr lang="uz-Cyrl-UZ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ҳифа ҳақида маълумот бериш</a:t>
          </a: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uz-Cyrl-UZ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number, date, time, calendar, range</a:t>
          </a:r>
          <a:r>
            <a:rPr lang="uz-Cyrl-UZ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z-Cyrl-UZ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каби янги форма элементлари атрибутлари</a:t>
          </a:r>
          <a:r>
            <a:rPr lang="en-US" sz="20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78324"/>
        <a:ext cx="8777437" cy="1927800"/>
      </dsp:txXfrm>
    </dsp:sp>
    <dsp:sp modelId="{C7E33EB4-CDB4-4778-9F9C-98EC4D792F09}">
      <dsp:nvSpPr>
        <dsp:cNvPr id="0" name=""/>
        <dsp:cNvSpPr/>
      </dsp:nvSpPr>
      <dsp:spPr>
        <a:xfrm>
          <a:off x="438871" y="12644"/>
          <a:ext cx="8328163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236" tIns="0" rIns="23223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HTML5 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да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янги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теглар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атрибутлар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пайдо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</a:t>
          </a:r>
          <a:r>
            <a:rPr lang="uz-Cyrl-UZ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ўлди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4810" y="38583"/>
        <a:ext cx="8276285" cy="479482"/>
      </dsp:txXfrm>
    </dsp:sp>
    <dsp:sp modelId="{1A9ED286-60C3-4834-A347-D1BA2EB13940}">
      <dsp:nvSpPr>
        <dsp:cNvPr id="0" name=""/>
        <dsp:cNvSpPr/>
      </dsp:nvSpPr>
      <dsp:spPr>
        <a:xfrm>
          <a:off x="0" y="2569004"/>
          <a:ext cx="8777437" cy="1048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1227" tIns="374904" rIns="68122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HTML </a:t>
          </a:r>
          <a:r>
            <a:rPr lang="en-US" sz="2000" i="1" kern="1200" dirty="0" err="1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Geolocation</a:t>
          </a:r>
          <a:r>
            <a:rPr lang="uz-Cyrl-UZ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HTML Drag and Drop</a:t>
          </a:r>
          <a:r>
            <a:rPr lang="uz-Cyrl-UZ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HTML Local Storage</a:t>
          </a:r>
          <a:r>
            <a:rPr lang="uz-Cyrl-UZ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HTML Application Cache</a:t>
          </a:r>
          <a:r>
            <a:rPr lang="uz-Cyrl-UZ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HTML Web Workers</a:t>
          </a:r>
          <a:r>
            <a:rPr lang="uz-Cyrl-UZ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000" i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HTML SSE </a:t>
          </a:r>
          <a:endParaRPr lang="ru-RU" sz="2000" i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569004"/>
        <a:ext cx="8777437" cy="1048950"/>
      </dsp:txXfrm>
    </dsp:sp>
    <dsp:sp modelId="{5EC30AB4-2EA7-45CD-8B4D-DCA11DFF7BD3}">
      <dsp:nvSpPr>
        <dsp:cNvPr id="0" name=""/>
        <dsp:cNvSpPr/>
      </dsp:nvSpPr>
      <dsp:spPr>
        <a:xfrm>
          <a:off x="438871" y="2303324"/>
          <a:ext cx="8328163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236" tIns="0" rIns="23223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</a:t>
          </a:r>
          <a:r>
            <a:rPr lang="uz-Cyrl-UZ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да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JavaScript API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Application programming interfaces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ва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такомиллаштирилган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имкониятлар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пайдо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</a:t>
          </a:r>
          <a:r>
            <a:rPr lang="uz-Cyrl-UZ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ўлди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4810" y="2329263"/>
        <a:ext cx="8276285" cy="479482"/>
      </dsp:txXfrm>
    </dsp:sp>
    <dsp:sp modelId="{FD5BADE2-BBAD-4E80-A0DC-A3A7F4153F6D}">
      <dsp:nvSpPr>
        <dsp:cNvPr id="0" name=""/>
        <dsp:cNvSpPr/>
      </dsp:nvSpPr>
      <dsp:spPr>
        <a:xfrm>
          <a:off x="0" y="3980834"/>
          <a:ext cx="8777437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DDCE07-7FE6-4D28-92BE-6A1317B11222}">
      <dsp:nvSpPr>
        <dsp:cNvPr id="0" name=""/>
        <dsp:cNvSpPr/>
      </dsp:nvSpPr>
      <dsp:spPr>
        <a:xfrm>
          <a:off x="438871" y="3715154"/>
          <a:ext cx="8328163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236" tIns="0" rIns="23223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</a:t>
          </a:r>
          <a:r>
            <a:rPr lang="uz-Cyrl-UZ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да </a:t>
          </a:r>
          <a:r>
            <a:rPr lang="uz-Cyrl-UZ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CSS 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z-Cyrl-UZ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имкониятлари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пайдо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</a:t>
          </a:r>
          <a:r>
            <a:rPr lang="uz-Cyrl-UZ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ўлди.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4810" y="3741093"/>
        <a:ext cx="8276285" cy="479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C45DCE-BBAE-4B04-939B-37CD798B98E6}">
      <dsp:nvSpPr>
        <dsp:cNvPr id="0" name=""/>
        <dsp:cNvSpPr/>
      </dsp:nvSpPr>
      <dsp:spPr>
        <a:xfrm>
          <a:off x="6052" y="0"/>
          <a:ext cx="3685315" cy="12241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 4.01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&lt;!DOCTYPE HTML PUBLIC  "-//W3C//DTD HTML 4.01//EN“ "http://www.w3.org/TR/html4/strict.dtd"&gt;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906" y="35854"/>
        <a:ext cx="3613607" cy="1152428"/>
      </dsp:txXfrm>
    </dsp:sp>
    <dsp:sp modelId="{85B50ED2-4C64-4AEE-82E9-097828F1158C}">
      <dsp:nvSpPr>
        <dsp:cNvPr id="0" name=""/>
        <dsp:cNvSpPr/>
      </dsp:nvSpPr>
      <dsp:spPr>
        <a:xfrm>
          <a:off x="4059900" y="155088"/>
          <a:ext cx="781286" cy="9139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 dirty="0"/>
        </a:p>
      </dsp:txBody>
      <dsp:txXfrm>
        <a:off x="4059900" y="337880"/>
        <a:ext cx="546900" cy="548374"/>
      </dsp:txXfrm>
    </dsp:sp>
    <dsp:sp modelId="{E59A95F9-BED3-4427-BDD1-5AC53F2F525A}">
      <dsp:nvSpPr>
        <dsp:cNvPr id="0" name=""/>
        <dsp:cNvSpPr/>
      </dsp:nvSpPr>
      <dsp:spPr>
        <a:xfrm>
          <a:off x="5165495" y="0"/>
          <a:ext cx="3685315" cy="122413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HTML5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&lt;!DOCTYPE html&gt;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01349" y="35854"/>
        <a:ext cx="3613607" cy="11524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C45DCE-BBAE-4B04-939B-37CD798B98E6}">
      <dsp:nvSpPr>
        <dsp:cNvPr id="0" name=""/>
        <dsp:cNvSpPr/>
      </dsp:nvSpPr>
      <dsp:spPr>
        <a:xfrm>
          <a:off x="1729" y="0"/>
          <a:ext cx="3688918" cy="12241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 4.01</a:t>
          </a:r>
        </a:p>
        <a:p>
          <a:pPr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&lt;meta http-</a:t>
          </a:r>
          <a:r>
            <a:rPr lang="en-US" sz="1600" b="0" kern="1200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equiv</a:t>
          </a:r>
          <a:r>
            <a:rPr lang="en-US" sz="1600" b="0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="Content-Type" content="text/html; charset=UTF-8"&gt;</a:t>
          </a:r>
          <a:endParaRPr lang="ru-RU" sz="1600" b="0" kern="1200" dirty="0">
            <a:latin typeface="Courier New" panose="02070309020205020404" pitchFamily="49" charset="0"/>
            <a:cs typeface="Courier New" panose="02070309020205020404" pitchFamily="49" charset="0"/>
          </a:endParaRPr>
        </a:p>
      </dsp:txBody>
      <dsp:txXfrm>
        <a:off x="37583" y="35854"/>
        <a:ext cx="3617210" cy="1152428"/>
      </dsp:txXfrm>
    </dsp:sp>
    <dsp:sp modelId="{85B50ED2-4C64-4AEE-82E9-097828F1158C}">
      <dsp:nvSpPr>
        <dsp:cNvPr id="0" name=""/>
        <dsp:cNvSpPr/>
      </dsp:nvSpPr>
      <dsp:spPr>
        <a:xfrm>
          <a:off x="4059540" y="154642"/>
          <a:ext cx="782050" cy="9148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/>
        </a:p>
      </dsp:txBody>
      <dsp:txXfrm>
        <a:off x="4059540" y="337612"/>
        <a:ext cx="547435" cy="548911"/>
      </dsp:txXfrm>
    </dsp:sp>
    <dsp:sp modelId="{E59A95F9-BED3-4427-BDD1-5AC53F2F525A}">
      <dsp:nvSpPr>
        <dsp:cNvPr id="0" name=""/>
        <dsp:cNvSpPr/>
      </dsp:nvSpPr>
      <dsp:spPr>
        <a:xfrm>
          <a:off x="5166215" y="0"/>
          <a:ext cx="3688918" cy="122413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HTML5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&lt;meta charset="UTF-8"&gt;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02069" y="35854"/>
        <a:ext cx="3617210" cy="115242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C45DCE-BBAE-4B04-939B-37CD798B98E6}">
      <dsp:nvSpPr>
        <dsp:cNvPr id="0" name=""/>
        <dsp:cNvSpPr/>
      </dsp:nvSpPr>
      <dsp:spPr>
        <a:xfrm>
          <a:off x="1729" y="0"/>
          <a:ext cx="3688918" cy="12241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 4.01</a:t>
          </a:r>
        </a:p>
        <a:p>
          <a:pPr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altLang="ru-RU" sz="16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&lt;script type="text/</a:t>
          </a:r>
          <a:r>
            <a:rPr lang="en-GB" altLang="ru-RU" sz="1600" b="1" kern="1200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javascript</a:t>
          </a:r>
          <a:r>
            <a:rPr lang="en-GB" altLang="ru-RU" sz="16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" </a:t>
          </a:r>
          <a:r>
            <a:rPr lang="en-GB" altLang="ru-RU" sz="1600" b="1" kern="1200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src</a:t>
          </a:r>
          <a:r>
            <a:rPr lang="en-GB" altLang="ru-RU" sz="16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="file.js"&gt;&lt;/script&gt;</a:t>
          </a:r>
          <a:endParaRPr lang="ru-RU" sz="1600" b="0" kern="1200" dirty="0">
            <a:latin typeface="Courier New" panose="02070309020205020404" pitchFamily="49" charset="0"/>
            <a:cs typeface="Courier New" panose="02070309020205020404" pitchFamily="49" charset="0"/>
          </a:endParaRPr>
        </a:p>
      </dsp:txBody>
      <dsp:txXfrm>
        <a:off x="37583" y="35854"/>
        <a:ext cx="3617210" cy="1152428"/>
      </dsp:txXfrm>
    </dsp:sp>
    <dsp:sp modelId="{85B50ED2-4C64-4AEE-82E9-097828F1158C}">
      <dsp:nvSpPr>
        <dsp:cNvPr id="0" name=""/>
        <dsp:cNvSpPr/>
      </dsp:nvSpPr>
      <dsp:spPr>
        <a:xfrm>
          <a:off x="4059540" y="154642"/>
          <a:ext cx="782050" cy="9148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/>
        </a:p>
      </dsp:txBody>
      <dsp:txXfrm>
        <a:off x="4059540" y="337612"/>
        <a:ext cx="547435" cy="548911"/>
      </dsp:txXfrm>
    </dsp:sp>
    <dsp:sp modelId="{E59A95F9-BED3-4427-BDD1-5AC53F2F525A}">
      <dsp:nvSpPr>
        <dsp:cNvPr id="0" name=""/>
        <dsp:cNvSpPr/>
      </dsp:nvSpPr>
      <dsp:spPr>
        <a:xfrm>
          <a:off x="5166215" y="0"/>
          <a:ext cx="3688918" cy="122413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HTML5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&lt;script </a:t>
          </a:r>
          <a:r>
            <a:rPr lang="en-US" sz="1800" b="1" kern="1200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src</a:t>
          </a:r>
          <a:r>
            <a:rPr lang="en-US" sz="18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="file.js"&gt;&lt;/script&gt;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02069" y="35854"/>
        <a:ext cx="3617210" cy="115242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C45DCE-BBAE-4B04-939B-37CD798B98E6}">
      <dsp:nvSpPr>
        <dsp:cNvPr id="0" name=""/>
        <dsp:cNvSpPr/>
      </dsp:nvSpPr>
      <dsp:spPr>
        <a:xfrm>
          <a:off x="1729" y="0"/>
          <a:ext cx="3688918" cy="12241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 4.01</a:t>
          </a:r>
        </a:p>
        <a:p>
          <a:pPr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&lt;link </a:t>
          </a:r>
          <a:r>
            <a:rPr lang="en-US" sz="1600" b="1" kern="1200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rel</a:t>
          </a:r>
          <a:r>
            <a:rPr lang="en-US" sz="16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="</a:t>
          </a:r>
          <a:r>
            <a:rPr lang="en-US" sz="1600" b="1" kern="1200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stylesheet</a:t>
          </a:r>
          <a:r>
            <a:rPr lang="en-US" sz="16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" type="text/</a:t>
          </a:r>
          <a:r>
            <a:rPr lang="en-US" sz="1600" b="1" kern="1200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css</a:t>
          </a:r>
          <a:r>
            <a:rPr lang="en-US" sz="16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" </a:t>
          </a:r>
          <a:r>
            <a:rPr lang="en-US" sz="1600" b="1" kern="1200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href</a:t>
          </a:r>
          <a:r>
            <a:rPr lang="en-US" sz="16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="file.css"&gt;</a:t>
          </a:r>
          <a:endParaRPr lang="ru-RU" sz="1600" b="0" kern="1200" dirty="0">
            <a:latin typeface="Courier New" panose="02070309020205020404" pitchFamily="49" charset="0"/>
            <a:cs typeface="Courier New" panose="02070309020205020404" pitchFamily="49" charset="0"/>
          </a:endParaRPr>
        </a:p>
      </dsp:txBody>
      <dsp:txXfrm>
        <a:off x="37583" y="35854"/>
        <a:ext cx="3617210" cy="1152428"/>
      </dsp:txXfrm>
    </dsp:sp>
    <dsp:sp modelId="{85B50ED2-4C64-4AEE-82E9-097828F1158C}">
      <dsp:nvSpPr>
        <dsp:cNvPr id="0" name=""/>
        <dsp:cNvSpPr/>
      </dsp:nvSpPr>
      <dsp:spPr>
        <a:xfrm>
          <a:off x="4059540" y="154642"/>
          <a:ext cx="782050" cy="91485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/>
        </a:p>
      </dsp:txBody>
      <dsp:txXfrm>
        <a:off x="4059540" y="337612"/>
        <a:ext cx="547435" cy="548911"/>
      </dsp:txXfrm>
    </dsp:sp>
    <dsp:sp modelId="{E59A95F9-BED3-4427-BDD1-5AC53F2F525A}">
      <dsp:nvSpPr>
        <dsp:cNvPr id="0" name=""/>
        <dsp:cNvSpPr/>
      </dsp:nvSpPr>
      <dsp:spPr>
        <a:xfrm>
          <a:off x="5166215" y="0"/>
          <a:ext cx="3688918" cy="1224136"/>
        </a:xfrm>
        <a:prstGeom prst="roundRect">
          <a:avLst>
            <a:gd name="adj" fmla="val 10000"/>
          </a:avLst>
        </a:prstGeom>
        <a:solidFill>
          <a:schemeClr val="accent2">
            <a:hueOff val="-8765159"/>
            <a:satOff val="-13058"/>
            <a:lumOff val="199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HTML5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&lt;link </a:t>
          </a:r>
          <a:r>
            <a:rPr lang="en-US" sz="1800" b="1" kern="1200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rel</a:t>
          </a:r>
          <a:r>
            <a:rPr lang="en-US" sz="18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="</a:t>
          </a:r>
          <a:r>
            <a:rPr lang="en-US" sz="1800" b="1" kern="1200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stylesheet</a:t>
          </a:r>
          <a:r>
            <a:rPr lang="en-US" sz="18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" </a:t>
          </a:r>
          <a:r>
            <a:rPr lang="en-US" sz="1800" b="1" kern="1200" dirty="0" err="1" smtClean="0">
              <a:latin typeface="Courier New" panose="02070309020205020404" pitchFamily="49" charset="0"/>
              <a:cs typeface="Courier New" panose="02070309020205020404" pitchFamily="49" charset="0"/>
            </a:rPr>
            <a:t>href</a:t>
          </a:r>
          <a:r>
            <a:rPr lang="en-US" sz="18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="file.css"&gt;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02069" y="35854"/>
        <a:ext cx="3617210" cy="115242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2C4FBA-9233-4254-8B17-6E79578A119A}">
      <dsp:nvSpPr>
        <dsp:cNvPr id="0" name=""/>
        <dsp:cNvSpPr/>
      </dsp:nvSpPr>
      <dsp:spPr>
        <a:xfrm>
          <a:off x="3832" y="1969473"/>
          <a:ext cx="1960301" cy="757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INPUT TYPE=</a:t>
          </a:r>
          <a:endParaRPr lang="ru-RU" sz="2400" b="1" kern="1200" dirty="0"/>
        </a:p>
      </dsp:txBody>
      <dsp:txXfrm>
        <a:off x="3832" y="1969473"/>
        <a:ext cx="1960301" cy="757350"/>
      </dsp:txXfrm>
    </dsp:sp>
    <dsp:sp modelId="{23533164-939E-4A1C-B986-FE3BFE8D2069}">
      <dsp:nvSpPr>
        <dsp:cNvPr id="0" name=""/>
        <dsp:cNvSpPr/>
      </dsp:nvSpPr>
      <dsp:spPr>
        <a:xfrm>
          <a:off x="1964134" y="28763"/>
          <a:ext cx="392060" cy="4638768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BF44B8-E0AC-48B2-8969-9CB8F6F2912F}">
      <dsp:nvSpPr>
        <dsp:cNvPr id="0" name=""/>
        <dsp:cNvSpPr/>
      </dsp:nvSpPr>
      <dsp:spPr>
        <a:xfrm>
          <a:off x="2513018" y="28763"/>
          <a:ext cx="5332020" cy="4638768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color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date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datetime</a:t>
          </a:r>
          <a:r>
            <a:rPr lang="en-US" sz="2400" kern="1200" dirty="0" smtClean="0"/>
            <a:t>-local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email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month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number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range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search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tel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time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/>
            <a:t>url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week</a:t>
          </a:r>
          <a:endParaRPr lang="ru-RU" sz="2400" kern="1200" dirty="0"/>
        </a:p>
      </dsp:txBody>
      <dsp:txXfrm>
        <a:off x="2513018" y="28763"/>
        <a:ext cx="5332020" cy="46387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diagrams.loki3.com/BracketList+Icon">
  <dgm:title val="Список с вертикальной скобкой"/>
  <dgm:desc val="Служит для отображения сгруппированных блоков данных.  Хорошо подходит для размещения большого количества текста уровня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50768-730F-4F32-86BA-4E054FFDD849}" type="datetimeFigureOut">
              <a:rPr lang="ru-RU" smtClean="0"/>
              <a:t>24.05.2024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0BADA-CF77-4B12-86D2-D656BE1D73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838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7040dd7208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7040dd7208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5661233"/>
            <a:ext cx="897600" cy="11968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5661167"/>
            <a:ext cx="897600" cy="11968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2425700"/>
            <a:ext cx="8222100" cy="124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3718840"/>
            <a:ext cx="8222100" cy="5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44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678033"/>
            <a:ext cx="82221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4406167"/>
            <a:ext cx="82221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205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797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753800"/>
            <a:ext cx="8222100" cy="135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6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2248000"/>
            <a:ext cx="9144000" cy="461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4"/>
          <p:cNvSpPr/>
          <p:nvPr/>
        </p:nvSpPr>
        <p:spPr>
          <a:xfrm>
            <a:off x="0" y="2248000"/>
            <a:ext cx="9144000" cy="1448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984967"/>
            <a:ext cx="8222100" cy="102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2558767"/>
            <a:ext cx="8222100" cy="36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029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2248000"/>
            <a:ext cx="9144000" cy="461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5"/>
          <p:cNvSpPr/>
          <p:nvPr/>
        </p:nvSpPr>
        <p:spPr>
          <a:xfrm>
            <a:off x="0" y="2248000"/>
            <a:ext cx="9144000" cy="1448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984967"/>
            <a:ext cx="8222100" cy="102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2558767"/>
            <a:ext cx="3999900" cy="36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2558767"/>
            <a:ext cx="3999900" cy="36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749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875200"/>
            <a:ext cx="9144000" cy="5982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6"/>
          <p:cNvSpPr/>
          <p:nvPr/>
        </p:nvSpPr>
        <p:spPr>
          <a:xfrm>
            <a:off x="0" y="875133"/>
            <a:ext cx="9144000" cy="1448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21800"/>
            <a:ext cx="8826600" cy="8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17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33"/>
            <a:ext cx="58674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Google Shape;38;p7"/>
          <p:cNvSpPr/>
          <p:nvPr/>
        </p:nvSpPr>
        <p:spPr>
          <a:xfrm rot="-5400000">
            <a:off x="-98100" y="3374700"/>
            <a:ext cx="6858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477067"/>
            <a:ext cx="2808000" cy="127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954400"/>
            <a:ext cx="2808000" cy="42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>
                <a:solidFill>
                  <a:srgbClr val="737373"/>
                </a:solidFill>
              </a:rPr>
              <a:pPr/>
              <a:t>‹#›</a:t>
            </a:fld>
            <a:endParaRPr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44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651000"/>
            <a:ext cx="62271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963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9"/>
          <p:cNvSpPr/>
          <p:nvPr/>
        </p:nvSpPr>
        <p:spPr>
          <a:xfrm rot="5400000">
            <a:off x="1089275" y="3375100"/>
            <a:ext cx="68572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3705956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965600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61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626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6163633"/>
            <a:ext cx="9144000" cy="988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6262433"/>
            <a:ext cx="8382000" cy="5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FFFFFF"/>
                </a:solidFill>
              </a:rPr>
              <a:pPr/>
              <a:t>‹#›</a:t>
            </a:fld>
            <a:endParaRPr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33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984967"/>
            <a:ext cx="8222100" cy="10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2558767"/>
            <a:ext cx="8222100" cy="36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kern="0">
                <a:solidFill>
                  <a:srgbClr val="737373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86948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18" Type="http://schemas.openxmlformats.org/officeDocument/2006/relationships/diagramLayout" Target="../diagrams/layout7.xml"/><Relationship Id="rId3" Type="http://schemas.openxmlformats.org/officeDocument/2006/relationships/diagramLayout" Target="../diagrams/layout4.xml"/><Relationship Id="rId21" Type="http://schemas.microsoft.com/office/2007/relationships/diagramDrawing" Target="../diagrams/drawing7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17" Type="http://schemas.openxmlformats.org/officeDocument/2006/relationships/diagramData" Target="../diagrams/data7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20" Type="http://schemas.openxmlformats.org/officeDocument/2006/relationships/diagramColors" Target="../diagrams/colors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19" Type="http://schemas.openxmlformats.org/officeDocument/2006/relationships/diagramQuickStyle" Target="../diagrams/quickStyle7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Relationship Id="rId2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ctrTitle"/>
          </p:nvPr>
        </p:nvSpPr>
        <p:spPr>
          <a:xfrm>
            <a:off x="390525" y="2708920"/>
            <a:ext cx="8222100" cy="144016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HTML5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янги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стандартлари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уларнинг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вазифалари</a:t>
            </a:r>
            <a:endParaRPr sz="3200" b="1" dirty="0"/>
          </a:p>
        </p:txBody>
      </p:sp>
    </p:spTree>
    <p:extLst>
      <p:ext uri="{BB962C8B-B14F-4D97-AF65-F5344CB8AC3E}">
        <p14:creationId xmlns:p14="http://schemas.microsoft.com/office/powerpoint/2010/main" val="292595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форма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элементлари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18986649"/>
              </p:ext>
            </p:extLst>
          </p:nvPr>
        </p:nvGraphicFramePr>
        <p:xfrm>
          <a:off x="374848" y="1196752"/>
          <a:ext cx="8229600" cy="93610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162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7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395">
                <a:tc>
                  <a:txBody>
                    <a:bodyPr/>
                    <a:lstStyle/>
                    <a:p>
                      <a:r>
                        <a:rPr lang="ru-RU" dirty="0" smtClean="0"/>
                        <a:t>Тег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Изо</a:t>
                      </a:r>
                      <a:r>
                        <a:rPr lang="uz-Cyrl-UZ" dirty="0" smtClean="0"/>
                        <a:t>ҳи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&lt;</a:t>
                      </a:r>
                      <a:r>
                        <a:rPr lang="en-US" b="1" dirty="0" err="1" smtClean="0">
                          <a:solidFill>
                            <a:srgbClr val="002060"/>
                          </a:solidFill>
                        </a:rPr>
                        <a:t>datalist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&gt;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Cyrl-UZ" dirty="0" smtClean="0">
                          <a:solidFill>
                            <a:srgbClr val="002060"/>
                          </a:solidFill>
                        </a:rPr>
                        <a:t>Киритишни бошқариш</a:t>
                      </a:r>
                      <a:r>
                        <a:rPr lang="uz-Cyrl-UZ" baseline="0" dirty="0" smtClean="0">
                          <a:solidFill>
                            <a:srgbClr val="002060"/>
                          </a:solidFill>
                        </a:rPr>
                        <a:t> учун олдиндан киритилган параметрлар рўйхатини белгилайди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5536" y="2420888"/>
            <a:ext cx="4176464" cy="397031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&lt;form action="/" method="get"&gt;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&lt;input list="languages" name="language"&gt;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datalist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id="languages"&gt;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&lt;option value="C++"&gt;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&lt;option value="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Phyton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&lt;option value="PHP"&gt;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&lt;option value="JavaScript"&gt;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&lt;option value="JAVA"&gt;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&lt;option value="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ActionScript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&lt;/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datalist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&lt;input type="submit" value="Send"&gt;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&lt;/form&gt;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</a:t>
            </a: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ru-RU" sz="12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3792" r="31102" b="46428"/>
          <a:stretch/>
        </p:blipFill>
        <p:spPr bwMode="auto">
          <a:xfrm>
            <a:off x="5004042" y="2636912"/>
            <a:ext cx="3226760" cy="18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4616" r="33236" b="52626"/>
          <a:stretch/>
        </p:blipFill>
        <p:spPr bwMode="auto">
          <a:xfrm>
            <a:off x="5115024" y="4581128"/>
            <a:ext cx="2181226" cy="884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10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9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79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форма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элементлари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46802174"/>
              </p:ext>
            </p:extLst>
          </p:nvPr>
        </p:nvGraphicFramePr>
        <p:xfrm>
          <a:off x="518864" y="1268760"/>
          <a:ext cx="8229600" cy="7416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26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03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Тег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Изо</a:t>
                      </a:r>
                      <a:r>
                        <a:rPr lang="uz-Cyrl-UZ" dirty="0" smtClean="0"/>
                        <a:t>ҳи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&lt;output&gt;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Cyrl-UZ" dirty="0" smtClean="0">
                          <a:solidFill>
                            <a:srgbClr val="002060"/>
                          </a:solidFill>
                        </a:rPr>
                        <a:t>Ҳисоблаш натижасини аниқлаш теги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7544" y="4221088"/>
            <a:ext cx="4176464" cy="249299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&lt;form 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oninput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x.value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parseInt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a.value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)+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parseInt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b.value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)"&gt;0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&lt;input type="range" id="a" value="50"&gt;100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nbsp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;&amp;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nbsp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&lt;input type="number" id="b" value="30"&gt;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=&lt;output name="x" for="a b"&gt;&lt;/output&gt;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&lt;/form&gt;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2222" r="3177" b="46778"/>
          <a:stretch/>
        </p:blipFill>
        <p:spPr bwMode="auto">
          <a:xfrm>
            <a:off x="4767932" y="4221088"/>
            <a:ext cx="3893468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3394" r="2243" b="44889"/>
          <a:stretch/>
        </p:blipFill>
        <p:spPr bwMode="auto">
          <a:xfrm>
            <a:off x="4767932" y="4869160"/>
            <a:ext cx="4089400" cy="669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2667" r="2465" b="47019"/>
          <a:stretch/>
        </p:blipFill>
        <p:spPr bwMode="auto">
          <a:xfrm>
            <a:off x="4777679" y="5622503"/>
            <a:ext cx="4102101" cy="589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938093"/>
              </p:ext>
            </p:extLst>
          </p:nvPr>
        </p:nvGraphicFramePr>
        <p:xfrm>
          <a:off x="539552" y="2276872"/>
          <a:ext cx="8193856" cy="17068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45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149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Атрибут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номи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200" dirty="0" smtClean="0"/>
                        <a:t>Қиймати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Изо</a:t>
                      </a:r>
                      <a:r>
                        <a:rPr lang="uz-Cyrl-UZ" sz="1200" dirty="0" smtClean="0"/>
                        <a:t>ҳи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67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for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2060"/>
                          </a:solidFill>
                        </a:rPr>
                        <a:t>element_id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Ҳисоблаш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</a:rPr>
                        <a:t> натижаси ва ҳисоблашда ишлатиладиган элементлар ўртасидаги муносабатни белгилайди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49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form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rgbClr val="002060"/>
                          </a:solidFill>
                        </a:rPr>
                        <a:t>form_id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Тегишли форма элементини аниқлайди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49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name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name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Чиқиш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</a:rPr>
                        <a:t> элементи номини белгилайди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11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11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28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киритиш</a:t>
            </a:r>
            <a:r>
              <a:rPr lang="en-US" alt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турлари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9408678"/>
              </p:ext>
            </p:extLst>
          </p:nvPr>
        </p:nvGraphicFramePr>
        <p:xfrm>
          <a:off x="539552" y="1397000"/>
          <a:ext cx="7848872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12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9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68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киритиш</a:t>
            </a:r>
            <a:r>
              <a:rPr lang="en-US" alt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турлари</a:t>
            </a:r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: color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124744"/>
            <a:ext cx="856895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&lt;title&gt;HTML5 Color Input Type&lt;/title&gt;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20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&lt;form&gt;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&lt;label for="</a:t>
            </a:r>
            <a:r>
              <a:rPr lang="en-US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mycolor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"&gt;Select Color:&lt;/label&gt;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&lt;input type="color" value="#00ff00" id="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mycolor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&lt;/form&gt;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  <a:endParaRPr lang="ru-RU" sz="1400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"/>
          <a:stretch/>
        </p:blipFill>
        <p:spPr bwMode="auto">
          <a:xfrm>
            <a:off x="1043608" y="4890948"/>
            <a:ext cx="2729458" cy="1058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175742"/>
            <a:ext cx="3744000" cy="2637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80728"/>
            <a:ext cx="4500000" cy="83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13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9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19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киритиш</a:t>
            </a:r>
            <a:r>
              <a:rPr lang="en-US" altLang="ru-RU" sz="32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турлари</a:t>
            </a:r>
            <a:r>
              <a:rPr lang="en-US" altLang="ru-RU" sz="3200" b="1" dirty="0"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date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124744"/>
            <a:ext cx="856895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&lt;title&gt;HTML5 Date Input Type&lt;/title&gt;</a:t>
            </a:r>
          </a:p>
          <a:p>
            <a:r>
              <a:rPr lang="en-US" sz="14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&lt;form&gt;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&lt;label for="</a:t>
            </a:r>
            <a:r>
              <a:rPr lang="en-US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mydate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"&gt;Select Date:&lt;/label&gt;</a:t>
            </a: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&lt;input type="date" value="2020-03-14" id="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mydate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&lt;/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form&gt;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  <a:endParaRPr lang="ru-RU" sz="1400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4840188"/>
            <a:ext cx="2520000" cy="410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3" t="25868" r="23744" b="38368"/>
          <a:stretch/>
        </p:blipFill>
        <p:spPr bwMode="auto">
          <a:xfrm>
            <a:off x="4499992" y="4005064"/>
            <a:ext cx="3327401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48326"/>
            <a:ext cx="4500000" cy="1040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14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10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7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24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24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24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 smtClean="0">
                <a:latin typeface="+mj-lt"/>
                <a:cs typeface="Times New Roman" panose="02020603050405020304" pitchFamily="18" charset="0"/>
              </a:rPr>
              <a:t>киритиш</a:t>
            </a:r>
            <a:r>
              <a:rPr lang="en-US" altLang="ru-RU" sz="24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 smtClean="0">
                <a:latin typeface="+mj-lt"/>
                <a:cs typeface="Times New Roman" panose="02020603050405020304" pitchFamily="18" charset="0"/>
              </a:rPr>
              <a:t>турлари</a:t>
            </a:r>
            <a:r>
              <a:rPr lang="en-US" altLang="ru-RU" sz="2400" b="1" dirty="0"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ru-RU" sz="2400" b="1" dirty="0" err="1" smtClean="0">
                <a:latin typeface="+mj-lt"/>
                <a:cs typeface="Times New Roman" panose="02020603050405020304" pitchFamily="18" charset="0"/>
              </a:rPr>
              <a:t>datetime</a:t>
            </a:r>
            <a:r>
              <a:rPr lang="en-US" altLang="ru-RU" sz="2400" b="1" dirty="0" smtClean="0">
                <a:latin typeface="+mj-lt"/>
                <a:cs typeface="Times New Roman" panose="02020603050405020304" pitchFamily="18" charset="0"/>
              </a:rPr>
              <a:t>-local</a:t>
            </a:r>
            <a:endParaRPr lang="ru-RU" altLang="ru-RU" sz="24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124744"/>
            <a:ext cx="85689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&lt;title&gt;HTML5 </a:t>
            </a:r>
            <a:r>
              <a:rPr lang="en-US" sz="14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Datetime</a:t>
            </a: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-local </a:t>
            </a:r>
            <a:endParaRPr lang="ru-RU" sz="1400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ru-RU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4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 Type</a:t>
            </a:r>
            <a:r>
              <a:rPr lang="ru-RU" sz="14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title&gt;</a:t>
            </a:r>
          </a:p>
          <a:p>
            <a:r>
              <a:rPr lang="en-US" sz="14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&lt;form&gt;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&lt;label for="</a:t>
            </a:r>
            <a:r>
              <a:rPr lang="en-US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mydatetime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"&gt;Choose Date and Time:&lt;/label&gt;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&lt;input type="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datetime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-local" id="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mydatetime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r>
              <a:rPr lang="ru-RU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form&gt;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  <a:endParaRPr lang="ru-RU" sz="1400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5" t="23784" r="24682" b="69792"/>
          <a:stretch/>
        </p:blipFill>
        <p:spPr bwMode="auto">
          <a:xfrm>
            <a:off x="35496" y="4541676"/>
            <a:ext cx="3204000" cy="468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5" t="23438" r="15374" b="25868"/>
          <a:stretch/>
        </p:blipFill>
        <p:spPr bwMode="auto">
          <a:xfrm>
            <a:off x="3203848" y="3801704"/>
            <a:ext cx="3420000" cy="286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3" t="23785" r="24723" b="25695"/>
          <a:stretch/>
        </p:blipFill>
        <p:spPr bwMode="auto">
          <a:xfrm>
            <a:off x="6689948" y="3789040"/>
            <a:ext cx="2376000" cy="272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3" t="23437" r="24592" b="68403"/>
          <a:stretch/>
        </p:blipFill>
        <p:spPr bwMode="auto">
          <a:xfrm>
            <a:off x="35496" y="5661620"/>
            <a:ext cx="3233941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04" y="989822"/>
            <a:ext cx="4500000" cy="99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15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12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95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киритиш</a:t>
            </a:r>
            <a:r>
              <a:rPr lang="en-US" altLang="ru-RU" sz="2800" b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турлари</a:t>
            </a:r>
            <a:r>
              <a:rPr lang="en-US" altLang="ru-RU" sz="2800" b="1" dirty="0"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email</a:t>
            </a: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124744"/>
            <a:ext cx="856895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&lt;title&gt;HTML5 Email Input Type&lt;/title&gt;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&lt;form&gt;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&lt;label for="</a:t>
            </a:r>
            <a:r>
              <a:rPr lang="en-US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myemail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"&gt;Enter Email Address:&lt;/label&gt;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&lt;input type="email" id="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myemail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required&gt;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&lt;/form&gt;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  <a:endParaRPr lang="ru-RU" sz="1400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01319"/>
            <a:ext cx="2857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2" t="25695" r="17348" b="61514"/>
          <a:stretch/>
        </p:blipFill>
        <p:spPr bwMode="auto">
          <a:xfrm>
            <a:off x="2411759" y="5050284"/>
            <a:ext cx="4176465" cy="935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488" y="6237312"/>
            <a:ext cx="3204000" cy="3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04" y="980728"/>
            <a:ext cx="4500000" cy="806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16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13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61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киритиш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турлари</a:t>
            </a:r>
            <a:r>
              <a:rPr lang="en-US" altLang="ru-RU" sz="2800" b="1" dirty="0"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month</a:t>
            </a: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124744"/>
            <a:ext cx="856895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&lt;title&gt;HTML5 Month Input Type&lt;/title&gt;</a:t>
            </a:r>
          </a:p>
          <a:p>
            <a:r>
              <a:rPr lang="en-US" sz="1400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&lt;form&gt;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&lt;label for="</a:t>
            </a:r>
            <a:r>
              <a:rPr lang="en-US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mymonth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"&gt;Select Month:&lt;/label&gt;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&lt;input type="month" id="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mymonth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form&gt;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  <a:endParaRPr lang="ru-RU" sz="1400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5" t="23611" r="28844" b="71528"/>
          <a:stretch/>
        </p:blipFill>
        <p:spPr bwMode="auto">
          <a:xfrm>
            <a:off x="237456" y="4437112"/>
            <a:ext cx="2670076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5" t="23437" r="26306" b="25522"/>
          <a:stretch/>
        </p:blipFill>
        <p:spPr bwMode="auto">
          <a:xfrm>
            <a:off x="3329996" y="3886511"/>
            <a:ext cx="2412000" cy="3001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5" t="23437" r="28551" b="70313"/>
          <a:stretch/>
        </p:blipFill>
        <p:spPr bwMode="auto">
          <a:xfrm>
            <a:off x="6112296" y="4437112"/>
            <a:ext cx="270817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86484"/>
            <a:ext cx="4500000" cy="1074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17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12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11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киритиш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турлари</a:t>
            </a:r>
            <a:r>
              <a:rPr lang="en-US" altLang="ru-RU" sz="2800" b="1" dirty="0"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number</a:t>
            </a: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4653136"/>
            <a:ext cx="5376648" cy="6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4" y="5373216"/>
            <a:ext cx="5091427" cy="7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30" y="6021288"/>
            <a:ext cx="583882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1520" y="1124744"/>
            <a:ext cx="856895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2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&lt;title&gt;HTML5 Number Input Type&lt;/title&gt;</a:t>
            </a:r>
          </a:p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&lt;form&gt;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&lt;label for="</a:t>
            </a:r>
            <a:r>
              <a:rPr lang="en-US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mynumber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"&gt;Enter a Number:&lt;/label&gt;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&lt;input type="number" min="1" max="10" step="0.5" id="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mynumber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&lt;/form&gt;</a:t>
            </a:r>
          </a:p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&lt;p&gt;&lt;strong&gt;Note&lt;/strong&gt;: If you try to enter the number out of the range (1-10) or text character it will show error.&lt;/p&gt;</a:t>
            </a:r>
          </a:p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  <a:endParaRPr lang="ru-RU" sz="1200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04" y="980728"/>
            <a:ext cx="4500000" cy="855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18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13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киритиш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турлари</a:t>
            </a:r>
            <a:r>
              <a:rPr lang="en-US" altLang="ru-RU" sz="2800" b="1" dirty="0"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range</a:t>
            </a: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124744"/>
            <a:ext cx="856895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2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&lt;title&gt;HTML5 Range Input Type&lt;/title&gt;</a:t>
            </a:r>
          </a:p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&lt;form&gt;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&lt;label for="</a:t>
            </a:r>
            <a:r>
              <a:rPr lang="en-US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mynumber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"&gt;Select a Number:&lt;/label&gt;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&lt;input type="range" min="1" max="10" step="0.5" id="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mynumber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    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&lt;/form&gt;</a:t>
            </a:r>
          </a:p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2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  <a:endParaRPr lang="ru-RU" sz="1200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25144"/>
            <a:ext cx="28384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25144"/>
            <a:ext cx="27527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04" y="1002719"/>
            <a:ext cx="4500000" cy="84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19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11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89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Режа</a:t>
            </a:r>
            <a:endParaRPr sz="32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036687750"/>
              </p:ext>
            </p:extLst>
          </p:nvPr>
        </p:nvGraphicFramePr>
        <p:xfrm>
          <a:off x="323528" y="1124744"/>
          <a:ext cx="849694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2</a:t>
            </a:fld>
            <a:endParaRPr lang="en"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12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киритиш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турлари</a:t>
            </a:r>
            <a:r>
              <a:rPr lang="en-US" altLang="ru-RU" sz="2800" b="1" dirty="0">
                <a:latin typeface="+mj-lt"/>
                <a:cs typeface="Times New Roman" panose="02020603050405020304" pitchFamily="18" charset="0"/>
              </a:rPr>
              <a:t>: search</a:t>
            </a: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124744"/>
            <a:ext cx="8568952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&lt;title&gt;HTML5 Search Input Type&lt;/title&gt;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&lt;form&gt;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&lt;label for="</a:t>
            </a:r>
            <a:r>
              <a:rPr lang="en-US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mysearch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"&gt;Search Website:&lt;/label&gt;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&lt;input type="search" id="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mysearch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placeholder="Type something..."&gt;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&lt;/form&gt;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  <a:endParaRPr lang="ru-RU" sz="1400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070" y="4653136"/>
            <a:ext cx="3247058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015" y="5928965"/>
            <a:ext cx="48482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04" y="1008229"/>
            <a:ext cx="4500000" cy="836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20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11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923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киритиш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турлари</a:t>
            </a:r>
            <a:r>
              <a:rPr lang="en-US" altLang="ru-RU" sz="2800" b="1" dirty="0"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ru-RU" sz="2800" b="1" dirty="0" err="1" smtClean="0">
                <a:latin typeface="+mj-lt"/>
                <a:cs typeface="Times New Roman" panose="02020603050405020304" pitchFamily="18" charset="0"/>
              </a:rPr>
              <a:t>tel</a:t>
            </a: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124744"/>
            <a:ext cx="8568952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&lt;title&gt;HTML5 Tel Input Type&lt;/title&gt;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1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&lt;form&gt;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&lt;label for="</a:t>
            </a:r>
            <a:r>
              <a:rPr lang="en-US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myphone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"&gt;Telephone Number:&lt;/label&gt;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&lt;input type="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tel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id="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myphone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placeholder="xx-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xxxx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xxxx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required&gt;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&lt;/form&gt;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  <a:endParaRPr lang="ru-RU" sz="1400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70111"/>
            <a:ext cx="3132000" cy="459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93393"/>
            <a:ext cx="4500000" cy="979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21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8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43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киритиш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турлари</a:t>
            </a:r>
            <a:r>
              <a:rPr lang="en-US" altLang="ru-RU" sz="2800" b="1" dirty="0"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time</a:t>
            </a: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124744"/>
            <a:ext cx="856895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&lt;title&gt;HTML5 Time Input Type&lt;/title&gt;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&lt;form&gt;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&lt;label for="</a:t>
            </a:r>
            <a:r>
              <a:rPr lang="en-US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mytime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"&gt;Select Time:&lt;/label&gt;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&lt;input type="time" id="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mytime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&lt;/form&gt;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  <a:endParaRPr lang="ru-RU" sz="1400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4653136"/>
            <a:ext cx="2962615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653136"/>
            <a:ext cx="2570132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04" y="1052736"/>
            <a:ext cx="4500000" cy="1054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22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9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54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киритиш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турлари</a:t>
            </a:r>
            <a:r>
              <a:rPr lang="en-US" altLang="ru-RU" sz="2800" b="1" dirty="0"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ru-RU" sz="2800" b="1" dirty="0" err="1" smtClean="0">
                <a:latin typeface="+mj-lt"/>
                <a:cs typeface="Times New Roman" panose="02020603050405020304" pitchFamily="18" charset="0"/>
              </a:rPr>
              <a:t>url</a:t>
            </a: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124744"/>
            <a:ext cx="856895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&lt;title&gt;HTML5 URL Input Type&lt;/title&gt;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&lt;form&gt;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&lt;label for="</a:t>
            </a:r>
            <a:r>
              <a:rPr lang="en-US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myurl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"&gt;Enter Website URL:&lt;/label&gt;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&lt;input type="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id="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myurl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required&gt;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&lt;/form&gt;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&lt;p&gt;&lt;strong&gt;Note&lt;/strong&gt;: Enter URL in the form like https://www.google.com&lt;/p&gt;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  <a:endParaRPr lang="ru-RU" sz="1400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53136"/>
            <a:ext cx="4150541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931" y="5805264"/>
            <a:ext cx="4150541" cy="825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04" y="1039377"/>
            <a:ext cx="4500000" cy="805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23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11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94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киритиш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турлари</a:t>
            </a:r>
            <a:r>
              <a:rPr lang="en-US" altLang="ru-RU" sz="2800" b="1" dirty="0"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week</a:t>
            </a: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124744"/>
            <a:ext cx="856895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&lt;title&gt;HTML5 Week Input Type&lt;/title&gt;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14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&lt;form&gt;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&lt;label for="</a:t>
            </a:r>
            <a:r>
              <a:rPr lang="en-US" b="1" dirty="0" err="1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myweek</a:t>
            </a:r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"&gt;Select Week:&lt;/label&gt;</a:t>
            </a:r>
          </a:p>
          <a:p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&lt;input type="week" id="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myweek</a:t>
            </a: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r>
              <a:rPr lang="en-US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&lt;/form&gt;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  <a:endParaRPr lang="ru-RU" sz="1400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5" t="23611" r="28942" b="69966"/>
          <a:stretch/>
        </p:blipFill>
        <p:spPr bwMode="auto">
          <a:xfrm>
            <a:off x="395536" y="4797152"/>
            <a:ext cx="2657376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5" t="23784" r="26013" b="26042"/>
          <a:stretch/>
        </p:blipFill>
        <p:spPr bwMode="auto">
          <a:xfrm>
            <a:off x="3347864" y="3899721"/>
            <a:ext cx="2412000" cy="2913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36" t="23437" r="28258" b="71702"/>
          <a:stretch/>
        </p:blipFill>
        <p:spPr bwMode="auto">
          <a:xfrm>
            <a:off x="5940152" y="4797152"/>
            <a:ext cx="2746276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04" y="1052736"/>
            <a:ext cx="4500000" cy="980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24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11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22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форма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атрибутлари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F77D384-CFC4-47D6-A73D-81619D38D14C}" type="slidenum">
              <a:rPr lang="ru-RU" smtClean="0"/>
              <a:t>25</a:t>
            </a:fld>
            <a:endParaRPr lang="ru-RU"/>
          </a:p>
        </p:txBody>
      </p:sp>
      <p:graphicFrame>
        <p:nvGraphicFramePr>
          <p:cNvPr id="1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5650627"/>
              </p:ext>
            </p:extLst>
          </p:nvPr>
        </p:nvGraphicFramePr>
        <p:xfrm>
          <a:off x="1763688" y="1268760"/>
          <a:ext cx="5400600" cy="47548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700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680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Атрибут</a:t>
                      </a:r>
                      <a:endParaRPr lang="ru-RU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806"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&lt;input&gt; 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</a:rPr>
                        <a:t>киритиш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 тури </a:t>
                      </a:r>
                      <a:r>
                        <a:rPr lang="ru-RU" sz="1800" baseline="0" dirty="0" err="1" smtClean="0">
                          <a:solidFill>
                            <a:srgbClr val="002060"/>
                          </a:solidFill>
                        </a:rPr>
                        <a:t>учун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: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80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autocomplete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height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width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0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autofocus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list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80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form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min,</a:t>
                      </a:r>
                      <a:r>
                        <a:rPr lang="en-US" sz="18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max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6806"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formaction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multiple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6806"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formenctype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pattern (</a:t>
                      </a:r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regexp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)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6806"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formmethod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placeholder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6806"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formnovalidate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required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6806"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formtarget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step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6806">
                <a:tc>
                  <a:txBody>
                    <a:bodyPr/>
                    <a:lstStyle/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6806"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&lt;form&gt;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теги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800" baseline="0" dirty="0" err="1" smtClean="0">
                          <a:solidFill>
                            <a:srgbClr val="002060"/>
                          </a:solidFill>
                        </a:rPr>
                        <a:t>учун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: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6806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autocomplete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>
                          <a:solidFill>
                            <a:srgbClr val="002060"/>
                          </a:solidFill>
                        </a:rPr>
                        <a:t>novalidate</a:t>
                      </a:r>
                      <a:endParaRPr lang="ru-RU" sz="18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6603" marR="1166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5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666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аудио</a:t>
            </a:r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2482093"/>
              </p:ext>
            </p:extLst>
          </p:nvPr>
        </p:nvGraphicFramePr>
        <p:xfrm>
          <a:off x="395536" y="5229200"/>
          <a:ext cx="8291264" cy="12192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9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Файл </a:t>
                      </a:r>
                      <a:r>
                        <a:rPr lang="ru-RU" sz="1400" dirty="0" err="1" smtClean="0"/>
                        <a:t>типлари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/>
                        <a:t>Медиа тури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</a:rPr>
                        <a:t>MP3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2060"/>
                          </a:solidFill>
                        </a:rPr>
                        <a:t>audio/mpeg</a:t>
                      </a:r>
                      <a:endParaRPr lang="en-US" sz="1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</a:rPr>
                        <a:t>OGG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2060"/>
                          </a:solidFill>
                        </a:rPr>
                        <a:t>audio/</a:t>
                      </a:r>
                      <a:r>
                        <a:rPr lang="en-US" sz="1400" dirty="0" err="1" smtClean="0">
                          <a:solidFill>
                            <a:srgbClr val="002060"/>
                          </a:solidFill>
                        </a:rPr>
                        <a:t>ogg</a:t>
                      </a:r>
                      <a:endParaRPr lang="en-US" sz="1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</a:rPr>
                        <a:t>WAV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002060"/>
                          </a:solidFill>
                        </a:rPr>
                        <a:t>audio/wav</a:t>
                      </a:r>
                      <a:endParaRPr lang="en-US" sz="1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8863056"/>
              </p:ext>
            </p:extLst>
          </p:nvPr>
        </p:nvGraphicFramePr>
        <p:xfrm>
          <a:off x="395536" y="2996952"/>
          <a:ext cx="8291264" cy="19812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9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Атрибут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/>
                        <a:t>Изоҳ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controls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Cyrl-UZ" sz="14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Овозли</a:t>
                      </a:r>
                      <a:r>
                        <a:rPr lang="uz-Cyrl-UZ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файлни бошқариш (</a:t>
                      </a:r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ишга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тушириш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, пауза, </a:t>
                      </a:r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овоз</a:t>
                      </a:r>
                      <a:r>
                        <a:rPr lang="uz-Cyrl-UZ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) ни қўшиб беради</a:t>
                      </a:r>
                      <a:endParaRPr lang="ru-RU" sz="14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src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i="0" u="none" strike="noStrike" cap="none" dirty="0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Аудио</a:t>
                      </a:r>
                      <a:r>
                        <a:rPr lang="ru-RU" sz="1400" b="0" i="0" u="none" strike="noStrike" cap="none" baseline="0" dirty="0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400" b="0" i="0" u="none" strike="noStrike" cap="none" baseline="0" dirty="0" err="1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файлнинг</a:t>
                      </a:r>
                      <a:r>
                        <a:rPr lang="ru-RU" sz="1400" b="0" i="0" u="none" strike="noStrike" cap="none" baseline="0" dirty="0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en-US" sz="1400" b="0" i="0" u="none" strike="noStrike" cap="none" baseline="0" dirty="0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URL </a:t>
                      </a:r>
                      <a:r>
                        <a:rPr lang="ru-RU" sz="1400" b="0" i="0" u="none" strike="noStrike" cap="none" baseline="0" dirty="0" err="1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манзилини</a:t>
                      </a:r>
                      <a:r>
                        <a:rPr lang="ru-RU" sz="1400" b="0" i="0" u="none" strike="noStrike" cap="none" baseline="0" dirty="0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400" b="0" i="0" u="none" strike="noStrike" cap="none" baseline="0" dirty="0" err="1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белгилайди</a:t>
                      </a:r>
                      <a:r>
                        <a:rPr lang="ru-RU" sz="1400" b="0" i="0" u="none" strike="noStrike" cap="none" baseline="0" dirty="0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.</a:t>
                      </a:r>
                      <a:endParaRPr lang="ru-RU" sz="14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autoplay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Са</a:t>
                      </a:r>
                      <a:r>
                        <a:rPr lang="uz-Cyrl-UZ" sz="14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ҳифа</a:t>
                      </a:r>
                      <a:r>
                        <a:rPr lang="uz-Cyrl-UZ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ишга тушиши билан аудио юкланади.</a:t>
                      </a:r>
                      <a:endParaRPr lang="ru-RU" sz="14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loop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Аудио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файл </a:t>
                      </a:r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давомийлиги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тугаши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билан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қайтадан бошланади (</a:t>
                      </a:r>
                      <a:r>
                        <a:rPr lang="en-US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repeat</a:t>
                      </a:r>
                      <a:r>
                        <a:rPr lang="uz-Cyrl-UZ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muted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Овоз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uz-Cyrl-UZ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иши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ўчирилган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бўлиши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кераклигини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белгилайди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943478"/>
              </p:ext>
            </p:extLst>
          </p:nvPr>
        </p:nvGraphicFramePr>
        <p:xfrm>
          <a:off x="395536" y="1196752"/>
          <a:ext cx="8291264" cy="15544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9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Тег, элемент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/>
                        <a:t>Изоҳ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</a:rPr>
                        <a:t>&lt;audio&gt;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Аудио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контентни  жойлаштириш теги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</a:rPr>
                        <a:t>&lt;embed&gt;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Ташқи дастурлар (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HTML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б</a:t>
                      </a:r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ўлмаган) учун контейнерни белгилаш теги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</a:rPr>
                        <a:t>&lt;source&gt;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Медиа элементлари (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&lt;video&gt;</a:t>
                      </a:r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,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&lt;audio&gt;</a:t>
                      </a:r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) учун бир нечта медиа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</a:rPr>
                        <a:t> манбаларни белгилаш теги</a:t>
                      </a:r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26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7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44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аудио</a:t>
            </a:r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233031"/>
            <a:ext cx="8568952" cy="304698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&lt;meta charset="utf-8"&gt;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&lt;title&gt;Embedding Audio into an HTML Page&lt;/title&gt;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&lt;audio </a:t>
            </a:r>
            <a:r>
              <a:rPr lang="en-US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controls </a:t>
            </a:r>
            <a:r>
              <a:rPr lang="en-US" sz="24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="birds.mp3"&gt;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Your browser does not support the HTML5 audio element.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audio&gt;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13" y="4653135"/>
            <a:ext cx="3815891" cy="70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27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7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67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аудио</a:t>
            </a:r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233031"/>
            <a:ext cx="8568952" cy="357020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&lt;meta charset="utf-8"&gt;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&lt;title&gt;Specify Alternate Sources for audio Element in HTML&lt;/title&gt;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&lt;audio 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controls </a:t>
            </a:r>
            <a:r>
              <a:rPr lang="en-US" sz="2000" b="1" u="sng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autoplay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u="sng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loop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20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&lt;source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="birds.mp3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type="audio/mpeg"&gt;</a:t>
            </a:r>
          </a:p>
          <a:p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&lt;source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="birds.ogg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type="audio/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ogg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Your browser does not support the HTML5 audio element.</a:t>
            </a:r>
          </a:p>
          <a:p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&lt;/audio&gt;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085184"/>
            <a:ext cx="2790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28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7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137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аудио</a:t>
            </a:r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233031"/>
            <a:ext cx="8568952" cy="286232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&lt;meta charset="utf-8"&gt;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&lt;title&gt;Linking Audio Files in HTML&lt;/title&gt;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&lt;p&gt;&lt;a </a:t>
            </a:r>
            <a:r>
              <a:rPr lang="en-US" sz="2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href</a:t>
            </a:r>
            <a:r>
              <a:rPr lang="en-US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="sea.mp3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"&gt;Track 1&lt;/a&gt;&lt;/p&gt;</a:t>
            </a:r>
          </a:p>
          <a:p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p&gt;&lt;a </a:t>
            </a:r>
            <a:r>
              <a:rPr lang="en-US" sz="2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href</a:t>
            </a:r>
            <a:r>
              <a:rPr lang="en-US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="wind.mp3"&gt;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Track 2&lt;/a&gt;&lt;/p&gt;</a:t>
            </a:r>
          </a:p>
          <a:p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65104"/>
            <a:ext cx="1512168" cy="901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301208"/>
            <a:ext cx="5991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56" y="5949280"/>
            <a:ext cx="59626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29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8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40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HTML5 га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кириш</a:t>
            </a:r>
            <a:endParaRPr lang="en-US" altLang="ru-RU" sz="3200" b="1" dirty="0" smtClean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22578467"/>
              </p:ext>
            </p:extLst>
          </p:nvPr>
        </p:nvGraphicFramePr>
        <p:xfrm>
          <a:off x="611560" y="1340768"/>
          <a:ext cx="7775575" cy="4824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3</a:t>
            </a:fld>
            <a:endParaRPr lang="en"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45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аудио</a:t>
            </a:r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233031"/>
            <a:ext cx="8568952" cy="276998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&lt;meta charset="utf-8"&gt;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&lt;title&gt;Inserting Audio Using object Element&lt;/title&gt;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u-RU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object data</a:t>
            </a:r>
            <a:r>
              <a:rPr lang="en-US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="sea.mp3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"&gt;&lt;/object&gt;</a:t>
            </a:r>
          </a:p>
          <a:p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object data</a:t>
            </a:r>
            <a:r>
              <a:rPr lang="en-US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="sea.ogg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"&gt;&lt;/object&gt;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365104"/>
            <a:ext cx="58959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30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7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53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аудио</a:t>
            </a:r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233031"/>
            <a:ext cx="8568952" cy="276998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&lt;meta charset="utf-8"&gt;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&lt;title&gt;Inserting Audio Using embed Element&lt;/title&gt;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embed </a:t>
            </a:r>
            <a:r>
              <a:rPr lang="en-US" sz="2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="wind.mp3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ru-RU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embed </a:t>
            </a:r>
            <a:r>
              <a:rPr lang="en-US" sz="2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="wind.ogg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149080"/>
            <a:ext cx="58578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31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7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63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видео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7241289"/>
              </p:ext>
            </p:extLst>
          </p:nvPr>
        </p:nvGraphicFramePr>
        <p:xfrm>
          <a:off x="395536" y="5517232"/>
          <a:ext cx="8291264" cy="12192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9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Файл </a:t>
                      </a:r>
                      <a:r>
                        <a:rPr lang="ru-RU" sz="1400" dirty="0" err="1" smtClean="0"/>
                        <a:t>типлари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/>
                        <a:t>Медиа тури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MP4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video/mp4</a:t>
                      </a:r>
                      <a:endParaRPr lang="en-US" sz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WebM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video/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webm</a:t>
                      </a:r>
                      <a:endParaRPr lang="en-US" sz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Ogg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video/</a:t>
                      </a:r>
                      <a:r>
                        <a:rPr lang="en-US" sz="120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ogg</a:t>
                      </a:r>
                      <a:endParaRPr lang="en-US" sz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3575633"/>
              </p:ext>
            </p:extLst>
          </p:nvPr>
        </p:nvGraphicFramePr>
        <p:xfrm>
          <a:off x="395536" y="2492896"/>
          <a:ext cx="8291264" cy="28956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9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Атрибут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/>
                        <a:t>Изоҳ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controls 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Видео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файлни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бошқариш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ишга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тушириш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, пауза,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овоз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) ни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қўшиб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беради</a:t>
                      </a:r>
                      <a:endParaRPr lang="ru-RU" sz="1200" dirty="0" smtClean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src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u="none" strike="noStrike" cap="none" dirty="0" err="1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Видио</a:t>
                      </a:r>
                      <a:r>
                        <a:rPr lang="ru-RU" sz="1200" b="0" i="0" u="none" strike="noStrike" cap="none" baseline="0" dirty="0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200" b="0" i="0" u="none" strike="noStrike" cap="none" baseline="0" dirty="0" err="1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файлнинг</a:t>
                      </a:r>
                      <a:r>
                        <a:rPr lang="ru-RU" sz="1200" b="0" i="0" u="none" strike="noStrike" cap="none" baseline="0" dirty="0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en-US" sz="1200" b="0" i="0" u="none" strike="noStrike" cap="none" baseline="0" dirty="0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URL </a:t>
                      </a:r>
                      <a:r>
                        <a:rPr lang="ru-RU" sz="1200" b="0" i="0" u="none" strike="noStrike" cap="none" baseline="0" dirty="0" err="1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манзилини</a:t>
                      </a:r>
                      <a:r>
                        <a:rPr lang="ru-RU" sz="1200" b="0" i="0" u="none" strike="noStrike" cap="none" baseline="0" dirty="0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200" b="0" i="0" u="none" strike="noStrike" cap="none" baseline="0" dirty="0" err="1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белгилайди</a:t>
                      </a:r>
                      <a:r>
                        <a:rPr lang="ru-RU" sz="1200" b="0" i="0" u="none" strike="noStrike" cap="none" baseline="0" dirty="0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.</a:t>
                      </a:r>
                      <a:endParaRPr lang="ru-RU" sz="12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autoplay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Са</a:t>
                      </a:r>
                      <a:r>
                        <a:rPr lang="uz-Cyrl-UZ" sz="12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ҳифа</a:t>
                      </a:r>
                      <a:r>
                        <a:rPr lang="uz-Cyrl-UZ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ишга тушиши билан 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видео </a:t>
                      </a:r>
                      <a:r>
                        <a:rPr lang="uz-Cyrl-UZ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юкланади.</a:t>
                      </a:r>
                      <a:endParaRPr lang="ru-RU" sz="12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loop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Видео 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файл </a:t>
                      </a:r>
                      <a:r>
                        <a:rPr lang="ru-RU" sz="12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давомийлиги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тугаши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билан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z-Cyrl-UZ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қайтадан бошланади (</a:t>
                      </a:r>
                      <a:r>
                        <a:rPr lang="en-US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repeat</a:t>
                      </a:r>
                      <a:r>
                        <a:rPr lang="uz-Cyrl-UZ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muted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Овоз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uz-Cyrl-UZ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қ</a:t>
                      </a:r>
                      <a:r>
                        <a:rPr lang="ru-RU" sz="12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иши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ўчирилган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бўлиши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кераклигини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белгилайди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poster</a:t>
                      </a:r>
                      <a:endParaRPr lang="ru-RU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Cyrl-UZ" sz="120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Видеони юклаб</a:t>
                      </a:r>
                      <a:r>
                        <a:rPr lang="uz-Cyrl-UZ" sz="1200" baseline="0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 олиш пайтида ёки фойдаланувчи видеони ишга тушириш тугмасини босгунча кўрсатиладиган расмни белгилайди.</a:t>
                      </a:r>
                      <a:endParaRPr lang="ru-RU" sz="12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width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b="0" i="0" u="none" strike="noStrike" cap="none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Видео</a:t>
                      </a:r>
                      <a:r>
                        <a:rPr lang="ru-RU" sz="1200" b="0" i="0" u="none" strike="noStrike" cap="none" baseline="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плеернинг</a:t>
                      </a:r>
                      <a:r>
                        <a:rPr lang="ru-RU" sz="1200" b="0" i="0" u="none" strike="noStrike" cap="none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200" b="0" i="0" u="none" strike="noStrike" cap="none" baseline="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кенглигини</a:t>
                      </a:r>
                      <a:r>
                        <a:rPr lang="ru-RU" sz="1200" b="0" i="0" u="none" strike="noStrike" cap="none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200" b="0" i="0" u="none" strike="noStrike" cap="none" baseline="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белгилайди</a:t>
                      </a:r>
                      <a:r>
                        <a:rPr lang="ru-RU" sz="1200" b="0" i="0" u="none" strike="noStrike" cap="none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.</a:t>
                      </a:r>
                      <a:endParaRPr lang="ru-RU" sz="12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+mj-lt"/>
                          <a:cs typeface="Times New Roman" panose="02020603050405020304" pitchFamily="18" charset="0"/>
                        </a:rPr>
                        <a:t>height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b="0" i="0" u="none" strike="noStrike" cap="none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Видео</a:t>
                      </a:r>
                      <a:r>
                        <a:rPr lang="ru-RU" sz="1200" b="0" i="0" u="none" strike="noStrike" cap="none" baseline="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плеернинг</a:t>
                      </a:r>
                      <a:r>
                        <a:rPr lang="ru-RU" sz="1200" b="0" i="0" u="none" strike="noStrike" cap="none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 б</a:t>
                      </a:r>
                      <a:r>
                        <a:rPr lang="uz-Cyrl-UZ" sz="1200" b="0" i="0" u="none" strike="noStrike" cap="none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ў</a:t>
                      </a:r>
                      <a:r>
                        <a:rPr lang="ru-RU" sz="1200" b="0" i="0" u="none" strike="noStrike" cap="none" baseline="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йини</a:t>
                      </a:r>
                      <a:r>
                        <a:rPr lang="ru-RU" sz="1200" b="0" i="0" u="none" strike="noStrike" cap="none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ru-RU" sz="1200" b="0" i="0" u="none" strike="noStrike" cap="none" baseline="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белгилайди</a:t>
                      </a:r>
                      <a:r>
                        <a:rPr lang="ru-RU" sz="1200" b="0" i="0" u="none" strike="noStrike" cap="none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.</a:t>
                      </a:r>
                      <a:endParaRPr lang="ru-RU" sz="1200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9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6341448"/>
              </p:ext>
            </p:extLst>
          </p:nvPr>
        </p:nvGraphicFramePr>
        <p:xfrm>
          <a:off x="395536" y="1052736"/>
          <a:ext cx="8291264" cy="12192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9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Тег, элемент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/>
                        <a:t>Изоҳ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</a:rPr>
                        <a:t>&lt;video&gt;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Видео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</a:rPr>
                        <a:t>ёки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</a:rPr>
                        <a:t>филмни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</a:rPr>
                        <a:t>жойлаштириш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</a:rPr>
                        <a:t> теги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</a:rPr>
                        <a:t>&lt;source&gt;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z-Cyrl-UZ" sz="1200" dirty="0" smtClean="0">
                          <a:solidFill>
                            <a:srgbClr val="002060"/>
                          </a:solidFill>
                        </a:rPr>
                        <a:t>Медиа элементлари (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&lt;video&gt;</a:t>
                      </a:r>
                      <a:r>
                        <a:rPr lang="uz-Cyrl-UZ" sz="1200" dirty="0" smtClean="0">
                          <a:solidFill>
                            <a:srgbClr val="002060"/>
                          </a:solidFill>
                        </a:rPr>
                        <a:t>,</a:t>
                      </a:r>
                      <a:r>
                        <a:rPr lang="uz-Cyrl-UZ" sz="12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&lt;audio&gt;</a:t>
                      </a:r>
                      <a:r>
                        <a:rPr lang="uz-Cyrl-UZ" sz="1200" dirty="0" smtClean="0">
                          <a:solidFill>
                            <a:srgbClr val="002060"/>
                          </a:solidFill>
                        </a:rPr>
                        <a:t>) учун бир нечта медиа</a:t>
                      </a:r>
                      <a:r>
                        <a:rPr lang="uz-Cyrl-UZ" sz="1200" baseline="0" dirty="0" smtClean="0">
                          <a:solidFill>
                            <a:srgbClr val="002060"/>
                          </a:solidFill>
                        </a:rPr>
                        <a:t> манбаларни белгилаш теги</a:t>
                      </a:r>
                      <a:r>
                        <a:rPr lang="uz-Cyrl-UZ" sz="12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ru-RU" sz="12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</a:rPr>
                        <a:t>&lt;track&gt;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z-Cyrl-UZ" sz="1200" dirty="0" smtClean="0">
                          <a:solidFill>
                            <a:srgbClr val="002060"/>
                          </a:solidFill>
                        </a:rPr>
                        <a:t>Медиа элементлари (&lt;</a:t>
                      </a:r>
                      <a:r>
                        <a:rPr lang="en-US" sz="1200" dirty="0" smtClean="0">
                          <a:solidFill>
                            <a:srgbClr val="002060"/>
                          </a:solidFill>
                        </a:rPr>
                        <a:t>video&gt;, &lt;audio&gt;) </a:t>
                      </a:r>
                      <a:r>
                        <a:rPr lang="uz-Cyrl-UZ" sz="1200" dirty="0" smtClean="0">
                          <a:solidFill>
                            <a:srgbClr val="002060"/>
                          </a:solidFill>
                        </a:rPr>
                        <a:t>учун матн трекларини белгилаш теги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32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7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86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видео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233031"/>
            <a:ext cx="8568952" cy="298543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&lt;meta charset="utf-8"&gt;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&lt;title&gt;Embedding Video into an HTML Page&lt;/title&gt;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ru-RU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video controls </a:t>
            </a:r>
            <a:r>
              <a:rPr lang="en-US" sz="2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="shuttle.mp4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Your browser does not support the HTML5 Video element.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&lt;/video&gt;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638" y="4437112"/>
            <a:ext cx="407670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33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7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40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видео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124744"/>
            <a:ext cx="8568952" cy="360098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&lt;meta charset="utf-8"&gt;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&lt;title&gt;Specify Alternate Sources for video Element in HTML&lt;/title&gt;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video controls&gt;</a:t>
            </a:r>
          </a:p>
          <a:p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ru-RU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source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="shuttle.mp4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type="video/mp4"&gt;</a:t>
            </a:r>
          </a:p>
          <a:p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source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en-US" sz="2000" b="1" dirty="0" err="1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shuttle.ogv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type="video/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ogg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ru-RU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Your 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browser does not support the HTML5 Video element.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&lt;/video&gt;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308" y="4797152"/>
            <a:ext cx="3600000" cy="2044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34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7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65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видео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124744"/>
            <a:ext cx="8568952" cy="230832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4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&lt;meta charset="utf-8"&gt;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&lt;title&gt;Inserting Video Using embed Element&lt;/title&gt;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&lt;embed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="blur.swf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width="400px" height="200px"&gt;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</a:p>
        </p:txBody>
      </p:sp>
      <p:pic>
        <p:nvPicPr>
          <p:cNvPr id="21513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1" t="28472" r="22669" b="53125"/>
          <a:stretch/>
        </p:blipFill>
        <p:spPr bwMode="auto">
          <a:xfrm>
            <a:off x="827584" y="4149080"/>
            <a:ext cx="3454401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1" t="24479" r="19058" b="52777"/>
          <a:stretch/>
        </p:blipFill>
        <p:spPr bwMode="auto">
          <a:xfrm>
            <a:off x="4644008" y="3910310"/>
            <a:ext cx="3924301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35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7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329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видео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233686"/>
            <a:ext cx="8568952" cy="338554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 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lang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="en"&gt;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&lt;head&gt;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&lt;meta charset="utf-8"&gt;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&lt;title&gt;Embedding a YouTube Video in an HTML Page&lt;/title&gt;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&lt;/head&gt;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14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iframe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width="560" height="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315“</a:t>
            </a:r>
          </a:p>
          <a:p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="//www.youtube.com/embed/YE7VzlLtp-4"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frameborder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="0" 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allowfullscreen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20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iframe</a:t>
            </a:r>
            <a:r>
              <a:rPr lang="en-US" sz="20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&lt;p&gt;Source: &lt;a 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href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="https://www.youtube.com/watch?v=YE7VzlLtp-4" target="_blank" 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rel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en-US" sz="12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nofollow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"&gt;https://www.youtube.com/watch?v=YE7VzlLtp-4&lt;/a&gt;&lt;/p&gt;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 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665836"/>
            <a:ext cx="3420000" cy="217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919753"/>
            <a:ext cx="8559204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bg2"/>
                </a:solidFill>
              </a:rPr>
              <a:t>2015 </a:t>
            </a:r>
            <a:r>
              <a:rPr lang="ru-RU" sz="1200" b="1" dirty="0" err="1" smtClean="0">
                <a:solidFill>
                  <a:schemeClr val="bg2"/>
                </a:solidFill>
              </a:rPr>
              <a:t>йилдан</a:t>
            </a:r>
            <a:r>
              <a:rPr lang="ru-RU" sz="1200" b="1" dirty="0" smtClean="0">
                <a:solidFill>
                  <a:schemeClr val="bg2"/>
                </a:solidFill>
              </a:rPr>
              <a:t> </a:t>
            </a:r>
            <a:r>
              <a:rPr lang="ru-RU" sz="1200" b="1" dirty="0" err="1" smtClean="0">
                <a:solidFill>
                  <a:schemeClr val="bg2"/>
                </a:solidFill>
              </a:rPr>
              <a:t>бошлаб</a:t>
            </a:r>
            <a:r>
              <a:rPr lang="ru-RU" sz="1200" b="1" dirty="0" smtClean="0">
                <a:solidFill>
                  <a:schemeClr val="bg2"/>
                </a:solidFill>
              </a:rPr>
              <a:t> </a:t>
            </a:r>
            <a:r>
              <a:rPr lang="en-US" sz="1200" b="1" dirty="0" err="1" smtClean="0">
                <a:solidFill>
                  <a:schemeClr val="bg2"/>
                </a:solidFill>
              </a:rPr>
              <a:t>Youtube</a:t>
            </a:r>
            <a:r>
              <a:rPr lang="en-US" sz="1200" b="1" dirty="0" smtClean="0">
                <a:solidFill>
                  <a:schemeClr val="bg2"/>
                </a:solidFill>
              </a:rPr>
              <a:t> </a:t>
            </a:r>
            <a:r>
              <a:rPr lang="ru-RU" sz="1200" b="1" dirty="0" smtClean="0">
                <a:solidFill>
                  <a:schemeClr val="bg2"/>
                </a:solidFill>
              </a:rPr>
              <a:t>да </a:t>
            </a:r>
            <a:r>
              <a:rPr lang="en-US" sz="1200" b="1" dirty="0">
                <a:solidFill>
                  <a:schemeClr val="bg2"/>
                </a:solidFill>
              </a:rPr>
              <a:t>&lt;object&gt; and &lt;embed</a:t>
            </a:r>
            <a:r>
              <a:rPr lang="en-US" sz="1200" b="1" dirty="0" smtClean="0">
                <a:solidFill>
                  <a:schemeClr val="bg2"/>
                </a:solidFill>
              </a:rPr>
              <a:t>&gt;</a:t>
            </a:r>
            <a:r>
              <a:rPr lang="ru-RU" sz="1200" b="1" dirty="0" smtClean="0">
                <a:solidFill>
                  <a:schemeClr val="bg2"/>
                </a:solidFill>
              </a:rPr>
              <a:t> да </a:t>
            </a:r>
            <a:r>
              <a:rPr lang="ru-RU" sz="1200" b="1" dirty="0" err="1" smtClean="0">
                <a:solidFill>
                  <a:schemeClr val="bg2"/>
                </a:solidFill>
              </a:rPr>
              <a:t>жойлаштиришни</a:t>
            </a:r>
            <a:r>
              <a:rPr lang="ru-RU" sz="1200" b="1" dirty="0" smtClean="0">
                <a:solidFill>
                  <a:schemeClr val="bg2"/>
                </a:solidFill>
              </a:rPr>
              <a:t> </a:t>
            </a:r>
            <a:r>
              <a:rPr lang="ru-RU" sz="1200" b="1" dirty="0" err="1" smtClean="0">
                <a:solidFill>
                  <a:schemeClr val="bg2"/>
                </a:solidFill>
              </a:rPr>
              <a:t>бекор</a:t>
            </a:r>
            <a:r>
              <a:rPr lang="ru-RU" sz="1200" b="1" dirty="0" smtClean="0">
                <a:solidFill>
                  <a:schemeClr val="bg2"/>
                </a:solidFill>
              </a:rPr>
              <a:t> </a:t>
            </a:r>
            <a:r>
              <a:rPr lang="uz-Cyrl-UZ" sz="1200" b="1" dirty="0" smtClean="0">
                <a:solidFill>
                  <a:schemeClr val="bg2"/>
                </a:solidFill>
              </a:rPr>
              <a:t>қ</a:t>
            </a:r>
            <a:r>
              <a:rPr lang="ru-RU" sz="1200" b="1" dirty="0" err="1" smtClean="0">
                <a:solidFill>
                  <a:schemeClr val="bg2"/>
                </a:solidFill>
              </a:rPr>
              <a:t>илди</a:t>
            </a:r>
            <a:endParaRPr lang="ru-RU" sz="1200" b="1" dirty="0">
              <a:solidFill>
                <a:schemeClr val="bg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36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8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17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ru-RU" altLang="ru-RU" sz="28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графика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: canvas</a:t>
            </a: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10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5420358"/>
              </p:ext>
            </p:extLst>
          </p:nvPr>
        </p:nvGraphicFramePr>
        <p:xfrm>
          <a:off x="461492" y="1124744"/>
          <a:ext cx="8291264" cy="8229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9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Тег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/>
                        <a:t>Изоҳ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rgbClr val="002060"/>
                          </a:solidFill>
                        </a:rPr>
                        <a:t>&lt;canvas&gt;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>
                          <a:solidFill>
                            <a:srgbClr val="002060"/>
                          </a:solidFill>
                        </a:rPr>
                        <a:t>JavaScript </a:t>
                      </a:r>
                      <a:r>
                        <a:rPr lang="uz-Cyrl-UZ" sz="1400" dirty="0" smtClean="0">
                          <a:solidFill>
                            <a:srgbClr val="002060"/>
                          </a:solidFill>
                        </a:rPr>
                        <a:t>ёрдамида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веб-</a:t>
                      </a:r>
                      <a:r>
                        <a:rPr lang="ru-RU" sz="1400" dirty="0" err="1" smtClean="0">
                          <a:solidFill>
                            <a:srgbClr val="002060"/>
                          </a:solidFill>
                        </a:rPr>
                        <a:t>са</a:t>
                      </a:r>
                      <a:r>
                        <a:rPr lang="uz-Cyrl-UZ" sz="1400" dirty="0" smtClean="0">
                          <a:solidFill>
                            <a:srgbClr val="002060"/>
                          </a:solidFill>
                        </a:rPr>
                        <a:t>ҳифага</a:t>
                      </a:r>
                      <a:r>
                        <a:rPr lang="uz-Cyrl-UZ" sz="1400" baseline="0" dirty="0" smtClean="0">
                          <a:solidFill>
                            <a:srgbClr val="002060"/>
                          </a:solidFill>
                        </a:rPr>
                        <a:t> графикалар чизиш учун ишлатиладиган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 тег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</a:rPr>
                        <a:t>ҳисобланади</a:t>
                      </a:r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3554" name="Picture 2" descr="C:\Users\Makhmanov\Desktop\inde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060848"/>
            <a:ext cx="257175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6856302"/>
              </p:ext>
            </p:extLst>
          </p:nvPr>
        </p:nvGraphicFramePr>
        <p:xfrm>
          <a:off x="467544" y="3584848"/>
          <a:ext cx="8291264" cy="29565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1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функция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400" dirty="0" smtClean="0"/>
                        <a:t>Изоҳ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getContext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()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Canvas </a:t>
                      </a:r>
                      <a:r>
                        <a:rPr lang="ru-RU" b="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чизиш</a:t>
                      </a:r>
                      <a:r>
                        <a:rPr lang="ru-RU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усул</a:t>
                      </a:r>
                      <a:r>
                        <a:rPr lang="ru-RU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</a:t>
                      </a:r>
                      <a:r>
                        <a:rPr lang="ru-RU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хусусиятларини</a:t>
                      </a:r>
                      <a:r>
                        <a:rPr lang="ru-RU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эга</a:t>
                      </a:r>
                      <a:r>
                        <a:rPr lang="ru-RU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</a:t>
                      </a:r>
                      <a:r>
                        <a:rPr lang="uz-Cyrl-UZ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ўлган объектни қайтаради</a:t>
                      </a:r>
                      <a:endParaRPr lang="ru-RU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moveTo</a:t>
                      </a:r>
                      <a:r>
                        <a:rPr lang="uz-Cyrl-UZ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x, y</a:t>
                      </a:r>
                      <a:r>
                        <a:rPr lang="uz-Cyrl-UZ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Canvas</a:t>
                      </a:r>
                      <a:r>
                        <a:rPr lang="en-US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ичидаги</a:t>
                      </a:r>
                      <a:r>
                        <a:rPr lang="ru-RU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ну</a:t>
                      </a:r>
                      <a:r>
                        <a:rPr lang="uz-Cyrl-UZ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қтани белгилаш</a:t>
                      </a:r>
                      <a:endParaRPr lang="ru-RU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lineTo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(x, y)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Canvas</a:t>
                      </a:r>
                      <a:r>
                        <a:rPr lang="en-US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ичидаги</a:t>
                      </a:r>
                      <a:r>
                        <a:rPr lang="ru-RU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янги</a:t>
                      </a:r>
                      <a:r>
                        <a:rPr lang="ru-RU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ну</a:t>
                      </a:r>
                      <a:r>
                        <a:rPr lang="uz-Cyrl-UZ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қтани белгилайди ва биринчи белгиланган нуқтадан шу янги нуқтагача чизиқ ҳосил қилади</a:t>
                      </a:r>
                      <a:endParaRPr lang="ru-RU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stroke()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Белгиланган</a:t>
                      </a:r>
                      <a:r>
                        <a:rPr lang="ru-RU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координата б</a:t>
                      </a:r>
                      <a:r>
                        <a:rPr lang="uz-Cyrl-UZ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ўйича йўлни чизиб беради</a:t>
                      </a:r>
                      <a:endParaRPr lang="ru-RU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fillText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()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Canvas</a:t>
                      </a:r>
                      <a:r>
                        <a:rPr lang="en-US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ичига </a:t>
                      </a:r>
                      <a:r>
                        <a:rPr lang="ru-RU" b="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матн</a:t>
                      </a:r>
                      <a:r>
                        <a:rPr lang="ru-RU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чизади</a:t>
                      </a:r>
                      <a:endParaRPr lang="ru-RU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strokeText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()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Canvas</a:t>
                      </a:r>
                      <a:r>
                        <a:rPr lang="en-US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ичига </a:t>
                      </a:r>
                      <a:r>
                        <a:rPr lang="ru-RU" b="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градиентли</a:t>
                      </a:r>
                      <a:r>
                        <a:rPr lang="ru-RU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матн</a:t>
                      </a:r>
                      <a:r>
                        <a:rPr lang="ru-RU" b="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чизади</a:t>
                      </a:r>
                      <a:endParaRPr lang="ru-RU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fillStyle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()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Чизилаётган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объект </a:t>
                      </a:r>
                      <a:r>
                        <a:rPr lang="ru-RU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ичкарисига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ранг </a:t>
                      </a:r>
                      <a:r>
                        <a:rPr lang="ru-RU" baseline="0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бериш</a:t>
                      </a:r>
                      <a:endParaRPr lang="ru-RU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fillRect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x,y,width,height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)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uz-Cyrl-U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ўртбурчак шаклини чизади</a:t>
                      </a:r>
                      <a:r>
                        <a:rPr lang="uz-Cyrl-UZ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37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7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36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ru-RU" altLang="ru-RU" sz="28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графика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: canvas</a:t>
            </a: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052736"/>
            <a:ext cx="8064896" cy="415498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&lt;!DOCTYPE html&gt;</a:t>
            </a:r>
          </a:p>
          <a:p>
            <a:r>
              <a:rPr lang="en-US" sz="1400" dirty="0">
                <a:solidFill>
                  <a:schemeClr val="bg1"/>
                </a:solidFill>
              </a:rPr>
              <a:t>&lt;html&gt;</a:t>
            </a:r>
          </a:p>
          <a:p>
            <a:r>
              <a:rPr lang="en-US" sz="1400" dirty="0">
                <a:solidFill>
                  <a:schemeClr val="bg1"/>
                </a:solidFill>
              </a:rPr>
              <a:t>&lt;body&gt;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	&lt;</a:t>
            </a:r>
            <a:r>
              <a:rPr lang="en-US" dirty="0">
                <a:solidFill>
                  <a:schemeClr val="bg1"/>
                </a:solidFill>
              </a:rPr>
              <a:t>canvas id="</a:t>
            </a:r>
            <a:r>
              <a:rPr lang="en-US" dirty="0" err="1">
                <a:solidFill>
                  <a:schemeClr val="bg1"/>
                </a:solidFill>
              </a:rPr>
              <a:t>myCanvas</a:t>
            </a:r>
            <a:r>
              <a:rPr lang="en-US" dirty="0">
                <a:solidFill>
                  <a:schemeClr val="bg1"/>
                </a:solidFill>
              </a:rPr>
              <a:t>" width="200" height="</a:t>
            </a:r>
            <a:r>
              <a:rPr lang="en-US" dirty="0" smtClean="0">
                <a:solidFill>
                  <a:schemeClr val="bg1"/>
                </a:solidFill>
              </a:rPr>
              <a:t>100“</a:t>
            </a:r>
          </a:p>
          <a:p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	 </a:t>
            </a:r>
            <a:r>
              <a:rPr lang="en-US" dirty="0">
                <a:solidFill>
                  <a:schemeClr val="bg1"/>
                </a:solidFill>
              </a:rPr>
              <a:t>style="border:1px solid #d3d3d3;"&gt;</a:t>
            </a:r>
          </a:p>
          <a:p>
            <a:r>
              <a:rPr lang="en-US" sz="1400" dirty="0" smtClean="0">
                <a:solidFill>
                  <a:schemeClr val="bg1"/>
                </a:solidFill>
              </a:rPr>
              <a:t>		Your </a:t>
            </a:r>
            <a:r>
              <a:rPr lang="en-US" sz="1400" dirty="0">
                <a:solidFill>
                  <a:schemeClr val="bg1"/>
                </a:solidFill>
              </a:rPr>
              <a:t>browser does not support the HTML5 canvas tag</a:t>
            </a:r>
            <a:r>
              <a:rPr lang="en-US" sz="14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sz="1400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&lt;/</a:t>
            </a:r>
            <a:r>
              <a:rPr lang="en-US" dirty="0">
                <a:solidFill>
                  <a:schemeClr val="bg1"/>
                </a:solidFill>
              </a:rPr>
              <a:t>canvas&gt;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	&lt;</a:t>
            </a:r>
            <a:r>
              <a:rPr lang="en-US" dirty="0">
                <a:solidFill>
                  <a:schemeClr val="bg1"/>
                </a:solidFill>
              </a:rPr>
              <a:t>script&gt;</a:t>
            </a:r>
          </a:p>
          <a:p>
            <a:pPr lvl="3"/>
            <a:r>
              <a:rPr lang="en-US" dirty="0" err="1">
                <a:solidFill>
                  <a:schemeClr val="bg1"/>
                </a:solidFill>
              </a:rPr>
              <a:t>var</a:t>
            </a:r>
            <a:r>
              <a:rPr lang="en-US" dirty="0">
                <a:solidFill>
                  <a:schemeClr val="bg1"/>
                </a:solidFill>
              </a:rPr>
              <a:t> c = </a:t>
            </a:r>
            <a:r>
              <a:rPr lang="en-US" dirty="0" err="1">
                <a:solidFill>
                  <a:schemeClr val="bg1"/>
                </a:solidFill>
              </a:rPr>
              <a:t>document.getElementById</a:t>
            </a:r>
            <a:r>
              <a:rPr lang="en-US" dirty="0">
                <a:solidFill>
                  <a:schemeClr val="bg1"/>
                </a:solidFill>
              </a:rPr>
              <a:t>("</a:t>
            </a:r>
            <a:r>
              <a:rPr lang="en-US" dirty="0" err="1">
                <a:solidFill>
                  <a:schemeClr val="bg1"/>
                </a:solidFill>
              </a:rPr>
              <a:t>myCanvas</a:t>
            </a:r>
            <a:r>
              <a:rPr lang="en-US" dirty="0">
                <a:solidFill>
                  <a:schemeClr val="bg1"/>
                </a:solidFill>
              </a:rPr>
              <a:t>");</a:t>
            </a:r>
          </a:p>
          <a:p>
            <a:pPr lvl="3"/>
            <a:r>
              <a:rPr lang="en-US" dirty="0" err="1">
                <a:solidFill>
                  <a:schemeClr val="bg1"/>
                </a:solidFill>
              </a:rPr>
              <a:t>var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ctx</a:t>
            </a:r>
            <a:r>
              <a:rPr lang="en-US" dirty="0">
                <a:solidFill>
                  <a:schemeClr val="bg1"/>
                </a:solidFill>
              </a:rPr>
              <a:t> = </a:t>
            </a:r>
            <a:r>
              <a:rPr lang="en-US" dirty="0" err="1">
                <a:solidFill>
                  <a:schemeClr val="bg1"/>
                </a:solidFill>
              </a:rPr>
              <a:t>c.getContext</a:t>
            </a:r>
            <a:r>
              <a:rPr lang="en-US" dirty="0">
                <a:solidFill>
                  <a:schemeClr val="bg1"/>
                </a:solidFill>
              </a:rPr>
              <a:t>("2d");</a:t>
            </a:r>
          </a:p>
          <a:p>
            <a:pPr lvl="3"/>
            <a:r>
              <a:rPr lang="en-US" dirty="0" err="1">
                <a:solidFill>
                  <a:schemeClr val="bg1"/>
                </a:solidFill>
              </a:rPr>
              <a:t>ctx.moveTo</a:t>
            </a:r>
            <a:r>
              <a:rPr lang="en-US" dirty="0">
                <a:solidFill>
                  <a:schemeClr val="bg1"/>
                </a:solidFill>
              </a:rPr>
              <a:t>(0,0);</a:t>
            </a:r>
          </a:p>
          <a:p>
            <a:pPr lvl="3"/>
            <a:r>
              <a:rPr lang="en-US" dirty="0" err="1">
                <a:solidFill>
                  <a:schemeClr val="bg1"/>
                </a:solidFill>
              </a:rPr>
              <a:t>ctx.lineTo</a:t>
            </a:r>
            <a:r>
              <a:rPr lang="en-US" dirty="0">
                <a:solidFill>
                  <a:schemeClr val="bg1"/>
                </a:solidFill>
              </a:rPr>
              <a:t>(200,100);</a:t>
            </a:r>
          </a:p>
          <a:p>
            <a:pPr lvl="3"/>
            <a:r>
              <a:rPr lang="en-US" dirty="0" err="1">
                <a:solidFill>
                  <a:schemeClr val="bg1"/>
                </a:solidFill>
              </a:rPr>
              <a:t>ctx.stroke</a:t>
            </a:r>
            <a:r>
              <a:rPr lang="en-US" dirty="0">
                <a:solidFill>
                  <a:schemeClr val="bg1"/>
                </a:solidFill>
              </a:rPr>
              <a:t>();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&lt;/script&gt;</a:t>
            </a:r>
          </a:p>
          <a:p>
            <a:r>
              <a:rPr lang="en-US" sz="1400" dirty="0">
                <a:solidFill>
                  <a:schemeClr val="bg1"/>
                </a:solidFill>
              </a:rPr>
              <a:t>&lt;/body&gt;</a:t>
            </a:r>
          </a:p>
          <a:p>
            <a:r>
              <a:rPr lang="en-US" sz="1400" dirty="0">
                <a:solidFill>
                  <a:schemeClr val="bg1"/>
                </a:solidFill>
              </a:rPr>
              <a:t>&lt;/html</a:t>
            </a:r>
            <a:r>
              <a:rPr lang="en-US" sz="1400" dirty="0" smtClean="0">
                <a:solidFill>
                  <a:schemeClr val="bg1"/>
                </a:solidFill>
              </a:rPr>
              <a:t>&gt;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589240"/>
            <a:ext cx="2268000" cy="119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38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6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15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ru-RU" altLang="ru-RU" sz="28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графика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: canvas</a:t>
            </a: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052736"/>
            <a:ext cx="8064896" cy="415498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&lt;!DOCTYPE html&gt;</a:t>
            </a:r>
          </a:p>
          <a:p>
            <a:r>
              <a:rPr lang="en-US" sz="1400" dirty="0">
                <a:solidFill>
                  <a:schemeClr val="bg1"/>
                </a:solidFill>
              </a:rPr>
              <a:t>&lt;html&gt;</a:t>
            </a:r>
          </a:p>
          <a:p>
            <a:r>
              <a:rPr lang="en-US" sz="1400" dirty="0">
                <a:solidFill>
                  <a:schemeClr val="bg1"/>
                </a:solidFill>
              </a:rPr>
              <a:t>&lt;body&gt;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&lt;canvas id="</a:t>
            </a:r>
            <a:r>
              <a:rPr lang="en-US" dirty="0" err="1">
                <a:solidFill>
                  <a:schemeClr val="bg1"/>
                </a:solidFill>
              </a:rPr>
              <a:t>myCanvas</a:t>
            </a:r>
            <a:r>
              <a:rPr lang="en-US" dirty="0">
                <a:solidFill>
                  <a:schemeClr val="bg1"/>
                </a:solidFill>
              </a:rPr>
              <a:t>" width="200" height="100" </a:t>
            </a:r>
            <a:endParaRPr lang="en-US" dirty="0" smtClean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style</a:t>
            </a:r>
            <a:r>
              <a:rPr lang="en-US" dirty="0">
                <a:solidFill>
                  <a:schemeClr val="bg1"/>
                </a:solidFill>
              </a:rPr>
              <a:t>="border:1px solid #d3d3d3;"&gt;</a:t>
            </a:r>
          </a:p>
          <a:p>
            <a:pPr lvl="1"/>
            <a:r>
              <a:rPr lang="en-US" sz="1400" dirty="0" smtClean="0">
                <a:solidFill>
                  <a:schemeClr val="bg1"/>
                </a:solidFill>
              </a:rPr>
              <a:t>	Your </a:t>
            </a:r>
            <a:r>
              <a:rPr lang="en-US" sz="1400" dirty="0">
                <a:solidFill>
                  <a:schemeClr val="bg1"/>
                </a:solidFill>
              </a:rPr>
              <a:t>browser does not support the HTML5 canvas tag</a:t>
            </a:r>
            <a:r>
              <a:rPr lang="en-US" sz="1400" dirty="0" smtClean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&lt;/</a:t>
            </a:r>
            <a:r>
              <a:rPr lang="en-US" dirty="0">
                <a:solidFill>
                  <a:schemeClr val="bg1"/>
                </a:solidFill>
              </a:rPr>
              <a:t>canvas&gt;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&lt;script&gt;</a:t>
            </a:r>
          </a:p>
          <a:p>
            <a:pPr lvl="2"/>
            <a:r>
              <a:rPr lang="en-US" dirty="0" err="1">
                <a:solidFill>
                  <a:schemeClr val="bg1"/>
                </a:solidFill>
              </a:rPr>
              <a:t>var</a:t>
            </a:r>
            <a:r>
              <a:rPr lang="en-US" dirty="0">
                <a:solidFill>
                  <a:schemeClr val="bg1"/>
                </a:solidFill>
              </a:rPr>
              <a:t> c = </a:t>
            </a:r>
            <a:r>
              <a:rPr lang="en-US" dirty="0" err="1">
                <a:solidFill>
                  <a:schemeClr val="bg1"/>
                </a:solidFill>
              </a:rPr>
              <a:t>document.getElementById</a:t>
            </a:r>
            <a:r>
              <a:rPr lang="en-US" dirty="0">
                <a:solidFill>
                  <a:schemeClr val="bg1"/>
                </a:solidFill>
              </a:rPr>
              <a:t>("</a:t>
            </a:r>
            <a:r>
              <a:rPr lang="en-US" dirty="0" err="1">
                <a:solidFill>
                  <a:schemeClr val="bg1"/>
                </a:solidFill>
              </a:rPr>
              <a:t>myCanvas</a:t>
            </a:r>
            <a:r>
              <a:rPr lang="en-US" dirty="0">
                <a:solidFill>
                  <a:schemeClr val="bg1"/>
                </a:solidFill>
              </a:rPr>
              <a:t>");</a:t>
            </a:r>
          </a:p>
          <a:p>
            <a:pPr lvl="2"/>
            <a:r>
              <a:rPr lang="en-US" dirty="0" err="1">
                <a:solidFill>
                  <a:schemeClr val="bg1"/>
                </a:solidFill>
              </a:rPr>
              <a:t>var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ctx</a:t>
            </a:r>
            <a:r>
              <a:rPr lang="en-US" dirty="0">
                <a:solidFill>
                  <a:schemeClr val="bg1"/>
                </a:solidFill>
              </a:rPr>
              <a:t> = </a:t>
            </a:r>
            <a:r>
              <a:rPr lang="en-US" dirty="0" err="1">
                <a:solidFill>
                  <a:schemeClr val="bg1"/>
                </a:solidFill>
              </a:rPr>
              <a:t>c.getContext</a:t>
            </a:r>
            <a:r>
              <a:rPr lang="en-US" dirty="0">
                <a:solidFill>
                  <a:schemeClr val="bg1"/>
                </a:solidFill>
              </a:rPr>
              <a:t>("2d");</a:t>
            </a:r>
          </a:p>
          <a:p>
            <a:pPr lvl="2"/>
            <a:r>
              <a:rPr lang="en-US" dirty="0" err="1">
                <a:solidFill>
                  <a:schemeClr val="bg1"/>
                </a:solidFill>
              </a:rPr>
              <a:t>ctx.font</a:t>
            </a:r>
            <a:r>
              <a:rPr lang="en-US" dirty="0">
                <a:solidFill>
                  <a:schemeClr val="bg1"/>
                </a:solidFill>
              </a:rPr>
              <a:t> = "30px Arial";</a:t>
            </a:r>
          </a:p>
          <a:p>
            <a:pPr lvl="2"/>
            <a:r>
              <a:rPr lang="en-US" dirty="0" err="1">
                <a:solidFill>
                  <a:schemeClr val="bg1"/>
                </a:solidFill>
              </a:rPr>
              <a:t>ctx.fillText</a:t>
            </a:r>
            <a:r>
              <a:rPr lang="en-US" dirty="0">
                <a:solidFill>
                  <a:schemeClr val="bg1"/>
                </a:solidFill>
              </a:rPr>
              <a:t>("Hello World",10,50);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&lt;/script&gt;</a:t>
            </a:r>
          </a:p>
          <a:p>
            <a:r>
              <a:rPr lang="en-US" sz="1400" dirty="0">
                <a:solidFill>
                  <a:schemeClr val="bg1"/>
                </a:solidFill>
              </a:rPr>
              <a:t>&lt;/body&gt;</a:t>
            </a:r>
          </a:p>
          <a:p>
            <a:r>
              <a:rPr lang="en-US" sz="1400" dirty="0">
                <a:solidFill>
                  <a:schemeClr val="bg1"/>
                </a:solidFill>
              </a:rPr>
              <a:t>&lt;/html&gt;</a:t>
            </a:r>
          </a:p>
          <a:p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475" y="5517232"/>
            <a:ext cx="2220778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39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6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77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HTML5 га </a:t>
            </a:r>
            <a:r>
              <a:rPr lang="ru-RU" altLang="ru-RU" sz="3200" b="1" dirty="0" err="1">
                <a:latin typeface="+mj-lt"/>
                <a:cs typeface="Times New Roman" panose="02020603050405020304" pitchFamily="18" charset="0"/>
              </a:rPr>
              <a:t>кириш</a:t>
            </a:r>
            <a:endParaRPr lang="ru-RU" sz="3200" b="1" dirty="0">
              <a:latin typeface="+mj-lt"/>
              <a:cs typeface="Times New Roman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78914866"/>
              </p:ext>
            </p:extLst>
          </p:nvPr>
        </p:nvGraphicFramePr>
        <p:xfrm>
          <a:off x="259059" y="1484784"/>
          <a:ext cx="8777437" cy="4447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4</a:t>
            </a:fld>
            <a:endParaRPr lang="en"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08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ru-RU" altLang="ru-RU" sz="28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графика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: canvas</a:t>
            </a: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052736"/>
            <a:ext cx="8064896" cy="393954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&lt;!DOCTYPE html&gt;</a:t>
            </a:r>
          </a:p>
          <a:p>
            <a:r>
              <a:rPr lang="en-US" sz="1400" dirty="0">
                <a:solidFill>
                  <a:schemeClr val="bg1"/>
                </a:solidFill>
              </a:rPr>
              <a:t>&lt;html&gt;</a:t>
            </a:r>
          </a:p>
          <a:p>
            <a:r>
              <a:rPr lang="en-US" sz="1400" dirty="0">
                <a:solidFill>
                  <a:schemeClr val="bg1"/>
                </a:solidFill>
              </a:rPr>
              <a:t>&lt;body&gt;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&lt;canvas id="</a:t>
            </a:r>
            <a:r>
              <a:rPr lang="en-US" dirty="0" err="1">
                <a:solidFill>
                  <a:schemeClr val="bg1"/>
                </a:solidFill>
              </a:rPr>
              <a:t>myCanvas</a:t>
            </a:r>
            <a:r>
              <a:rPr lang="en-US" dirty="0">
                <a:solidFill>
                  <a:schemeClr val="bg1"/>
                </a:solidFill>
              </a:rPr>
              <a:t>" width="200" height="100" </a:t>
            </a:r>
            <a:endParaRPr lang="en-US" dirty="0" smtClean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style="border:1px solid #d3d3d3;"&gt;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	</a:t>
            </a:r>
            <a:r>
              <a:rPr lang="en-US" sz="1400" dirty="0" smtClean="0">
                <a:solidFill>
                  <a:schemeClr val="bg1"/>
                </a:solidFill>
              </a:rPr>
              <a:t>Your </a:t>
            </a:r>
            <a:r>
              <a:rPr lang="en-US" sz="1400" dirty="0">
                <a:solidFill>
                  <a:schemeClr val="bg1"/>
                </a:solidFill>
              </a:rPr>
              <a:t>browser does not support the HTML5 canvas tag</a:t>
            </a:r>
            <a:r>
              <a:rPr lang="en-US" sz="1400" dirty="0" smtClean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&lt;/</a:t>
            </a:r>
            <a:r>
              <a:rPr lang="en-US" dirty="0">
                <a:solidFill>
                  <a:schemeClr val="bg1"/>
                </a:solidFill>
              </a:rPr>
              <a:t>canvas&gt;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&lt;script&gt;</a:t>
            </a:r>
          </a:p>
          <a:p>
            <a:pPr lvl="2"/>
            <a:r>
              <a:rPr lang="en-US" dirty="0" err="1">
                <a:solidFill>
                  <a:schemeClr val="bg1"/>
                </a:solidFill>
              </a:rPr>
              <a:t>var</a:t>
            </a:r>
            <a:r>
              <a:rPr lang="en-US" dirty="0">
                <a:solidFill>
                  <a:schemeClr val="bg1"/>
                </a:solidFill>
              </a:rPr>
              <a:t> c = </a:t>
            </a:r>
            <a:r>
              <a:rPr lang="en-US" dirty="0" err="1">
                <a:solidFill>
                  <a:schemeClr val="bg1"/>
                </a:solidFill>
              </a:rPr>
              <a:t>document.getElementById</a:t>
            </a:r>
            <a:r>
              <a:rPr lang="en-US" dirty="0">
                <a:solidFill>
                  <a:schemeClr val="bg1"/>
                </a:solidFill>
              </a:rPr>
              <a:t>("</a:t>
            </a:r>
            <a:r>
              <a:rPr lang="en-US" dirty="0" err="1">
                <a:solidFill>
                  <a:schemeClr val="bg1"/>
                </a:solidFill>
              </a:rPr>
              <a:t>myCanvas</a:t>
            </a:r>
            <a:r>
              <a:rPr lang="en-US" dirty="0">
                <a:solidFill>
                  <a:schemeClr val="bg1"/>
                </a:solidFill>
              </a:rPr>
              <a:t>");</a:t>
            </a:r>
          </a:p>
          <a:p>
            <a:pPr lvl="2"/>
            <a:r>
              <a:rPr lang="en-US" dirty="0" err="1">
                <a:solidFill>
                  <a:schemeClr val="bg1"/>
                </a:solidFill>
              </a:rPr>
              <a:t>var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ctx</a:t>
            </a:r>
            <a:r>
              <a:rPr lang="en-US" dirty="0">
                <a:solidFill>
                  <a:schemeClr val="bg1"/>
                </a:solidFill>
              </a:rPr>
              <a:t> = </a:t>
            </a:r>
            <a:r>
              <a:rPr lang="en-US" dirty="0" err="1">
                <a:solidFill>
                  <a:schemeClr val="bg1"/>
                </a:solidFill>
              </a:rPr>
              <a:t>c.getContext</a:t>
            </a:r>
            <a:r>
              <a:rPr lang="en-US" dirty="0">
                <a:solidFill>
                  <a:schemeClr val="bg1"/>
                </a:solidFill>
              </a:rPr>
              <a:t>("2d");</a:t>
            </a:r>
          </a:p>
          <a:p>
            <a:pPr lvl="2"/>
            <a:r>
              <a:rPr lang="en-US" dirty="0" err="1">
                <a:solidFill>
                  <a:schemeClr val="bg1"/>
                </a:solidFill>
              </a:rPr>
              <a:t>ctx.font</a:t>
            </a:r>
            <a:r>
              <a:rPr lang="en-US" dirty="0">
                <a:solidFill>
                  <a:schemeClr val="bg1"/>
                </a:solidFill>
              </a:rPr>
              <a:t> = "30px Arial";</a:t>
            </a:r>
          </a:p>
          <a:p>
            <a:pPr lvl="2"/>
            <a:r>
              <a:rPr lang="en-US" dirty="0" err="1">
                <a:solidFill>
                  <a:schemeClr val="bg1"/>
                </a:solidFill>
              </a:rPr>
              <a:t>ctx.strokeText</a:t>
            </a:r>
            <a:r>
              <a:rPr lang="en-US" dirty="0">
                <a:solidFill>
                  <a:schemeClr val="bg1"/>
                </a:solidFill>
              </a:rPr>
              <a:t>("Hello World",10,50);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&lt;/script&gt;</a:t>
            </a:r>
          </a:p>
          <a:p>
            <a:r>
              <a:rPr lang="en-US" sz="1400" dirty="0">
                <a:solidFill>
                  <a:schemeClr val="bg1"/>
                </a:solidFill>
              </a:rPr>
              <a:t>&lt;/body&gt;</a:t>
            </a:r>
          </a:p>
          <a:p>
            <a:r>
              <a:rPr lang="en-US" sz="1400" dirty="0">
                <a:solidFill>
                  <a:schemeClr val="bg1"/>
                </a:solidFill>
              </a:rPr>
              <a:t>&lt;/html</a:t>
            </a:r>
            <a:r>
              <a:rPr lang="en-US" sz="1400" dirty="0" smtClean="0">
                <a:solidFill>
                  <a:schemeClr val="bg1"/>
                </a:solidFill>
              </a:rPr>
              <a:t>&gt;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373216"/>
            <a:ext cx="19526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40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6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75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ru-RU" altLang="ru-RU" sz="28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графика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: canvas</a:t>
            </a: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052736"/>
            <a:ext cx="8064896" cy="332398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pPr lvl="1"/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&lt;canvas id="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myCanvas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"&gt;Canvas Example.&lt;/canvas&gt;</a:t>
            </a:r>
          </a:p>
          <a:p>
            <a:pPr lvl="1"/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&lt;script&gt;</a:t>
            </a:r>
          </a:p>
          <a:p>
            <a:pPr lvl="2"/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c =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document.getElementById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myCanvas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");</a:t>
            </a:r>
          </a:p>
          <a:p>
            <a:pPr lvl="2"/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ctx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c.getContext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("2d");</a:t>
            </a:r>
          </a:p>
          <a:p>
            <a:pPr lvl="2"/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ctx.fillStyle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"green";</a:t>
            </a:r>
          </a:p>
          <a:p>
            <a:pPr lvl="2"/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ctx.fillRect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(0, 0, 180, 100);</a:t>
            </a:r>
          </a:p>
          <a:p>
            <a:pPr lvl="1"/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&lt;/script&gt;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&lt;/body&gt;</a:t>
            </a:r>
          </a:p>
          <a:p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</a:t>
            </a:r>
          </a:p>
          <a:p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56" t="35165" r="35253" b="49084"/>
          <a:stretch/>
        </p:blipFill>
        <p:spPr bwMode="auto">
          <a:xfrm>
            <a:off x="3517800" y="4869160"/>
            <a:ext cx="1820368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41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6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87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ru-RU" altLang="ru-RU" sz="28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графика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28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en-US" altLang="ru-RU" sz="2800" b="1" dirty="0" smtClean="0">
                <a:latin typeface="+mj-lt"/>
                <a:cs typeface="Times New Roman" panose="02020603050405020304" pitchFamily="18" charset="0"/>
              </a:rPr>
              <a:t>: canvas</a:t>
            </a:r>
            <a:endParaRPr lang="ru-RU" altLang="ru-RU" sz="28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052736"/>
            <a:ext cx="8064896" cy="393954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4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&lt;html&gt;</a:t>
            </a:r>
          </a:p>
          <a:p>
            <a:r>
              <a:rPr lang="en-US" sz="14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pPr lvl="1"/>
            <a:r>
              <a:rPr lang="en-US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canvas id="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myCanvas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width="200" height="100"</a:t>
            </a:r>
          </a:p>
          <a:p>
            <a:pPr lvl="1"/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style="border:1px solid #c3c3c3;"&gt;</a:t>
            </a:r>
          </a:p>
          <a:p>
            <a:pPr lvl="1"/>
            <a:r>
              <a:rPr lang="en-US" sz="14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Your browser does not support the canvas element.</a:t>
            </a:r>
          </a:p>
          <a:p>
            <a:pPr lvl="1"/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&lt;/canvas&gt;</a:t>
            </a:r>
          </a:p>
          <a:p>
            <a:pPr lvl="1"/>
            <a:r>
              <a:rPr lang="en-US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script&gt;</a:t>
            </a:r>
          </a:p>
          <a:p>
            <a:pPr lvl="1"/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canvas =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document.getElementById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myCanvas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");</a:t>
            </a:r>
          </a:p>
          <a:p>
            <a:pPr lvl="1"/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ctx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canvas.getContext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("2d");</a:t>
            </a:r>
          </a:p>
          <a:p>
            <a:pPr lvl="1"/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ctx.fillStyle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"#FF0000";</a:t>
            </a:r>
          </a:p>
          <a:p>
            <a:pPr lvl="1"/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ctx.fillRect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(0,0,150,75);</a:t>
            </a:r>
          </a:p>
          <a:p>
            <a:pPr lvl="1"/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&lt;/script&gt;</a:t>
            </a:r>
          </a:p>
          <a:p>
            <a:r>
              <a:rPr lang="en-US" sz="14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4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body&gt;</a:t>
            </a:r>
          </a:p>
          <a:p>
            <a:r>
              <a:rPr lang="en-US" sz="14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</a:t>
            </a:r>
            <a:r>
              <a:rPr lang="en-US" sz="1400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ru-RU" sz="14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42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6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5157192"/>
            <a:ext cx="20097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662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HTML5 да 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графика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билан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ишлаш</a:t>
            </a:r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: </a:t>
            </a:r>
            <a:r>
              <a:rPr lang="en-US" altLang="ru-RU" sz="3200" b="1" dirty="0" err="1" smtClean="0">
                <a:latin typeface="+mj-lt"/>
                <a:cs typeface="Times New Roman" panose="02020603050405020304" pitchFamily="18" charset="0"/>
              </a:rPr>
              <a:t>svg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34177330"/>
              </p:ext>
            </p:extLst>
          </p:nvPr>
        </p:nvGraphicFramePr>
        <p:xfrm>
          <a:off x="415702" y="1124744"/>
          <a:ext cx="8291264" cy="76073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461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298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415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Тег</a:t>
                      </a:r>
                      <a:endParaRPr lang="ru-RU" b="1" dirty="0">
                        <a:solidFill>
                          <a:schemeClr val="bg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Изо</a:t>
                      </a:r>
                      <a:r>
                        <a:rPr lang="uz-Cyrl-UZ" b="1" dirty="0" smtClean="0">
                          <a:solidFill>
                            <a:schemeClr val="bg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ҳ</a:t>
                      </a:r>
                      <a:endParaRPr lang="ru-RU" b="1" dirty="0">
                        <a:solidFill>
                          <a:schemeClr val="bg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B0F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93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svg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Cyrl-UZ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Кенгайтирилган вектор графикасини чизиш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716016" y="2496964"/>
            <a:ext cx="4176464" cy="224676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16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svg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width="100" height="100"&gt;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&lt;circle cx="50" cy="50" r="40" stroke="green" stroke-width="4" fill="yellow" /&gt;</a:t>
            </a:r>
          </a:p>
          <a:p>
            <a:r>
              <a:rPr lang="en-US" sz="16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svg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0" t="35897" r="41532" b="50184"/>
          <a:stretch/>
        </p:blipFill>
        <p:spPr bwMode="auto">
          <a:xfrm>
            <a:off x="6228184" y="4869160"/>
            <a:ext cx="9652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1520" y="2492896"/>
            <a:ext cx="4176464" cy="2246769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&lt;body&gt;</a:t>
            </a:r>
          </a:p>
          <a:p>
            <a:r>
              <a:rPr lang="en-US" sz="16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svg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width="400" height="100"&gt;</a:t>
            </a:r>
          </a:p>
          <a:p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&lt;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rect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width="400" height="100" style="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fill:rgb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(0,0,255);stroke-width:10;stroke:rgb(0,0,0)" /&gt;</a:t>
            </a:r>
          </a:p>
          <a:p>
            <a:r>
              <a:rPr lang="en-US" sz="16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svg</a:t>
            </a:r>
            <a:r>
              <a:rPr lang="en-US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body&gt;</a:t>
            </a:r>
          </a:p>
          <a:p>
            <a:r>
              <a:rPr lang="en-US" sz="12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&lt;/html&gt;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54" t="35165" r="19571" b="50000"/>
          <a:stretch/>
        </p:blipFill>
        <p:spPr bwMode="auto">
          <a:xfrm>
            <a:off x="415702" y="4869160"/>
            <a:ext cx="3848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43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9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10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Эътиборингиз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учун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r>
              <a:rPr lang="uz-Cyrl-UZ" dirty="0" smtClean="0">
                <a:latin typeface="Arial" panose="020B0604020202020204" pitchFamily="34" charset="0"/>
                <a:cs typeface="Arial" panose="020B0604020202020204" pitchFamily="34" charset="0"/>
              </a:rPr>
              <a:t>ҳмат!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0" y="6264032"/>
            <a:ext cx="8222100" cy="577200"/>
          </a:xfrm>
        </p:spPr>
        <p:txBody>
          <a:bodyPr/>
          <a:lstStyle/>
          <a:p>
            <a:pPr algn="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Telegram:   @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mahmanov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44</a:t>
            </a:fld>
            <a:endParaRPr lang="en">
              <a:solidFill>
                <a:srgbClr val="7373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74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HTML5 га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кириш</a:t>
            </a:r>
            <a:endParaRPr lang="ru-RU" sz="3200" b="1" u="sng" dirty="0">
              <a:latin typeface="+mj-lt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649889200"/>
              </p:ext>
            </p:extLst>
          </p:nvPr>
        </p:nvGraphicFramePr>
        <p:xfrm>
          <a:off x="107504" y="1196752"/>
          <a:ext cx="8856864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3456522057"/>
              </p:ext>
            </p:extLst>
          </p:nvPr>
        </p:nvGraphicFramePr>
        <p:xfrm>
          <a:off x="107504" y="2492896"/>
          <a:ext cx="8856864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2444187933"/>
              </p:ext>
            </p:extLst>
          </p:nvPr>
        </p:nvGraphicFramePr>
        <p:xfrm>
          <a:off x="128836" y="3789040"/>
          <a:ext cx="8856864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909137090"/>
              </p:ext>
            </p:extLst>
          </p:nvPr>
        </p:nvGraphicFramePr>
        <p:xfrm>
          <a:off x="119708" y="5085184"/>
          <a:ext cx="8856864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5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9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85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ru-RU" altLang="ru-RU" sz="3200" b="1" dirty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да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эскирган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теглар</a:t>
            </a:r>
            <a:endParaRPr lang="ru-RU" sz="3200" b="1" u="sng" dirty="0">
              <a:latin typeface="+mj-lt"/>
              <a:cs typeface="Times New Roman" pitchFamily="18" charset="0"/>
            </a:endParaRPr>
          </a:p>
        </p:txBody>
      </p:sp>
      <p:graphicFrame>
        <p:nvGraphicFramePr>
          <p:cNvPr id="13" name="Объект 1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19744272"/>
              </p:ext>
            </p:extLst>
          </p:nvPr>
        </p:nvGraphicFramePr>
        <p:xfrm>
          <a:off x="1331640" y="1340768"/>
          <a:ext cx="6059016" cy="478112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8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7779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Олиб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ташланган</a:t>
                      </a:r>
                      <a:r>
                        <a:rPr lang="ru-RU" dirty="0" smtClean="0"/>
                        <a:t> тег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dirty="0" smtClean="0"/>
                        <a:t>Ўрнига</a:t>
                      </a:r>
                      <a:r>
                        <a:rPr lang="uz-Cyrl-UZ" baseline="0" dirty="0" smtClean="0"/>
                        <a:t> фойдаланиладиган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77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&lt;frame&gt;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Cyrl-UZ" dirty="0" smtClean="0">
                          <a:solidFill>
                            <a:srgbClr val="002060"/>
                          </a:solidFill>
                        </a:rPr>
                        <a:t>–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77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&lt;frameset&gt;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dirty="0" smtClean="0">
                          <a:solidFill>
                            <a:srgbClr val="002060"/>
                          </a:solidFill>
                        </a:rPr>
                        <a:t>–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77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&lt;</a:t>
                      </a:r>
                      <a:r>
                        <a:rPr lang="en-US" dirty="0" err="1" smtClean="0">
                          <a:solidFill>
                            <a:srgbClr val="002060"/>
                          </a:solidFill>
                        </a:rPr>
                        <a:t>noframes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&gt;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dirty="0" smtClean="0">
                          <a:solidFill>
                            <a:srgbClr val="002060"/>
                          </a:solidFill>
                        </a:rPr>
                        <a:t>–</a:t>
                      </a:r>
                      <a:endParaRPr lang="ru-RU" dirty="0" smtClean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77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&lt;font&gt;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CSS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77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&lt;acronym&gt;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&lt;</a:t>
                      </a:r>
                      <a:r>
                        <a:rPr lang="en-US" dirty="0" err="1" smtClean="0">
                          <a:solidFill>
                            <a:srgbClr val="002060"/>
                          </a:solidFill>
                        </a:rPr>
                        <a:t>abbr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&gt;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77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&lt;applet&gt;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&lt;object&gt;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77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&lt;</a:t>
                      </a:r>
                      <a:r>
                        <a:rPr lang="en-US" dirty="0" err="1" smtClean="0">
                          <a:solidFill>
                            <a:srgbClr val="002060"/>
                          </a:solidFill>
                        </a:rPr>
                        <a:t>basefont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&gt;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CSS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77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&lt;big&gt;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CSS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777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&lt;center&gt;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CSS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777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&lt;</a:t>
                      </a:r>
                      <a:r>
                        <a:rPr lang="en-US" dirty="0" err="1" smtClean="0">
                          <a:solidFill>
                            <a:srgbClr val="002060"/>
                          </a:solidFill>
                        </a:rPr>
                        <a:t>dir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&gt;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&lt;</a:t>
                      </a:r>
                      <a:r>
                        <a:rPr lang="en-US" dirty="0" err="1" smtClean="0">
                          <a:solidFill>
                            <a:srgbClr val="002060"/>
                          </a:solidFill>
                        </a:rPr>
                        <a:t>ul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&gt;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777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&lt;strike&gt;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CSS, &lt;s&gt;, </a:t>
                      </a:r>
                      <a:r>
                        <a:rPr lang="uz-Cyrl-UZ" dirty="0" smtClean="0">
                          <a:solidFill>
                            <a:srgbClr val="002060"/>
                          </a:solidFill>
                        </a:rPr>
                        <a:t>ёки 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&lt;del&gt;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777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&lt;</a:t>
                      </a:r>
                      <a:r>
                        <a:rPr lang="en-US" dirty="0" err="1" smtClean="0">
                          <a:solidFill>
                            <a:srgbClr val="002060"/>
                          </a:solidFill>
                        </a:rPr>
                        <a:t>tt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&gt;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CSS</a:t>
                      </a:r>
                      <a:endParaRPr lang="ru-RU" dirty="0">
                        <a:solidFill>
                          <a:srgbClr val="002060"/>
                        </a:solidFill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6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6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55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ru-RU" sz="3200" dirty="0" smtClean="0">
                <a:latin typeface="+mj-lt"/>
              </a:rPr>
              <a:t>HTML</a:t>
            </a:r>
            <a:r>
              <a:rPr lang="uz-Cyrl-UZ" altLang="ru-RU" sz="3200" dirty="0" smtClean="0">
                <a:latin typeface="+mj-lt"/>
              </a:rPr>
              <a:t>5</a:t>
            </a:r>
            <a:endParaRPr lang="en-US" altLang="ru-RU" sz="3200" dirty="0" smtClean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420420"/>
            <a:ext cx="4039077" cy="51049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647724" y="1371600"/>
            <a:ext cx="4039076" cy="510492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47224" y="1510189"/>
            <a:ext cx="36576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r>
              <a:rPr lang="en-US" dirty="0"/>
              <a:t>Header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7224" y="2031683"/>
            <a:ext cx="3657600" cy="30432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r>
              <a:rPr lang="en-US" dirty="0"/>
              <a:t>Navigation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0077" y="2468880"/>
            <a:ext cx="837248" cy="3550444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r>
              <a:rPr lang="en-US" dirty="0"/>
              <a:t>Aside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0077" y="6096477"/>
            <a:ext cx="3657600" cy="3043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r>
              <a:rPr lang="en-US" dirty="0"/>
              <a:t>Footer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524477" y="2468880"/>
            <a:ext cx="2743200" cy="3550444"/>
          </a:xfrm>
          <a:prstGeom prst="roundRect">
            <a:avLst>
              <a:gd name="adj" fmla="val 5987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1600200" y="2971800"/>
            <a:ext cx="2590324" cy="761524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r>
              <a:rPr lang="en-US" dirty="0"/>
              <a:t>Article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1675924" y="3504724"/>
            <a:ext cx="2434590" cy="15287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r>
              <a:rPr lang="en-US" sz="1100" dirty="0"/>
              <a:t>Footer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600200" y="3810477"/>
            <a:ext cx="2590324" cy="76152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r>
              <a:rPr lang="en-US" dirty="0"/>
              <a:t>Article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1675924" y="4343400"/>
            <a:ext cx="2434590" cy="15287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r>
              <a:rPr lang="en-US" sz="1100" dirty="0"/>
              <a:t>Footer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600200" y="4647724"/>
            <a:ext cx="2590324" cy="76295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r>
              <a:rPr lang="en-US" dirty="0"/>
              <a:t>Article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1675924" y="5182077"/>
            <a:ext cx="2434590" cy="15144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r>
              <a:rPr lang="en-US" sz="1100" dirty="0"/>
              <a:t>Footer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800600" y="1753077"/>
            <a:ext cx="3733324" cy="457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r>
              <a:rPr lang="en-US" dirty="0"/>
              <a:t>Figure</a:t>
            </a:r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5104924" y="2590324"/>
            <a:ext cx="3124676" cy="2667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r>
              <a:rPr lang="en-US" dirty="0"/>
              <a:t>Image, Video, Quote, Table, etc…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104924" y="5639277"/>
            <a:ext cx="3124676" cy="380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9" tIns="45719" rIns="91439" bIns="45719" anchor="ctr"/>
          <a:lstStyle/>
          <a:p>
            <a:pPr algn="ctr">
              <a:defRPr/>
            </a:pPr>
            <a:r>
              <a:rPr lang="en-US" dirty="0"/>
              <a:t>Legend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46008" y="2468880"/>
            <a:ext cx="1100138" cy="360099"/>
          </a:xfrm>
          <a:prstGeom prst="rect">
            <a:avLst/>
          </a:prstGeom>
          <a:noFill/>
        </p:spPr>
        <p:txBody>
          <a:bodyPr lIns="82296" tIns="41148" rIns="82296" bIns="41148">
            <a:spAutoFit/>
          </a:bodyPr>
          <a:lstStyle/>
          <a:p>
            <a:pPr>
              <a:defRPr/>
            </a:pPr>
            <a:r>
              <a:rPr lang="en-US" dirty="0">
                <a:solidFill>
                  <a:schemeClr val="lt1"/>
                </a:solidFill>
                <a:latin typeface="+mn-lt"/>
              </a:rPr>
              <a:t>Section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7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22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86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стандартлари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886272614"/>
              </p:ext>
            </p:extLst>
          </p:nvPr>
        </p:nvGraphicFramePr>
        <p:xfrm>
          <a:off x="467544" y="1268760"/>
          <a:ext cx="8208912" cy="496854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21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7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1259">
                <a:tc>
                  <a:txBody>
                    <a:bodyPr/>
                    <a:lstStyle/>
                    <a:p>
                      <a:r>
                        <a:rPr lang="ru-RU" dirty="0" smtClean="0"/>
                        <a:t>Тег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Изо</a:t>
                      </a:r>
                      <a:r>
                        <a:rPr lang="uz-Cyrl-UZ" dirty="0" smtClean="0"/>
                        <a:t>ҳи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2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&lt;article&gt;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HTML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uz-Cyrl-UZ" baseline="0" dirty="0" smtClean="0">
                          <a:solidFill>
                            <a:srgbClr val="002060"/>
                          </a:solidFill>
                        </a:rPr>
                        <a:t>ҳужжатдаги мақолани белгила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ш теги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2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&lt;aside&gt;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Са</a:t>
                      </a:r>
                      <a:r>
                        <a:rPr lang="uz-Cyrl-UZ" dirty="0" smtClean="0">
                          <a:solidFill>
                            <a:srgbClr val="002060"/>
                          </a:solidFill>
                        </a:rPr>
                        <a:t>ҳифа</a:t>
                      </a:r>
                      <a:r>
                        <a:rPr lang="uz-Cyrl-UZ" baseline="0" dirty="0" smtClean="0">
                          <a:solidFill>
                            <a:srgbClr val="002060"/>
                          </a:solidFill>
                        </a:rPr>
                        <a:t> контентининг четки томонидаги контентини белгилаш теги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60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&lt;</a:t>
                      </a:r>
                      <a:r>
                        <a:rPr lang="en-US" b="1" dirty="0" err="1" smtClean="0">
                          <a:solidFill>
                            <a:srgbClr val="002060"/>
                          </a:solidFill>
                        </a:rPr>
                        <a:t>bdi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&gt;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Бир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ва</a:t>
                      </a:r>
                      <a:r>
                        <a:rPr lang="uz-Cyrl-UZ" dirty="0" smtClean="0">
                          <a:solidFill>
                            <a:srgbClr val="002060"/>
                          </a:solidFill>
                        </a:rPr>
                        <a:t>қтинг</a:t>
                      </a:r>
                      <a:r>
                        <a:rPr lang="uz-Cyrl-UZ" baseline="0" dirty="0" smtClean="0">
                          <a:solidFill>
                            <a:srgbClr val="002060"/>
                          </a:solidFill>
                        </a:rPr>
                        <a:t> ўзида чапдан ўнгга ва ўнгдан чапга ўқиладиган турли тиллардаги сўзларни ажратишда фойдаланилади 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60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&lt;details&gt;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Фойдаланувчи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к</a:t>
                      </a:r>
                      <a:r>
                        <a:rPr lang="uz-Cyrl-UZ" baseline="0" dirty="0" smtClean="0">
                          <a:solidFill>
                            <a:srgbClr val="002060"/>
                          </a:solidFill>
                        </a:rPr>
                        <a:t>ўриши ёки яшириши мумкин бўлган қўшимча маълумотни белгилайди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2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&lt;dialog&gt;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Cyrl-UZ" dirty="0" smtClean="0">
                          <a:solidFill>
                            <a:srgbClr val="002060"/>
                          </a:solidFill>
                        </a:rPr>
                        <a:t>Диалог ойнасини очиш теги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12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&lt;</a:t>
                      </a:r>
                      <a:r>
                        <a:rPr lang="en-US" b="1" dirty="0" err="1" smtClean="0">
                          <a:solidFill>
                            <a:srgbClr val="002060"/>
                          </a:solidFill>
                        </a:rPr>
                        <a:t>figcaption</a:t>
                      </a:r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&gt;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&lt;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figure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&gt;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baseline="0" dirty="0" err="1" smtClean="0">
                          <a:solidFill>
                            <a:srgbClr val="002060"/>
                          </a:solidFill>
                        </a:rPr>
                        <a:t>элементларига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baseline="0" dirty="0" err="1" smtClean="0">
                          <a:solidFill>
                            <a:srgbClr val="002060"/>
                          </a:solidFill>
                        </a:rPr>
                        <a:t>сарлав</a:t>
                      </a:r>
                      <a:r>
                        <a:rPr lang="uz-Cyrl-UZ" baseline="0" dirty="0" smtClean="0">
                          <a:solidFill>
                            <a:srgbClr val="002060"/>
                          </a:solidFill>
                        </a:rPr>
                        <a:t>ҳ</a:t>
                      </a:r>
                      <a:r>
                        <a:rPr lang="ru-RU" baseline="0" dirty="0" err="1" smtClean="0">
                          <a:solidFill>
                            <a:srgbClr val="002060"/>
                          </a:solidFill>
                        </a:rPr>
                        <a:t>ани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baseline="0" dirty="0" err="1" smtClean="0">
                          <a:solidFill>
                            <a:srgbClr val="002060"/>
                          </a:solidFill>
                        </a:rPr>
                        <a:t>белгилаш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теги 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2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&lt;figure&gt;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dirty="0" smtClean="0">
                          <a:solidFill>
                            <a:srgbClr val="002060"/>
                          </a:solidFill>
                        </a:rPr>
                        <a:t>Автоном контентни</a:t>
                      </a:r>
                      <a:r>
                        <a:rPr lang="uz-Cyrl-UZ" baseline="0" dirty="0" smtClean="0">
                          <a:solidFill>
                            <a:srgbClr val="002060"/>
                          </a:solidFill>
                        </a:rPr>
                        <a:t> белгилаш теги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12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&lt;footer&gt;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HTML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uz-Cyrl-UZ" baseline="0" dirty="0" smtClean="0">
                          <a:solidFill>
                            <a:srgbClr val="002060"/>
                          </a:solidFill>
                        </a:rPr>
                        <a:t>ҳужжат учун пастки колонтитулни белгилаш теги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12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&lt;header&gt;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HTML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ҳужжат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учун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юқори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колонтитул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сарлавҳасини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белгилаш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теги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125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&lt;main&gt;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HTML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ҳужжатнинг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асосий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baseline="0" dirty="0" err="1" smtClean="0">
                          <a:solidFill>
                            <a:srgbClr val="002060"/>
                          </a:solidFill>
                        </a:rPr>
                        <a:t>таркибини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белгилаш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теги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8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6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83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457200" indent="-457200" algn="ctr"/>
            <a:r>
              <a:rPr lang="en-US" altLang="ru-RU" sz="3200" b="1" dirty="0" smtClean="0">
                <a:latin typeface="+mj-lt"/>
                <a:cs typeface="Times New Roman" panose="02020603050405020304" pitchFamily="18" charset="0"/>
              </a:rPr>
              <a:t>HTML5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янги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 smtClean="0">
                <a:latin typeface="+mj-lt"/>
                <a:cs typeface="Times New Roman" panose="02020603050405020304" pitchFamily="18" charset="0"/>
              </a:rPr>
              <a:t>стандартлари</a:t>
            </a:r>
            <a:r>
              <a:rPr lang="ru-RU" altLang="ru-RU" sz="3200" b="1" dirty="0" smtClean="0">
                <a:latin typeface="+mj-lt"/>
                <a:cs typeface="Times New Roman" panose="02020603050405020304" pitchFamily="18" charset="0"/>
              </a:rPr>
              <a:t> </a:t>
            </a:r>
            <a:endParaRPr lang="ru-RU" altLang="ru-RU" sz="3200" b="1" dirty="0"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79239058"/>
              </p:ext>
            </p:extLst>
          </p:nvPr>
        </p:nvGraphicFramePr>
        <p:xfrm>
          <a:off x="323528" y="1340768"/>
          <a:ext cx="8208912" cy="388843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21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87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r>
                        <a:rPr lang="ru-RU" dirty="0" smtClean="0"/>
                        <a:t>Тег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Изо</a:t>
                      </a:r>
                      <a:r>
                        <a:rPr lang="uz-Cyrl-UZ" dirty="0" smtClean="0"/>
                        <a:t>ҳи</a:t>
                      </a:r>
                      <a:endParaRPr lang="ru-RU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2060"/>
                          </a:solidFill>
                        </a:rPr>
                        <a:t>&lt;</a:t>
                      </a:r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nav</a:t>
                      </a:r>
                      <a:r>
                        <a:rPr lang="en-US" sz="1600" b="1" dirty="0" smtClean="0">
                          <a:solidFill>
                            <a:srgbClr val="002060"/>
                          </a:solidFill>
                        </a:rPr>
                        <a:t>&gt;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Навишация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</a:rPr>
                        <a:t> ҳаволаларини белгилаш теги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</a:rPr>
                        <a:t>&lt;progress&gt;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Вазифанинг бажарилишини  намойиш қилиш теги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</a:rPr>
                        <a:t>&lt;section&gt;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HTML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</a:rPr>
                        <a:t>ҳужжат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</a:rPr>
                        <a:t>бўлимини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</a:rPr>
                        <a:t>белгилаш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 теги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</a:rPr>
                        <a:t>&lt;summary&gt;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&lt;details&gt; </a:t>
                      </a:r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элементи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</a:rPr>
                        <a:t> учун кўринадиган сарлавҳани чиқариш теги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</a:rPr>
                        <a:t>&lt;time&gt;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Сана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</a:rPr>
                        <a:t> / вақтни белгилаш теги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002060"/>
                          </a:solidFill>
                        </a:rPr>
                        <a:t>&lt;</a:t>
                      </a:r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wbr</a:t>
                      </a:r>
                      <a:r>
                        <a:rPr lang="en-US" sz="1600" b="1" dirty="0" smtClean="0">
                          <a:solidFill>
                            <a:srgbClr val="002060"/>
                          </a:solidFill>
                        </a:rPr>
                        <a:t>&gt;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Кейинги қаторга ўтиш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</a:rPr>
                        <a:t>мумкинлигини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600" baseline="0" dirty="0" err="1" smtClean="0">
                          <a:solidFill>
                            <a:srgbClr val="002060"/>
                          </a:solidFill>
                        </a:rPr>
                        <a:t>белгилаш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теги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2060"/>
                          </a:solidFill>
                        </a:rPr>
                        <a:t>&lt;meter&gt;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Маълум диапазон доирасидаги скаляр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</a:rPr>
                        <a:t> ўлчовни белгилайди.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2060"/>
                          </a:solidFill>
                        </a:rPr>
                        <a:t>&lt;mark&gt;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uz-Cyrl-UZ" sz="1600" dirty="0" smtClean="0">
                          <a:solidFill>
                            <a:srgbClr val="002060"/>
                          </a:solidFill>
                        </a:rPr>
                        <a:t>Белгиланган/ажратилган матн</a:t>
                      </a:r>
                      <a:r>
                        <a:rPr lang="uz-Cyrl-UZ" sz="1600" baseline="0" dirty="0" smtClean="0">
                          <a:solidFill>
                            <a:srgbClr val="002060"/>
                          </a:solidFill>
                        </a:rPr>
                        <a:t> ҳосил қилиш теги</a:t>
                      </a:r>
                      <a:endParaRPr lang="ru-RU" sz="1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>
                <a:solidFill>
                  <a:srgbClr val="737373"/>
                </a:solidFill>
              </a:rPr>
              <a:pPr/>
              <a:t>9</a:t>
            </a:fld>
            <a:endParaRPr lang="en">
              <a:solidFill>
                <a:srgbClr val="737373"/>
              </a:solidFill>
            </a:endParaRPr>
          </a:p>
        </p:txBody>
      </p:sp>
      <p:pic>
        <p:nvPicPr>
          <p:cNvPr id="7" name="Picture 2" descr="C:\Users\Mahmanov\Desktop\HTML5_Logo_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96" y="44744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50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7249</TotalTime>
  <Words>3097</Words>
  <Application>Microsoft Office PowerPoint</Application>
  <PresentationFormat>Экран (4:3)</PresentationFormat>
  <Paragraphs>741</Paragraphs>
  <Slides>44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0" baseType="lpstr">
      <vt:lpstr>Arial</vt:lpstr>
      <vt:lpstr>Calibri</vt:lpstr>
      <vt:lpstr>Courier New</vt:lpstr>
      <vt:lpstr>Roboto</vt:lpstr>
      <vt:lpstr>Times New Roman</vt:lpstr>
      <vt:lpstr>Material</vt:lpstr>
      <vt:lpstr>Mavzu: HTML5 янги стандартлари ва уларнинг вазифалари</vt:lpstr>
      <vt:lpstr>Режа</vt:lpstr>
      <vt:lpstr>HTML5 га кириш</vt:lpstr>
      <vt:lpstr>HTML5 га кириш</vt:lpstr>
      <vt:lpstr>HTML5 га кириш</vt:lpstr>
      <vt:lpstr>HTML5 да эскирган теглар</vt:lpstr>
      <vt:lpstr>HTML5</vt:lpstr>
      <vt:lpstr>HTML5 янги стандартлари</vt:lpstr>
      <vt:lpstr>HTML5 янги стандартлари </vt:lpstr>
      <vt:lpstr>HTML5 янги форма элементлари</vt:lpstr>
      <vt:lpstr>HTML5 янги форма элементлари</vt:lpstr>
      <vt:lpstr>HTML5 янги киритиш турлари</vt:lpstr>
      <vt:lpstr>HTML5 янги киритиш турлари: color</vt:lpstr>
      <vt:lpstr>HTML5 янги киритиш турлари: date</vt:lpstr>
      <vt:lpstr>HTML5 янги киритиш турлари: datetime-local</vt:lpstr>
      <vt:lpstr>HTML5 янги киритиш турлари: email</vt:lpstr>
      <vt:lpstr>HTML5 янги киритиш турлари: month</vt:lpstr>
      <vt:lpstr>HTML5 янги киритиш турлари: number</vt:lpstr>
      <vt:lpstr>HTML5 янги киритиш турлари: range</vt:lpstr>
      <vt:lpstr>HTML5 янги киритиш турлари: search</vt:lpstr>
      <vt:lpstr>HTML5 янги киритиш турлари: tel</vt:lpstr>
      <vt:lpstr>HTML5 янги киритиш турлари: time</vt:lpstr>
      <vt:lpstr>HTML5 янги киритиш турлари: url</vt:lpstr>
      <vt:lpstr>HTML5 янги киритиш турлари: week</vt:lpstr>
      <vt:lpstr>HTML5 янги форма атрибутлари</vt:lpstr>
      <vt:lpstr>HTML5 да аудио билан ишлаш</vt:lpstr>
      <vt:lpstr>HTML5 да аудио билан ишлаш</vt:lpstr>
      <vt:lpstr>HTML5 да аудио билан ишлаш</vt:lpstr>
      <vt:lpstr>HTML5 да аудио билан ишлаш</vt:lpstr>
      <vt:lpstr>HTML5 да аудио билан ишлаш</vt:lpstr>
      <vt:lpstr>HTML5 да аудио билан ишлаш</vt:lpstr>
      <vt:lpstr>HTML5 да видео билан ишлаш</vt:lpstr>
      <vt:lpstr>HTML5 да видео билан ишлаш</vt:lpstr>
      <vt:lpstr>HTML5 да видео билан ишлаш</vt:lpstr>
      <vt:lpstr>HTML5 да видео билан ишлаш</vt:lpstr>
      <vt:lpstr>HTML5 да видео билан ишлаш</vt:lpstr>
      <vt:lpstr>HTML5 да графика билан ишлаш: canvas</vt:lpstr>
      <vt:lpstr>HTML5 да графика билан ишлаш: canvas</vt:lpstr>
      <vt:lpstr>HTML5 да графика билан ишлаш: canvas</vt:lpstr>
      <vt:lpstr>HTML5 да графика билан ишлаш: canvas</vt:lpstr>
      <vt:lpstr>HTML5 да графика билан ишлаш: canvas</vt:lpstr>
      <vt:lpstr>HTML5 да графика билан ишлаш: canvas</vt:lpstr>
      <vt:lpstr>HTML5 да графика билан ишлаш: svg</vt:lpstr>
      <vt:lpstr>Эътиборингиз учун раҳмат!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га кириш</dc:title>
  <dc:creator>ACER</dc:creator>
  <cp:lastModifiedBy>Hewlett Packard</cp:lastModifiedBy>
  <cp:revision>404</cp:revision>
  <dcterms:created xsi:type="dcterms:W3CDTF">2016-09-23T07:35:50Z</dcterms:created>
  <dcterms:modified xsi:type="dcterms:W3CDTF">2024-05-24T10:57:04Z</dcterms:modified>
</cp:coreProperties>
</file>