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BAC210-162F-4839-82B6-A5D462AD0F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57A942A-EB9A-40EE-AD6F-EFDDD3E609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5A91AB-3EEB-4401-8D37-D11CFEA41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E9F65-F1F7-46A4-8B8F-60F50C9A172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D40878-4C04-4D42-B40B-7CE48110E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E25500-F9FB-491E-82CC-B64CBBE35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5AF2-5F59-4B01-8E5C-122CAC47A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316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E5C017-224A-42C2-9804-4F0EEEDAC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2D64F45-EBA2-4144-B4D8-F66AE2A97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9FFC08-4A94-457A-ACC1-7D4393EF3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E9F65-F1F7-46A4-8B8F-60F50C9A172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A2D9E6-A57E-44BF-B91E-C14FD0694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CA208D-C73B-4EFD-8D96-49986599E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5AF2-5F59-4B01-8E5C-122CAC47A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699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8BD2BE7-4E67-443C-8BAA-0CE139088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E58CA1E-C8B6-45B3-AF65-E60AF45EDA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9D83B0-6784-47DB-8330-4F389C200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E9F65-F1F7-46A4-8B8F-60F50C9A172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5E4E02-A84B-48F5-9EA1-98E69AD10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AD86D-CF8A-42CE-B3D8-2D6111F81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5AF2-5F59-4B01-8E5C-122CAC47A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178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708ADE-16EB-4BF3-BEB5-2CAEF6460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8868B5-0EC2-42A2-8143-27E03AD2B9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A65E2F-73D0-4F54-BC67-658CFBC0C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E9F65-F1F7-46A4-8B8F-60F50C9A172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51A62A-2771-4733-9EBF-009394515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2E66C2-221C-4BC5-950D-A0F78FCCE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5AF2-5F59-4B01-8E5C-122CAC47A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60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810914-21B7-49E8-9513-278207C87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4DFC17F-8B40-4C7A-B1EE-29D5497178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C9A20B-A8FC-4E65-931C-5172BBD1F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E9F65-F1F7-46A4-8B8F-60F50C9A172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02D806-A18D-4ED6-82D2-B3A1FD5AA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6D2321-F6EC-4972-8EDD-F5BAFD472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5AF2-5F59-4B01-8E5C-122CAC47A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11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8D5A15-66DC-47DB-969B-0959C0926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C8D0EF-BAFE-4108-ACFA-82888B8265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0EA0BC8-5251-43B6-9C7D-D081235F8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E1D3192-16F6-4C51-994E-DE27A69A7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E9F65-F1F7-46A4-8B8F-60F50C9A172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1A8F1E7-5A4B-4397-B1B7-068528C99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5D99866-2DE5-4B79-9F59-69F6E02BF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5AF2-5F59-4B01-8E5C-122CAC47A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674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3CE0D7-9B07-4BEE-89EE-E362CC92C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DAABD6-23B9-42D3-A652-AF7F4E89A0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752EC36-E618-4436-BCA7-6648DC9221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EE2FEC4-9C19-4436-B1EB-562D63BB72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DE7BD54-9288-4875-B329-546FDBC1A9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9D7CFAA-4B43-4FE7-A008-5A3C425FA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E9F65-F1F7-46A4-8B8F-60F50C9A172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588A22B-A81C-4580-9109-6D7424997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8C0612B-6187-4723-92EE-75134EFA2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5AF2-5F59-4B01-8E5C-122CAC47A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741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BAB4C0-0270-4B27-A55D-9F88E20FF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19F5960-6A86-4701-BD27-801483B5A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E9F65-F1F7-46A4-8B8F-60F50C9A172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C60B326-0B98-4283-BA76-E90186485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AF7B238-07BA-4DA8-AA90-84B047DE5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5AF2-5F59-4B01-8E5C-122CAC47A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743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9689890-8368-4E0D-97AC-FAEB87734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E9F65-F1F7-46A4-8B8F-60F50C9A172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CBD1F79-35D9-41D8-B288-6D3B40778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DAE5A90-231E-482F-9079-AD30D4246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5AF2-5F59-4B01-8E5C-122CAC47A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138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B80E79-ED61-4EC1-AFAC-9CE96E17B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78CE7D-41A0-40A1-B7BF-B15E84DF2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D58A9A-0B99-4CE8-A699-31CC472C50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50DFAFD-1FE0-4C31-BAF2-47F2F8227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E9F65-F1F7-46A4-8B8F-60F50C9A172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0C436A7-8FBD-4A33-B0F6-532038F1C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C81C8C8-6368-46F7-9E3D-28EC504FD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5AF2-5F59-4B01-8E5C-122CAC47A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817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4E506E-CF5F-4136-BEB4-2566D7C1F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1D97EF2-BFAE-4CEC-A6C5-D941981FA9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CB837A7-F4AE-4613-96F2-CC85CC5DC7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B521CF3-4743-4B70-A759-42741854E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E9F65-F1F7-46A4-8B8F-60F50C9A172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39456F-58AD-4A4B-848D-DB46E9434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431F5B9-B918-4571-AA1A-FDBDCC26E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5AF2-5F59-4B01-8E5C-122CAC47A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835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5BD026-4FFB-4577-A743-C8B0FA9C7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E6A3DD-D756-44DA-82F3-F03ACD9E2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7B5B09-7E16-4F49-A213-A3A56DD97C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FE9F65-F1F7-46A4-8B8F-60F50C9A172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B8A12F-19DE-44B0-82DD-6BE0CBA4AD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50CE81-63B5-49EF-9E5D-2F84F0135B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D5AF2-5F59-4B01-8E5C-122CAC47A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098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634F49-9CB9-4C41-A900-EFEB1C6E26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64C6FCE-7F45-4553-B429-CCDECA8A62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3F7E52A-869B-42DA-9784-21187BAD2E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27E8EBD-9F22-4EA8-8695-155344E5D6FD}"/>
              </a:ext>
            </a:extLst>
          </p:cNvPr>
          <p:cNvSpPr txBox="1"/>
          <p:nvPr/>
        </p:nvSpPr>
        <p:spPr>
          <a:xfrm>
            <a:off x="1757082" y="2153290"/>
            <a:ext cx="8256494" cy="1931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Pedagogik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mahorat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fanidan</a:t>
            </a:r>
            <a:r>
              <a:rPr kumimoji="0" lang="ru-RU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tayyorlagan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taqdimoti</a:t>
            </a:r>
            <a:endParaRPr kumimoji="0" lang="ru-RU" sz="4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2846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5874E0-A4F7-4EFC-915E-C3AAF07A5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597E20-4B96-4ACD-830B-30AAA21CE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38E363-F15E-403F-9459-99DF8F6D0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69042DA-FF2D-483A-B093-C6CDD4CA128F}"/>
              </a:ext>
            </a:extLst>
          </p:cNvPr>
          <p:cNvSpPr/>
          <p:nvPr/>
        </p:nvSpPr>
        <p:spPr>
          <a:xfrm>
            <a:off x="1607854" y="1351508"/>
            <a:ext cx="8639536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E’TIBORINGIZ </a:t>
            </a:r>
            <a:r>
              <a:rPr lang="en-US" sz="8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UCHUN RAHMAT!!!</a:t>
            </a:r>
            <a:endParaRPr lang="ru-RU" sz="88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86984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3288C7-F96D-4084-9CEB-32FA95530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0E5626-C192-4192-B37D-2C4887067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C92ABF-17E9-4924-B837-2257067A67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7A4354-D26D-4E96-9984-83D649F2BAA3}"/>
              </a:ext>
            </a:extLst>
          </p:cNvPr>
          <p:cNvSpPr txBox="1"/>
          <p:nvPr/>
        </p:nvSpPr>
        <p:spPr>
          <a:xfrm>
            <a:off x="2770094" y="1403211"/>
            <a:ext cx="6096000" cy="5196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/>
              <a:t>Mavzu:O‘qituvchi</a:t>
            </a:r>
            <a:r>
              <a:rPr lang="en-US" sz="2800" b="1" dirty="0"/>
              <a:t> </a:t>
            </a:r>
            <a:r>
              <a:rPr lang="en-US" sz="2800" b="1" dirty="0" err="1"/>
              <a:t>kasbiy</a:t>
            </a:r>
            <a:r>
              <a:rPr lang="en-US" sz="2800" b="1" dirty="0"/>
              <a:t> </a:t>
            </a:r>
            <a:r>
              <a:rPr lang="en-US" sz="2800" b="1" dirty="0" err="1"/>
              <a:t>faoliyatida</a:t>
            </a:r>
            <a:r>
              <a:rPr lang="en-US" sz="2800" b="1" dirty="0"/>
              <a:t> </a:t>
            </a:r>
            <a:r>
              <a:rPr lang="en-US" sz="2800" b="1" dirty="0" err="1"/>
              <a:t>muloqot</a:t>
            </a:r>
            <a:r>
              <a:rPr lang="en-US" sz="2800" b="1" dirty="0"/>
              <a:t> </a:t>
            </a:r>
            <a:r>
              <a:rPr lang="en-US" sz="2800" b="1" dirty="0" err="1"/>
              <a:t>madaniyati</a:t>
            </a:r>
            <a:r>
              <a:rPr lang="en-US" sz="2800" b="1" dirty="0"/>
              <a:t> </a:t>
            </a:r>
            <a:r>
              <a:rPr lang="en-US" sz="2800" b="1" dirty="0" err="1"/>
              <a:t>va</a:t>
            </a:r>
            <a:r>
              <a:rPr lang="en-US" sz="2800" b="1" dirty="0"/>
              <a:t> </a:t>
            </a:r>
            <a:r>
              <a:rPr lang="en-US" sz="2800" b="1" dirty="0" err="1"/>
              <a:t>psixologiyasi</a:t>
            </a:r>
            <a:endParaRPr lang="en-US" sz="2800" b="1" dirty="0"/>
          </a:p>
          <a:p>
            <a:pPr algn="ctr">
              <a:lnSpc>
                <a:spcPct val="150000"/>
              </a:lnSpc>
            </a:pPr>
            <a:r>
              <a:rPr lang="en-US" sz="2800" b="1" dirty="0" err="1"/>
              <a:t>Reja</a:t>
            </a:r>
            <a:r>
              <a:rPr lang="en-US" sz="2800" b="1" dirty="0"/>
              <a:t>:</a:t>
            </a: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en-US" sz="2800" dirty="0" err="1"/>
              <a:t>Muloqot</a:t>
            </a:r>
            <a:r>
              <a:rPr lang="en-US" sz="2800" dirty="0"/>
              <a:t> </a:t>
            </a:r>
            <a:r>
              <a:rPr lang="en-US" sz="2800" dirty="0" err="1"/>
              <a:t>madaniyati</a:t>
            </a:r>
            <a:r>
              <a:rPr lang="en-US" sz="2800" dirty="0"/>
              <a:t> – </a:t>
            </a:r>
            <a:r>
              <a:rPr lang="en-US" sz="2800" dirty="0" err="1"/>
              <a:t>o‘qituvchining</a:t>
            </a:r>
            <a:r>
              <a:rPr lang="en-US" sz="2800" dirty="0"/>
              <a:t> </a:t>
            </a:r>
            <a:r>
              <a:rPr lang="en-US" sz="2800" dirty="0" err="1"/>
              <a:t>kasbiy</a:t>
            </a:r>
            <a:r>
              <a:rPr lang="en-US" sz="2800" dirty="0"/>
              <a:t> </a:t>
            </a:r>
            <a:r>
              <a:rPr lang="en-US" sz="2800" dirty="0" err="1"/>
              <a:t>etuklik</a:t>
            </a:r>
            <a:r>
              <a:rPr lang="en-US" sz="2800" dirty="0"/>
              <a:t> </a:t>
            </a:r>
            <a:r>
              <a:rPr lang="en-US" sz="2800" dirty="0" err="1"/>
              <a:t>ko‘rsatkichi</a:t>
            </a:r>
            <a:r>
              <a:rPr lang="en-US" sz="2800" dirty="0"/>
              <a:t> </a:t>
            </a:r>
            <a:r>
              <a:rPr lang="en-US" sz="2800" dirty="0" err="1"/>
              <a:t>sifatida</a:t>
            </a:r>
            <a:endParaRPr lang="en-US" sz="2800" dirty="0"/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en-US" sz="2800" dirty="0" err="1"/>
              <a:t>Pedagogik</a:t>
            </a:r>
            <a:r>
              <a:rPr lang="en-US" sz="2800" dirty="0"/>
              <a:t> </a:t>
            </a:r>
            <a:r>
              <a:rPr lang="en-US" sz="2800" dirty="0" err="1"/>
              <a:t>psixologiya</a:t>
            </a:r>
            <a:r>
              <a:rPr lang="en-US" sz="2800" dirty="0"/>
              <a:t> </a:t>
            </a:r>
            <a:r>
              <a:rPr lang="en-US" sz="2800" dirty="0" err="1"/>
              <a:t>asosida</a:t>
            </a:r>
            <a:r>
              <a:rPr lang="en-US" sz="2800" dirty="0"/>
              <a:t> </a:t>
            </a:r>
            <a:r>
              <a:rPr lang="en-US" sz="2800" dirty="0" err="1"/>
              <a:t>samarali</a:t>
            </a:r>
            <a:r>
              <a:rPr lang="en-US" sz="2800" dirty="0"/>
              <a:t> </a:t>
            </a:r>
            <a:r>
              <a:rPr lang="en-US" sz="2800" dirty="0" err="1"/>
              <a:t>muloqotni</a:t>
            </a:r>
            <a:r>
              <a:rPr lang="en-US" sz="2800" dirty="0"/>
              <a:t> </a:t>
            </a:r>
            <a:r>
              <a:rPr lang="en-US" sz="2800" dirty="0" err="1"/>
              <a:t>shakllantirish</a:t>
            </a:r>
            <a:r>
              <a:rPr lang="en-US" sz="2800" dirty="0"/>
              <a:t> </a:t>
            </a:r>
            <a:r>
              <a:rPr lang="en-US" sz="2800" dirty="0" err="1"/>
              <a:t>omillari</a:t>
            </a:r>
            <a:endParaRPr lang="en-US" sz="2800" dirty="0"/>
          </a:p>
          <a:p>
            <a:pPr algn="just">
              <a:lnSpc>
                <a:spcPct val="150000"/>
              </a:lnSpc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52135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3ED69-C8BE-4DBB-ADC8-4700F7756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5BF456-C8CA-46B0-90DA-4CAB8AFDA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E9C09CA-2D61-4D2A-8D5B-EABF3C3A31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9C1EC16-E746-4805-9594-DA7CF9CA57B2}"/>
              </a:ext>
            </a:extLst>
          </p:cNvPr>
          <p:cNvSpPr txBox="1"/>
          <p:nvPr/>
        </p:nvSpPr>
        <p:spPr>
          <a:xfrm>
            <a:off x="1815353" y="507751"/>
            <a:ext cx="8561293" cy="584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/>
              <a:t>O‘qituvchi</a:t>
            </a:r>
            <a:r>
              <a:rPr lang="en-US" sz="2800" dirty="0"/>
              <a:t> </a:t>
            </a:r>
            <a:r>
              <a:rPr lang="en-US" sz="2800" dirty="0" err="1"/>
              <a:t>kasbiy</a:t>
            </a:r>
            <a:r>
              <a:rPr lang="en-US" sz="2800" dirty="0"/>
              <a:t> </a:t>
            </a:r>
            <a:r>
              <a:rPr lang="en-US" sz="2800" dirty="0" err="1"/>
              <a:t>faoliyatida</a:t>
            </a:r>
            <a:r>
              <a:rPr lang="en-US" sz="2800" dirty="0"/>
              <a:t> </a:t>
            </a:r>
            <a:r>
              <a:rPr lang="en-US" sz="2800" dirty="0" err="1"/>
              <a:t>muloqot</a:t>
            </a:r>
            <a:r>
              <a:rPr lang="en-US" sz="2800" dirty="0"/>
              <a:t> </a:t>
            </a:r>
            <a:r>
              <a:rPr lang="en-US" sz="2800" dirty="0" err="1"/>
              <a:t>madaniyati</a:t>
            </a:r>
            <a:r>
              <a:rPr lang="en-US" sz="2800" dirty="0"/>
              <a:t> </a:t>
            </a:r>
            <a:r>
              <a:rPr lang="en-US" sz="2800" dirty="0" err="1"/>
              <a:t>muhim</a:t>
            </a:r>
            <a:r>
              <a:rPr lang="en-US" sz="2800" dirty="0"/>
              <a:t> </a:t>
            </a:r>
            <a:r>
              <a:rPr lang="en-US" sz="2800" dirty="0" err="1"/>
              <a:t>o‘rin</a:t>
            </a:r>
            <a:r>
              <a:rPr lang="en-US" sz="2800" dirty="0"/>
              <a:t> </a:t>
            </a:r>
            <a:r>
              <a:rPr lang="en-US" sz="2800" dirty="0" err="1"/>
              <a:t>tutadi</a:t>
            </a:r>
            <a:r>
              <a:rPr lang="en-US" sz="2800" dirty="0"/>
              <a:t>, </a:t>
            </a:r>
            <a:r>
              <a:rPr lang="en-US" sz="2800" dirty="0" err="1"/>
              <a:t>chunki</a:t>
            </a:r>
            <a:r>
              <a:rPr lang="en-US" sz="2800" dirty="0"/>
              <a:t> </a:t>
            </a:r>
            <a:r>
              <a:rPr lang="en-US" sz="2800" dirty="0" err="1"/>
              <a:t>ta’lim</a:t>
            </a:r>
            <a:r>
              <a:rPr lang="en-US" sz="2800" dirty="0"/>
              <a:t> </a:t>
            </a:r>
            <a:r>
              <a:rPr lang="en-US" sz="2800" dirty="0" err="1"/>
              <a:t>jarayonining</a:t>
            </a:r>
            <a:r>
              <a:rPr lang="en-US" sz="2800" dirty="0"/>
              <a:t> </a:t>
            </a:r>
            <a:r>
              <a:rPr lang="en-US" sz="2800" dirty="0" err="1"/>
              <a:t>muvaffaqiyati</a:t>
            </a:r>
            <a:r>
              <a:rPr lang="en-US" sz="2800" dirty="0"/>
              <a:t> </a:t>
            </a:r>
            <a:r>
              <a:rPr lang="en-US" sz="2800" dirty="0" err="1"/>
              <a:t>o‘qituvchi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o‘quvchi</a:t>
            </a:r>
            <a:r>
              <a:rPr lang="en-US" sz="2800" dirty="0"/>
              <a:t> </a:t>
            </a:r>
            <a:r>
              <a:rPr lang="en-US" sz="2800" dirty="0" err="1"/>
              <a:t>o‘rtasidagi</a:t>
            </a:r>
            <a:r>
              <a:rPr lang="en-US" sz="2800" dirty="0"/>
              <a:t> </a:t>
            </a:r>
            <a:r>
              <a:rPr lang="en-US" sz="2800" dirty="0" err="1"/>
              <a:t>to‘g‘ri</a:t>
            </a:r>
            <a:r>
              <a:rPr lang="en-US" sz="2800" dirty="0"/>
              <a:t> </a:t>
            </a:r>
            <a:r>
              <a:rPr lang="en-US" sz="2800" dirty="0" err="1"/>
              <a:t>kommunikatsiyaga</a:t>
            </a:r>
            <a:r>
              <a:rPr lang="en-US" sz="2800" dirty="0"/>
              <a:t> </a:t>
            </a:r>
            <a:r>
              <a:rPr lang="en-US" sz="2800" dirty="0" err="1"/>
              <a:t>bevosita</a:t>
            </a:r>
            <a:r>
              <a:rPr lang="en-US" sz="2800" dirty="0"/>
              <a:t> </a:t>
            </a:r>
            <a:r>
              <a:rPr lang="en-US" sz="2800" dirty="0" err="1"/>
              <a:t>bog‘liqdir</a:t>
            </a:r>
            <a:r>
              <a:rPr lang="en-US" sz="2800" dirty="0"/>
              <a:t>. </a:t>
            </a:r>
            <a:r>
              <a:rPr lang="en-US" sz="2800" dirty="0" err="1"/>
              <a:t>Muloqot</a:t>
            </a:r>
            <a:r>
              <a:rPr lang="en-US" sz="2800" dirty="0"/>
              <a:t> </a:t>
            </a:r>
            <a:r>
              <a:rPr lang="en-US" sz="2800" dirty="0" err="1"/>
              <a:t>madaniyati</a:t>
            </a:r>
            <a:r>
              <a:rPr lang="en-US" sz="2800" dirty="0"/>
              <a:t> </a:t>
            </a:r>
            <a:r>
              <a:rPr lang="en-US" sz="2800" dirty="0" err="1"/>
              <a:t>o‘qituvchining</a:t>
            </a:r>
            <a:r>
              <a:rPr lang="en-US" sz="2800" dirty="0"/>
              <a:t> </a:t>
            </a:r>
            <a:r>
              <a:rPr lang="en-US" sz="2800" dirty="0" err="1"/>
              <a:t>so‘zlash</a:t>
            </a:r>
            <a:r>
              <a:rPr lang="en-US" sz="2800" dirty="0"/>
              <a:t> </a:t>
            </a:r>
            <a:r>
              <a:rPr lang="en-US" sz="2800" dirty="0" err="1"/>
              <a:t>uslubi</a:t>
            </a:r>
            <a:r>
              <a:rPr lang="en-US" sz="2800" dirty="0"/>
              <a:t>, </a:t>
            </a:r>
            <a:r>
              <a:rPr lang="en-US" sz="2800" dirty="0" err="1"/>
              <a:t>ohangi</a:t>
            </a:r>
            <a:r>
              <a:rPr lang="en-US" sz="2800" dirty="0"/>
              <a:t>, </a:t>
            </a:r>
            <a:r>
              <a:rPr lang="en-US" sz="2800" dirty="0" err="1"/>
              <a:t>nutqining</a:t>
            </a:r>
            <a:r>
              <a:rPr lang="en-US" sz="2800" dirty="0"/>
              <a:t> </a:t>
            </a:r>
            <a:r>
              <a:rPr lang="en-US" sz="2800" dirty="0" err="1"/>
              <a:t>ifodadorligi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tinglovchini</a:t>
            </a:r>
            <a:r>
              <a:rPr lang="en-US" sz="2800" dirty="0"/>
              <a:t> </a:t>
            </a:r>
            <a:r>
              <a:rPr lang="en-US" sz="2800" dirty="0" err="1"/>
              <a:t>hurmat</a:t>
            </a:r>
            <a:r>
              <a:rPr lang="en-US" sz="2800" dirty="0"/>
              <a:t> </a:t>
            </a:r>
            <a:r>
              <a:rPr lang="en-US" sz="2800" dirty="0" err="1"/>
              <a:t>qila</a:t>
            </a:r>
            <a:r>
              <a:rPr lang="en-US" sz="2800" dirty="0"/>
              <a:t> </a:t>
            </a:r>
            <a:r>
              <a:rPr lang="en-US" sz="2800" dirty="0" err="1"/>
              <a:t>olish</a:t>
            </a:r>
            <a:r>
              <a:rPr lang="en-US" sz="2800" dirty="0"/>
              <a:t> </a:t>
            </a:r>
            <a:r>
              <a:rPr lang="en-US" sz="2800" dirty="0" err="1"/>
              <a:t>qobiliyatida</a:t>
            </a:r>
            <a:r>
              <a:rPr lang="en-US" sz="2800" dirty="0"/>
              <a:t> </a:t>
            </a:r>
            <a:r>
              <a:rPr lang="en-US" sz="2800" dirty="0" err="1"/>
              <a:t>namoyon</a:t>
            </a:r>
            <a:r>
              <a:rPr lang="en-US" sz="2800" dirty="0"/>
              <a:t> </a:t>
            </a:r>
            <a:r>
              <a:rPr lang="en-US" sz="2800" dirty="0" err="1"/>
              <a:t>bo‘ladi</a:t>
            </a:r>
            <a:r>
              <a:rPr lang="en-US" sz="2800" dirty="0"/>
              <a:t>. Bu </a:t>
            </a:r>
            <a:r>
              <a:rPr lang="en-US" sz="2800" dirty="0" err="1"/>
              <a:t>madaniyat</a:t>
            </a:r>
            <a:r>
              <a:rPr lang="en-US" sz="2800" dirty="0"/>
              <a:t> </a:t>
            </a:r>
            <a:r>
              <a:rPr lang="en-US" sz="2800" dirty="0" err="1"/>
              <a:t>dars</a:t>
            </a:r>
            <a:r>
              <a:rPr lang="en-US" sz="2800" dirty="0"/>
              <a:t> </a:t>
            </a:r>
            <a:r>
              <a:rPr lang="en-US" sz="2800" dirty="0" err="1"/>
              <a:t>jarayonida</a:t>
            </a:r>
            <a:r>
              <a:rPr lang="en-US" sz="2800" dirty="0"/>
              <a:t> </a:t>
            </a:r>
            <a:r>
              <a:rPr lang="en-US" sz="2800" dirty="0" err="1"/>
              <a:t>ijobiy</a:t>
            </a:r>
            <a:r>
              <a:rPr lang="en-US" sz="2800" dirty="0"/>
              <a:t> </a:t>
            </a:r>
            <a:r>
              <a:rPr lang="en-US" sz="2800" dirty="0" err="1"/>
              <a:t>muhitni</a:t>
            </a:r>
            <a:r>
              <a:rPr lang="en-US" sz="2800" dirty="0"/>
              <a:t> </a:t>
            </a:r>
            <a:r>
              <a:rPr lang="en-US" sz="2800" dirty="0" err="1"/>
              <a:t>yaratadi</a:t>
            </a:r>
            <a:r>
              <a:rPr lang="en-US" sz="2800" dirty="0"/>
              <a:t>, </a:t>
            </a:r>
            <a:r>
              <a:rPr lang="en-US" sz="2800" dirty="0" err="1"/>
              <a:t>o‘quvchilarning</a:t>
            </a:r>
            <a:r>
              <a:rPr lang="en-US" sz="2800" dirty="0"/>
              <a:t> </a:t>
            </a:r>
            <a:r>
              <a:rPr lang="en-US" sz="2800" dirty="0" err="1"/>
              <a:t>darsga</a:t>
            </a:r>
            <a:r>
              <a:rPr lang="en-US" sz="2800" dirty="0"/>
              <a:t> </a:t>
            </a:r>
            <a:r>
              <a:rPr lang="en-US" sz="2800" dirty="0" err="1"/>
              <a:t>bo‘lgan</a:t>
            </a:r>
            <a:r>
              <a:rPr lang="en-US" sz="2800" dirty="0"/>
              <a:t> </a:t>
            </a:r>
            <a:r>
              <a:rPr lang="en-US" sz="2800" dirty="0" err="1"/>
              <a:t>qiziqishini</a:t>
            </a:r>
            <a:r>
              <a:rPr lang="en-US" sz="2800" dirty="0"/>
              <a:t> </a:t>
            </a:r>
            <a:r>
              <a:rPr lang="en-US" sz="2800" dirty="0" err="1"/>
              <a:t>kuchaytiradi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49749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397A84-4471-415B-98B5-7EC3AD678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06540D-B9E7-4E39-A181-C2BC7B11F9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9F9E9E-3453-45B2-9AE4-2167245EC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E2A4BE-2088-4233-A47D-35433989F6EA}"/>
              </a:ext>
            </a:extLst>
          </p:cNvPr>
          <p:cNvSpPr txBox="1"/>
          <p:nvPr/>
        </p:nvSpPr>
        <p:spPr>
          <a:xfrm>
            <a:off x="2142563" y="1027906"/>
            <a:ext cx="8202708" cy="5196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/>
              <a:t>Psixologik</a:t>
            </a:r>
            <a:r>
              <a:rPr lang="en-US" sz="2800" dirty="0"/>
              <a:t> </a:t>
            </a:r>
            <a:r>
              <a:rPr lang="en-US" sz="2800" dirty="0" err="1"/>
              <a:t>yondashuv</a:t>
            </a:r>
            <a:r>
              <a:rPr lang="en-US" sz="2800" dirty="0"/>
              <a:t> </a:t>
            </a:r>
            <a:r>
              <a:rPr lang="en-US" sz="2800" dirty="0" err="1"/>
              <a:t>nuqtayi</a:t>
            </a:r>
            <a:r>
              <a:rPr lang="en-US" sz="2800" dirty="0"/>
              <a:t> </a:t>
            </a:r>
            <a:r>
              <a:rPr lang="en-US" sz="2800" dirty="0" err="1"/>
              <a:t>nazaridan</a:t>
            </a:r>
            <a:r>
              <a:rPr lang="en-US" sz="2800" dirty="0"/>
              <a:t>, </a:t>
            </a:r>
            <a:r>
              <a:rPr lang="en-US" sz="2800" dirty="0" err="1"/>
              <a:t>o‘qituvchi</a:t>
            </a:r>
            <a:r>
              <a:rPr lang="en-US" sz="2800" dirty="0"/>
              <a:t> </a:t>
            </a:r>
            <a:r>
              <a:rPr lang="en-US" sz="2800" dirty="0" err="1"/>
              <a:t>muloqotda</a:t>
            </a:r>
            <a:r>
              <a:rPr lang="en-US" sz="2800" dirty="0"/>
              <a:t> </a:t>
            </a:r>
            <a:r>
              <a:rPr lang="en-US" sz="2800" dirty="0" err="1"/>
              <a:t>o‘quvchilarning</a:t>
            </a:r>
            <a:r>
              <a:rPr lang="en-US" sz="2800" dirty="0"/>
              <a:t> individual </a:t>
            </a:r>
            <a:r>
              <a:rPr lang="en-US" sz="2800" dirty="0" err="1"/>
              <a:t>psixologik</a:t>
            </a:r>
            <a:r>
              <a:rPr lang="en-US" sz="2800" dirty="0"/>
              <a:t> </a:t>
            </a:r>
            <a:r>
              <a:rPr lang="en-US" sz="2800" dirty="0" err="1"/>
              <a:t>xususiyatlarini</a:t>
            </a:r>
            <a:r>
              <a:rPr lang="en-US" sz="2800" dirty="0"/>
              <a:t> </a:t>
            </a:r>
            <a:r>
              <a:rPr lang="en-US" sz="2800" dirty="0" err="1"/>
              <a:t>hisobga</a:t>
            </a:r>
            <a:r>
              <a:rPr lang="en-US" sz="2800" dirty="0"/>
              <a:t> </a:t>
            </a:r>
            <a:r>
              <a:rPr lang="en-US" sz="2800" dirty="0" err="1"/>
              <a:t>olishi</a:t>
            </a:r>
            <a:r>
              <a:rPr lang="en-US" sz="2800" dirty="0"/>
              <a:t> </a:t>
            </a:r>
            <a:r>
              <a:rPr lang="en-US" sz="2800" dirty="0" err="1"/>
              <a:t>zarur</a:t>
            </a:r>
            <a:r>
              <a:rPr lang="en-US" sz="2800" dirty="0"/>
              <a:t>. Har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o‘quvchi</a:t>
            </a:r>
            <a:r>
              <a:rPr lang="en-US" sz="2800" dirty="0"/>
              <a:t> </a:t>
            </a:r>
            <a:r>
              <a:rPr lang="en-US" sz="2800" dirty="0" err="1"/>
              <a:t>o‘ziga</a:t>
            </a:r>
            <a:r>
              <a:rPr lang="en-US" sz="2800" dirty="0"/>
              <a:t> </a:t>
            </a:r>
            <a:r>
              <a:rPr lang="en-US" sz="2800" dirty="0" err="1"/>
              <a:t>xos</a:t>
            </a:r>
            <a:r>
              <a:rPr lang="en-US" sz="2800" dirty="0"/>
              <a:t> </a:t>
            </a:r>
            <a:r>
              <a:rPr lang="en-US" sz="2800" dirty="0" err="1"/>
              <a:t>xarakter</a:t>
            </a:r>
            <a:r>
              <a:rPr lang="en-US" sz="2800" dirty="0"/>
              <a:t>, temperament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hissiy</a:t>
            </a:r>
            <a:r>
              <a:rPr lang="en-US" sz="2800" dirty="0"/>
              <a:t> </a:t>
            </a:r>
            <a:r>
              <a:rPr lang="en-US" sz="2800" dirty="0" err="1"/>
              <a:t>holatga</a:t>
            </a:r>
            <a:r>
              <a:rPr lang="en-US" sz="2800" dirty="0"/>
              <a:t> </a:t>
            </a:r>
            <a:r>
              <a:rPr lang="en-US" sz="2800" dirty="0" err="1"/>
              <a:t>ega</a:t>
            </a:r>
            <a:r>
              <a:rPr lang="en-US" sz="2800" dirty="0"/>
              <a:t> </a:t>
            </a:r>
            <a:r>
              <a:rPr lang="en-US" sz="2800" dirty="0" err="1"/>
              <a:t>bo‘lgani</a:t>
            </a:r>
            <a:r>
              <a:rPr lang="en-US" sz="2800" dirty="0"/>
              <a:t> </a:t>
            </a:r>
            <a:r>
              <a:rPr lang="en-US" sz="2800" dirty="0" err="1"/>
              <a:t>sababli</a:t>
            </a:r>
            <a:r>
              <a:rPr lang="en-US" sz="2800" dirty="0"/>
              <a:t>, </a:t>
            </a:r>
            <a:r>
              <a:rPr lang="en-US" sz="2800" dirty="0" err="1"/>
              <a:t>o‘qituvchi</a:t>
            </a:r>
            <a:r>
              <a:rPr lang="en-US" sz="2800" dirty="0"/>
              <a:t> </a:t>
            </a:r>
            <a:r>
              <a:rPr lang="en-US" sz="2800" dirty="0" err="1"/>
              <a:t>ularga</a:t>
            </a:r>
            <a:r>
              <a:rPr lang="en-US" sz="2800" dirty="0"/>
              <a:t> </a:t>
            </a:r>
            <a:r>
              <a:rPr lang="en-US" sz="2800" dirty="0" err="1"/>
              <a:t>mos</a:t>
            </a:r>
            <a:r>
              <a:rPr lang="en-US" sz="2800" dirty="0"/>
              <a:t> </a:t>
            </a:r>
            <a:r>
              <a:rPr lang="en-US" sz="2800" dirty="0" err="1"/>
              <a:t>tarzda</a:t>
            </a:r>
            <a:r>
              <a:rPr lang="en-US" sz="2800" dirty="0"/>
              <a:t> </a:t>
            </a:r>
            <a:r>
              <a:rPr lang="en-US" sz="2800" dirty="0" err="1"/>
              <a:t>yondashishi</a:t>
            </a:r>
            <a:r>
              <a:rPr lang="en-US" sz="2800" dirty="0"/>
              <a:t> </a:t>
            </a:r>
            <a:r>
              <a:rPr lang="en-US" sz="2800" dirty="0" err="1"/>
              <a:t>kerak</a:t>
            </a:r>
            <a:r>
              <a:rPr lang="en-US" sz="2800" dirty="0"/>
              <a:t>. Bu </a:t>
            </a:r>
            <a:r>
              <a:rPr lang="en-US" sz="2800" dirty="0" err="1"/>
              <a:t>esa</a:t>
            </a:r>
            <a:r>
              <a:rPr lang="en-US" sz="2800" dirty="0"/>
              <a:t> </a:t>
            </a:r>
            <a:r>
              <a:rPr lang="en-US" sz="2800" dirty="0" err="1"/>
              <a:t>nafaqat</a:t>
            </a:r>
            <a:r>
              <a:rPr lang="en-US" sz="2800" dirty="0"/>
              <a:t> </a:t>
            </a:r>
            <a:r>
              <a:rPr lang="en-US" sz="2800" dirty="0" err="1"/>
              <a:t>bilim</a:t>
            </a:r>
            <a:r>
              <a:rPr lang="en-US" sz="2800" dirty="0"/>
              <a:t> </a:t>
            </a:r>
            <a:r>
              <a:rPr lang="en-US" sz="2800" dirty="0" err="1"/>
              <a:t>berish</a:t>
            </a:r>
            <a:r>
              <a:rPr lang="en-US" sz="2800" dirty="0"/>
              <a:t>, </a:t>
            </a:r>
            <a:r>
              <a:rPr lang="en-US" sz="2800" dirty="0" err="1"/>
              <a:t>balki</a:t>
            </a:r>
            <a:r>
              <a:rPr lang="en-US" sz="2800" dirty="0"/>
              <a:t> </a:t>
            </a:r>
            <a:r>
              <a:rPr lang="en-US" sz="2800" dirty="0" err="1"/>
              <a:t>o‘quvchining</a:t>
            </a:r>
            <a:r>
              <a:rPr lang="en-US" sz="2800" dirty="0"/>
              <a:t> </a:t>
            </a:r>
            <a:r>
              <a:rPr lang="en-US" sz="2800" dirty="0" err="1"/>
              <a:t>ruhiy</a:t>
            </a:r>
            <a:r>
              <a:rPr lang="en-US" sz="2800" dirty="0"/>
              <a:t> </a:t>
            </a:r>
            <a:r>
              <a:rPr lang="en-US" sz="2800" dirty="0" err="1"/>
              <a:t>holatini</a:t>
            </a:r>
            <a:r>
              <a:rPr lang="en-US" sz="2800" dirty="0"/>
              <a:t> </a:t>
            </a:r>
            <a:r>
              <a:rPr lang="en-US" sz="2800" dirty="0" err="1"/>
              <a:t>tushunish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uni</a:t>
            </a:r>
            <a:r>
              <a:rPr lang="en-US" sz="2800" dirty="0"/>
              <a:t> </a:t>
            </a:r>
            <a:r>
              <a:rPr lang="en-US" sz="2800" dirty="0" err="1"/>
              <a:t>qo‘llab-quvvatlash</a:t>
            </a:r>
            <a:r>
              <a:rPr lang="en-US" sz="2800" dirty="0"/>
              <a:t> </a:t>
            </a:r>
            <a:r>
              <a:rPr lang="en-US" sz="2800" dirty="0" err="1"/>
              <a:t>imkonini</a:t>
            </a:r>
            <a:r>
              <a:rPr lang="en-US" sz="2800" dirty="0"/>
              <a:t> </a:t>
            </a:r>
            <a:r>
              <a:rPr lang="en-US" sz="2800" dirty="0" err="1"/>
              <a:t>yaratadi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59942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823FE0-53F8-4FF5-B65B-41687BF12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6A9F48-B8CA-4289-AC7B-FB4D01CDF0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26FF98-7C5E-42EA-BD1B-8655FFD66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55BDC375-3C7C-4177-ABDD-787F79FF2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537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C3AE24-9A23-48E4-A316-B5F685B93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D42C34-0644-4314-B579-59A096FA96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0DDA4E-CFE4-4842-89B8-BD02ED795D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04A5ED-2E4A-4768-969F-1F586B68D8E1}"/>
              </a:ext>
            </a:extLst>
          </p:cNvPr>
          <p:cNvSpPr txBox="1"/>
          <p:nvPr/>
        </p:nvSpPr>
        <p:spPr>
          <a:xfrm>
            <a:off x="1775011" y="681037"/>
            <a:ext cx="7512423" cy="5196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/>
              <a:t>Shuningdek</a:t>
            </a:r>
            <a:r>
              <a:rPr lang="en-US" sz="2800" dirty="0"/>
              <a:t>, </a:t>
            </a:r>
            <a:r>
              <a:rPr lang="en-US" sz="2800" dirty="0" err="1"/>
              <a:t>muloqot</a:t>
            </a:r>
            <a:r>
              <a:rPr lang="en-US" sz="2800" dirty="0"/>
              <a:t> </a:t>
            </a:r>
            <a:r>
              <a:rPr lang="en-US" sz="2800" dirty="0" err="1"/>
              <a:t>psixologiyasi</a:t>
            </a:r>
            <a:r>
              <a:rPr lang="en-US" sz="2800" dirty="0"/>
              <a:t> </a:t>
            </a:r>
            <a:r>
              <a:rPr lang="en-US" sz="2800" dirty="0" err="1"/>
              <a:t>o‘qituvchidan</a:t>
            </a:r>
            <a:r>
              <a:rPr lang="en-US" sz="2800" dirty="0"/>
              <a:t> </a:t>
            </a:r>
            <a:r>
              <a:rPr lang="en-US" sz="2800" dirty="0" err="1"/>
              <a:t>ijobiy</a:t>
            </a:r>
            <a:r>
              <a:rPr lang="en-US" sz="2800" dirty="0"/>
              <a:t> </a:t>
            </a:r>
            <a:r>
              <a:rPr lang="en-US" sz="2800" dirty="0" err="1"/>
              <a:t>emotsional</a:t>
            </a:r>
            <a:r>
              <a:rPr lang="en-US" sz="2800" dirty="0"/>
              <a:t> </a:t>
            </a:r>
            <a:r>
              <a:rPr lang="en-US" sz="2800" dirty="0" err="1"/>
              <a:t>muhitni</a:t>
            </a:r>
            <a:r>
              <a:rPr lang="en-US" sz="2800" dirty="0"/>
              <a:t> </a:t>
            </a:r>
            <a:r>
              <a:rPr lang="en-US" sz="2800" dirty="0" err="1"/>
              <a:t>saqlash</a:t>
            </a:r>
            <a:r>
              <a:rPr lang="en-US" sz="2800" dirty="0"/>
              <a:t>, stress </a:t>
            </a:r>
            <a:r>
              <a:rPr lang="en-US" sz="2800" dirty="0" err="1"/>
              <a:t>holatlarida</a:t>
            </a:r>
            <a:r>
              <a:rPr lang="en-US" sz="2800" dirty="0"/>
              <a:t> </a:t>
            </a:r>
            <a:r>
              <a:rPr lang="en-US" sz="2800" dirty="0" err="1"/>
              <a:t>muvozanatni</a:t>
            </a:r>
            <a:r>
              <a:rPr lang="en-US" sz="2800" dirty="0"/>
              <a:t> </a:t>
            </a:r>
            <a:r>
              <a:rPr lang="en-US" sz="2800" dirty="0" err="1"/>
              <a:t>yo‘qotmaslik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o‘quvchilar</a:t>
            </a:r>
            <a:r>
              <a:rPr lang="en-US" sz="2800" dirty="0"/>
              <a:t> </a:t>
            </a:r>
            <a:r>
              <a:rPr lang="en-US" sz="2800" dirty="0" err="1"/>
              <a:t>bilan</a:t>
            </a:r>
            <a:r>
              <a:rPr lang="en-US" sz="2800" dirty="0"/>
              <a:t> </a:t>
            </a:r>
            <a:r>
              <a:rPr lang="en-US" sz="2800" dirty="0" err="1"/>
              <a:t>sog‘lom</a:t>
            </a:r>
            <a:r>
              <a:rPr lang="en-US" sz="2800" dirty="0"/>
              <a:t> </a:t>
            </a:r>
            <a:r>
              <a:rPr lang="en-US" sz="2800" dirty="0" err="1"/>
              <a:t>munosabatlarni</a:t>
            </a:r>
            <a:r>
              <a:rPr lang="en-US" sz="2800" dirty="0"/>
              <a:t> </a:t>
            </a:r>
            <a:r>
              <a:rPr lang="en-US" sz="2800" dirty="0" err="1"/>
              <a:t>o‘rnatishni</a:t>
            </a:r>
            <a:r>
              <a:rPr lang="en-US" sz="2800" dirty="0"/>
              <a:t> talab </a:t>
            </a:r>
            <a:r>
              <a:rPr lang="en-US" sz="2800" dirty="0" err="1"/>
              <a:t>qiladi</a:t>
            </a:r>
            <a:r>
              <a:rPr lang="en-US" sz="2800" dirty="0"/>
              <a:t>. </a:t>
            </a:r>
            <a:r>
              <a:rPr lang="en-US" sz="2800" dirty="0" err="1"/>
              <a:t>Muloqot</a:t>
            </a:r>
            <a:r>
              <a:rPr lang="en-US" sz="2800" dirty="0"/>
              <a:t> </a:t>
            </a:r>
            <a:r>
              <a:rPr lang="en-US" sz="2800" dirty="0" err="1"/>
              <a:t>madaniyatiga</a:t>
            </a:r>
            <a:r>
              <a:rPr lang="en-US" sz="2800" dirty="0"/>
              <a:t> </a:t>
            </a:r>
            <a:r>
              <a:rPr lang="en-US" sz="2800" dirty="0" err="1"/>
              <a:t>ega</a:t>
            </a:r>
            <a:r>
              <a:rPr lang="en-US" sz="2800" dirty="0"/>
              <a:t> </a:t>
            </a:r>
            <a:r>
              <a:rPr lang="en-US" sz="2800" dirty="0" err="1"/>
              <a:t>pedagog</a:t>
            </a:r>
            <a:r>
              <a:rPr lang="en-US" sz="2800" dirty="0"/>
              <a:t> </a:t>
            </a:r>
            <a:r>
              <a:rPr lang="en-US" sz="2800" dirty="0" err="1"/>
              <a:t>o‘z</a:t>
            </a:r>
            <a:r>
              <a:rPr lang="en-US" sz="2800" dirty="0"/>
              <a:t> </a:t>
            </a:r>
            <a:r>
              <a:rPr lang="en-US" sz="2800" dirty="0" err="1"/>
              <a:t>nutqi</a:t>
            </a:r>
            <a:r>
              <a:rPr lang="en-US" sz="2800" dirty="0"/>
              <a:t>, </a:t>
            </a:r>
            <a:r>
              <a:rPr lang="en-US" sz="2800" dirty="0" err="1"/>
              <a:t>ohangi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xulqi</a:t>
            </a:r>
            <a:r>
              <a:rPr lang="en-US" sz="2800" dirty="0"/>
              <a:t> </a:t>
            </a:r>
            <a:r>
              <a:rPr lang="en-US" sz="2800" dirty="0" err="1"/>
              <a:t>bilan</a:t>
            </a:r>
            <a:r>
              <a:rPr lang="en-US" sz="2800" dirty="0"/>
              <a:t> </a:t>
            </a:r>
            <a:r>
              <a:rPr lang="en-US" sz="2800" dirty="0" err="1"/>
              <a:t>ibrat</a:t>
            </a:r>
            <a:r>
              <a:rPr lang="en-US" sz="2800" dirty="0"/>
              <a:t> </a:t>
            </a:r>
            <a:r>
              <a:rPr lang="en-US" sz="2800" dirty="0" err="1"/>
              <a:t>bo‘lib</a:t>
            </a:r>
            <a:r>
              <a:rPr lang="en-US" sz="2800" dirty="0"/>
              <a:t>, </a:t>
            </a:r>
            <a:r>
              <a:rPr lang="en-US" sz="2800" dirty="0" err="1"/>
              <a:t>o‘quvchilarda</a:t>
            </a:r>
            <a:r>
              <a:rPr lang="en-US" sz="2800" dirty="0"/>
              <a:t> </a:t>
            </a:r>
            <a:r>
              <a:rPr lang="en-US" sz="2800" dirty="0" err="1"/>
              <a:t>axloqiy</a:t>
            </a:r>
            <a:r>
              <a:rPr lang="en-US" sz="2800" dirty="0"/>
              <a:t> </a:t>
            </a:r>
            <a:r>
              <a:rPr lang="en-US" sz="2800" dirty="0" err="1"/>
              <a:t>qadriyatlar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odob</a:t>
            </a:r>
            <a:r>
              <a:rPr lang="en-US" sz="2800" dirty="0"/>
              <a:t> </a:t>
            </a:r>
            <a:r>
              <a:rPr lang="en-US" sz="2800" dirty="0" err="1"/>
              <a:t>me’yorlarini</a:t>
            </a:r>
            <a:r>
              <a:rPr lang="en-US" sz="2800" dirty="0"/>
              <a:t> </a:t>
            </a:r>
            <a:r>
              <a:rPr lang="en-US" sz="2800" dirty="0" err="1"/>
              <a:t>shakllantiradi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8750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D712F9-9FEC-4106-B75A-13EB0DB24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EB6414-B1F9-4844-B0D5-0DA3179A2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C8ADD7E-6193-41AE-912E-F0F345117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7D481D-AEE7-49F5-9CCB-CA15B8272F41}"/>
              </a:ext>
            </a:extLst>
          </p:cNvPr>
          <p:cNvSpPr txBox="1"/>
          <p:nvPr/>
        </p:nvSpPr>
        <p:spPr>
          <a:xfrm>
            <a:off x="1721224" y="681037"/>
            <a:ext cx="7673788" cy="5196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/>
              <a:t>Bunday</a:t>
            </a:r>
            <a:r>
              <a:rPr lang="en-US" sz="2800" dirty="0"/>
              <a:t> </a:t>
            </a:r>
            <a:r>
              <a:rPr lang="en-US" sz="2800" dirty="0" err="1"/>
              <a:t>o‘qituvchi</a:t>
            </a:r>
            <a:r>
              <a:rPr lang="en-US" sz="2800" dirty="0"/>
              <a:t> </a:t>
            </a:r>
            <a:r>
              <a:rPr lang="en-US" sz="2800" dirty="0" err="1"/>
              <a:t>o‘quvchilarning</a:t>
            </a:r>
            <a:r>
              <a:rPr lang="en-US" sz="2800" dirty="0"/>
              <a:t> </a:t>
            </a:r>
            <a:r>
              <a:rPr lang="en-US" sz="2800" dirty="0" err="1"/>
              <a:t>ichki</a:t>
            </a:r>
            <a:r>
              <a:rPr lang="en-US" sz="2800" dirty="0"/>
              <a:t> </a:t>
            </a:r>
            <a:r>
              <a:rPr lang="en-US" sz="2800" dirty="0" err="1"/>
              <a:t>dunyosini</a:t>
            </a:r>
            <a:r>
              <a:rPr lang="en-US" sz="2800" dirty="0"/>
              <a:t> </a:t>
            </a:r>
            <a:r>
              <a:rPr lang="en-US" sz="2800" dirty="0" err="1"/>
              <a:t>chuqur</a:t>
            </a:r>
            <a:r>
              <a:rPr lang="en-US" sz="2800" dirty="0"/>
              <a:t> </a:t>
            </a:r>
            <a:r>
              <a:rPr lang="en-US" sz="2800" dirty="0" err="1"/>
              <a:t>anglaydi</a:t>
            </a:r>
            <a:r>
              <a:rPr lang="en-US" sz="2800" dirty="0"/>
              <a:t>, </a:t>
            </a:r>
            <a:r>
              <a:rPr lang="en-US" sz="2800" dirty="0" err="1"/>
              <a:t>ularning</a:t>
            </a:r>
            <a:r>
              <a:rPr lang="en-US" sz="2800" dirty="0"/>
              <a:t> </a:t>
            </a:r>
            <a:r>
              <a:rPr lang="en-US" sz="2800" dirty="0" err="1"/>
              <a:t>hissiy</a:t>
            </a:r>
            <a:r>
              <a:rPr lang="en-US" sz="2800" dirty="0"/>
              <a:t> </a:t>
            </a:r>
            <a:r>
              <a:rPr lang="en-US" sz="2800" dirty="0" err="1"/>
              <a:t>holatini</a:t>
            </a:r>
            <a:r>
              <a:rPr lang="en-US" sz="2800" dirty="0"/>
              <a:t> </a:t>
            </a:r>
            <a:r>
              <a:rPr lang="en-US" sz="2800" dirty="0" err="1"/>
              <a:t>sezadi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har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holatda</a:t>
            </a:r>
            <a:r>
              <a:rPr lang="en-US" sz="2800" dirty="0"/>
              <a:t> </a:t>
            </a:r>
            <a:r>
              <a:rPr lang="en-US" sz="2800" dirty="0" err="1"/>
              <a:t>to‘g‘ri</a:t>
            </a:r>
            <a:r>
              <a:rPr lang="en-US" sz="2800" dirty="0"/>
              <a:t> </a:t>
            </a:r>
            <a:r>
              <a:rPr lang="en-US" sz="2800" dirty="0" err="1"/>
              <a:t>pedagogik</a:t>
            </a:r>
            <a:r>
              <a:rPr lang="en-US" sz="2800" dirty="0"/>
              <a:t> </a:t>
            </a:r>
            <a:r>
              <a:rPr lang="en-US" sz="2800" dirty="0" err="1"/>
              <a:t>yondashuvni</a:t>
            </a:r>
            <a:r>
              <a:rPr lang="en-US" sz="2800" dirty="0"/>
              <a:t> </a:t>
            </a:r>
            <a:r>
              <a:rPr lang="en-US" sz="2800" dirty="0" err="1"/>
              <a:t>tanlay</a:t>
            </a:r>
            <a:r>
              <a:rPr lang="en-US" sz="2800" dirty="0"/>
              <a:t> </a:t>
            </a:r>
            <a:r>
              <a:rPr lang="en-US" sz="2800" dirty="0" err="1"/>
              <a:t>oladi</a:t>
            </a:r>
            <a:r>
              <a:rPr lang="en-US" sz="2800" dirty="0"/>
              <a:t>. U </a:t>
            </a:r>
            <a:r>
              <a:rPr lang="en-US" sz="2800" dirty="0" err="1"/>
              <a:t>o‘quvchilarning</a:t>
            </a:r>
            <a:r>
              <a:rPr lang="en-US" sz="2800" dirty="0"/>
              <a:t> </a:t>
            </a:r>
            <a:r>
              <a:rPr lang="en-US" sz="2800" dirty="0" err="1"/>
              <a:t>fikrini</a:t>
            </a:r>
            <a:r>
              <a:rPr lang="en-US" sz="2800" dirty="0"/>
              <a:t> </a:t>
            </a:r>
            <a:r>
              <a:rPr lang="en-US" sz="2800" dirty="0" err="1"/>
              <a:t>qadrlaydi</a:t>
            </a:r>
            <a:r>
              <a:rPr lang="en-US" sz="2800" dirty="0"/>
              <a:t>, </a:t>
            </a:r>
            <a:r>
              <a:rPr lang="en-US" sz="2800" dirty="0" err="1"/>
              <a:t>ularni</a:t>
            </a:r>
            <a:r>
              <a:rPr lang="en-US" sz="2800" dirty="0"/>
              <a:t> </a:t>
            </a:r>
            <a:r>
              <a:rPr lang="en-US" sz="2800" dirty="0" err="1"/>
              <a:t>tinglaydi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hurmat</a:t>
            </a:r>
            <a:r>
              <a:rPr lang="en-US" sz="2800" dirty="0"/>
              <a:t> </a:t>
            </a:r>
            <a:r>
              <a:rPr lang="en-US" sz="2800" dirty="0" err="1"/>
              <a:t>bilan</a:t>
            </a:r>
            <a:r>
              <a:rPr lang="en-US" sz="2800" dirty="0"/>
              <a:t> </a:t>
            </a:r>
            <a:r>
              <a:rPr lang="en-US" sz="2800" dirty="0" err="1"/>
              <a:t>munosabatda</a:t>
            </a:r>
            <a:r>
              <a:rPr lang="en-US" sz="2800" dirty="0"/>
              <a:t> </a:t>
            </a:r>
            <a:r>
              <a:rPr lang="en-US" sz="2800" dirty="0" err="1"/>
              <a:t>bo‘ladi</a:t>
            </a:r>
            <a:r>
              <a:rPr lang="en-US" sz="2800" dirty="0"/>
              <a:t>. Shu </a:t>
            </a:r>
            <a:r>
              <a:rPr lang="en-US" sz="2800" dirty="0" err="1"/>
              <a:t>orqali</a:t>
            </a:r>
            <a:r>
              <a:rPr lang="en-US" sz="2800" dirty="0"/>
              <a:t> </a:t>
            </a:r>
            <a:r>
              <a:rPr lang="en-US" sz="2800" dirty="0" err="1"/>
              <a:t>o‘quvchilarda</a:t>
            </a:r>
            <a:r>
              <a:rPr lang="en-US" sz="2800" dirty="0"/>
              <a:t> </a:t>
            </a:r>
            <a:r>
              <a:rPr lang="en-US" sz="2800" dirty="0" err="1"/>
              <a:t>o‘zini</a:t>
            </a:r>
            <a:r>
              <a:rPr lang="en-US" sz="2800" dirty="0"/>
              <a:t> </a:t>
            </a:r>
            <a:r>
              <a:rPr lang="en-US" sz="2800" dirty="0" err="1"/>
              <a:t>erkin</a:t>
            </a:r>
            <a:r>
              <a:rPr lang="en-US" sz="2800" dirty="0"/>
              <a:t> </a:t>
            </a:r>
            <a:r>
              <a:rPr lang="en-US" sz="2800" dirty="0" err="1"/>
              <a:t>ifoda</a:t>
            </a:r>
            <a:r>
              <a:rPr lang="en-US" sz="2800" dirty="0"/>
              <a:t> </a:t>
            </a:r>
            <a:r>
              <a:rPr lang="en-US" sz="2800" dirty="0" err="1"/>
              <a:t>etish</a:t>
            </a:r>
            <a:r>
              <a:rPr lang="en-US" sz="2800" dirty="0"/>
              <a:t>, </a:t>
            </a:r>
            <a:r>
              <a:rPr lang="en-US" sz="2800" dirty="0" err="1"/>
              <a:t>o‘z</a:t>
            </a:r>
            <a:r>
              <a:rPr lang="en-US" sz="2800" dirty="0"/>
              <a:t> </a:t>
            </a:r>
            <a:r>
              <a:rPr lang="en-US" sz="2800" dirty="0" err="1"/>
              <a:t>fikrini</a:t>
            </a:r>
            <a:r>
              <a:rPr lang="en-US" sz="2800" dirty="0"/>
              <a:t> </a:t>
            </a:r>
            <a:r>
              <a:rPr lang="en-US" sz="2800" dirty="0" err="1"/>
              <a:t>aytish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muloqotda</a:t>
            </a:r>
            <a:r>
              <a:rPr lang="en-US" sz="2800" dirty="0"/>
              <a:t> </a:t>
            </a:r>
            <a:r>
              <a:rPr lang="en-US" sz="2800" dirty="0" err="1"/>
              <a:t>faol</a:t>
            </a:r>
            <a:r>
              <a:rPr lang="en-US" sz="2800" dirty="0"/>
              <a:t> </a:t>
            </a:r>
            <a:r>
              <a:rPr lang="en-US" sz="2800" dirty="0" err="1"/>
              <a:t>ishtirok</a:t>
            </a:r>
            <a:r>
              <a:rPr lang="en-US" sz="2800" dirty="0"/>
              <a:t> </a:t>
            </a:r>
            <a:r>
              <a:rPr lang="en-US" sz="2800" dirty="0" err="1"/>
              <a:t>etish</a:t>
            </a:r>
            <a:r>
              <a:rPr lang="en-US" sz="2800" dirty="0"/>
              <a:t> </a:t>
            </a:r>
            <a:r>
              <a:rPr lang="en-US" sz="2800" dirty="0" err="1"/>
              <a:t>ko‘nikmalari</a:t>
            </a:r>
            <a:r>
              <a:rPr lang="en-US" sz="2800" dirty="0"/>
              <a:t> </a:t>
            </a:r>
            <a:r>
              <a:rPr lang="en-US" sz="2800" dirty="0" err="1"/>
              <a:t>shakllanadi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57109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D6853-E24B-4186-AA24-8ACA95017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222FCF-7BD0-4CBC-BDDE-F15B06514D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5BFC42E-7B41-47EE-8ACF-E5E37449D8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2098CE-DC70-4763-8CBF-13BC76BAE912}"/>
              </a:ext>
            </a:extLst>
          </p:cNvPr>
          <p:cNvSpPr txBox="1"/>
          <p:nvPr/>
        </p:nvSpPr>
        <p:spPr>
          <a:xfrm>
            <a:off x="2429435" y="1027906"/>
            <a:ext cx="6633882" cy="4549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/>
              <a:t>O‘qituvchi</a:t>
            </a:r>
            <a:r>
              <a:rPr lang="en-US" sz="2800" dirty="0"/>
              <a:t> </a:t>
            </a:r>
            <a:r>
              <a:rPr lang="en-US" sz="2800" dirty="0" err="1"/>
              <a:t>muloqot</a:t>
            </a:r>
            <a:r>
              <a:rPr lang="en-US" sz="2800" dirty="0"/>
              <a:t> </a:t>
            </a:r>
            <a:r>
              <a:rPr lang="en-US" sz="2800" dirty="0" err="1"/>
              <a:t>jarayonida</a:t>
            </a:r>
            <a:r>
              <a:rPr lang="en-US" sz="2800" dirty="0"/>
              <a:t> </a:t>
            </a:r>
            <a:r>
              <a:rPr lang="en-US" sz="2800" dirty="0" err="1"/>
              <a:t>ijobiy</a:t>
            </a:r>
            <a:r>
              <a:rPr lang="en-US" sz="2800" dirty="0"/>
              <a:t> </a:t>
            </a:r>
            <a:r>
              <a:rPr lang="en-US" sz="2800" dirty="0" err="1"/>
              <a:t>tildan</a:t>
            </a:r>
            <a:r>
              <a:rPr lang="en-US" sz="2800" dirty="0"/>
              <a:t>, </a:t>
            </a:r>
            <a:r>
              <a:rPr lang="en-US" sz="2800" dirty="0" err="1"/>
              <a:t>samimiy</a:t>
            </a:r>
            <a:r>
              <a:rPr lang="en-US" sz="2800" dirty="0"/>
              <a:t> </a:t>
            </a:r>
            <a:r>
              <a:rPr lang="en-US" sz="2800" dirty="0" err="1"/>
              <a:t>ohangdan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rag‘batlantiruvchi</a:t>
            </a:r>
            <a:r>
              <a:rPr lang="en-US" sz="2800" dirty="0"/>
              <a:t> </a:t>
            </a:r>
            <a:r>
              <a:rPr lang="en-US" sz="2800" dirty="0" err="1"/>
              <a:t>so‘zlardan</a:t>
            </a:r>
            <a:r>
              <a:rPr lang="en-US" sz="2800" dirty="0"/>
              <a:t> </a:t>
            </a:r>
            <a:r>
              <a:rPr lang="en-US" sz="2800" dirty="0" err="1"/>
              <a:t>foydalanishi</a:t>
            </a:r>
            <a:r>
              <a:rPr lang="en-US" sz="2800" dirty="0"/>
              <a:t>, </a:t>
            </a:r>
            <a:r>
              <a:rPr lang="en-US" sz="2800" dirty="0" err="1"/>
              <a:t>o‘quvchilarga</a:t>
            </a:r>
            <a:r>
              <a:rPr lang="en-US" sz="2800" dirty="0"/>
              <a:t> </a:t>
            </a:r>
            <a:r>
              <a:rPr lang="en-US" sz="2800" dirty="0" err="1"/>
              <a:t>ruhiy</a:t>
            </a:r>
            <a:r>
              <a:rPr lang="en-US" sz="2800" dirty="0"/>
              <a:t> </a:t>
            </a:r>
            <a:r>
              <a:rPr lang="en-US" sz="2800" dirty="0" err="1"/>
              <a:t>qo‘llab-quvvatlov</a:t>
            </a:r>
            <a:r>
              <a:rPr lang="en-US" sz="2800" dirty="0"/>
              <a:t> </a:t>
            </a:r>
            <a:r>
              <a:rPr lang="en-US" sz="2800" dirty="0" err="1"/>
              <a:t>berishi</a:t>
            </a:r>
            <a:r>
              <a:rPr lang="en-US" sz="2800" dirty="0"/>
              <a:t> </a:t>
            </a:r>
            <a:r>
              <a:rPr lang="en-US" sz="2800" dirty="0" err="1"/>
              <a:t>muhimdir</a:t>
            </a:r>
            <a:r>
              <a:rPr lang="en-US" sz="2800" dirty="0"/>
              <a:t>. </a:t>
            </a:r>
            <a:r>
              <a:rPr lang="en-US" sz="2800" dirty="0" err="1"/>
              <a:t>Chunki</a:t>
            </a:r>
            <a:r>
              <a:rPr lang="en-US" sz="2800" dirty="0"/>
              <a:t> </a:t>
            </a:r>
            <a:r>
              <a:rPr lang="en-US" sz="2800" dirty="0" err="1"/>
              <a:t>ijobiy</a:t>
            </a:r>
            <a:r>
              <a:rPr lang="en-US" sz="2800" dirty="0"/>
              <a:t> </a:t>
            </a:r>
            <a:r>
              <a:rPr lang="en-US" sz="2800" dirty="0" err="1"/>
              <a:t>so‘z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iliq</a:t>
            </a:r>
            <a:r>
              <a:rPr lang="en-US" sz="2800" dirty="0"/>
              <a:t> </a:t>
            </a:r>
            <a:r>
              <a:rPr lang="en-US" sz="2800" dirty="0" err="1"/>
              <a:t>muomala</a:t>
            </a:r>
            <a:r>
              <a:rPr lang="en-US" sz="2800" dirty="0"/>
              <a:t> </a:t>
            </a:r>
            <a:r>
              <a:rPr lang="en-US" sz="2800" dirty="0" err="1"/>
              <a:t>o‘quvchi</a:t>
            </a:r>
            <a:r>
              <a:rPr lang="en-US" sz="2800" dirty="0"/>
              <a:t> </a:t>
            </a:r>
            <a:r>
              <a:rPr lang="en-US" sz="2800" dirty="0" err="1"/>
              <a:t>motivatsiyasini</a:t>
            </a:r>
            <a:r>
              <a:rPr lang="en-US" sz="2800" dirty="0"/>
              <a:t> </a:t>
            </a:r>
            <a:r>
              <a:rPr lang="en-US" sz="2800" dirty="0" err="1"/>
              <a:t>kuchaytiradi</a:t>
            </a:r>
            <a:r>
              <a:rPr lang="en-US" sz="2800" dirty="0"/>
              <a:t>, </a:t>
            </a:r>
            <a:r>
              <a:rPr lang="en-US" sz="2800" dirty="0" err="1"/>
              <a:t>o‘qishga</a:t>
            </a:r>
            <a:r>
              <a:rPr lang="en-US" sz="2800" dirty="0"/>
              <a:t> </a:t>
            </a:r>
            <a:r>
              <a:rPr lang="en-US" sz="2800" dirty="0" err="1"/>
              <a:t>bo‘lgan</a:t>
            </a:r>
            <a:r>
              <a:rPr lang="en-US" sz="2800" dirty="0"/>
              <a:t> </a:t>
            </a:r>
            <a:r>
              <a:rPr lang="en-US" sz="2800" dirty="0" err="1"/>
              <a:t>ishtiyoqni</a:t>
            </a:r>
            <a:r>
              <a:rPr lang="en-US" sz="2800" dirty="0"/>
              <a:t> </a:t>
            </a:r>
            <a:r>
              <a:rPr lang="en-US" sz="2800" dirty="0" err="1"/>
              <a:t>oshiradi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71545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7DBE3A-4E5A-4BFD-B090-EC3CE7B3D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E42646-B7BB-4F0B-8CC5-69539A13B0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ED4D59-31F0-4729-8B9E-19B24B5E4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FAFB5-795A-4E85-9001-BDB2E058E75F}"/>
              </a:ext>
            </a:extLst>
          </p:cNvPr>
          <p:cNvSpPr txBox="1"/>
          <p:nvPr/>
        </p:nvSpPr>
        <p:spPr>
          <a:xfrm>
            <a:off x="2115671" y="1027906"/>
            <a:ext cx="7315199" cy="4549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/>
              <a:t>Shuningdek</a:t>
            </a:r>
            <a:r>
              <a:rPr lang="en-US" sz="2800" dirty="0"/>
              <a:t>, </a:t>
            </a:r>
            <a:r>
              <a:rPr lang="en-US" sz="2800" dirty="0" err="1"/>
              <a:t>o‘qituvchining</a:t>
            </a:r>
            <a:r>
              <a:rPr lang="en-US" sz="2800" dirty="0"/>
              <a:t> </a:t>
            </a:r>
            <a:r>
              <a:rPr lang="en-US" sz="2800" dirty="0" err="1"/>
              <a:t>muloqotdagi</a:t>
            </a:r>
            <a:r>
              <a:rPr lang="en-US" sz="2800" dirty="0"/>
              <a:t> </a:t>
            </a:r>
            <a:r>
              <a:rPr lang="en-US" sz="2800" dirty="0" err="1"/>
              <a:t>madaniyati</a:t>
            </a:r>
            <a:r>
              <a:rPr lang="en-US" sz="2800" dirty="0"/>
              <a:t> </a:t>
            </a:r>
            <a:r>
              <a:rPr lang="en-US" sz="2800" dirty="0" err="1"/>
              <a:t>uning</a:t>
            </a:r>
            <a:r>
              <a:rPr lang="en-US" sz="2800" dirty="0"/>
              <a:t> </a:t>
            </a:r>
            <a:r>
              <a:rPr lang="en-US" sz="2800" dirty="0" err="1"/>
              <a:t>kasbiy</a:t>
            </a:r>
            <a:r>
              <a:rPr lang="en-US" sz="2800" dirty="0"/>
              <a:t> </a:t>
            </a:r>
            <a:r>
              <a:rPr lang="en-US" sz="2800" dirty="0" err="1"/>
              <a:t>etukligini</a:t>
            </a:r>
            <a:r>
              <a:rPr lang="en-US" sz="2800" dirty="0"/>
              <a:t>, </a:t>
            </a:r>
            <a:r>
              <a:rPr lang="en-US" sz="2800" dirty="0" err="1"/>
              <a:t>psixologik</a:t>
            </a:r>
            <a:r>
              <a:rPr lang="en-US" sz="2800" dirty="0"/>
              <a:t> </a:t>
            </a:r>
            <a:r>
              <a:rPr lang="en-US" sz="2800" dirty="0" err="1"/>
              <a:t>barqarorligini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shaxsiy</a:t>
            </a:r>
            <a:r>
              <a:rPr lang="en-US" sz="2800" dirty="0"/>
              <a:t> </a:t>
            </a:r>
            <a:r>
              <a:rPr lang="en-US" sz="2800" dirty="0" err="1"/>
              <a:t>fazilatlarini</a:t>
            </a:r>
            <a:r>
              <a:rPr lang="en-US" sz="2800" dirty="0"/>
              <a:t> </a:t>
            </a:r>
            <a:r>
              <a:rPr lang="en-US" sz="2800" dirty="0" err="1"/>
              <a:t>namoyon</a:t>
            </a:r>
            <a:r>
              <a:rPr lang="en-US" sz="2800" dirty="0"/>
              <a:t> </a:t>
            </a:r>
            <a:r>
              <a:rPr lang="en-US" sz="2800" dirty="0" err="1"/>
              <a:t>etadi</a:t>
            </a:r>
            <a:r>
              <a:rPr lang="en-US" sz="2800" dirty="0"/>
              <a:t>. Bu </a:t>
            </a:r>
            <a:r>
              <a:rPr lang="en-US" sz="2800" dirty="0" err="1"/>
              <a:t>jarayon</a:t>
            </a:r>
            <a:r>
              <a:rPr lang="en-US" sz="2800" dirty="0"/>
              <a:t> </a:t>
            </a:r>
            <a:r>
              <a:rPr lang="en-US" sz="2800" dirty="0" err="1"/>
              <a:t>o‘z</a:t>
            </a:r>
            <a:r>
              <a:rPr lang="en-US" sz="2800" dirty="0"/>
              <a:t> </a:t>
            </a:r>
            <a:r>
              <a:rPr lang="en-US" sz="2800" dirty="0" err="1"/>
              <a:t>navbatida</a:t>
            </a:r>
            <a:r>
              <a:rPr lang="en-US" sz="2800" dirty="0"/>
              <a:t> </a:t>
            </a:r>
            <a:r>
              <a:rPr lang="en-US" sz="2800" dirty="0" err="1"/>
              <a:t>o‘quvchilarni</a:t>
            </a:r>
            <a:r>
              <a:rPr lang="en-US" sz="2800" dirty="0"/>
              <a:t> ham </a:t>
            </a:r>
            <a:r>
              <a:rPr lang="en-US" sz="2800" dirty="0" err="1"/>
              <a:t>muloqot</a:t>
            </a:r>
            <a:r>
              <a:rPr lang="en-US" sz="2800" dirty="0"/>
              <a:t> </a:t>
            </a:r>
            <a:r>
              <a:rPr lang="en-US" sz="2800" dirty="0" err="1"/>
              <a:t>madaniyatiga</a:t>
            </a:r>
            <a:r>
              <a:rPr lang="en-US" sz="2800" dirty="0"/>
              <a:t> </a:t>
            </a:r>
            <a:r>
              <a:rPr lang="en-US" sz="2800" dirty="0" err="1"/>
              <a:t>o‘rgatadi</a:t>
            </a:r>
            <a:r>
              <a:rPr lang="en-US" sz="2800" dirty="0"/>
              <a:t>, </a:t>
            </a:r>
            <a:r>
              <a:rPr lang="en-US" sz="2800" dirty="0" err="1"/>
              <a:t>jamiyatda</a:t>
            </a:r>
            <a:r>
              <a:rPr lang="en-US" sz="2800" dirty="0"/>
              <a:t> </a:t>
            </a:r>
            <a:r>
              <a:rPr lang="en-US" sz="2800" dirty="0" err="1"/>
              <a:t>to‘g‘ri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madaniyatli</a:t>
            </a:r>
            <a:r>
              <a:rPr lang="en-US" sz="2800" dirty="0"/>
              <a:t> </a:t>
            </a:r>
            <a:r>
              <a:rPr lang="en-US" sz="2800" dirty="0" err="1"/>
              <a:t>munosabatlarni</a:t>
            </a:r>
            <a:r>
              <a:rPr lang="en-US" sz="2800" dirty="0"/>
              <a:t> </a:t>
            </a:r>
            <a:r>
              <a:rPr lang="en-US" sz="2800" dirty="0" err="1"/>
              <a:t>shakllantirishga</a:t>
            </a:r>
            <a:r>
              <a:rPr lang="en-US" sz="2800" dirty="0"/>
              <a:t> </a:t>
            </a:r>
            <a:r>
              <a:rPr lang="en-US" sz="2800" dirty="0" err="1"/>
              <a:t>zamin</a:t>
            </a:r>
            <a:r>
              <a:rPr lang="en-US" sz="2800" dirty="0"/>
              <a:t> </a:t>
            </a:r>
            <a:r>
              <a:rPr lang="en-US" sz="2800" dirty="0" err="1"/>
              <a:t>yaratadi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069395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427</Words>
  <Application>Microsoft Office PowerPoint</Application>
  <PresentationFormat>Широкоэкранный</PresentationFormat>
  <Paragraphs>12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4</cp:revision>
  <dcterms:created xsi:type="dcterms:W3CDTF">2025-10-19T09:37:27Z</dcterms:created>
  <dcterms:modified xsi:type="dcterms:W3CDTF">2025-11-07T03:57:11Z</dcterms:modified>
</cp:coreProperties>
</file>