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9144000" cy="6858000" type="screen4x3"/>
  <p:notesSz cx="6888163" cy="100187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84" autoAdjust="0"/>
    <p:restoredTop sz="94660"/>
  </p:normalViewPr>
  <p:slideViewPr>
    <p:cSldViewPr>
      <p:cViewPr varScale="1">
        <p:scale>
          <a:sx n="85" d="100"/>
          <a:sy n="85" d="100"/>
        </p:scale>
        <p:origin x="141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85DBAF2F-48E7-42F3-9B95-AAAB534A4AAA}" type="datetimeFigureOut">
              <a:rPr lang="ru-RU" smtClean="0"/>
              <a:t>16.12.2025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84F2E0B-AE49-47A8-8DC6-BDBF8DA5D442}" type="slidenum">
              <a:rPr lang="ru-RU" smtClean="0"/>
              <a:t>‹#›</a:t>
            </a:fld>
            <a:endParaRPr lang="ru-RU"/>
          </a:p>
        </p:txBody>
      </p:sp>
    </p:spTree>
    <p:extLst>
      <p:ext uri="{BB962C8B-B14F-4D97-AF65-F5344CB8AC3E}">
        <p14:creationId xmlns:p14="http://schemas.microsoft.com/office/powerpoint/2010/main" val="2053005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5DBAF2F-48E7-42F3-9B95-AAAB534A4AAA}" type="datetimeFigureOut">
              <a:rPr lang="ru-RU" smtClean="0"/>
              <a:t>16.12.2025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84F2E0B-AE49-47A8-8DC6-BDBF8DA5D442}" type="slidenum">
              <a:rPr lang="ru-RU" smtClean="0"/>
              <a:t>‹#›</a:t>
            </a:fld>
            <a:endParaRPr lang="ru-RU"/>
          </a:p>
        </p:txBody>
      </p:sp>
    </p:spTree>
    <p:extLst>
      <p:ext uri="{BB962C8B-B14F-4D97-AF65-F5344CB8AC3E}">
        <p14:creationId xmlns:p14="http://schemas.microsoft.com/office/powerpoint/2010/main" val="1872314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5DBAF2F-48E7-42F3-9B95-AAAB534A4AAA}" type="datetimeFigureOut">
              <a:rPr lang="ru-RU" smtClean="0"/>
              <a:t>16.12.2025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84F2E0B-AE49-47A8-8DC6-BDBF8DA5D442}" type="slidenum">
              <a:rPr lang="ru-RU" smtClean="0"/>
              <a:t>‹#›</a:t>
            </a:fld>
            <a:endParaRPr lang="ru-RU"/>
          </a:p>
        </p:txBody>
      </p:sp>
    </p:spTree>
    <p:extLst>
      <p:ext uri="{BB962C8B-B14F-4D97-AF65-F5344CB8AC3E}">
        <p14:creationId xmlns:p14="http://schemas.microsoft.com/office/powerpoint/2010/main" val="1414396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5DBAF2F-48E7-42F3-9B95-AAAB534A4AAA}" type="datetimeFigureOut">
              <a:rPr lang="ru-RU" smtClean="0"/>
              <a:t>16.12.2025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84F2E0B-AE49-47A8-8DC6-BDBF8DA5D442}" type="slidenum">
              <a:rPr lang="ru-RU" smtClean="0"/>
              <a:t>‹#›</a:t>
            </a:fld>
            <a:endParaRPr lang="ru-RU"/>
          </a:p>
        </p:txBody>
      </p:sp>
    </p:spTree>
    <p:extLst>
      <p:ext uri="{BB962C8B-B14F-4D97-AF65-F5344CB8AC3E}">
        <p14:creationId xmlns:p14="http://schemas.microsoft.com/office/powerpoint/2010/main" val="3750611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5DBAF2F-48E7-42F3-9B95-AAAB534A4AAA}" type="datetimeFigureOut">
              <a:rPr lang="ru-RU" smtClean="0"/>
              <a:t>16.12.2025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84F2E0B-AE49-47A8-8DC6-BDBF8DA5D442}" type="slidenum">
              <a:rPr lang="ru-RU" smtClean="0"/>
              <a:t>‹#›</a:t>
            </a:fld>
            <a:endParaRPr lang="ru-RU"/>
          </a:p>
        </p:txBody>
      </p:sp>
    </p:spTree>
    <p:extLst>
      <p:ext uri="{BB962C8B-B14F-4D97-AF65-F5344CB8AC3E}">
        <p14:creationId xmlns:p14="http://schemas.microsoft.com/office/powerpoint/2010/main" val="902611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5DBAF2F-48E7-42F3-9B95-AAAB534A4AAA}" type="datetimeFigureOut">
              <a:rPr lang="ru-RU" smtClean="0"/>
              <a:t>16.12.2025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84F2E0B-AE49-47A8-8DC6-BDBF8DA5D442}" type="slidenum">
              <a:rPr lang="ru-RU" smtClean="0"/>
              <a:t>‹#›</a:t>
            </a:fld>
            <a:endParaRPr lang="ru-RU"/>
          </a:p>
        </p:txBody>
      </p:sp>
    </p:spTree>
    <p:extLst>
      <p:ext uri="{BB962C8B-B14F-4D97-AF65-F5344CB8AC3E}">
        <p14:creationId xmlns:p14="http://schemas.microsoft.com/office/powerpoint/2010/main" val="2498079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85DBAF2F-48E7-42F3-9B95-AAAB534A4AAA}" type="datetimeFigureOut">
              <a:rPr lang="ru-RU" smtClean="0"/>
              <a:t>16.12.2025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84F2E0B-AE49-47A8-8DC6-BDBF8DA5D442}" type="slidenum">
              <a:rPr lang="ru-RU" smtClean="0"/>
              <a:t>‹#›</a:t>
            </a:fld>
            <a:endParaRPr lang="ru-RU"/>
          </a:p>
        </p:txBody>
      </p:sp>
    </p:spTree>
    <p:extLst>
      <p:ext uri="{BB962C8B-B14F-4D97-AF65-F5344CB8AC3E}">
        <p14:creationId xmlns:p14="http://schemas.microsoft.com/office/powerpoint/2010/main" val="3898613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85DBAF2F-48E7-42F3-9B95-AAAB534A4AAA}" type="datetimeFigureOut">
              <a:rPr lang="ru-RU" smtClean="0"/>
              <a:t>16.12.2025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84F2E0B-AE49-47A8-8DC6-BDBF8DA5D442}" type="slidenum">
              <a:rPr lang="ru-RU" smtClean="0"/>
              <a:t>‹#›</a:t>
            </a:fld>
            <a:endParaRPr lang="ru-RU"/>
          </a:p>
        </p:txBody>
      </p:sp>
    </p:spTree>
    <p:extLst>
      <p:ext uri="{BB962C8B-B14F-4D97-AF65-F5344CB8AC3E}">
        <p14:creationId xmlns:p14="http://schemas.microsoft.com/office/powerpoint/2010/main" val="982467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5DBAF2F-48E7-42F3-9B95-AAAB534A4AAA}" type="datetimeFigureOut">
              <a:rPr lang="ru-RU" smtClean="0"/>
              <a:t>16.12.2025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84F2E0B-AE49-47A8-8DC6-BDBF8DA5D442}" type="slidenum">
              <a:rPr lang="ru-RU" smtClean="0"/>
              <a:t>‹#›</a:t>
            </a:fld>
            <a:endParaRPr lang="ru-RU"/>
          </a:p>
        </p:txBody>
      </p:sp>
    </p:spTree>
    <p:extLst>
      <p:ext uri="{BB962C8B-B14F-4D97-AF65-F5344CB8AC3E}">
        <p14:creationId xmlns:p14="http://schemas.microsoft.com/office/powerpoint/2010/main" val="196717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85DBAF2F-48E7-42F3-9B95-AAAB534A4AAA}" type="datetimeFigureOut">
              <a:rPr lang="ru-RU" smtClean="0"/>
              <a:t>16.12.2025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84F2E0B-AE49-47A8-8DC6-BDBF8DA5D442}" type="slidenum">
              <a:rPr lang="ru-RU" smtClean="0"/>
              <a:t>‹#›</a:t>
            </a:fld>
            <a:endParaRPr lang="ru-RU"/>
          </a:p>
        </p:txBody>
      </p:sp>
    </p:spTree>
    <p:extLst>
      <p:ext uri="{BB962C8B-B14F-4D97-AF65-F5344CB8AC3E}">
        <p14:creationId xmlns:p14="http://schemas.microsoft.com/office/powerpoint/2010/main" val="2390576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85DBAF2F-48E7-42F3-9B95-AAAB534A4AAA}" type="datetimeFigureOut">
              <a:rPr lang="ru-RU" smtClean="0"/>
              <a:t>16.12.2025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84F2E0B-AE49-47A8-8DC6-BDBF8DA5D442}" type="slidenum">
              <a:rPr lang="ru-RU" smtClean="0"/>
              <a:t>‹#›</a:t>
            </a:fld>
            <a:endParaRPr lang="ru-RU"/>
          </a:p>
        </p:txBody>
      </p:sp>
    </p:spTree>
    <p:extLst>
      <p:ext uri="{BB962C8B-B14F-4D97-AF65-F5344CB8AC3E}">
        <p14:creationId xmlns:p14="http://schemas.microsoft.com/office/powerpoint/2010/main" val="2619375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DBAF2F-48E7-42F3-9B95-AAAB534A4AAA}" type="datetimeFigureOut">
              <a:rPr lang="ru-RU" smtClean="0"/>
              <a:t>16.12.2025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4F2E0B-AE49-47A8-8DC6-BDBF8DA5D442}" type="slidenum">
              <a:rPr lang="ru-RU" smtClean="0"/>
              <a:t>‹#›</a:t>
            </a:fld>
            <a:endParaRPr lang="ru-RU"/>
          </a:p>
        </p:txBody>
      </p:sp>
    </p:spTree>
    <p:extLst>
      <p:ext uri="{BB962C8B-B14F-4D97-AF65-F5344CB8AC3E}">
        <p14:creationId xmlns:p14="http://schemas.microsoft.com/office/powerpoint/2010/main" val="58076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276872"/>
            <a:ext cx="8229600" cy="1143000"/>
          </a:xfrm>
        </p:spPr>
        <p:txBody>
          <a:bodyPr>
            <a:normAutofit fontScale="90000"/>
          </a:bodyPr>
          <a:lstStyle/>
          <a:p>
            <a:r>
              <a:rPr lang="en-US" sz="2800" dirty="0" err="1"/>
              <a:t>Mavzu</a:t>
            </a:r>
            <a:r>
              <a:rPr lang="en-US" sz="2800" dirty="0"/>
              <a:t>: </a:t>
            </a:r>
            <a:r>
              <a:rPr lang="en-US" sz="2800" dirty="0" err="1"/>
              <a:t>Falsafaning</a:t>
            </a:r>
            <a:r>
              <a:rPr lang="en-US" sz="2800" dirty="0"/>
              <a:t> </a:t>
            </a:r>
            <a:r>
              <a:rPr lang="en-US" sz="2800" dirty="0" err="1"/>
              <a:t>mohiyatiga</a:t>
            </a:r>
            <a:r>
              <a:rPr lang="en-US" sz="2800" dirty="0"/>
              <a:t> </a:t>
            </a:r>
            <a:r>
              <a:rPr lang="en-US" sz="2800" dirty="0" err="1"/>
              <a:t>oid</a:t>
            </a:r>
            <a:r>
              <a:rPr lang="en-US" sz="2800" dirty="0"/>
              <a:t> </a:t>
            </a:r>
            <a:r>
              <a:rPr lang="en-US" sz="2800" dirty="0" err="1"/>
              <a:t>Sharq</a:t>
            </a:r>
            <a:r>
              <a:rPr lang="en-US" sz="2800" dirty="0"/>
              <a:t> </a:t>
            </a:r>
            <a:r>
              <a:rPr lang="en-US" sz="2800" dirty="0" err="1"/>
              <a:t>va</a:t>
            </a:r>
            <a:r>
              <a:rPr lang="en-US" sz="2800" dirty="0"/>
              <a:t> </a:t>
            </a:r>
            <a:r>
              <a:rPr lang="en-US" sz="2800" dirty="0" err="1"/>
              <a:t>G’arb</a:t>
            </a:r>
            <a:r>
              <a:rPr lang="en-US" sz="2800" dirty="0"/>
              <a:t> </a:t>
            </a:r>
            <a:r>
              <a:rPr lang="en-US" sz="2800" dirty="0" err="1"/>
              <a:t>mutafakkirlari</a:t>
            </a:r>
            <a:r>
              <a:rPr lang="en-US" sz="2800" dirty="0"/>
              <a:t> </a:t>
            </a:r>
            <a:r>
              <a:rPr lang="en-US" sz="2800" dirty="0" err="1"/>
              <a:t>ta’riflarini</a:t>
            </a:r>
            <a:r>
              <a:rPr lang="en-US" sz="2800" dirty="0"/>
              <a:t> </a:t>
            </a:r>
            <a:r>
              <a:rPr lang="en-US" sz="2800" dirty="0" err="1"/>
              <a:t>tasniflash</a:t>
            </a:r>
            <a:br>
              <a:rPr lang="en-US" sz="2800" dirty="0"/>
            </a:br>
            <a:r>
              <a:rPr lang="en-US" sz="2800" dirty="0" err="1"/>
              <a:t>Reja</a:t>
            </a:r>
            <a:r>
              <a:rPr lang="en-US" sz="2800" dirty="0"/>
              <a:t>:</a:t>
            </a:r>
            <a:br>
              <a:rPr lang="en-US" sz="2800" dirty="0"/>
            </a:br>
            <a:r>
              <a:rPr lang="en-US" sz="2800" dirty="0"/>
              <a:t>1)</a:t>
            </a:r>
            <a:r>
              <a:rPr lang="en-US" sz="2800" dirty="0" err="1"/>
              <a:t>Falsafa</a:t>
            </a:r>
            <a:r>
              <a:rPr lang="en-US" sz="2800" dirty="0"/>
              <a:t> </a:t>
            </a:r>
            <a:r>
              <a:rPr lang="en-US" sz="2800" dirty="0" err="1"/>
              <a:t>tushunchasining</a:t>
            </a:r>
            <a:r>
              <a:rPr lang="en-US" sz="2800" dirty="0"/>
              <a:t> </a:t>
            </a:r>
            <a:r>
              <a:rPr lang="en-US" sz="2800" dirty="0" err="1"/>
              <a:t>umumiy</a:t>
            </a:r>
            <a:r>
              <a:rPr lang="en-US" sz="2800" dirty="0"/>
              <a:t> </a:t>
            </a:r>
            <a:r>
              <a:rPr lang="en-US" sz="2800" dirty="0" err="1"/>
              <a:t>mohiyati</a:t>
            </a:r>
            <a:r>
              <a:rPr lang="en-US" sz="2800" dirty="0"/>
              <a:t>.</a:t>
            </a:r>
            <a:br>
              <a:rPr lang="en-US" sz="2800" dirty="0"/>
            </a:br>
            <a:r>
              <a:rPr lang="en-US" sz="2800" dirty="0"/>
              <a:t>2)</a:t>
            </a:r>
            <a:r>
              <a:rPr lang="en-US" sz="2800" dirty="0" err="1"/>
              <a:t>Sharq</a:t>
            </a:r>
            <a:r>
              <a:rPr lang="en-US" sz="2800" dirty="0"/>
              <a:t> </a:t>
            </a:r>
            <a:r>
              <a:rPr lang="en-US" sz="2800" dirty="0" err="1"/>
              <a:t>mutafakkirlaring</a:t>
            </a:r>
            <a:r>
              <a:rPr lang="en-US" sz="2800" dirty="0"/>
              <a:t> </a:t>
            </a:r>
            <a:r>
              <a:rPr lang="en-US" sz="2800" dirty="0" err="1"/>
              <a:t>falsafa</a:t>
            </a:r>
            <a:r>
              <a:rPr lang="en-US" sz="2800" dirty="0"/>
              <a:t> </a:t>
            </a:r>
            <a:r>
              <a:rPr lang="en-US" sz="2800" dirty="0" err="1"/>
              <a:t>haqidagi</a:t>
            </a:r>
            <a:r>
              <a:rPr lang="en-US" sz="2800" dirty="0"/>
              <a:t> </a:t>
            </a:r>
            <a:r>
              <a:rPr lang="en-US" sz="2800" dirty="0" err="1"/>
              <a:t>qarashlari</a:t>
            </a:r>
            <a:br>
              <a:rPr lang="en-US" sz="2800" dirty="0"/>
            </a:br>
            <a:r>
              <a:rPr lang="en-US" sz="2800" dirty="0"/>
              <a:t>3)</a:t>
            </a:r>
            <a:r>
              <a:rPr lang="en-US" sz="2800" dirty="0" err="1"/>
              <a:t>G’arb</a:t>
            </a:r>
            <a:r>
              <a:rPr lang="en-US" sz="2800" dirty="0"/>
              <a:t> </a:t>
            </a:r>
            <a:r>
              <a:rPr lang="en-US" sz="2800" dirty="0" err="1"/>
              <a:t>mutafakkirlaring</a:t>
            </a:r>
            <a:r>
              <a:rPr lang="en-US" sz="2800" dirty="0"/>
              <a:t> </a:t>
            </a:r>
            <a:r>
              <a:rPr lang="en-US" sz="2800" dirty="0" err="1"/>
              <a:t>falsafa</a:t>
            </a:r>
            <a:r>
              <a:rPr lang="en-US" sz="2800" dirty="0"/>
              <a:t> </a:t>
            </a:r>
            <a:r>
              <a:rPr lang="en-US" sz="2800" dirty="0" err="1"/>
              <a:t>mohiyati</a:t>
            </a:r>
            <a:r>
              <a:rPr lang="en-US" sz="2800" dirty="0"/>
              <a:t> </a:t>
            </a:r>
            <a:r>
              <a:rPr lang="en-US" sz="2800" dirty="0" err="1"/>
              <a:t>haqidagi</a:t>
            </a:r>
            <a:r>
              <a:rPr lang="en-US" sz="2800" dirty="0"/>
              <a:t> </a:t>
            </a:r>
            <a:r>
              <a:rPr lang="en-US" sz="2800" dirty="0" err="1"/>
              <a:t>ta’riflari</a:t>
            </a:r>
            <a:r>
              <a:rPr lang="en-US" sz="2800" dirty="0"/>
              <a:t>.</a:t>
            </a:r>
            <a:br>
              <a:rPr lang="en-US" sz="2800" dirty="0"/>
            </a:br>
            <a:endParaRPr lang="ru-RU" sz="2800" dirty="0"/>
          </a:p>
        </p:txBody>
      </p:sp>
    </p:spTree>
    <p:extLst>
      <p:ext uri="{BB962C8B-B14F-4D97-AF65-F5344CB8AC3E}">
        <p14:creationId xmlns:p14="http://schemas.microsoft.com/office/powerpoint/2010/main" val="1507255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564904"/>
            <a:ext cx="8229600" cy="1143000"/>
          </a:xfrm>
        </p:spPr>
        <p:txBody>
          <a:bodyPr>
            <a:noAutofit/>
          </a:bodyPr>
          <a:lstStyle/>
          <a:p>
            <a:r>
              <a:rPr lang="en-US" sz="2000" dirty="0" err="1"/>
              <a:t>Falsafa</a:t>
            </a:r>
            <a:r>
              <a:rPr lang="en-US" sz="2000" dirty="0"/>
              <a:t> (</a:t>
            </a:r>
            <a:r>
              <a:rPr lang="en-US" sz="2000" dirty="0" err="1"/>
              <a:t>yunoncha</a:t>
            </a:r>
            <a:r>
              <a:rPr lang="en-US" sz="2000" dirty="0"/>
              <a:t> </a:t>
            </a:r>
            <a:r>
              <a:rPr lang="el-GR" sz="2000" dirty="0"/>
              <a:t>φιλοσοφία – „</a:t>
            </a:r>
            <a:r>
              <a:rPr lang="en-US" sz="2000" dirty="0" err="1"/>
              <a:t>donishlikni</a:t>
            </a:r>
            <a:r>
              <a:rPr lang="en-US" sz="2000" dirty="0"/>
              <a:t> </a:t>
            </a:r>
            <a:r>
              <a:rPr lang="en-US" sz="2000" dirty="0" err="1"/>
              <a:t>sevish</a:t>
            </a:r>
            <a:r>
              <a:rPr lang="en-US" sz="2000" dirty="0"/>
              <a:t>“, </a:t>
            </a:r>
            <a:r>
              <a:rPr lang="en-US" sz="2000" dirty="0" err="1"/>
              <a:t>yunoncha</a:t>
            </a:r>
            <a:r>
              <a:rPr lang="en-US" sz="2000" dirty="0"/>
              <a:t> </a:t>
            </a:r>
            <a:r>
              <a:rPr lang="el-GR" sz="2000" dirty="0"/>
              <a:t>φιλέω – „</a:t>
            </a:r>
            <a:r>
              <a:rPr lang="en-US" sz="2000" dirty="0" err="1"/>
              <a:t>sevaman</a:t>
            </a:r>
            <a:r>
              <a:rPr lang="en-US" sz="2000" dirty="0"/>
              <a:t>“ </a:t>
            </a:r>
            <a:r>
              <a:rPr lang="en-US" sz="2000" dirty="0" err="1"/>
              <a:t>va</a:t>
            </a:r>
            <a:r>
              <a:rPr lang="en-US" sz="2000" dirty="0"/>
              <a:t> </a:t>
            </a:r>
            <a:r>
              <a:rPr lang="en-US" sz="2000" dirty="0" err="1"/>
              <a:t>yunoncha</a:t>
            </a:r>
            <a:r>
              <a:rPr lang="en-US" sz="2000" dirty="0"/>
              <a:t> </a:t>
            </a:r>
            <a:r>
              <a:rPr lang="el-GR" sz="2000" dirty="0"/>
              <a:t>σοφία – „</a:t>
            </a:r>
            <a:r>
              <a:rPr lang="en-US" sz="2000" dirty="0" err="1"/>
              <a:t>donolik</a:t>
            </a:r>
            <a:r>
              <a:rPr lang="en-US" sz="2000" dirty="0"/>
              <a:t>“) – </a:t>
            </a:r>
            <a:r>
              <a:rPr lang="en-US" sz="2000" dirty="0" err="1"/>
              <a:t>eng</a:t>
            </a:r>
            <a:r>
              <a:rPr lang="en-US" sz="2000" dirty="0"/>
              <a:t> </a:t>
            </a:r>
            <a:r>
              <a:rPr lang="en-US" sz="2000" dirty="0" err="1"/>
              <a:t>umumiy</a:t>
            </a:r>
            <a:r>
              <a:rPr lang="en-US" sz="2000" dirty="0"/>
              <a:t> fan (</a:t>
            </a:r>
            <a:r>
              <a:rPr lang="en-US" sz="2000" dirty="0" err="1"/>
              <a:t>nazariya</a:t>
            </a:r>
            <a:r>
              <a:rPr lang="en-US" sz="2000" dirty="0"/>
              <a:t>), </a:t>
            </a:r>
            <a:r>
              <a:rPr lang="en-US" sz="2000" dirty="0" err="1"/>
              <a:t>dunyoqarash</a:t>
            </a:r>
            <a:r>
              <a:rPr lang="en-US" sz="2000" dirty="0"/>
              <a:t> </a:t>
            </a:r>
            <a:r>
              <a:rPr lang="en-US" sz="2000" dirty="0" err="1"/>
              <a:t>shakllaridan</a:t>
            </a:r>
            <a:r>
              <a:rPr lang="en-US" sz="2000" dirty="0"/>
              <a:t> </a:t>
            </a:r>
            <a:r>
              <a:rPr lang="en-US" sz="2000" dirty="0" err="1"/>
              <a:t>biri</a:t>
            </a:r>
            <a:r>
              <a:rPr lang="en-US" sz="2000" dirty="0"/>
              <a:t> </a:t>
            </a:r>
            <a:r>
              <a:rPr lang="en-US" sz="2000" dirty="0" err="1"/>
              <a:t>boʻlib</a:t>
            </a:r>
            <a:r>
              <a:rPr lang="en-US" sz="2000" dirty="0"/>
              <a:t> </a:t>
            </a:r>
            <a:r>
              <a:rPr lang="en-US" sz="2000" dirty="0" err="1"/>
              <a:t>inson</a:t>
            </a:r>
            <a:r>
              <a:rPr lang="en-US" sz="2000" dirty="0"/>
              <a:t> </a:t>
            </a:r>
            <a:r>
              <a:rPr lang="en-US" sz="2000" dirty="0" err="1"/>
              <a:t>faoliyati</a:t>
            </a:r>
            <a:r>
              <a:rPr lang="en-US" sz="2000" dirty="0"/>
              <a:t> </a:t>
            </a:r>
            <a:r>
              <a:rPr lang="en-US" sz="2000" dirty="0" err="1"/>
              <a:t>sohalaridan</a:t>
            </a:r>
            <a:r>
              <a:rPr lang="en-US" sz="2000" dirty="0"/>
              <a:t> </a:t>
            </a:r>
            <a:r>
              <a:rPr lang="en-US" sz="2000" dirty="0" err="1"/>
              <a:t>biri</a:t>
            </a:r>
            <a:r>
              <a:rPr lang="en-US" sz="2000" dirty="0"/>
              <a:t>. U </a:t>
            </a:r>
            <a:r>
              <a:rPr lang="en-US" sz="2000" dirty="0" err="1"/>
              <a:t>kishi</a:t>
            </a:r>
            <a:r>
              <a:rPr lang="en-US" sz="2000" dirty="0"/>
              <a:t> </a:t>
            </a:r>
            <a:r>
              <a:rPr lang="en-US" sz="2000" dirty="0" err="1"/>
              <a:t>qanday</a:t>
            </a:r>
            <a:r>
              <a:rPr lang="en-US" sz="2000" dirty="0"/>
              <a:t> </a:t>
            </a:r>
            <a:r>
              <a:rPr lang="en-US" sz="2000" dirty="0" err="1"/>
              <a:t>yashashi</a:t>
            </a:r>
            <a:r>
              <a:rPr lang="en-US" sz="2000" dirty="0"/>
              <a:t>, </a:t>
            </a:r>
            <a:r>
              <a:rPr lang="en-US" sz="2000" dirty="0" err="1"/>
              <a:t>hayot</a:t>
            </a:r>
            <a:r>
              <a:rPr lang="en-US" sz="2000" dirty="0"/>
              <a:t> </a:t>
            </a:r>
            <a:r>
              <a:rPr lang="en-US" sz="2000" dirty="0" err="1"/>
              <a:t>kechirishi</a:t>
            </a:r>
            <a:r>
              <a:rPr lang="en-US" sz="2000" dirty="0"/>
              <a:t> </a:t>
            </a:r>
            <a:r>
              <a:rPr lang="en-US" sz="2000" dirty="0" err="1"/>
              <a:t>kerak</a:t>
            </a:r>
            <a:r>
              <a:rPr lang="en-US" sz="2000" dirty="0"/>
              <a:t> (</a:t>
            </a:r>
            <a:r>
              <a:rPr lang="en-US" sz="2000" dirty="0" err="1"/>
              <a:t>etika</a:t>
            </a:r>
            <a:r>
              <a:rPr lang="en-US" sz="2000" dirty="0"/>
              <a:t>); </a:t>
            </a:r>
            <a:r>
              <a:rPr lang="en-US" sz="2000" dirty="0" err="1"/>
              <a:t>qaysi</a:t>
            </a:r>
            <a:r>
              <a:rPr lang="en-US" sz="2000" dirty="0"/>
              <a:t> </a:t>
            </a:r>
            <a:r>
              <a:rPr lang="en-US" sz="2000" dirty="0" err="1"/>
              <a:t>narsalar</a:t>
            </a:r>
            <a:r>
              <a:rPr lang="en-US" sz="2000" dirty="0"/>
              <a:t> </a:t>
            </a:r>
            <a:r>
              <a:rPr lang="en-US" sz="2000" dirty="0" err="1"/>
              <a:t>mavjud</a:t>
            </a:r>
            <a:r>
              <a:rPr lang="en-US" sz="2000" dirty="0"/>
              <a:t> </a:t>
            </a:r>
            <a:r>
              <a:rPr lang="en-US" sz="2000" dirty="0" err="1"/>
              <a:t>va</a:t>
            </a:r>
            <a:r>
              <a:rPr lang="en-US" sz="2000" dirty="0"/>
              <a:t> </a:t>
            </a:r>
            <a:r>
              <a:rPr lang="en-US" sz="2000" dirty="0" err="1"/>
              <a:t>ularning</a:t>
            </a:r>
            <a:r>
              <a:rPr lang="en-US" sz="2000" dirty="0"/>
              <a:t> </a:t>
            </a:r>
            <a:r>
              <a:rPr lang="en-US" sz="2000" dirty="0" err="1"/>
              <a:t>tabiati</a:t>
            </a:r>
            <a:r>
              <a:rPr lang="en-US" sz="2000" dirty="0"/>
              <a:t> </a:t>
            </a:r>
            <a:r>
              <a:rPr lang="en-US" sz="2000" dirty="0" err="1"/>
              <a:t>qanday</a:t>
            </a:r>
            <a:r>
              <a:rPr lang="en-US" sz="2000" dirty="0"/>
              <a:t> (</a:t>
            </a:r>
            <a:r>
              <a:rPr lang="en-US" sz="2000" dirty="0" err="1"/>
              <a:t>metafizika</a:t>
            </a:r>
            <a:r>
              <a:rPr lang="en-US" sz="2000" dirty="0"/>
              <a:t>); </a:t>
            </a:r>
            <a:r>
              <a:rPr lang="en-US" sz="2000" dirty="0" err="1"/>
              <a:t>bilim</a:t>
            </a:r>
            <a:r>
              <a:rPr lang="en-US" sz="2000" dirty="0"/>
              <a:t> </a:t>
            </a:r>
            <a:r>
              <a:rPr lang="en-US" sz="2000" dirty="0" err="1"/>
              <a:t>nima</a:t>
            </a:r>
            <a:r>
              <a:rPr lang="en-US" sz="2000" dirty="0"/>
              <a:t> (</a:t>
            </a:r>
            <a:r>
              <a:rPr lang="en-US" sz="2000" dirty="0" err="1"/>
              <a:t>epistemologiya</a:t>
            </a:r>
            <a:r>
              <a:rPr lang="en-US" sz="2000" dirty="0"/>
              <a:t>); </a:t>
            </a:r>
            <a:r>
              <a:rPr lang="en-US" sz="2000" dirty="0" err="1"/>
              <a:t>hamda</a:t>
            </a:r>
            <a:r>
              <a:rPr lang="en-US" sz="2000" dirty="0"/>
              <a:t> </a:t>
            </a:r>
            <a:r>
              <a:rPr lang="en-US" sz="2000" dirty="0" err="1"/>
              <a:t>qanday</a:t>
            </a:r>
            <a:r>
              <a:rPr lang="en-US" sz="2000" dirty="0"/>
              <a:t> </a:t>
            </a:r>
            <a:r>
              <a:rPr lang="en-US" sz="2000" dirty="0" err="1"/>
              <a:t>fikrlash</a:t>
            </a:r>
            <a:r>
              <a:rPr lang="en-US" sz="2000" dirty="0"/>
              <a:t> </a:t>
            </a:r>
            <a:r>
              <a:rPr lang="en-US" sz="2000" dirty="0" err="1"/>
              <a:t>toʻgʻri</a:t>
            </a:r>
            <a:r>
              <a:rPr lang="en-US" sz="2000" dirty="0"/>
              <a:t> (</a:t>
            </a:r>
            <a:r>
              <a:rPr lang="en-US" sz="2000" dirty="0" err="1"/>
              <a:t>mantiq</a:t>
            </a:r>
            <a:r>
              <a:rPr lang="en-US" sz="2000" dirty="0"/>
              <a:t>) </a:t>
            </a:r>
            <a:r>
              <a:rPr lang="en-US" sz="2000" dirty="0" err="1"/>
              <a:t>ekanligini</a:t>
            </a:r>
            <a:r>
              <a:rPr lang="en-US" sz="2000" dirty="0"/>
              <a:t> </a:t>
            </a:r>
            <a:r>
              <a:rPr lang="en-US" sz="2000" dirty="0" err="1"/>
              <a:t>hal</a:t>
            </a:r>
            <a:r>
              <a:rPr lang="en-US" sz="2000" dirty="0"/>
              <a:t> </a:t>
            </a:r>
            <a:r>
              <a:rPr lang="en-US" sz="2000" dirty="0" err="1"/>
              <a:t>qilishga</a:t>
            </a:r>
            <a:r>
              <a:rPr lang="en-US" sz="2000" dirty="0"/>
              <a:t> </a:t>
            </a:r>
            <a:r>
              <a:rPr lang="en-US" sz="2000" dirty="0" err="1"/>
              <a:t>urinadi</a:t>
            </a:r>
            <a:r>
              <a:rPr lang="en-US" sz="2000" dirty="0"/>
              <a:t>.</a:t>
            </a:r>
            <a:br>
              <a:rPr lang="en-US" sz="2000" dirty="0"/>
            </a:br>
            <a:br>
              <a:rPr lang="en-US" sz="2000" dirty="0"/>
            </a:br>
            <a:r>
              <a:rPr lang="en-US" sz="2000" dirty="0" err="1"/>
              <a:t>Falsafa</a:t>
            </a:r>
            <a:r>
              <a:rPr lang="en-US" sz="2000" dirty="0"/>
              <a:t>, </a:t>
            </a:r>
            <a:r>
              <a:rPr lang="en-US" sz="2000" dirty="0" err="1"/>
              <a:t>filosofiya</a:t>
            </a:r>
            <a:r>
              <a:rPr lang="en-US" sz="2000" dirty="0"/>
              <a:t> – </a:t>
            </a:r>
            <a:r>
              <a:rPr lang="en-US" sz="2000" dirty="0" err="1"/>
              <a:t>insonning</a:t>
            </a:r>
            <a:r>
              <a:rPr lang="en-US" sz="2000" dirty="0"/>
              <a:t> </a:t>
            </a:r>
            <a:r>
              <a:rPr lang="en-US" sz="2000" dirty="0" err="1"/>
              <a:t>dunyoda</a:t>
            </a:r>
            <a:r>
              <a:rPr lang="en-US" sz="2000" dirty="0"/>
              <a:t> </a:t>
            </a:r>
            <a:r>
              <a:rPr lang="en-US" sz="2000" dirty="0" err="1"/>
              <a:t>tutgan</a:t>
            </a:r>
            <a:r>
              <a:rPr lang="en-US" sz="2000" dirty="0"/>
              <a:t> </a:t>
            </a:r>
            <a:r>
              <a:rPr lang="en-US" sz="2000" dirty="0" err="1"/>
              <a:t>oʻrni</a:t>
            </a:r>
            <a:r>
              <a:rPr lang="en-US" sz="2000" dirty="0"/>
              <a:t> </a:t>
            </a:r>
            <a:r>
              <a:rPr lang="en-US" sz="2000" dirty="0" err="1"/>
              <a:t>va</a:t>
            </a:r>
            <a:r>
              <a:rPr lang="en-US" sz="2000" dirty="0"/>
              <a:t> </a:t>
            </a:r>
            <a:r>
              <a:rPr lang="en-US" sz="2000" dirty="0" err="1"/>
              <a:t>dunyoqarashining</a:t>
            </a:r>
            <a:r>
              <a:rPr lang="en-US" sz="2000" dirty="0"/>
              <a:t> </a:t>
            </a:r>
            <a:r>
              <a:rPr lang="en-US" sz="2000" dirty="0" err="1"/>
              <a:t>yaxlit</a:t>
            </a:r>
            <a:r>
              <a:rPr lang="en-US" sz="2000" dirty="0"/>
              <a:t> </a:t>
            </a:r>
            <a:r>
              <a:rPr lang="en-US" sz="2000" dirty="0" err="1"/>
              <a:t>tizimini</a:t>
            </a:r>
            <a:r>
              <a:rPr lang="en-US" sz="2000" dirty="0"/>
              <a:t> </a:t>
            </a:r>
            <a:r>
              <a:rPr lang="en-US" sz="2000" dirty="0" err="1"/>
              <a:t>ifodalovchi</a:t>
            </a:r>
            <a:r>
              <a:rPr lang="en-US" sz="2000" dirty="0"/>
              <a:t> </a:t>
            </a:r>
            <a:r>
              <a:rPr lang="en-US" sz="2000" dirty="0" err="1"/>
              <a:t>maʼnaviy</a:t>
            </a:r>
            <a:r>
              <a:rPr lang="en-US" sz="2000" dirty="0"/>
              <a:t> </a:t>
            </a:r>
            <a:r>
              <a:rPr lang="en-US" sz="2000" dirty="0" err="1"/>
              <a:t>faoliyatining</a:t>
            </a:r>
            <a:r>
              <a:rPr lang="en-US" sz="2000" dirty="0"/>
              <a:t> </a:t>
            </a:r>
            <a:r>
              <a:rPr lang="en-US" sz="2000" dirty="0" err="1"/>
              <a:t>bir</a:t>
            </a:r>
            <a:r>
              <a:rPr lang="en-US" sz="2000" dirty="0"/>
              <a:t> </a:t>
            </a:r>
            <a:r>
              <a:rPr lang="en-US" sz="2000" dirty="0" err="1"/>
              <a:t>shakli</a:t>
            </a:r>
            <a:r>
              <a:rPr lang="en-US" sz="2000" dirty="0"/>
              <a:t>. </a:t>
            </a:r>
            <a:r>
              <a:rPr lang="en-US" sz="2000" dirty="0" err="1"/>
              <a:t>Milodiy</a:t>
            </a:r>
            <a:r>
              <a:rPr lang="en-US" sz="2000" dirty="0"/>
              <a:t> II, III </a:t>
            </a:r>
            <a:r>
              <a:rPr lang="en-US" sz="2000" dirty="0" err="1"/>
              <a:t>asrlarda</a:t>
            </a:r>
            <a:r>
              <a:rPr lang="en-US" sz="2000" dirty="0"/>
              <a:t> </a:t>
            </a:r>
            <a:r>
              <a:rPr lang="en-US" sz="2000" dirty="0" err="1"/>
              <a:t>oʻtgan</a:t>
            </a:r>
            <a:r>
              <a:rPr lang="en-US" sz="2000" dirty="0"/>
              <a:t> </a:t>
            </a:r>
            <a:r>
              <a:rPr lang="en-US" sz="2000" dirty="0" err="1"/>
              <a:t>yunon</a:t>
            </a:r>
            <a:r>
              <a:rPr lang="en-US" sz="2000" dirty="0"/>
              <a:t> </a:t>
            </a:r>
            <a:r>
              <a:rPr lang="en-US" sz="2000" dirty="0" err="1"/>
              <a:t>faylasufi</a:t>
            </a:r>
            <a:r>
              <a:rPr lang="en-US" sz="2000" dirty="0"/>
              <a:t> </a:t>
            </a:r>
            <a:r>
              <a:rPr lang="en-US" sz="2000" dirty="0" err="1"/>
              <a:t>Diogen</a:t>
            </a:r>
            <a:r>
              <a:rPr lang="en-US" sz="2000" dirty="0"/>
              <a:t> </a:t>
            </a:r>
            <a:r>
              <a:rPr lang="en-US" sz="2000" dirty="0" err="1"/>
              <a:t>Laertskiyning</a:t>
            </a:r>
            <a:r>
              <a:rPr lang="en-US" sz="2000" dirty="0"/>
              <a:t> </a:t>
            </a:r>
            <a:r>
              <a:rPr lang="en-US" sz="2000" dirty="0" err="1"/>
              <a:t>shohidlik</a:t>
            </a:r>
            <a:r>
              <a:rPr lang="en-US" sz="2000" dirty="0"/>
              <a:t> </a:t>
            </a:r>
            <a:r>
              <a:rPr lang="en-US" sz="2000" dirty="0" err="1"/>
              <a:t>berishicha</a:t>
            </a:r>
            <a:r>
              <a:rPr lang="en-US" sz="2000" dirty="0"/>
              <a:t>, </a:t>
            </a:r>
            <a:r>
              <a:rPr lang="en-US" sz="2000" dirty="0" err="1"/>
              <a:t>yunon</a:t>
            </a:r>
            <a:r>
              <a:rPr lang="en-US" sz="2000" dirty="0"/>
              <a:t> </a:t>
            </a:r>
            <a:r>
              <a:rPr lang="en-US" sz="2000" dirty="0" err="1"/>
              <a:t>mutafakkiri</a:t>
            </a:r>
            <a:r>
              <a:rPr lang="en-US" sz="2000" dirty="0"/>
              <a:t> </a:t>
            </a:r>
            <a:r>
              <a:rPr lang="en-US" sz="2000" dirty="0" err="1"/>
              <a:t>Pifagor</a:t>
            </a:r>
            <a:r>
              <a:rPr lang="en-US" sz="2000" dirty="0"/>
              <a:t> </a:t>
            </a:r>
            <a:r>
              <a:rPr lang="en-US" sz="2000" dirty="0" err="1"/>
              <a:t>birinchi</a:t>
            </a:r>
            <a:r>
              <a:rPr lang="en-US" sz="2000" dirty="0"/>
              <a:t> </a:t>
            </a:r>
            <a:r>
              <a:rPr lang="en-US" sz="2000" dirty="0" err="1"/>
              <a:t>boʻlib</a:t>
            </a:r>
            <a:r>
              <a:rPr lang="en-US" sz="2000" dirty="0"/>
              <a:t> </a:t>
            </a:r>
            <a:r>
              <a:rPr lang="en-US" sz="2000" dirty="0" err="1"/>
              <a:t>oʻzini</a:t>
            </a:r>
            <a:r>
              <a:rPr lang="en-US" sz="2000" dirty="0"/>
              <a:t> „</a:t>
            </a:r>
            <a:r>
              <a:rPr lang="en-US" sz="2000" dirty="0" err="1"/>
              <a:t>filosof</a:t>
            </a:r>
            <a:r>
              <a:rPr lang="en-US" sz="2000" dirty="0"/>
              <a:t>“ deb </a:t>
            </a:r>
            <a:r>
              <a:rPr lang="en-US" sz="2000" dirty="0" err="1"/>
              <a:t>atagan</a:t>
            </a:r>
            <a:r>
              <a:rPr lang="en-US" sz="2000" dirty="0"/>
              <a:t>. Bu </a:t>
            </a:r>
            <a:r>
              <a:rPr lang="en-US" sz="2000" dirty="0" err="1"/>
              <a:t>soʻz</a:t>
            </a:r>
            <a:r>
              <a:rPr lang="en-US" sz="2000" dirty="0"/>
              <a:t> </a:t>
            </a:r>
            <a:r>
              <a:rPr lang="en-US" sz="2000" dirty="0" err="1"/>
              <a:t>Geraklitning</a:t>
            </a:r>
            <a:r>
              <a:rPr lang="en-US" sz="2000" dirty="0"/>
              <a:t> </a:t>
            </a:r>
            <a:r>
              <a:rPr lang="en-US" sz="2000" dirty="0" err="1"/>
              <a:t>falsafiy</a:t>
            </a:r>
            <a:r>
              <a:rPr lang="en-US" sz="2000" dirty="0"/>
              <a:t> </a:t>
            </a:r>
            <a:r>
              <a:rPr lang="en-US" sz="2000" dirty="0" err="1"/>
              <a:t>taʼlimotida</a:t>
            </a:r>
            <a:r>
              <a:rPr lang="en-US" sz="2000" dirty="0"/>
              <a:t> </a:t>
            </a:r>
            <a:r>
              <a:rPr lang="en-US" sz="2000" dirty="0" err="1"/>
              <a:t>narsalarning</a:t>
            </a:r>
            <a:r>
              <a:rPr lang="en-US" sz="2000" dirty="0"/>
              <a:t> </a:t>
            </a:r>
            <a:r>
              <a:rPr lang="en-US" sz="2000" dirty="0" err="1"/>
              <a:t>tabiatini</a:t>
            </a:r>
            <a:r>
              <a:rPr lang="en-US" sz="2000" dirty="0"/>
              <a:t> </a:t>
            </a:r>
            <a:r>
              <a:rPr lang="en-US" sz="2000" dirty="0" err="1"/>
              <a:t>tadqiq</a:t>
            </a:r>
            <a:r>
              <a:rPr lang="en-US" sz="2000" dirty="0"/>
              <a:t> </a:t>
            </a:r>
            <a:r>
              <a:rPr lang="en-US" sz="2000" dirty="0" err="1"/>
              <a:t>etishga</a:t>
            </a:r>
            <a:r>
              <a:rPr lang="en-US" sz="2000" dirty="0"/>
              <a:t> </a:t>
            </a:r>
            <a:r>
              <a:rPr lang="en-US" sz="2000" dirty="0" err="1"/>
              <a:t>nisbatan</a:t>
            </a:r>
            <a:r>
              <a:rPr lang="en-US" sz="2000" dirty="0"/>
              <a:t> </a:t>
            </a:r>
            <a:r>
              <a:rPr lang="en-US" sz="2000" dirty="0" err="1"/>
              <a:t>qoʻllangan</a:t>
            </a:r>
            <a:r>
              <a:rPr lang="en-US" sz="2000" dirty="0"/>
              <a:t>, </a:t>
            </a:r>
            <a:r>
              <a:rPr lang="en-US" sz="2000" dirty="0" err="1"/>
              <a:t>tadqiqotchining</a:t>
            </a:r>
            <a:r>
              <a:rPr lang="en-US" sz="2000" dirty="0"/>
              <a:t> </a:t>
            </a:r>
            <a:r>
              <a:rPr lang="en-US" sz="2000" dirty="0" err="1"/>
              <a:t>oʻzi</a:t>
            </a:r>
            <a:r>
              <a:rPr lang="en-US" sz="2000" dirty="0"/>
              <a:t> </a:t>
            </a:r>
            <a:r>
              <a:rPr lang="en-US" sz="2000" dirty="0" err="1"/>
              <a:t>esa</a:t>
            </a:r>
            <a:r>
              <a:rPr lang="en-US" sz="2000" dirty="0"/>
              <a:t> „</a:t>
            </a:r>
            <a:r>
              <a:rPr lang="en-US" sz="2000" dirty="0" err="1"/>
              <a:t>filosof</a:t>
            </a:r>
            <a:r>
              <a:rPr lang="en-US" sz="2000" dirty="0"/>
              <a:t>“ deb </a:t>
            </a:r>
            <a:r>
              <a:rPr lang="en-US" sz="2000" dirty="0" err="1"/>
              <a:t>atalgan</a:t>
            </a:r>
            <a:r>
              <a:rPr lang="en-US" sz="2000" dirty="0"/>
              <a:t>. </a:t>
            </a:r>
            <a:r>
              <a:rPr lang="en-US" sz="2000" dirty="0" err="1"/>
              <a:t>Keyinchalik</a:t>
            </a:r>
            <a:r>
              <a:rPr lang="en-US" sz="2000" dirty="0"/>
              <a:t> „</a:t>
            </a:r>
            <a:r>
              <a:rPr lang="en-US" sz="2000" dirty="0" err="1"/>
              <a:t>filosof</a:t>
            </a:r>
            <a:r>
              <a:rPr lang="en-US" sz="2000" dirty="0"/>
              <a:t>“ </a:t>
            </a:r>
            <a:r>
              <a:rPr lang="en-US" sz="2000" dirty="0" err="1"/>
              <a:t>soʻzi</a:t>
            </a:r>
            <a:r>
              <a:rPr lang="en-US" sz="2000" dirty="0"/>
              <a:t> </a:t>
            </a:r>
            <a:r>
              <a:rPr lang="en-US" sz="2000" dirty="0" err="1"/>
              <a:t>har</a:t>
            </a:r>
            <a:r>
              <a:rPr lang="en-US" sz="2000" dirty="0"/>
              <a:t> </a:t>
            </a:r>
            <a:r>
              <a:rPr lang="en-US" sz="2000" dirty="0" err="1"/>
              <a:t>taraflama</a:t>
            </a:r>
            <a:r>
              <a:rPr lang="en-US" sz="2000" dirty="0"/>
              <a:t>, </a:t>
            </a:r>
            <a:r>
              <a:rPr lang="en-US" sz="2000" dirty="0" err="1"/>
              <a:t>keng</a:t>
            </a:r>
            <a:r>
              <a:rPr lang="en-US" sz="2000" dirty="0"/>
              <a:t>, </a:t>
            </a:r>
            <a:r>
              <a:rPr lang="en-US" sz="2000" dirty="0" err="1"/>
              <a:t>tushunarli</a:t>
            </a:r>
            <a:r>
              <a:rPr lang="en-US" sz="2000" dirty="0"/>
              <a:t> </a:t>
            </a:r>
            <a:r>
              <a:rPr lang="en-US" sz="2000" dirty="0" err="1"/>
              <a:t>va</a:t>
            </a:r>
            <a:r>
              <a:rPr lang="en-US" sz="2000" dirty="0"/>
              <a:t> </a:t>
            </a:r>
            <a:r>
              <a:rPr lang="en-US" sz="2000" dirty="0" err="1"/>
              <a:t>haqqoniy</a:t>
            </a:r>
            <a:r>
              <a:rPr lang="en-US" sz="2000" dirty="0"/>
              <a:t> </a:t>
            </a:r>
            <a:r>
              <a:rPr lang="en-US" sz="2000" dirty="0" err="1"/>
              <a:t>fikr</a:t>
            </a:r>
            <a:r>
              <a:rPr lang="en-US" sz="2000" dirty="0"/>
              <a:t> </a:t>
            </a:r>
            <a:r>
              <a:rPr lang="en-US" sz="2000" dirty="0" err="1"/>
              <a:t>yuritishga</a:t>
            </a:r>
            <a:r>
              <a:rPr lang="en-US" sz="2000" dirty="0"/>
              <a:t> </a:t>
            </a:r>
            <a:r>
              <a:rPr lang="en-US" sz="2000" dirty="0" err="1"/>
              <a:t>intiluvchi</a:t>
            </a:r>
            <a:r>
              <a:rPr lang="en-US" sz="2000" dirty="0"/>
              <a:t> </a:t>
            </a:r>
            <a:r>
              <a:rPr lang="en-US" sz="2000" dirty="0" err="1"/>
              <a:t>kishiga</a:t>
            </a:r>
            <a:r>
              <a:rPr lang="en-US" sz="2000" dirty="0"/>
              <a:t> </a:t>
            </a:r>
            <a:r>
              <a:rPr lang="en-US" sz="2000" dirty="0" err="1"/>
              <a:t>nisbatan</a:t>
            </a:r>
            <a:r>
              <a:rPr lang="en-US" sz="2000" dirty="0"/>
              <a:t> </a:t>
            </a:r>
            <a:r>
              <a:rPr lang="en-US" sz="2000" dirty="0" err="1"/>
              <a:t>qoʻllangan</a:t>
            </a:r>
            <a:r>
              <a:rPr lang="en-US" sz="2000" dirty="0"/>
              <a:t>. </a:t>
            </a:r>
            <a:r>
              <a:rPr lang="en-US" sz="2000" dirty="0" err="1"/>
              <a:t>Tarixiy</a:t>
            </a:r>
            <a:r>
              <a:rPr lang="en-US" sz="2000" dirty="0"/>
              <a:t> </a:t>
            </a:r>
            <a:r>
              <a:rPr lang="en-US" sz="2000" dirty="0" err="1"/>
              <a:t>maʼlumotlar</a:t>
            </a:r>
            <a:r>
              <a:rPr lang="en-US" sz="2000" dirty="0"/>
              <a:t> </a:t>
            </a:r>
            <a:r>
              <a:rPr lang="en-US" sz="2000" dirty="0" err="1"/>
              <a:t>yunoncha</a:t>
            </a:r>
            <a:r>
              <a:rPr lang="en-US" sz="2000" dirty="0"/>
              <a:t> „</a:t>
            </a:r>
            <a:r>
              <a:rPr lang="en-US" sz="2000" dirty="0" err="1"/>
              <a:t>philosophia</a:t>
            </a:r>
            <a:r>
              <a:rPr lang="en-US" sz="2000" dirty="0"/>
              <a:t>“ </a:t>
            </a:r>
            <a:r>
              <a:rPr lang="en-US" sz="2000" dirty="0" err="1"/>
              <a:t>soʻzi</a:t>
            </a:r>
            <a:r>
              <a:rPr lang="en-US" sz="2000" dirty="0"/>
              <a:t> </a:t>
            </a:r>
            <a:r>
              <a:rPr lang="en-US" sz="2000" dirty="0" err="1"/>
              <a:t>arabchaga</a:t>
            </a:r>
            <a:r>
              <a:rPr lang="en-US" sz="2000" dirty="0"/>
              <a:t> „</a:t>
            </a:r>
            <a:r>
              <a:rPr lang="en-US" sz="2000" dirty="0" err="1"/>
              <a:t>falsafa</a:t>
            </a:r>
            <a:r>
              <a:rPr lang="en-US" sz="2000" dirty="0"/>
              <a:t>“ </a:t>
            </a:r>
            <a:r>
              <a:rPr lang="en-US" sz="2000" dirty="0" err="1"/>
              <a:t>boʻlib</a:t>
            </a:r>
            <a:r>
              <a:rPr lang="en-US" sz="2000" dirty="0"/>
              <a:t> </a:t>
            </a:r>
            <a:r>
              <a:rPr lang="en-US" sz="2000" dirty="0" err="1"/>
              <a:t>oʻtganligi</a:t>
            </a:r>
            <a:r>
              <a:rPr lang="en-US" sz="2000" dirty="0"/>
              <a:t>, </a:t>
            </a:r>
            <a:r>
              <a:rPr lang="en-US" sz="2000" dirty="0" err="1"/>
              <a:t>arablar</a:t>
            </a:r>
            <a:r>
              <a:rPr lang="en-US" sz="2000" dirty="0"/>
              <a:t> </a:t>
            </a:r>
            <a:r>
              <a:rPr lang="en-US" sz="2000" dirty="0" err="1"/>
              <a:t>bu</a:t>
            </a:r>
            <a:r>
              <a:rPr lang="en-US" sz="2000" dirty="0"/>
              <a:t> </a:t>
            </a:r>
            <a:r>
              <a:rPr lang="en-US" sz="2000" dirty="0" err="1"/>
              <a:t>fanni</a:t>
            </a:r>
            <a:r>
              <a:rPr lang="en-US" sz="2000" dirty="0"/>
              <a:t> „</a:t>
            </a:r>
            <a:r>
              <a:rPr lang="en-US" sz="2000" dirty="0" err="1"/>
              <a:t>hikma</a:t>
            </a:r>
            <a:r>
              <a:rPr lang="en-US" sz="2000" dirty="0"/>
              <a:t>“ deb </a:t>
            </a:r>
            <a:r>
              <a:rPr lang="en-US" sz="2000" dirty="0" err="1"/>
              <a:t>atashi</a:t>
            </a:r>
            <a:r>
              <a:rPr lang="en-US" sz="2000" dirty="0"/>
              <a:t>, </a:t>
            </a:r>
            <a:r>
              <a:rPr lang="en-US" sz="2000" dirty="0" err="1"/>
              <a:t>ruschaga</a:t>
            </a:r>
            <a:r>
              <a:rPr lang="en-US" sz="2000" dirty="0"/>
              <a:t> „</a:t>
            </a:r>
            <a:r>
              <a:rPr lang="en-US" sz="2000" dirty="0" err="1"/>
              <a:t>filosofiya</a:t>
            </a:r>
            <a:r>
              <a:rPr lang="en-US" sz="2000" dirty="0"/>
              <a:t>“ </a:t>
            </a:r>
            <a:r>
              <a:rPr lang="en-US" sz="2000" dirty="0" err="1"/>
              <a:t>tarzida</a:t>
            </a:r>
            <a:r>
              <a:rPr lang="en-US" sz="2000" dirty="0"/>
              <a:t> </a:t>
            </a:r>
            <a:r>
              <a:rPr lang="en-US" sz="2000" dirty="0" err="1"/>
              <a:t>oʻtganligini</a:t>
            </a:r>
            <a:r>
              <a:rPr lang="en-US" sz="2000" dirty="0"/>
              <a:t> </a:t>
            </a:r>
            <a:r>
              <a:rPr lang="en-US" sz="2000" dirty="0" err="1"/>
              <a:t>tasdiqlaydi</a:t>
            </a:r>
            <a:r>
              <a:rPr lang="en-US" sz="2000" dirty="0"/>
              <a:t>, </a:t>
            </a:r>
            <a:r>
              <a:rPr lang="en-US" sz="2000" dirty="0" err="1"/>
              <a:t>demak</a:t>
            </a:r>
            <a:r>
              <a:rPr lang="en-US" sz="2000" dirty="0"/>
              <a:t> </a:t>
            </a:r>
            <a:r>
              <a:rPr lang="en-US" sz="2000" dirty="0" err="1"/>
              <a:t>falsafa</a:t>
            </a:r>
            <a:r>
              <a:rPr lang="en-US" sz="2000" dirty="0"/>
              <a:t> </a:t>
            </a:r>
            <a:r>
              <a:rPr lang="en-US" sz="2000" dirty="0" err="1"/>
              <a:t>bilan</a:t>
            </a:r>
            <a:r>
              <a:rPr lang="en-US" sz="2000" dirty="0"/>
              <a:t> </a:t>
            </a:r>
            <a:r>
              <a:rPr lang="en-US" sz="2000" dirty="0" err="1"/>
              <a:t>filosofiya</a:t>
            </a:r>
            <a:r>
              <a:rPr lang="en-US" sz="2000" dirty="0"/>
              <a:t> </a:t>
            </a:r>
            <a:r>
              <a:rPr lang="en-US" sz="2000" dirty="0" err="1"/>
              <a:t>soʻzlari</a:t>
            </a:r>
            <a:r>
              <a:rPr lang="en-US" sz="2000" dirty="0"/>
              <a:t> </a:t>
            </a:r>
            <a:r>
              <a:rPr lang="en-US" sz="2000" dirty="0" err="1"/>
              <a:t>bir</a:t>
            </a:r>
            <a:r>
              <a:rPr lang="en-US" sz="2000" dirty="0"/>
              <a:t> </a:t>
            </a:r>
            <a:r>
              <a:rPr lang="en-US" sz="2000" dirty="0" err="1"/>
              <a:t>xil</a:t>
            </a:r>
            <a:r>
              <a:rPr lang="en-US" sz="2000" dirty="0"/>
              <a:t> </a:t>
            </a:r>
            <a:r>
              <a:rPr lang="en-US" sz="2000" dirty="0" err="1"/>
              <a:t>maʼnoga</a:t>
            </a:r>
            <a:r>
              <a:rPr lang="en-US" sz="2000" dirty="0"/>
              <a:t> </a:t>
            </a:r>
            <a:r>
              <a:rPr lang="en-US" sz="2000" dirty="0" err="1"/>
              <a:t>ega</a:t>
            </a:r>
            <a:r>
              <a:rPr lang="en-US" sz="2000" dirty="0"/>
              <a:t>.</a:t>
            </a:r>
            <a:endParaRPr lang="ru-RU" sz="2000" dirty="0"/>
          </a:p>
        </p:txBody>
      </p:sp>
    </p:spTree>
    <p:extLst>
      <p:ext uri="{BB962C8B-B14F-4D97-AF65-F5344CB8AC3E}">
        <p14:creationId xmlns:p14="http://schemas.microsoft.com/office/powerpoint/2010/main" val="871108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780928"/>
            <a:ext cx="8229600" cy="1143000"/>
          </a:xfrm>
        </p:spPr>
        <p:txBody>
          <a:bodyPr>
            <a:normAutofit fontScale="90000"/>
          </a:bodyPr>
          <a:lstStyle/>
          <a:p>
            <a:r>
              <a:rPr lang="en-US" sz="2400" dirty="0" err="1"/>
              <a:t>Falsafaga</a:t>
            </a:r>
            <a:r>
              <a:rPr lang="en-US" sz="2400" dirty="0"/>
              <a:t> </a:t>
            </a:r>
            <a:r>
              <a:rPr lang="en-US" sz="2400" dirty="0" err="1"/>
              <a:t>haqiqatga</a:t>
            </a:r>
            <a:r>
              <a:rPr lang="en-US" sz="2400" dirty="0"/>
              <a:t> </a:t>
            </a:r>
            <a:r>
              <a:rPr lang="en-US" sz="2400" dirty="0" err="1"/>
              <a:t>eltuvchi</a:t>
            </a:r>
            <a:r>
              <a:rPr lang="en-US" sz="2400" dirty="0"/>
              <a:t> </a:t>
            </a:r>
            <a:r>
              <a:rPr lang="en-US" sz="2400" dirty="0" err="1"/>
              <a:t>taʼlimot</a:t>
            </a:r>
            <a:r>
              <a:rPr lang="en-US" sz="2400" dirty="0"/>
              <a:t> </a:t>
            </a:r>
            <a:r>
              <a:rPr lang="en-US" sz="2400" dirty="0" err="1"/>
              <a:t>sifatida</a:t>
            </a:r>
            <a:r>
              <a:rPr lang="en-US" sz="2400" dirty="0"/>
              <a:t> </a:t>
            </a:r>
            <a:r>
              <a:rPr lang="en-US" sz="2400" dirty="0" err="1"/>
              <a:t>yondashgan</a:t>
            </a:r>
            <a:r>
              <a:rPr lang="en-US" sz="2400" dirty="0"/>
              <a:t> </a:t>
            </a:r>
            <a:r>
              <a:rPr lang="en-US" sz="2400" dirty="0" err="1"/>
              <a:t>sokratchilar</a:t>
            </a:r>
            <a:r>
              <a:rPr lang="en-US" sz="2400" dirty="0"/>
              <a:t> </a:t>
            </a:r>
            <a:r>
              <a:rPr lang="en-US" sz="2400" dirty="0" err="1"/>
              <a:t>maktabi</a:t>
            </a:r>
            <a:r>
              <a:rPr lang="en-US" sz="2400" dirty="0"/>
              <a:t> </a:t>
            </a:r>
            <a:r>
              <a:rPr lang="en-US" sz="2400" dirty="0" err="1"/>
              <a:t>vakillari</a:t>
            </a:r>
            <a:r>
              <a:rPr lang="en-US" sz="2400" dirty="0"/>
              <a:t> </a:t>
            </a:r>
            <a:r>
              <a:rPr lang="en-US" sz="2400" dirty="0" err="1"/>
              <a:t>nuqtai</a:t>
            </a:r>
            <a:r>
              <a:rPr lang="en-US" sz="2400" dirty="0"/>
              <a:t> </a:t>
            </a:r>
            <a:r>
              <a:rPr lang="en-US" sz="2400" dirty="0" err="1"/>
              <a:t>nazaridan</a:t>
            </a:r>
            <a:r>
              <a:rPr lang="en-US" sz="2400" dirty="0"/>
              <a:t> </a:t>
            </a:r>
            <a:r>
              <a:rPr lang="en-US" sz="2400" dirty="0" err="1"/>
              <a:t>kurasak</a:t>
            </a:r>
            <a:r>
              <a:rPr lang="en-US" sz="2400" dirty="0"/>
              <a:t>, „</a:t>
            </a:r>
            <a:r>
              <a:rPr lang="en-US" sz="2400" dirty="0" err="1"/>
              <a:t>haqiqatga</a:t>
            </a:r>
            <a:r>
              <a:rPr lang="en-US" sz="2400" dirty="0"/>
              <a:t> </a:t>
            </a:r>
            <a:r>
              <a:rPr lang="en-US" sz="2400" dirty="0" err="1"/>
              <a:t>muhabbat</a:t>
            </a:r>
            <a:r>
              <a:rPr lang="en-US" sz="2400" dirty="0"/>
              <a:t>“, „</a:t>
            </a:r>
            <a:r>
              <a:rPr lang="en-US" sz="2400" dirty="0" err="1"/>
              <a:t>haqiqatni</a:t>
            </a:r>
            <a:r>
              <a:rPr lang="en-US" sz="2400" dirty="0"/>
              <a:t> </a:t>
            </a:r>
            <a:r>
              <a:rPr lang="en-US" sz="2400" dirty="0" err="1"/>
              <a:t>sevish</a:t>
            </a:r>
            <a:r>
              <a:rPr lang="en-US" sz="2400" dirty="0"/>
              <a:t>“ </a:t>
            </a:r>
            <a:r>
              <a:rPr lang="en-US" sz="2400" dirty="0" err="1"/>
              <a:t>degan</a:t>
            </a:r>
            <a:r>
              <a:rPr lang="en-US" sz="2400" dirty="0"/>
              <a:t> </a:t>
            </a:r>
            <a:r>
              <a:rPr lang="en-US" sz="2400" dirty="0" err="1"/>
              <a:t>maʼno</a:t>
            </a:r>
            <a:r>
              <a:rPr lang="en-US" sz="2400" dirty="0"/>
              <a:t> </a:t>
            </a:r>
            <a:r>
              <a:rPr lang="en-US" sz="2400" dirty="0" err="1"/>
              <a:t>kelib</a:t>
            </a:r>
            <a:r>
              <a:rPr lang="en-US" sz="2400" dirty="0"/>
              <a:t> </a:t>
            </a:r>
            <a:r>
              <a:rPr lang="en-US" sz="2400" dirty="0" err="1"/>
              <a:t>chiqadi</a:t>
            </a:r>
            <a:r>
              <a:rPr lang="en-US" sz="2400" dirty="0"/>
              <a:t>. </a:t>
            </a:r>
            <a:r>
              <a:rPr lang="en-US" sz="2400" dirty="0" err="1"/>
              <a:t>Falsafa</a:t>
            </a:r>
            <a:r>
              <a:rPr lang="en-US" sz="2400" dirty="0"/>
              <a:t> </a:t>
            </a:r>
            <a:r>
              <a:rPr lang="en-US" sz="2400" dirty="0" err="1"/>
              <a:t>haqida</a:t>
            </a:r>
            <a:r>
              <a:rPr lang="en-US" sz="2400" dirty="0"/>
              <a:t> fan </a:t>
            </a:r>
            <a:r>
              <a:rPr lang="en-US" sz="2400" dirty="0" err="1"/>
              <a:t>tarixida</a:t>
            </a:r>
            <a:r>
              <a:rPr lang="en-US" sz="2400" dirty="0"/>
              <a:t> </a:t>
            </a:r>
            <a:r>
              <a:rPr lang="en-US" sz="2400" dirty="0" err="1"/>
              <a:t>turlicha</a:t>
            </a:r>
            <a:r>
              <a:rPr lang="en-US" sz="2400" dirty="0"/>
              <a:t>, </a:t>
            </a:r>
            <a:r>
              <a:rPr lang="en-US" sz="2400" dirty="0" err="1"/>
              <a:t>hatto</a:t>
            </a:r>
            <a:r>
              <a:rPr lang="en-US" sz="2400" dirty="0"/>
              <a:t> </a:t>
            </a:r>
            <a:r>
              <a:rPr lang="en-US" sz="2400" dirty="0" err="1"/>
              <a:t>birbiriga</a:t>
            </a:r>
            <a:r>
              <a:rPr lang="en-US" sz="2400" dirty="0"/>
              <a:t> </a:t>
            </a:r>
            <a:r>
              <a:rPr lang="en-US" sz="2400" dirty="0" err="1"/>
              <a:t>qaramaqarshi</a:t>
            </a:r>
            <a:r>
              <a:rPr lang="en-US" sz="2400" dirty="0"/>
              <a:t> </a:t>
            </a:r>
            <a:r>
              <a:rPr lang="en-US" sz="2400" dirty="0" err="1"/>
              <a:t>qarashlar</a:t>
            </a:r>
            <a:r>
              <a:rPr lang="en-US" sz="2400" dirty="0"/>
              <a:t> </a:t>
            </a:r>
            <a:r>
              <a:rPr lang="en-US" sz="2400" dirty="0" err="1"/>
              <a:t>mavjud</a:t>
            </a:r>
            <a:r>
              <a:rPr lang="en-US" sz="2400" dirty="0"/>
              <a:t>. </a:t>
            </a:r>
            <a:r>
              <a:rPr lang="en-US" sz="2400" dirty="0" err="1"/>
              <a:t>Falsafaga</a:t>
            </a:r>
            <a:r>
              <a:rPr lang="en-US" sz="2400" dirty="0"/>
              <a:t> </a:t>
            </a:r>
            <a:r>
              <a:rPr lang="en-US" sz="2400" dirty="0" err="1"/>
              <a:t>hamma</a:t>
            </a:r>
            <a:r>
              <a:rPr lang="en-US" sz="2400" dirty="0"/>
              <a:t> </a:t>
            </a:r>
            <a:r>
              <a:rPr lang="en-US" sz="2400" dirty="0" err="1"/>
              <a:t>fanlarning</a:t>
            </a:r>
            <a:r>
              <a:rPr lang="en-US" sz="2400" dirty="0"/>
              <a:t> </a:t>
            </a:r>
            <a:r>
              <a:rPr lang="en-US" sz="2400" dirty="0" err="1"/>
              <a:t>boshlanishi</a:t>
            </a:r>
            <a:r>
              <a:rPr lang="en-US" sz="2400" dirty="0"/>
              <a:t>, </a:t>
            </a:r>
            <a:r>
              <a:rPr lang="en-US" sz="2400" dirty="0" err="1"/>
              <a:t>olamning</a:t>
            </a:r>
            <a:r>
              <a:rPr lang="en-US" sz="2400" dirty="0"/>
              <a:t> </a:t>
            </a:r>
            <a:r>
              <a:rPr lang="en-US" sz="2400" dirty="0" err="1"/>
              <a:t>asl</a:t>
            </a:r>
            <a:r>
              <a:rPr lang="en-US" sz="2400" dirty="0"/>
              <a:t> </a:t>
            </a:r>
            <a:r>
              <a:rPr lang="en-US" sz="2400" dirty="0" err="1"/>
              <a:t>mohiyatini</a:t>
            </a:r>
            <a:r>
              <a:rPr lang="en-US" sz="2400" dirty="0"/>
              <a:t> </a:t>
            </a:r>
            <a:r>
              <a:rPr lang="en-US" sz="2400" dirty="0" err="1"/>
              <a:t>va</a:t>
            </a:r>
            <a:r>
              <a:rPr lang="en-US" sz="2400" dirty="0"/>
              <a:t> universal </a:t>
            </a:r>
            <a:r>
              <a:rPr lang="en-US" sz="2400" dirty="0" err="1"/>
              <a:t>qonunlarini</a:t>
            </a:r>
            <a:r>
              <a:rPr lang="en-US" sz="2400" dirty="0"/>
              <a:t> </a:t>
            </a:r>
            <a:r>
              <a:rPr lang="en-US" sz="2400" dirty="0" err="1"/>
              <a:t>ochuvchi</a:t>
            </a:r>
            <a:r>
              <a:rPr lang="en-US" sz="2400" dirty="0"/>
              <a:t> fan deb </a:t>
            </a:r>
            <a:r>
              <a:rPr lang="en-US" sz="2400" dirty="0" err="1"/>
              <a:t>yondashishdan</a:t>
            </a:r>
            <a:r>
              <a:rPr lang="en-US" sz="2400" dirty="0"/>
              <a:t> </a:t>
            </a:r>
            <a:r>
              <a:rPr lang="en-US" sz="2400" dirty="0" err="1"/>
              <a:t>tortib</a:t>
            </a:r>
            <a:r>
              <a:rPr lang="en-US" sz="2400" dirty="0"/>
              <a:t> </a:t>
            </a:r>
            <a:r>
              <a:rPr lang="en-US" sz="2400" dirty="0" err="1"/>
              <a:t>uni</a:t>
            </a:r>
            <a:r>
              <a:rPr lang="en-US" sz="2400" dirty="0"/>
              <a:t> </a:t>
            </a:r>
            <a:r>
              <a:rPr lang="en-US" sz="2400" dirty="0" err="1"/>
              <a:t>oʻz</a:t>
            </a:r>
            <a:r>
              <a:rPr lang="en-US" sz="2400" dirty="0"/>
              <a:t> </a:t>
            </a:r>
            <a:r>
              <a:rPr lang="en-US" sz="2400" dirty="0" err="1"/>
              <a:t>tadqiqot</a:t>
            </a:r>
            <a:r>
              <a:rPr lang="en-US" sz="2400" dirty="0"/>
              <a:t> </a:t>
            </a:r>
            <a:r>
              <a:rPr lang="en-US" sz="2400" dirty="0" err="1"/>
              <a:t>obʼyekti</a:t>
            </a:r>
            <a:r>
              <a:rPr lang="en-US" sz="2400" dirty="0"/>
              <a:t> </a:t>
            </a:r>
            <a:r>
              <a:rPr lang="en-US" sz="2400" dirty="0" err="1"/>
              <a:t>va</a:t>
            </a:r>
            <a:r>
              <a:rPr lang="en-US" sz="2400" dirty="0"/>
              <a:t> </a:t>
            </a:r>
            <a:r>
              <a:rPr lang="en-US" sz="2400" dirty="0" err="1"/>
              <a:t>predmetiga</a:t>
            </a:r>
            <a:r>
              <a:rPr lang="en-US" sz="2400" dirty="0"/>
              <a:t> </a:t>
            </a:r>
            <a:r>
              <a:rPr lang="en-US" sz="2400" dirty="0" err="1"/>
              <a:t>ega</a:t>
            </a:r>
            <a:r>
              <a:rPr lang="en-US" sz="2400" dirty="0"/>
              <a:t> </a:t>
            </a:r>
            <a:r>
              <a:rPr lang="en-US" sz="2400" dirty="0" err="1"/>
              <a:t>boʻlmagan</a:t>
            </a:r>
            <a:r>
              <a:rPr lang="en-US" sz="2400" dirty="0"/>
              <a:t> </a:t>
            </a:r>
            <a:r>
              <a:rPr lang="en-US" sz="2400" dirty="0" err="1"/>
              <a:t>mavhum</a:t>
            </a:r>
            <a:r>
              <a:rPr lang="en-US" sz="2400" dirty="0"/>
              <a:t> </a:t>
            </a:r>
            <a:r>
              <a:rPr lang="en-US" sz="2400" dirty="0" err="1"/>
              <a:t>va</a:t>
            </a:r>
            <a:r>
              <a:rPr lang="en-US" sz="2400" dirty="0"/>
              <a:t> </a:t>
            </a:r>
            <a:r>
              <a:rPr lang="en-US" sz="2400" dirty="0" err="1"/>
              <a:t>oʻta</a:t>
            </a:r>
            <a:r>
              <a:rPr lang="en-US" sz="2400" dirty="0"/>
              <a:t> </a:t>
            </a:r>
            <a:r>
              <a:rPr lang="en-US" sz="2400" dirty="0" err="1"/>
              <a:t>umumlashgan</a:t>
            </a:r>
            <a:r>
              <a:rPr lang="en-US" sz="2400" dirty="0"/>
              <a:t>, </a:t>
            </a:r>
            <a:r>
              <a:rPr lang="en-US" sz="2400" dirty="0" err="1"/>
              <a:t>inson</a:t>
            </a:r>
            <a:r>
              <a:rPr lang="en-US" sz="2400" dirty="0"/>
              <a:t> </a:t>
            </a:r>
            <a:r>
              <a:rPr lang="en-US" sz="2400" dirty="0" err="1"/>
              <a:t>uchun</a:t>
            </a:r>
            <a:r>
              <a:rPr lang="en-US" sz="2400" dirty="0"/>
              <a:t> </a:t>
            </a:r>
            <a:r>
              <a:rPr lang="en-US" sz="2400" dirty="0" err="1"/>
              <a:t>foydasiz</a:t>
            </a:r>
            <a:r>
              <a:rPr lang="en-US" sz="2400" dirty="0"/>
              <a:t> </a:t>
            </a:r>
            <a:r>
              <a:rPr lang="en-US" sz="2400" dirty="0" err="1"/>
              <a:t>bilimlar</a:t>
            </a:r>
            <a:r>
              <a:rPr lang="en-US" sz="2400" dirty="0"/>
              <a:t> </a:t>
            </a:r>
            <a:r>
              <a:rPr lang="en-US" sz="2400" dirty="0" err="1"/>
              <a:t>majmui</a:t>
            </a:r>
            <a:r>
              <a:rPr lang="en-US" sz="2400" dirty="0"/>
              <a:t> deb </a:t>
            </a:r>
            <a:r>
              <a:rPr lang="en-US" sz="2400" dirty="0" err="1"/>
              <a:t>hisoblovchilar</a:t>
            </a:r>
            <a:r>
              <a:rPr lang="en-US" sz="2400" dirty="0"/>
              <a:t> ham </a:t>
            </a:r>
            <a:r>
              <a:rPr lang="en-US" sz="2400" dirty="0" err="1"/>
              <a:t>uchraydi</a:t>
            </a:r>
            <a:r>
              <a:rPr lang="en-US" sz="2400" dirty="0"/>
              <a:t>. </a:t>
            </a:r>
            <a:r>
              <a:rPr lang="en-US" sz="2400" dirty="0" err="1"/>
              <a:t>Insoniyat</a:t>
            </a:r>
            <a:r>
              <a:rPr lang="en-US" sz="2400" dirty="0"/>
              <a:t> </a:t>
            </a:r>
            <a:r>
              <a:rPr lang="en-US" sz="2400" dirty="0" err="1"/>
              <a:t>foydalanayotgan</a:t>
            </a:r>
            <a:r>
              <a:rPr lang="en-US" sz="2400" dirty="0"/>
              <a:t> </a:t>
            </a:r>
            <a:r>
              <a:rPr lang="en-US" sz="2400" dirty="0" err="1"/>
              <a:t>barcha</a:t>
            </a:r>
            <a:r>
              <a:rPr lang="en-US" sz="2400" dirty="0"/>
              <a:t> </a:t>
            </a:r>
            <a:r>
              <a:rPr lang="en-US" sz="2400" dirty="0" err="1"/>
              <a:t>bilimlar</a:t>
            </a:r>
            <a:r>
              <a:rPr lang="en-US" sz="2400" dirty="0"/>
              <a:t> </a:t>
            </a:r>
            <a:r>
              <a:rPr lang="en-US" sz="2400" dirty="0" err="1"/>
              <a:t>Falsafadan</a:t>
            </a:r>
            <a:r>
              <a:rPr lang="en-US" sz="2400" dirty="0"/>
              <a:t> </a:t>
            </a:r>
            <a:r>
              <a:rPr lang="en-US" sz="2400" dirty="0" err="1"/>
              <a:t>boshlanib</a:t>
            </a:r>
            <a:r>
              <a:rPr lang="en-US" sz="2400" dirty="0"/>
              <a:t>, </a:t>
            </a:r>
            <a:r>
              <a:rPr lang="en-US" sz="2400" dirty="0" err="1"/>
              <a:t>falsafiy</a:t>
            </a:r>
            <a:r>
              <a:rPr lang="en-US" sz="2400" dirty="0"/>
              <a:t> </a:t>
            </a:r>
            <a:r>
              <a:rPr lang="en-US" sz="2400" dirty="0" err="1"/>
              <a:t>xulosa</a:t>
            </a:r>
            <a:r>
              <a:rPr lang="en-US" sz="2400" dirty="0"/>
              <a:t> </a:t>
            </a:r>
            <a:r>
              <a:rPr lang="en-US" sz="2400" dirty="0" err="1"/>
              <a:t>bilan</a:t>
            </a:r>
            <a:r>
              <a:rPr lang="en-US" sz="2400" dirty="0"/>
              <a:t> </a:t>
            </a:r>
            <a:r>
              <a:rPr lang="en-US" sz="2400" dirty="0" err="1"/>
              <a:t>yakunlanadi</a:t>
            </a:r>
            <a:r>
              <a:rPr lang="en-US" sz="2400" dirty="0"/>
              <a:t>. </a:t>
            </a:r>
            <a:r>
              <a:rPr lang="en-US" sz="2400" dirty="0" err="1"/>
              <a:t>Falsafanini</a:t>
            </a:r>
            <a:r>
              <a:rPr lang="en-US" sz="2400" dirty="0"/>
              <a:t> fan </a:t>
            </a:r>
            <a:r>
              <a:rPr lang="en-US" sz="2400" dirty="0" err="1"/>
              <a:t>darajasiga</a:t>
            </a:r>
            <a:r>
              <a:rPr lang="en-US" sz="2400" dirty="0"/>
              <a:t> </a:t>
            </a:r>
            <a:r>
              <a:rPr lang="en-US" sz="2400" dirty="0" err="1"/>
              <a:t>olib</a:t>
            </a:r>
            <a:r>
              <a:rPr lang="en-US" sz="2400" dirty="0"/>
              <a:t> </a:t>
            </a:r>
            <a:r>
              <a:rPr lang="en-US" sz="2400" dirty="0" err="1"/>
              <a:t>chiqqan</a:t>
            </a:r>
            <a:r>
              <a:rPr lang="en-US" sz="2400" dirty="0"/>
              <a:t> </a:t>
            </a:r>
            <a:r>
              <a:rPr lang="en-US" sz="2400" dirty="0" err="1"/>
              <a:t>Platon</a:t>
            </a:r>
            <a:r>
              <a:rPr lang="en-US" sz="2400" dirty="0"/>
              <a:t> </a:t>
            </a:r>
            <a:r>
              <a:rPr lang="en-US" sz="2400" dirty="0" err="1"/>
              <a:t>uni</a:t>
            </a:r>
            <a:r>
              <a:rPr lang="en-US" sz="2400" dirty="0"/>
              <a:t> „</a:t>
            </a:r>
            <a:r>
              <a:rPr lang="en-US" sz="2400" dirty="0" err="1"/>
              <a:t>mavjudlikni</a:t>
            </a:r>
            <a:r>
              <a:rPr lang="en-US" sz="2400" dirty="0"/>
              <a:t>, </a:t>
            </a:r>
            <a:r>
              <a:rPr lang="en-US" sz="2400" dirty="0" err="1"/>
              <a:t>mangulikni</a:t>
            </a:r>
            <a:r>
              <a:rPr lang="en-US" sz="2400" dirty="0"/>
              <a:t> </a:t>
            </a:r>
            <a:r>
              <a:rPr lang="en-US" sz="2400" dirty="0" err="1"/>
              <a:t>va</a:t>
            </a:r>
            <a:r>
              <a:rPr lang="en-US" sz="2400" dirty="0"/>
              <a:t> </a:t>
            </a:r>
            <a:r>
              <a:rPr lang="en-US" sz="2400" dirty="0" err="1"/>
              <a:t>doimiylikni</a:t>
            </a:r>
            <a:r>
              <a:rPr lang="en-US" sz="2400" dirty="0"/>
              <a:t> </a:t>
            </a:r>
            <a:r>
              <a:rPr lang="en-US" sz="2400" dirty="0" err="1"/>
              <a:t>bilish</a:t>
            </a:r>
            <a:r>
              <a:rPr lang="en-US" sz="2400" dirty="0"/>
              <a:t>“, </a:t>
            </a:r>
            <a:r>
              <a:rPr lang="en-US" sz="2400" dirty="0" err="1"/>
              <a:t>Aristotel</a:t>
            </a:r>
            <a:r>
              <a:rPr lang="en-US" sz="2400" dirty="0"/>
              <a:t> „</a:t>
            </a:r>
            <a:r>
              <a:rPr lang="en-US" sz="2400" dirty="0" err="1"/>
              <a:t>narsalarning</a:t>
            </a:r>
            <a:r>
              <a:rPr lang="en-US" sz="2400" dirty="0"/>
              <a:t> </a:t>
            </a:r>
            <a:r>
              <a:rPr lang="en-US" sz="2400" dirty="0" err="1"/>
              <a:t>sabablari</a:t>
            </a:r>
            <a:r>
              <a:rPr lang="en-US" sz="2400" dirty="0"/>
              <a:t> </a:t>
            </a:r>
            <a:r>
              <a:rPr lang="en-US" sz="2400" dirty="0" err="1"/>
              <a:t>va</a:t>
            </a:r>
            <a:r>
              <a:rPr lang="en-US" sz="2400" dirty="0"/>
              <a:t> </a:t>
            </a:r>
            <a:r>
              <a:rPr lang="en-US" sz="2400" dirty="0" err="1"/>
              <a:t>asosiy</a:t>
            </a:r>
            <a:r>
              <a:rPr lang="en-US" sz="2400" dirty="0"/>
              <a:t> </a:t>
            </a:r>
            <a:r>
              <a:rPr lang="en-US" sz="2400" dirty="0" err="1"/>
              <a:t>tamoyillarini</a:t>
            </a:r>
            <a:r>
              <a:rPr lang="en-US" sz="2400" dirty="0"/>
              <a:t> </a:t>
            </a:r>
            <a:r>
              <a:rPr lang="en-US" sz="2400" dirty="0" err="1"/>
              <a:t>tadqiq</a:t>
            </a:r>
            <a:r>
              <a:rPr lang="en-US" sz="2400" dirty="0"/>
              <a:t> </a:t>
            </a:r>
            <a:r>
              <a:rPr lang="en-US" sz="2400" dirty="0" err="1"/>
              <a:t>etuvchi</a:t>
            </a:r>
            <a:r>
              <a:rPr lang="en-US" sz="2400" dirty="0"/>
              <a:t> fan“ deb </a:t>
            </a:r>
            <a:r>
              <a:rPr lang="en-US" sz="2400" dirty="0" err="1"/>
              <a:t>bilgan</a:t>
            </a:r>
            <a:r>
              <a:rPr lang="en-US" sz="2400" dirty="0"/>
              <a:t>, </a:t>
            </a:r>
            <a:r>
              <a:rPr lang="en-US" sz="2400" dirty="0" err="1"/>
              <a:t>stoiklar</a:t>
            </a:r>
            <a:r>
              <a:rPr lang="en-US" sz="2400" dirty="0"/>
              <a:t> </a:t>
            </a:r>
            <a:r>
              <a:rPr lang="en-US" sz="2400" dirty="0" err="1"/>
              <a:t>uni</a:t>
            </a:r>
            <a:r>
              <a:rPr lang="en-US" sz="2400" dirty="0"/>
              <a:t> </a:t>
            </a:r>
            <a:r>
              <a:rPr lang="en-US" sz="2400" dirty="0" err="1"/>
              <a:t>nazariy</a:t>
            </a:r>
            <a:r>
              <a:rPr lang="en-US" sz="2400" dirty="0"/>
              <a:t> </a:t>
            </a:r>
            <a:r>
              <a:rPr lang="en-US" sz="2400" dirty="0" err="1"/>
              <a:t>va</a:t>
            </a:r>
            <a:r>
              <a:rPr lang="en-US" sz="2400" dirty="0"/>
              <a:t> </a:t>
            </a:r>
            <a:r>
              <a:rPr lang="en-US" sz="2400" dirty="0" err="1"/>
              <a:t>amaliy</a:t>
            </a:r>
            <a:r>
              <a:rPr lang="en-US" sz="2400" dirty="0"/>
              <a:t> </a:t>
            </a:r>
            <a:r>
              <a:rPr lang="en-US" sz="2400" dirty="0" err="1"/>
              <a:t>tafeilotlarga</a:t>
            </a:r>
            <a:r>
              <a:rPr lang="en-US" sz="2400" dirty="0"/>
              <a:t> </a:t>
            </a:r>
            <a:r>
              <a:rPr lang="en-US" sz="2400" dirty="0" err="1"/>
              <a:t>intilish</a:t>
            </a:r>
            <a:r>
              <a:rPr lang="en-US" sz="2400" dirty="0"/>
              <a:t> deb, </a:t>
            </a:r>
            <a:r>
              <a:rPr lang="en-US" sz="2400" dirty="0" err="1"/>
              <a:t>epikurchilar</a:t>
            </a:r>
            <a:r>
              <a:rPr lang="en-US" sz="2400" dirty="0"/>
              <a:t> </a:t>
            </a:r>
            <a:r>
              <a:rPr lang="en-US" sz="2400" dirty="0" err="1"/>
              <a:t>unga</a:t>
            </a:r>
            <a:r>
              <a:rPr lang="en-US" sz="2400" dirty="0"/>
              <a:t> „</a:t>
            </a:r>
            <a:r>
              <a:rPr lang="en-US" sz="2400" dirty="0" err="1"/>
              <a:t>aql</a:t>
            </a:r>
            <a:r>
              <a:rPr lang="en-US" sz="2400" dirty="0"/>
              <a:t> </a:t>
            </a:r>
            <a:r>
              <a:rPr lang="en-US" sz="2400" dirty="0" err="1"/>
              <a:t>vositasida</a:t>
            </a:r>
            <a:r>
              <a:rPr lang="en-US" sz="2400" dirty="0"/>
              <a:t> </a:t>
            </a:r>
            <a:r>
              <a:rPr lang="en-US" sz="2400" dirty="0" err="1"/>
              <a:t>baxtga</a:t>
            </a:r>
            <a:r>
              <a:rPr lang="en-US" sz="2400" dirty="0"/>
              <a:t> </a:t>
            </a:r>
            <a:r>
              <a:rPr lang="en-US" sz="2400" dirty="0" err="1"/>
              <a:t>erishish</a:t>
            </a:r>
            <a:r>
              <a:rPr lang="en-US" sz="2400" dirty="0"/>
              <a:t> </a:t>
            </a:r>
            <a:r>
              <a:rPr lang="en-US" sz="2400" dirty="0" err="1"/>
              <a:t>yoʻli</a:t>
            </a:r>
            <a:r>
              <a:rPr lang="en-US" sz="2400" dirty="0"/>
              <a:t>“ deb </a:t>
            </a:r>
            <a:r>
              <a:rPr lang="en-US" sz="2400" dirty="0" err="1"/>
              <a:t>qaragan</a:t>
            </a:r>
            <a:r>
              <a:rPr lang="en-US" sz="2400" dirty="0"/>
              <a:t>. </a:t>
            </a:r>
            <a:r>
              <a:rPr lang="en-US" sz="2400" dirty="0" err="1"/>
              <a:t>Forobiy</a:t>
            </a:r>
            <a:r>
              <a:rPr lang="en-US" sz="2400" dirty="0"/>
              <a:t> </a:t>
            </a:r>
            <a:r>
              <a:rPr lang="en-US" sz="2400" dirty="0" err="1"/>
              <a:t>falsafani</a:t>
            </a:r>
            <a:r>
              <a:rPr lang="en-US" sz="2400" dirty="0"/>
              <a:t> „</a:t>
            </a:r>
            <a:r>
              <a:rPr lang="en-US" sz="2400" dirty="0" err="1"/>
              <a:t>hikmatni</a:t>
            </a:r>
            <a:r>
              <a:rPr lang="en-US" sz="2400" dirty="0"/>
              <a:t> </a:t>
            </a:r>
            <a:r>
              <a:rPr lang="en-US" sz="2400" dirty="0" err="1"/>
              <a:t>qadrlash</a:t>
            </a:r>
            <a:r>
              <a:rPr lang="en-US" sz="2400" dirty="0"/>
              <a:t>“ </a:t>
            </a:r>
            <a:r>
              <a:rPr lang="en-US" sz="2400" dirty="0" err="1"/>
              <a:t>yoki</a:t>
            </a:r>
            <a:r>
              <a:rPr lang="en-US" sz="2400" dirty="0"/>
              <a:t> </a:t>
            </a:r>
            <a:r>
              <a:rPr lang="en-US" sz="2400" dirty="0" err="1"/>
              <a:t>fikrlash</a:t>
            </a:r>
            <a:r>
              <a:rPr lang="en-US" sz="2400" dirty="0"/>
              <a:t> </a:t>
            </a:r>
            <a:r>
              <a:rPr lang="en-US" sz="2400" dirty="0" err="1"/>
              <a:t>sanʼati</a:t>
            </a:r>
            <a:r>
              <a:rPr lang="en-US" sz="2400" dirty="0"/>
              <a:t> deb </a:t>
            </a:r>
            <a:r>
              <a:rPr lang="en-US" sz="2400" dirty="0" err="1"/>
              <a:t>bilgan</a:t>
            </a:r>
            <a:r>
              <a:rPr lang="en-US" sz="2400" dirty="0"/>
              <a:t>. </a:t>
            </a:r>
            <a:r>
              <a:rPr lang="en-US" sz="2400" dirty="0" err="1"/>
              <a:t>Oʻrta</a:t>
            </a:r>
            <a:r>
              <a:rPr lang="en-US" sz="2400" dirty="0"/>
              <a:t> </a:t>
            </a:r>
            <a:r>
              <a:rPr lang="en-US" sz="2400" dirty="0" err="1"/>
              <a:t>asrlar</a:t>
            </a:r>
            <a:r>
              <a:rPr lang="en-US" sz="2400" dirty="0"/>
              <a:t> </a:t>
            </a:r>
            <a:r>
              <a:rPr lang="en-US" sz="2400" dirty="0" err="1"/>
              <a:t>xristian</a:t>
            </a:r>
            <a:r>
              <a:rPr lang="en-US" sz="2400" dirty="0"/>
              <a:t> </a:t>
            </a:r>
            <a:r>
              <a:rPr lang="en-US" sz="2400" dirty="0" err="1"/>
              <a:t>falsafasidasida</a:t>
            </a:r>
            <a:r>
              <a:rPr lang="en-US" sz="2400" dirty="0"/>
              <a:t> u „</a:t>
            </a:r>
            <a:r>
              <a:rPr lang="en-US" sz="2400" dirty="0" err="1"/>
              <a:t>tabiiy</a:t>
            </a:r>
            <a:r>
              <a:rPr lang="en-US" sz="2400" dirty="0"/>
              <a:t> </a:t>
            </a:r>
            <a:r>
              <a:rPr lang="en-US" sz="2400" dirty="0" err="1"/>
              <a:t>akl</a:t>
            </a:r>
            <a:r>
              <a:rPr lang="en-US" sz="2400" dirty="0"/>
              <a:t> </a:t>
            </a:r>
            <a:r>
              <a:rPr lang="en-US" sz="2400" dirty="0" err="1"/>
              <a:t>nuri</a:t>
            </a:r>
            <a:r>
              <a:rPr lang="en-US" sz="2400" dirty="0"/>
              <a:t> </a:t>
            </a:r>
            <a:r>
              <a:rPr lang="en-US" sz="2400" dirty="0" err="1"/>
              <a:t>vositasida</a:t>
            </a:r>
            <a:r>
              <a:rPr lang="en-US" sz="2400" dirty="0"/>
              <a:t> </a:t>
            </a:r>
            <a:r>
              <a:rPr lang="en-US" sz="2400" dirty="0" err="1"/>
              <a:t>erishiladigan</a:t>
            </a:r>
            <a:r>
              <a:rPr lang="en-US" sz="2400" dirty="0"/>
              <a:t> </a:t>
            </a:r>
            <a:r>
              <a:rPr lang="en-US" sz="2400" dirty="0" err="1"/>
              <a:t>dunyoviy</a:t>
            </a:r>
            <a:r>
              <a:rPr lang="en-US" sz="2400" dirty="0"/>
              <a:t> </a:t>
            </a:r>
            <a:r>
              <a:rPr lang="en-US" sz="2400" dirty="0" err="1"/>
              <a:t>donolik</a:t>
            </a:r>
            <a:r>
              <a:rPr lang="en-US" sz="2400" dirty="0"/>
              <a:t>“ (</a:t>
            </a:r>
            <a:r>
              <a:rPr lang="en-US" sz="2400" dirty="0" err="1"/>
              <a:t>teologiya</a:t>
            </a:r>
            <a:r>
              <a:rPr lang="en-US" sz="2400" dirty="0"/>
              <a:t> </a:t>
            </a:r>
            <a:r>
              <a:rPr lang="en-US" sz="2400" dirty="0" err="1"/>
              <a:t>esa</a:t>
            </a:r>
            <a:r>
              <a:rPr lang="en-US" sz="2400" dirty="0"/>
              <a:t> </a:t>
            </a:r>
            <a:r>
              <a:rPr lang="en-US" sz="2400" dirty="0" err="1"/>
              <a:t>ilohiylik</a:t>
            </a:r>
            <a:r>
              <a:rPr lang="en-US" sz="2400" dirty="0"/>
              <a:t> </a:t>
            </a:r>
            <a:r>
              <a:rPr lang="en-US" sz="2400" dirty="0" err="1"/>
              <a:t>nuri</a:t>
            </a:r>
            <a:r>
              <a:rPr lang="en-US" sz="2400" dirty="0"/>
              <a:t> </a:t>
            </a:r>
            <a:r>
              <a:rPr lang="en-US" sz="2400" dirty="0" err="1"/>
              <a:t>vositasida</a:t>
            </a:r>
            <a:r>
              <a:rPr lang="en-US" sz="2400" dirty="0"/>
              <a:t> </a:t>
            </a:r>
            <a:r>
              <a:rPr lang="en-US" sz="2400" dirty="0" err="1"/>
              <a:t>erishiladigan</a:t>
            </a:r>
            <a:r>
              <a:rPr lang="en-US" sz="2400" dirty="0"/>
              <a:t> </a:t>
            </a:r>
            <a:r>
              <a:rPr lang="en-US" sz="2400" dirty="0" err="1"/>
              <a:t>ilohiy</a:t>
            </a:r>
            <a:r>
              <a:rPr lang="en-US" sz="2400" dirty="0"/>
              <a:t> </a:t>
            </a:r>
            <a:r>
              <a:rPr lang="en-US" sz="2400" dirty="0" err="1"/>
              <a:t>donolik</a:t>
            </a:r>
            <a:r>
              <a:rPr lang="en-US" sz="2400" dirty="0"/>
              <a:t>) deb </a:t>
            </a:r>
            <a:r>
              <a:rPr lang="en-US" sz="2400" dirty="0" err="1"/>
              <a:t>taʼriflangan</a:t>
            </a:r>
            <a:r>
              <a:rPr lang="en-US" sz="2400" dirty="0"/>
              <a:t>.</a:t>
            </a:r>
            <a:endParaRPr lang="ru-RU" sz="2400" dirty="0"/>
          </a:p>
        </p:txBody>
      </p:sp>
    </p:spTree>
    <p:extLst>
      <p:ext uri="{BB962C8B-B14F-4D97-AF65-F5344CB8AC3E}">
        <p14:creationId xmlns:p14="http://schemas.microsoft.com/office/powerpoint/2010/main" val="416269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852936"/>
            <a:ext cx="8229600" cy="1143000"/>
          </a:xfrm>
        </p:spPr>
        <p:txBody>
          <a:bodyPr>
            <a:normAutofit fontScale="90000"/>
          </a:bodyPr>
          <a:lstStyle/>
          <a:p>
            <a:r>
              <a:rPr lang="en-US" sz="2000" dirty="0" err="1"/>
              <a:t>Sharq</a:t>
            </a:r>
            <a:r>
              <a:rPr lang="en-US" sz="2000" dirty="0"/>
              <a:t> </a:t>
            </a:r>
            <a:r>
              <a:rPr lang="en-US" sz="2000" dirty="0" err="1"/>
              <a:t>falsafasi</a:t>
            </a:r>
            <a:r>
              <a:rPr lang="en-US" sz="2000" dirty="0"/>
              <a:t> </a:t>
            </a:r>
            <a:r>
              <a:rPr lang="en-US" sz="2000" dirty="0" err="1"/>
              <a:t>atamasi</a:t>
            </a:r>
            <a:r>
              <a:rPr lang="en-US" sz="2000" dirty="0"/>
              <a:t> </a:t>
            </a:r>
            <a:r>
              <a:rPr lang="en-US" sz="2000" dirty="0" err="1"/>
              <a:t>bilan</a:t>
            </a:r>
            <a:r>
              <a:rPr lang="en-US" sz="2000" dirty="0"/>
              <a:t> </a:t>
            </a:r>
            <a:r>
              <a:rPr lang="en-US" sz="2000" dirty="0" err="1"/>
              <a:t>Osiyo</a:t>
            </a:r>
            <a:r>
              <a:rPr lang="en-US" sz="2000" dirty="0"/>
              <a:t> </a:t>
            </a:r>
            <a:r>
              <a:rPr lang="en-US" sz="2000" dirty="0" err="1"/>
              <a:t>qitʼasida</a:t>
            </a:r>
            <a:r>
              <a:rPr lang="en-US" sz="2000" dirty="0"/>
              <a:t> </a:t>
            </a:r>
            <a:r>
              <a:rPr lang="en-US" sz="2000" dirty="0" err="1"/>
              <a:t>paydo</a:t>
            </a:r>
            <a:r>
              <a:rPr lang="en-US" sz="2000" dirty="0"/>
              <a:t> </a:t>
            </a:r>
            <a:r>
              <a:rPr lang="en-US" sz="2000" dirty="0" err="1"/>
              <a:t>boʻlgan</a:t>
            </a:r>
            <a:r>
              <a:rPr lang="en-US" sz="2000" dirty="0"/>
              <a:t> </a:t>
            </a:r>
            <a:r>
              <a:rPr lang="en-US" sz="2000" dirty="0" err="1"/>
              <a:t>falsafiy</a:t>
            </a:r>
            <a:r>
              <a:rPr lang="en-US" sz="2000" dirty="0"/>
              <a:t> </a:t>
            </a:r>
            <a:r>
              <a:rPr lang="en-US" sz="2000" dirty="0" err="1"/>
              <a:t>oqimlar</a:t>
            </a:r>
            <a:r>
              <a:rPr lang="en-US" sz="2000" dirty="0"/>
              <a:t>, </a:t>
            </a:r>
            <a:r>
              <a:rPr lang="en-US" sz="2000" dirty="0" err="1"/>
              <a:t>qarashlar</a:t>
            </a:r>
            <a:r>
              <a:rPr lang="en-US" sz="2000" dirty="0"/>
              <a:t> </a:t>
            </a:r>
            <a:r>
              <a:rPr lang="en-US" sz="2000" dirty="0" err="1"/>
              <a:t>majmuasi</a:t>
            </a:r>
            <a:r>
              <a:rPr lang="en-US" sz="2000" dirty="0"/>
              <a:t> </a:t>
            </a:r>
            <a:r>
              <a:rPr lang="en-US" sz="2000" dirty="0" err="1"/>
              <a:t>nomlanadi</a:t>
            </a:r>
            <a:r>
              <a:rPr lang="en-US" sz="2000" dirty="0"/>
              <a:t>. </a:t>
            </a:r>
            <a:r>
              <a:rPr lang="en-US" sz="2000" dirty="0" err="1"/>
              <a:t>Sharq</a:t>
            </a:r>
            <a:r>
              <a:rPr lang="en-US" sz="2000" dirty="0"/>
              <a:t> </a:t>
            </a:r>
            <a:r>
              <a:rPr lang="en-US" sz="2000" dirty="0" err="1"/>
              <a:t>falsafasiga</a:t>
            </a:r>
            <a:r>
              <a:rPr lang="en-US" sz="2000" dirty="0"/>
              <a:t> hind, </a:t>
            </a:r>
            <a:r>
              <a:rPr lang="en-US" sz="2000" dirty="0" err="1"/>
              <a:t>xitoy</a:t>
            </a:r>
            <a:r>
              <a:rPr lang="en-US" sz="2000" dirty="0"/>
              <a:t>, </a:t>
            </a:r>
            <a:r>
              <a:rPr lang="en-US" sz="2000" dirty="0" err="1"/>
              <a:t>fors</a:t>
            </a:r>
            <a:r>
              <a:rPr lang="en-US" sz="2000" dirty="0"/>
              <a:t>, </a:t>
            </a:r>
            <a:r>
              <a:rPr lang="en-US" sz="2000" dirty="0" err="1"/>
              <a:t>yapon</a:t>
            </a:r>
            <a:r>
              <a:rPr lang="en-US" sz="2000" dirty="0"/>
              <a:t>, </a:t>
            </a:r>
            <a:r>
              <a:rPr lang="en-US" sz="2000" dirty="0" err="1"/>
              <a:t>koreys</a:t>
            </a:r>
            <a:r>
              <a:rPr lang="en-US" sz="2000" dirty="0"/>
              <a:t> </a:t>
            </a:r>
            <a:r>
              <a:rPr lang="en-US" sz="2000" dirty="0" err="1"/>
              <a:t>hamda</a:t>
            </a:r>
            <a:r>
              <a:rPr lang="en-US" sz="2000" dirty="0"/>
              <a:t> </a:t>
            </a:r>
            <a:r>
              <a:rPr lang="en-US" sz="2000" dirty="0" err="1"/>
              <a:t>Oʻrta</a:t>
            </a:r>
            <a:r>
              <a:rPr lang="en-US" sz="2000" dirty="0"/>
              <a:t> </a:t>
            </a:r>
            <a:r>
              <a:rPr lang="en-US" sz="2000" dirty="0" err="1"/>
              <a:t>Osiyo</a:t>
            </a:r>
            <a:r>
              <a:rPr lang="en-US" sz="2000" dirty="0"/>
              <a:t> </a:t>
            </a:r>
            <a:r>
              <a:rPr lang="en-US" sz="2000" dirty="0" err="1"/>
              <a:t>falsafasi</a:t>
            </a:r>
            <a:r>
              <a:rPr lang="en-US" sz="2000" dirty="0"/>
              <a:t> </a:t>
            </a:r>
            <a:r>
              <a:rPr lang="en-US" sz="2000" dirty="0" err="1"/>
              <a:t>kiradi</a:t>
            </a:r>
            <a:r>
              <a:rPr lang="en-US" sz="2000" dirty="0"/>
              <a:t>. Bu </a:t>
            </a:r>
            <a:r>
              <a:rPr lang="en-US" sz="2000" dirty="0" err="1"/>
              <a:t>roʻyxatga</a:t>
            </a:r>
            <a:r>
              <a:rPr lang="en-US" sz="2000" dirty="0"/>
              <a:t> </a:t>
            </a:r>
            <a:r>
              <a:rPr lang="en-US" sz="2000" dirty="0" err="1"/>
              <a:t>baʼzan</a:t>
            </a:r>
            <a:r>
              <a:rPr lang="en-US" sz="2000" dirty="0"/>
              <a:t> </a:t>
            </a:r>
            <a:r>
              <a:rPr lang="en-US" sz="2000" dirty="0" err="1"/>
              <a:t>Bobil</a:t>
            </a:r>
            <a:r>
              <a:rPr lang="en-US" sz="2000" dirty="0"/>
              <a:t> </a:t>
            </a:r>
            <a:r>
              <a:rPr lang="en-US" sz="2000" dirty="0" err="1"/>
              <a:t>va</a:t>
            </a:r>
            <a:r>
              <a:rPr lang="en-US" sz="2000" dirty="0"/>
              <a:t> Arab </a:t>
            </a:r>
            <a:r>
              <a:rPr lang="en-US" sz="2000" dirty="0" err="1"/>
              <a:t>falsafasi</a:t>
            </a:r>
            <a:r>
              <a:rPr lang="en-US" sz="2000" dirty="0"/>
              <a:t> ham </a:t>
            </a:r>
            <a:r>
              <a:rPr lang="en-US" sz="2000" dirty="0" err="1"/>
              <a:t>kiritiladi</a:t>
            </a:r>
            <a:r>
              <a:rPr lang="en-US" sz="2000" dirty="0"/>
              <a:t>, </a:t>
            </a:r>
            <a:r>
              <a:rPr lang="en-US" sz="2000" dirty="0" err="1"/>
              <a:t>biroq</a:t>
            </a:r>
            <a:r>
              <a:rPr lang="en-US" sz="2000" dirty="0"/>
              <a:t> </a:t>
            </a:r>
            <a:r>
              <a:rPr lang="en-US" sz="2000" dirty="0" err="1"/>
              <a:t>bular</a:t>
            </a:r>
            <a:r>
              <a:rPr lang="en-US" sz="2000" dirty="0"/>
              <a:t> </a:t>
            </a:r>
            <a:r>
              <a:rPr lang="en-US" sz="2000" dirty="0" err="1"/>
              <a:t>gʻarb</a:t>
            </a:r>
            <a:r>
              <a:rPr lang="en-US" sz="2000" dirty="0"/>
              <a:t> </a:t>
            </a:r>
            <a:r>
              <a:rPr lang="en-US" sz="2000" dirty="0" err="1"/>
              <a:t>falsafasiga</a:t>
            </a:r>
            <a:r>
              <a:rPr lang="en-US" sz="2000" dirty="0"/>
              <a:t> ham </a:t>
            </a:r>
            <a:r>
              <a:rPr lang="en-US" sz="2000" dirty="0" err="1"/>
              <a:t>taalluqlidirlar</a:t>
            </a:r>
            <a:r>
              <a:rPr lang="en-US" sz="2000" dirty="0"/>
              <a:t>.</a:t>
            </a:r>
            <a:br>
              <a:rPr lang="en-US" sz="2000" dirty="0"/>
            </a:br>
            <a:br>
              <a:rPr lang="en-US" sz="2000" dirty="0"/>
            </a:br>
            <a:r>
              <a:rPr lang="en-US" sz="2000" dirty="0" err="1"/>
              <a:t>Koʻpgina</a:t>
            </a:r>
            <a:r>
              <a:rPr lang="en-US" sz="2000" dirty="0"/>
              <a:t> </a:t>
            </a:r>
            <a:r>
              <a:rPr lang="en-US" sz="2000" dirty="0" err="1"/>
              <a:t>jamiyatlar</a:t>
            </a:r>
            <a:r>
              <a:rPr lang="en-US" sz="2000" dirty="0"/>
              <a:t> </a:t>
            </a:r>
            <a:r>
              <a:rPr lang="en-US" sz="2000" dirty="0" err="1"/>
              <a:t>falsafiy</a:t>
            </a:r>
            <a:r>
              <a:rPr lang="en-US" sz="2000" dirty="0"/>
              <a:t> </a:t>
            </a:r>
            <a:r>
              <a:rPr lang="en-US" sz="2000" dirty="0" err="1"/>
              <a:t>muammolarni</a:t>
            </a:r>
            <a:r>
              <a:rPr lang="en-US" sz="2000" dirty="0"/>
              <a:t> </a:t>
            </a:r>
            <a:r>
              <a:rPr lang="en-US" sz="2000" dirty="0" err="1"/>
              <a:t>koʻrib</a:t>
            </a:r>
            <a:r>
              <a:rPr lang="en-US" sz="2000" dirty="0"/>
              <a:t> </a:t>
            </a:r>
            <a:r>
              <a:rPr lang="en-US" sz="2000" dirty="0" err="1"/>
              <a:t>chiqishdi</a:t>
            </a:r>
            <a:r>
              <a:rPr lang="en-US" sz="2000" dirty="0"/>
              <a:t> </a:t>
            </a:r>
            <a:r>
              <a:rPr lang="en-US" sz="2000" dirty="0" err="1"/>
              <a:t>va</a:t>
            </a:r>
            <a:r>
              <a:rPr lang="en-US" sz="2000" dirty="0"/>
              <a:t> </a:t>
            </a:r>
            <a:r>
              <a:rPr lang="en-US" sz="2000" dirty="0" err="1"/>
              <a:t>boshqa</a:t>
            </a:r>
            <a:r>
              <a:rPr lang="en-US" sz="2000" dirty="0"/>
              <a:t> </a:t>
            </a:r>
            <a:r>
              <a:rPr lang="en-US" sz="2000" dirty="0" err="1"/>
              <a:t>jamiyatlar</a:t>
            </a:r>
            <a:r>
              <a:rPr lang="en-US" sz="2000" dirty="0"/>
              <a:t> </a:t>
            </a:r>
            <a:r>
              <a:rPr lang="en-US" sz="2000" dirty="0" err="1"/>
              <a:t>ishlari</a:t>
            </a:r>
            <a:r>
              <a:rPr lang="en-US" sz="2000" dirty="0"/>
              <a:t> </a:t>
            </a:r>
            <a:r>
              <a:rPr lang="en-US" sz="2000" dirty="0" err="1"/>
              <a:t>asosida</a:t>
            </a:r>
            <a:r>
              <a:rPr lang="en-US" sz="2000" dirty="0"/>
              <a:t> </a:t>
            </a:r>
            <a:r>
              <a:rPr lang="en-US" sz="2000" dirty="0" err="1"/>
              <a:t>oʻz</a:t>
            </a:r>
            <a:r>
              <a:rPr lang="en-US" sz="2000" dirty="0"/>
              <a:t> </a:t>
            </a:r>
            <a:r>
              <a:rPr lang="en-US" sz="2000" dirty="0" err="1"/>
              <a:t>falsafiy</a:t>
            </a:r>
            <a:r>
              <a:rPr lang="en-US" sz="2000" dirty="0"/>
              <a:t> </a:t>
            </a:r>
            <a:r>
              <a:rPr lang="en-US" sz="2000" dirty="0" err="1"/>
              <a:t>anʼanalarini</a:t>
            </a:r>
            <a:r>
              <a:rPr lang="en-US" sz="2000" dirty="0"/>
              <a:t> </a:t>
            </a:r>
            <a:r>
              <a:rPr lang="en-US" sz="2000" dirty="0" err="1"/>
              <a:t>qurishdi</a:t>
            </a:r>
            <a:r>
              <a:rPr lang="en-US" sz="2000" dirty="0"/>
              <a:t>. </a:t>
            </a:r>
            <a:r>
              <a:rPr lang="en-US" sz="2000" dirty="0" err="1"/>
              <a:t>Masalan</a:t>
            </a:r>
            <a:r>
              <a:rPr lang="en-US" sz="2000" dirty="0"/>
              <a:t>, </a:t>
            </a:r>
            <a:r>
              <a:rPr lang="en-US" sz="2000" dirty="0" err="1"/>
              <a:t>Yaqin</a:t>
            </a:r>
            <a:r>
              <a:rPr lang="en-US" sz="2000" dirty="0"/>
              <a:t> </a:t>
            </a:r>
            <a:r>
              <a:rPr lang="en-US" sz="2000" dirty="0" err="1"/>
              <a:t>Sharq</a:t>
            </a:r>
            <a:r>
              <a:rPr lang="en-US" sz="2000" dirty="0"/>
              <a:t> </a:t>
            </a:r>
            <a:r>
              <a:rPr lang="en-US" sz="2000" dirty="0" err="1"/>
              <a:t>falsafasi</a:t>
            </a:r>
            <a:r>
              <a:rPr lang="en-US" sz="2000" dirty="0"/>
              <a:t> </a:t>
            </a:r>
            <a:r>
              <a:rPr lang="en-US" sz="2000" dirty="0" err="1"/>
              <a:t>Gʻarb</a:t>
            </a:r>
            <a:r>
              <a:rPr lang="en-US" sz="2000" dirty="0"/>
              <a:t> </a:t>
            </a:r>
            <a:r>
              <a:rPr lang="en-US" sz="2000" dirty="0" err="1"/>
              <a:t>falsafasi</a:t>
            </a:r>
            <a:r>
              <a:rPr lang="en-US" sz="2000" dirty="0"/>
              <a:t> </a:t>
            </a:r>
            <a:r>
              <a:rPr lang="en-US" sz="2000" dirty="0" err="1"/>
              <a:t>taʼsiri</a:t>
            </a:r>
            <a:r>
              <a:rPr lang="en-US" sz="2000" dirty="0"/>
              <a:t> </a:t>
            </a:r>
            <a:r>
              <a:rPr lang="en-US" sz="2000" dirty="0" err="1"/>
              <a:t>ostida</a:t>
            </a:r>
            <a:r>
              <a:rPr lang="en-US" sz="2000" dirty="0"/>
              <a:t> </a:t>
            </a:r>
            <a:r>
              <a:rPr lang="en-US" sz="2000" dirty="0" err="1"/>
              <a:t>boʻldi</a:t>
            </a:r>
            <a:r>
              <a:rPr lang="en-US" sz="2000" dirty="0"/>
              <a:t>. </a:t>
            </a:r>
            <a:r>
              <a:rPr lang="en-US" sz="2000" dirty="0" err="1"/>
              <a:t>Rus</a:t>
            </a:r>
            <a:r>
              <a:rPr lang="en-US" sz="2000" dirty="0"/>
              <a:t> (</a:t>
            </a:r>
            <a:r>
              <a:rPr lang="en-US" sz="2000" dirty="0" err="1"/>
              <a:t>baʼzilar</a:t>
            </a:r>
            <a:r>
              <a:rPr lang="en-US" sz="2000" dirty="0"/>
              <a:t> </a:t>
            </a:r>
            <a:r>
              <a:rPr lang="en-US" sz="2000" dirty="0" err="1"/>
              <a:t>buni</a:t>
            </a:r>
            <a:r>
              <a:rPr lang="en-US" sz="2000" dirty="0"/>
              <a:t> </a:t>
            </a:r>
            <a:r>
              <a:rPr lang="en-US" sz="2000" dirty="0" err="1"/>
              <a:t>Gʻarb</a:t>
            </a:r>
            <a:r>
              <a:rPr lang="en-US" sz="2000" dirty="0"/>
              <a:t> </a:t>
            </a:r>
            <a:r>
              <a:rPr lang="en-US" sz="2000" dirty="0" err="1"/>
              <a:t>falsafasiga</a:t>
            </a:r>
            <a:r>
              <a:rPr lang="en-US" sz="2000" dirty="0"/>
              <a:t> </a:t>
            </a:r>
            <a:r>
              <a:rPr lang="en-US" sz="2000" dirty="0" err="1"/>
              <a:t>taalluqli</a:t>
            </a:r>
            <a:r>
              <a:rPr lang="en-US" sz="2000" dirty="0"/>
              <a:t>, deb </a:t>
            </a:r>
            <a:r>
              <a:rPr lang="en-US" sz="2000" dirty="0" err="1"/>
              <a:t>koʻrishadi</a:t>
            </a:r>
            <a:r>
              <a:rPr lang="en-US" sz="2000" dirty="0"/>
              <a:t>), </a:t>
            </a:r>
            <a:r>
              <a:rPr lang="en-US" sz="2000" dirty="0" err="1"/>
              <a:t>Yahudiy</a:t>
            </a:r>
            <a:r>
              <a:rPr lang="en-US" sz="2000" dirty="0"/>
              <a:t>, </a:t>
            </a:r>
            <a:r>
              <a:rPr lang="en-US" sz="2000" dirty="0" err="1"/>
              <a:t>Islomiy</a:t>
            </a:r>
            <a:r>
              <a:rPr lang="en-US" sz="2000" dirty="0"/>
              <a:t>, </a:t>
            </a:r>
            <a:r>
              <a:rPr lang="en-US" sz="2000" dirty="0" err="1"/>
              <a:t>Afrika</a:t>
            </a:r>
            <a:r>
              <a:rPr lang="en-US" sz="2000" dirty="0"/>
              <a:t> </a:t>
            </a:r>
            <a:r>
              <a:rPr lang="en-US" sz="2000" dirty="0" err="1"/>
              <a:t>va</a:t>
            </a:r>
            <a:r>
              <a:rPr lang="en-US" sz="2000" dirty="0"/>
              <a:t> </a:t>
            </a:r>
            <a:r>
              <a:rPr lang="en-US" sz="2000" dirty="0" err="1"/>
              <a:t>baʼzi</a:t>
            </a:r>
            <a:r>
              <a:rPr lang="en-US" sz="2000" dirty="0"/>
              <a:t> </a:t>
            </a:r>
            <a:r>
              <a:rPr lang="en-US" sz="2000" dirty="0" err="1"/>
              <a:t>Lotin</a:t>
            </a:r>
            <a:r>
              <a:rPr lang="en-US" sz="2000" dirty="0"/>
              <a:t> </a:t>
            </a:r>
            <a:r>
              <a:rPr lang="en-US" sz="2000" dirty="0" err="1"/>
              <a:t>Amerikasi</a:t>
            </a:r>
            <a:r>
              <a:rPr lang="en-US" sz="2000" dirty="0"/>
              <a:t> </a:t>
            </a:r>
            <a:r>
              <a:rPr lang="en-US" sz="2000" dirty="0" err="1"/>
              <a:t>falsafiy</a:t>
            </a:r>
            <a:r>
              <a:rPr lang="en-US" sz="2000" dirty="0"/>
              <a:t> </a:t>
            </a:r>
            <a:r>
              <a:rPr lang="en-US" sz="2000" dirty="0" err="1"/>
              <a:t>anʼanalari</a:t>
            </a:r>
            <a:r>
              <a:rPr lang="en-US" sz="2000" dirty="0"/>
              <a:t> </a:t>
            </a:r>
            <a:r>
              <a:rPr lang="en-US" sz="2000" dirty="0" err="1"/>
              <a:t>Gʻarb</a:t>
            </a:r>
            <a:r>
              <a:rPr lang="en-US" sz="2000" dirty="0"/>
              <a:t> </a:t>
            </a:r>
            <a:r>
              <a:rPr lang="en-US" sz="2000" dirty="0" err="1"/>
              <a:t>falsafasidan</a:t>
            </a:r>
            <a:r>
              <a:rPr lang="en-US" sz="2000" dirty="0"/>
              <a:t> </a:t>
            </a:r>
            <a:r>
              <a:rPr lang="en-US" sz="2000" dirty="0" err="1"/>
              <a:t>taʼsirlanishdi</a:t>
            </a:r>
            <a:r>
              <a:rPr lang="en-US" sz="2000" dirty="0"/>
              <a:t>; </a:t>
            </a:r>
            <a:r>
              <a:rPr lang="en-US" sz="2000" dirty="0" err="1"/>
              <a:t>biroq</a:t>
            </a:r>
            <a:r>
              <a:rPr lang="en-US" sz="2000" dirty="0"/>
              <a:t>, </a:t>
            </a:r>
            <a:r>
              <a:rPr lang="en-US" sz="2000" dirty="0" err="1"/>
              <a:t>oʻzlarining</a:t>
            </a:r>
            <a:r>
              <a:rPr lang="en-US" sz="2000" dirty="0"/>
              <a:t> </a:t>
            </a:r>
            <a:r>
              <a:rPr lang="en-US" sz="2000" dirty="0" err="1"/>
              <a:t>aslliklarini</a:t>
            </a:r>
            <a:r>
              <a:rPr lang="en-US" sz="2000" dirty="0"/>
              <a:t> ham </a:t>
            </a:r>
            <a:r>
              <a:rPr lang="en-US" sz="2000" dirty="0" err="1"/>
              <a:t>yoʻqotishmadi.Bu</a:t>
            </a:r>
            <a:r>
              <a:rPr lang="en-US" sz="2000" dirty="0"/>
              <a:t> </a:t>
            </a:r>
            <a:r>
              <a:rPr lang="en-US" sz="2000" dirty="0" err="1"/>
              <a:t>anʼanalar</a:t>
            </a:r>
            <a:r>
              <a:rPr lang="en-US" sz="2000" dirty="0"/>
              <a:t> </a:t>
            </a:r>
            <a:r>
              <a:rPr lang="en-US" sz="2000" dirty="0" err="1"/>
              <a:t>orasidagi</a:t>
            </a:r>
            <a:r>
              <a:rPr lang="en-US" sz="2000" dirty="0"/>
              <a:t> </a:t>
            </a:r>
            <a:r>
              <a:rPr lang="en-US" sz="2000" dirty="0" err="1"/>
              <a:t>farqlar</a:t>
            </a:r>
            <a:r>
              <a:rPr lang="en-US" sz="2000" dirty="0"/>
              <a:t> </a:t>
            </a:r>
            <a:r>
              <a:rPr lang="en-US" sz="2000" dirty="0" err="1"/>
              <a:t>xush</a:t>
            </a:r>
            <a:r>
              <a:rPr lang="en-US" sz="2000" dirty="0"/>
              <a:t> </a:t>
            </a:r>
            <a:r>
              <a:rPr lang="en-US" sz="2000" dirty="0" err="1"/>
              <a:t>koʻrilgan</a:t>
            </a:r>
            <a:r>
              <a:rPr lang="en-US" sz="2000" dirty="0"/>
              <a:t> </a:t>
            </a:r>
            <a:r>
              <a:rPr lang="en-US" sz="2000" dirty="0" err="1"/>
              <a:t>tarixiy</a:t>
            </a:r>
            <a:r>
              <a:rPr lang="en-US" sz="2000" dirty="0"/>
              <a:t> </a:t>
            </a:r>
            <a:r>
              <a:rPr lang="en-US" sz="2000" dirty="0" err="1"/>
              <a:t>faylasuflar</a:t>
            </a:r>
            <a:r>
              <a:rPr lang="en-US" sz="2000" dirty="0"/>
              <a:t>, </a:t>
            </a:r>
            <a:r>
              <a:rPr lang="en-US" sz="2000" dirty="0" err="1"/>
              <a:t>gʻoyalar</a:t>
            </a:r>
            <a:r>
              <a:rPr lang="en-US" sz="2000" dirty="0"/>
              <a:t>, </a:t>
            </a:r>
            <a:r>
              <a:rPr lang="en-US" sz="2000" dirty="0" err="1"/>
              <a:t>uslublar</a:t>
            </a:r>
            <a:r>
              <a:rPr lang="en-US" sz="2000" dirty="0"/>
              <a:t> </a:t>
            </a:r>
            <a:r>
              <a:rPr lang="en-US" sz="2000" dirty="0" err="1"/>
              <a:t>yoki</a:t>
            </a:r>
            <a:r>
              <a:rPr lang="en-US" sz="2000" dirty="0"/>
              <a:t> </a:t>
            </a:r>
            <a:r>
              <a:rPr lang="en-US" sz="2000" dirty="0" err="1"/>
              <a:t>tillar</a:t>
            </a:r>
            <a:r>
              <a:rPr lang="en-US" sz="2000" dirty="0"/>
              <a:t> </a:t>
            </a:r>
            <a:r>
              <a:rPr lang="en-US" sz="2000" dirty="0" err="1"/>
              <a:t>bilan</a:t>
            </a:r>
            <a:r>
              <a:rPr lang="en-US" sz="2000" dirty="0"/>
              <a:t> </a:t>
            </a:r>
            <a:r>
              <a:rPr lang="en-US" sz="2000" dirty="0" err="1"/>
              <a:t>aniqlanadi</a:t>
            </a:r>
            <a:r>
              <a:rPr lang="en-US" sz="2000" dirty="0"/>
              <a:t>. </a:t>
            </a:r>
            <a:r>
              <a:rPr lang="en-US" sz="2000" dirty="0" err="1"/>
              <a:t>Ularni</a:t>
            </a:r>
            <a:r>
              <a:rPr lang="en-US" sz="2000" dirty="0"/>
              <a:t> </a:t>
            </a:r>
            <a:r>
              <a:rPr lang="en-US" sz="2000" dirty="0" err="1"/>
              <a:t>bir-biriga</a:t>
            </a:r>
            <a:r>
              <a:rPr lang="en-US" sz="2000" dirty="0"/>
              <a:t> </a:t>
            </a:r>
            <a:r>
              <a:rPr lang="en-US" sz="2000" dirty="0" err="1"/>
              <a:t>tegishli</a:t>
            </a:r>
            <a:r>
              <a:rPr lang="en-US" sz="2000" dirty="0"/>
              <a:t> </a:t>
            </a:r>
            <a:r>
              <a:rPr lang="en-US" sz="2000" dirty="0" err="1"/>
              <a:t>metodlar</a:t>
            </a:r>
            <a:r>
              <a:rPr lang="en-US" sz="2000" dirty="0"/>
              <a:t> </a:t>
            </a:r>
            <a:r>
              <a:rPr lang="en-US" sz="2000" dirty="0" err="1"/>
              <a:t>bilan</a:t>
            </a:r>
            <a:r>
              <a:rPr lang="en-US" sz="2000" dirty="0"/>
              <a:t> </a:t>
            </a:r>
            <a:r>
              <a:rPr lang="en-US" sz="2000" dirty="0" err="1"/>
              <a:t>oʻrgansa</a:t>
            </a:r>
            <a:r>
              <a:rPr lang="en-US" sz="2000" dirty="0"/>
              <a:t> </a:t>
            </a:r>
            <a:r>
              <a:rPr lang="en-US" sz="2000" dirty="0" err="1"/>
              <a:t>boʻladi</a:t>
            </a:r>
            <a:r>
              <a:rPr lang="en-US" sz="2000" dirty="0"/>
              <a:t> </a:t>
            </a:r>
            <a:r>
              <a:rPr lang="en-US" sz="2000" dirty="0" err="1"/>
              <a:t>va</a:t>
            </a:r>
            <a:r>
              <a:rPr lang="en-US" sz="2000" dirty="0"/>
              <a:t> </a:t>
            </a:r>
            <a:r>
              <a:rPr lang="en-US" sz="2000" dirty="0" err="1"/>
              <a:t>ular</a:t>
            </a:r>
            <a:r>
              <a:rPr lang="en-US" sz="2000" dirty="0"/>
              <a:t> </a:t>
            </a:r>
            <a:r>
              <a:rPr lang="en-US" sz="2000" dirty="0" err="1"/>
              <a:t>orasida</a:t>
            </a:r>
            <a:r>
              <a:rPr lang="en-US" sz="2000" dirty="0"/>
              <a:t> </a:t>
            </a:r>
            <a:r>
              <a:rPr lang="en-US" sz="2000" dirty="0" err="1"/>
              <a:t>sezilarli</a:t>
            </a:r>
            <a:r>
              <a:rPr lang="en-US" sz="2000" dirty="0"/>
              <a:t> </a:t>
            </a:r>
            <a:r>
              <a:rPr lang="en-US" sz="2000" dirty="0" err="1"/>
              <a:t>umumiyliklar</a:t>
            </a:r>
            <a:r>
              <a:rPr lang="en-US" sz="2000" dirty="0"/>
              <a:t> bor.</a:t>
            </a:r>
            <a:br>
              <a:rPr lang="en-US" sz="2000" dirty="0"/>
            </a:br>
            <a:br>
              <a:rPr lang="en-US" sz="2000" dirty="0"/>
            </a:br>
            <a:r>
              <a:rPr lang="en-US" sz="2000" dirty="0"/>
              <a:t>Ilk </a:t>
            </a:r>
            <a:r>
              <a:rPr lang="en-US" sz="2000" dirty="0" err="1"/>
              <a:t>falsafiy</a:t>
            </a:r>
            <a:r>
              <a:rPr lang="en-US" sz="2000" dirty="0"/>
              <a:t> </a:t>
            </a:r>
            <a:r>
              <a:rPr lang="en-US" sz="2000" dirty="0" err="1"/>
              <a:t>taʼlimotlar</a:t>
            </a:r>
            <a:r>
              <a:rPr lang="en-US" sz="2000" dirty="0"/>
              <a:t> </a:t>
            </a:r>
            <a:r>
              <a:rPr lang="en-US" sz="2000" dirty="0" err="1"/>
              <a:t>qadimiy</a:t>
            </a:r>
            <a:r>
              <a:rPr lang="en-US" sz="2000" dirty="0"/>
              <a:t> </a:t>
            </a:r>
            <a:r>
              <a:rPr lang="en-US" sz="2000" dirty="0" err="1"/>
              <a:t>Hindiston</a:t>
            </a:r>
            <a:r>
              <a:rPr lang="en-US" sz="2000" dirty="0"/>
              <a:t>, </a:t>
            </a:r>
            <a:r>
              <a:rPr lang="en-US" sz="2000" dirty="0" err="1"/>
              <a:t>Xitoy</a:t>
            </a:r>
            <a:r>
              <a:rPr lang="en-US" sz="2000" dirty="0"/>
              <a:t>, </a:t>
            </a:r>
            <a:r>
              <a:rPr lang="en-US" sz="2000" dirty="0" err="1"/>
              <a:t>Markaziy</a:t>
            </a:r>
            <a:r>
              <a:rPr lang="en-US" sz="2000" dirty="0"/>
              <a:t> </a:t>
            </a:r>
            <a:r>
              <a:rPr lang="en-US" sz="2000" dirty="0" err="1"/>
              <a:t>Osiyo</a:t>
            </a:r>
            <a:r>
              <a:rPr lang="en-US" sz="2000" dirty="0"/>
              <a:t> </a:t>
            </a:r>
            <a:r>
              <a:rPr lang="en-US" sz="2000" dirty="0" err="1"/>
              <a:t>va</a:t>
            </a:r>
            <a:r>
              <a:rPr lang="en-US" sz="2000" dirty="0"/>
              <a:t> </a:t>
            </a:r>
            <a:r>
              <a:rPr lang="en-US" sz="2000" dirty="0" err="1"/>
              <a:t>Yunonistonda</a:t>
            </a:r>
            <a:r>
              <a:rPr lang="en-US" sz="2000" dirty="0"/>
              <a:t> </a:t>
            </a:r>
            <a:r>
              <a:rPr lang="en-US" sz="2000" dirty="0" err="1"/>
              <a:t>paydo</a:t>
            </a:r>
            <a:r>
              <a:rPr lang="en-US" sz="2000" dirty="0"/>
              <a:t> </a:t>
            </a:r>
            <a:r>
              <a:rPr lang="en-US" sz="2000" dirty="0" err="1"/>
              <a:t>boʻlgan</a:t>
            </a:r>
            <a:r>
              <a:rPr lang="en-US" sz="2000" dirty="0"/>
              <a:t>, </a:t>
            </a:r>
            <a:r>
              <a:rPr lang="en-US" sz="2000" dirty="0" err="1"/>
              <a:t>keyin</a:t>
            </a:r>
            <a:r>
              <a:rPr lang="en-US" sz="2000" dirty="0"/>
              <a:t> </a:t>
            </a:r>
            <a:r>
              <a:rPr lang="en-US" sz="2000" dirty="0" err="1"/>
              <a:t>Gʻarb</a:t>
            </a:r>
            <a:r>
              <a:rPr lang="en-US" sz="2000" dirty="0"/>
              <a:t> </a:t>
            </a:r>
            <a:r>
              <a:rPr lang="en-US" sz="2000" dirty="0" err="1"/>
              <a:t>mamlakatlariga</a:t>
            </a:r>
            <a:r>
              <a:rPr lang="en-US" sz="2000" dirty="0"/>
              <a:t> </a:t>
            </a:r>
            <a:r>
              <a:rPr lang="en-US" sz="2000" dirty="0" err="1"/>
              <a:t>yoyilgan</a:t>
            </a:r>
            <a:r>
              <a:rPr lang="en-US" sz="2000" dirty="0"/>
              <a:t>. </a:t>
            </a:r>
            <a:r>
              <a:rPr lang="en-US" sz="2000" dirty="0" err="1"/>
              <a:t>Qad</a:t>
            </a:r>
            <a:r>
              <a:rPr lang="en-US" sz="2000" dirty="0"/>
              <a:t>. </a:t>
            </a:r>
            <a:r>
              <a:rPr lang="en-US" sz="2000" dirty="0" err="1"/>
              <a:t>Hindistondagi</a:t>
            </a:r>
            <a:r>
              <a:rPr lang="en-US" sz="2000" dirty="0"/>
              <a:t> </a:t>
            </a:r>
            <a:r>
              <a:rPr lang="en-US" sz="2000" dirty="0" err="1"/>
              <a:t>falsafiy</a:t>
            </a:r>
            <a:r>
              <a:rPr lang="en-US" sz="2000" dirty="0"/>
              <a:t> </a:t>
            </a:r>
            <a:r>
              <a:rPr lang="en-US" sz="2000" dirty="0" err="1"/>
              <a:t>maktablar</a:t>
            </a:r>
            <a:r>
              <a:rPr lang="en-US" sz="2000" dirty="0"/>
              <a:t> 2 </a:t>
            </a:r>
            <a:r>
              <a:rPr lang="en-US" sz="2000" dirty="0" err="1"/>
              <a:t>turga</a:t>
            </a:r>
            <a:r>
              <a:rPr lang="en-US" sz="2000" dirty="0"/>
              <a:t> </a:t>
            </a:r>
            <a:r>
              <a:rPr lang="en-US" sz="2000" dirty="0" err="1"/>
              <a:t>bulinib</a:t>
            </a:r>
            <a:r>
              <a:rPr lang="en-US" sz="2000" dirty="0"/>
              <a:t>, </a:t>
            </a:r>
            <a:r>
              <a:rPr lang="en-US" sz="2000" dirty="0" err="1"/>
              <a:t>biri</a:t>
            </a:r>
            <a:r>
              <a:rPr lang="en-US" sz="2000" dirty="0"/>
              <a:t> </a:t>
            </a:r>
            <a:r>
              <a:rPr lang="en-US" sz="2000" dirty="0" err="1"/>
              <a:t>vedalaraxm</a:t>
            </a:r>
            <a:r>
              <a:rPr lang="en-US" sz="2000" dirty="0"/>
              <a:t> </a:t>
            </a:r>
            <a:r>
              <a:rPr lang="en-US" sz="2000" dirty="0" err="1"/>
              <a:t>kelib</a:t>
            </a:r>
            <a:r>
              <a:rPr lang="en-US" sz="2000" dirty="0"/>
              <a:t> </a:t>
            </a:r>
            <a:r>
              <a:rPr lang="en-US" sz="2000" dirty="0" err="1"/>
              <a:t>chiqqan</a:t>
            </a:r>
            <a:r>
              <a:rPr lang="en-US" sz="2000" dirty="0"/>
              <a:t> </a:t>
            </a:r>
            <a:r>
              <a:rPr lang="en-US" sz="2000" dirty="0" err="1"/>
              <a:t>va</a:t>
            </a:r>
            <a:r>
              <a:rPr lang="en-US" sz="2000" dirty="0"/>
              <a:t> </a:t>
            </a:r>
            <a:r>
              <a:rPr lang="en-US" sz="2000" dirty="0" err="1"/>
              <a:t>ularga</a:t>
            </a:r>
            <a:r>
              <a:rPr lang="en-US" sz="2000" dirty="0"/>
              <a:t> </a:t>
            </a:r>
            <a:r>
              <a:rPr lang="en-US" sz="2000" dirty="0" err="1"/>
              <a:t>suyanuvchi</a:t>
            </a:r>
            <a:r>
              <a:rPr lang="en-US" sz="2000" dirty="0"/>
              <a:t> </a:t>
            </a:r>
            <a:r>
              <a:rPr lang="en-US" sz="2000" dirty="0" err="1"/>
              <a:t>maktablar</a:t>
            </a:r>
            <a:r>
              <a:rPr lang="en-US" sz="2000" dirty="0"/>
              <a:t> (</a:t>
            </a:r>
            <a:r>
              <a:rPr lang="en-US" sz="2000" dirty="0" err="1"/>
              <a:t>vedanta</a:t>
            </a:r>
            <a:r>
              <a:rPr lang="en-US" sz="2000" dirty="0"/>
              <a:t>, yoga, </a:t>
            </a:r>
            <a:r>
              <a:rPr lang="en-US" sz="2000" dirty="0" err="1"/>
              <a:t>vaysheshika</a:t>
            </a:r>
            <a:r>
              <a:rPr lang="en-US" sz="2000" dirty="0"/>
              <a:t>, </a:t>
            </a:r>
            <a:r>
              <a:rPr lang="en-US" sz="2000" dirty="0" err="1"/>
              <a:t>nyaya</a:t>
            </a:r>
            <a:r>
              <a:rPr lang="en-US" sz="2000" dirty="0"/>
              <a:t>, </a:t>
            </a:r>
            <a:r>
              <a:rPr lang="en-US" sz="2000" dirty="0" err="1"/>
              <a:t>sankxya</a:t>
            </a:r>
            <a:r>
              <a:rPr lang="en-US" sz="2000" dirty="0"/>
              <a:t>), </a:t>
            </a:r>
            <a:r>
              <a:rPr lang="en-US" sz="2000" dirty="0" err="1"/>
              <a:t>ikkinchisi</a:t>
            </a:r>
            <a:r>
              <a:rPr lang="en-US" sz="2000" dirty="0"/>
              <a:t> </a:t>
            </a:r>
            <a:r>
              <a:rPr lang="en-US" sz="2000" dirty="0" err="1"/>
              <a:t>vedalarni</a:t>
            </a:r>
            <a:r>
              <a:rPr lang="en-US" sz="2000" dirty="0"/>
              <a:t> rad </a:t>
            </a:r>
            <a:r>
              <a:rPr lang="en-US" sz="2000" dirty="0" err="1"/>
              <a:t>etuvchi</a:t>
            </a:r>
            <a:r>
              <a:rPr lang="en-US" sz="2000" dirty="0"/>
              <a:t> </a:t>
            </a:r>
            <a:r>
              <a:rPr lang="en-US" sz="2000" dirty="0" err="1"/>
              <a:t>maktablar</a:t>
            </a:r>
            <a:r>
              <a:rPr lang="en-US" sz="2000" dirty="0"/>
              <a:t> (</a:t>
            </a:r>
            <a:r>
              <a:rPr lang="en-US" sz="2000" dirty="0" err="1"/>
              <a:t>jaynizm</a:t>
            </a:r>
            <a:r>
              <a:rPr lang="en-US" sz="2000" dirty="0"/>
              <a:t>, </a:t>
            </a:r>
            <a:r>
              <a:rPr lang="en-US" sz="2000" dirty="0" err="1"/>
              <a:t>buddizm</a:t>
            </a:r>
            <a:r>
              <a:rPr lang="en-US" sz="2000" dirty="0"/>
              <a:t>, </a:t>
            </a:r>
            <a:r>
              <a:rPr lang="en-US" sz="2000" dirty="0" err="1"/>
              <a:t>lokoyata</a:t>
            </a:r>
            <a:r>
              <a:rPr lang="en-US" sz="2000" dirty="0"/>
              <a:t>) x, </a:t>
            </a:r>
            <a:r>
              <a:rPr lang="en-US" sz="2000" dirty="0" err="1"/>
              <a:t>isoblanadi</a:t>
            </a:r>
            <a:r>
              <a:rPr lang="en-US" sz="2000" dirty="0"/>
              <a:t>. </a:t>
            </a:r>
            <a:r>
              <a:rPr lang="en-US" sz="2000" dirty="0" err="1"/>
              <a:t>Qadimgi</a:t>
            </a:r>
            <a:r>
              <a:rPr lang="en-US" sz="2000" dirty="0"/>
              <a:t> </a:t>
            </a:r>
            <a:r>
              <a:rPr lang="en-US" sz="2000" dirty="0" err="1"/>
              <a:t>Xitoydagi</a:t>
            </a:r>
            <a:r>
              <a:rPr lang="en-US" sz="2000" dirty="0"/>
              <a:t> </a:t>
            </a:r>
            <a:r>
              <a:rPr lang="en-US" sz="2000" dirty="0" err="1"/>
              <a:t>dastlabki</a:t>
            </a:r>
            <a:r>
              <a:rPr lang="en-US" sz="2000" dirty="0"/>
              <a:t> </a:t>
            </a:r>
            <a:r>
              <a:rPr lang="en-US" sz="2000" dirty="0" err="1"/>
              <a:t>falsafiy</a:t>
            </a:r>
            <a:r>
              <a:rPr lang="en-US" sz="2000" dirty="0"/>
              <a:t> </a:t>
            </a:r>
            <a:r>
              <a:rPr lang="en-US" sz="2000" dirty="0" err="1"/>
              <a:t>taʼlimotlar</a:t>
            </a:r>
            <a:r>
              <a:rPr lang="en-US" sz="2000" dirty="0"/>
              <a:t> </a:t>
            </a:r>
            <a:r>
              <a:rPr lang="en-US" sz="2000" dirty="0" err="1"/>
              <a:t>miloddan</a:t>
            </a:r>
            <a:r>
              <a:rPr lang="en-US" sz="2000" dirty="0"/>
              <a:t> </a:t>
            </a:r>
            <a:r>
              <a:rPr lang="en-US" sz="2000" dirty="0" err="1"/>
              <a:t>avvalgi</a:t>
            </a:r>
            <a:r>
              <a:rPr lang="en-US" sz="2000" dirty="0"/>
              <a:t> 7-asrda </a:t>
            </a:r>
            <a:r>
              <a:rPr lang="en-US" sz="2000" dirty="0" err="1"/>
              <a:t>vujudga</a:t>
            </a:r>
            <a:r>
              <a:rPr lang="en-US" sz="2000" dirty="0"/>
              <a:t> </a:t>
            </a:r>
            <a:r>
              <a:rPr lang="en-US" sz="2000" dirty="0" err="1"/>
              <a:t>kelgan</a:t>
            </a:r>
            <a:r>
              <a:rPr lang="en-US" sz="2000" dirty="0"/>
              <a:t>. U </a:t>
            </a:r>
            <a:r>
              <a:rPr lang="en-US" sz="2000" dirty="0" err="1"/>
              <a:t>Qad</a:t>
            </a:r>
            <a:r>
              <a:rPr lang="en-US" sz="2000" dirty="0"/>
              <a:t>. </a:t>
            </a:r>
            <a:r>
              <a:rPr lang="en-US" sz="2000" dirty="0" err="1"/>
              <a:t>Xitoy</a:t>
            </a:r>
            <a:r>
              <a:rPr lang="en-US" sz="2000" dirty="0"/>
              <a:t> </a:t>
            </a:r>
            <a:r>
              <a:rPr lang="en-US" sz="2000" dirty="0" err="1"/>
              <a:t>yozma</a:t>
            </a:r>
            <a:r>
              <a:rPr lang="en-US" sz="2000" dirty="0"/>
              <a:t> </a:t>
            </a:r>
            <a:r>
              <a:rPr lang="en-US" sz="2000" dirty="0" err="1"/>
              <a:t>manbalarida</a:t>
            </a:r>
            <a:r>
              <a:rPr lang="en-US" sz="2000" dirty="0"/>
              <a:t> </a:t>
            </a:r>
            <a:r>
              <a:rPr lang="en-US" sz="2000" dirty="0" err="1"/>
              <a:t>uchrab</a:t>
            </a:r>
            <a:r>
              <a:rPr lang="en-US" sz="2000" dirty="0"/>
              <a:t>, </a:t>
            </a:r>
            <a:r>
              <a:rPr lang="en-US" sz="2000" dirty="0" err="1"/>
              <a:t>bu</a:t>
            </a:r>
            <a:r>
              <a:rPr lang="en-US" sz="2000" dirty="0"/>
              <a:t> </a:t>
            </a:r>
            <a:r>
              <a:rPr lang="en-US" sz="2000" dirty="0" err="1"/>
              <a:t>manbalarga</a:t>
            </a:r>
            <a:r>
              <a:rPr lang="en-US" sz="2000" dirty="0"/>
              <a:t> „</a:t>
            </a:r>
            <a:r>
              <a:rPr lang="en-US" sz="2000" dirty="0" err="1"/>
              <a:t>Qoʻshiqlar</a:t>
            </a:r>
            <a:r>
              <a:rPr lang="en-US" sz="2000" dirty="0"/>
              <a:t> </a:t>
            </a:r>
            <a:r>
              <a:rPr lang="en-US" sz="2000" dirty="0" err="1"/>
              <a:t>kitobi</a:t>
            </a:r>
            <a:r>
              <a:rPr lang="en-US" sz="2000" dirty="0"/>
              <a:t>“, „</a:t>
            </a:r>
            <a:r>
              <a:rPr lang="en-US" sz="2000" dirty="0" err="1"/>
              <a:t>Bahor</a:t>
            </a:r>
            <a:r>
              <a:rPr lang="en-US" sz="2000" dirty="0"/>
              <a:t> </a:t>
            </a:r>
            <a:r>
              <a:rPr lang="en-US" sz="2000" dirty="0" err="1"/>
              <a:t>va</a:t>
            </a:r>
            <a:r>
              <a:rPr lang="en-US" sz="2000" dirty="0"/>
              <a:t> </a:t>
            </a:r>
            <a:r>
              <a:rPr lang="en-US" sz="2000" dirty="0" err="1"/>
              <a:t>kuz</a:t>
            </a:r>
            <a:r>
              <a:rPr lang="en-US" sz="2000" dirty="0"/>
              <a:t>“ </a:t>
            </a:r>
            <a:r>
              <a:rPr lang="en-US" sz="2000" dirty="0" err="1"/>
              <a:t>kabi</a:t>
            </a:r>
            <a:r>
              <a:rPr lang="en-US" sz="2000" dirty="0"/>
              <a:t> </a:t>
            </a:r>
            <a:r>
              <a:rPr lang="en-US" sz="2000" dirty="0" err="1"/>
              <a:t>qad</a:t>
            </a:r>
            <a:r>
              <a:rPr lang="en-US" sz="2000" dirty="0"/>
              <a:t>. </a:t>
            </a:r>
            <a:r>
              <a:rPr lang="en-US" sz="2000" dirty="0" err="1"/>
              <a:t>yodgorliklar</a:t>
            </a:r>
            <a:r>
              <a:rPr lang="en-US" sz="2000" dirty="0"/>
              <a:t> </a:t>
            </a:r>
            <a:r>
              <a:rPr lang="en-US" sz="2000" dirty="0" err="1"/>
              <a:t>va</a:t>
            </a:r>
            <a:r>
              <a:rPr lang="en-US" sz="2000" dirty="0"/>
              <a:t> </a:t>
            </a:r>
            <a:r>
              <a:rPr lang="en-US" sz="2000" dirty="0" err="1"/>
              <a:t>Konfutsiynnng</a:t>
            </a:r>
            <a:r>
              <a:rPr lang="en-US" sz="2000" dirty="0"/>
              <a:t> „</a:t>
            </a:r>
            <a:r>
              <a:rPr lang="en-US" sz="2000" dirty="0" err="1"/>
              <a:t>Aforizm“larini</a:t>
            </a:r>
            <a:r>
              <a:rPr lang="en-US" sz="2000" dirty="0"/>
              <a:t>, </a:t>
            </a:r>
            <a:r>
              <a:rPr lang="en-US" sz="2000" dirty="0" err="1"/>
              <a:t>daosizmni</a:t>
            </a:r>
            <a:r>
              <a:rPr lang="en-US" sz="2000" dirty="0"/>
              <a:t> </a:t>
            </a:r>
            <a:r>
              <a:rPr lang="en-US" sz="2000" dirty="0" err="1"/>
              <a:t>kiritish</a:t>
            </a:r>
            <a:r>
              <a:rPr lang="en-US" sz="2000" dirty="0"/>
              <a:t> </a:t>
            </a:r>
            <a:r>
              <a:rPr lang="en-US" sz="2000" dirty="0" err="1"/>
              <a:t>mumkin</a:t>
            </a:r>
            <a:endParaRPr lang="ru-RU" sz="2000" dirty="0"/>
          </a:p>
        </p:txBody>
      </p:sp>
    </p:spTree>
    <p:extLst>
      <p:ext uri="{BB962C8B-B14F-4D97-AF65-F5344CB8AC3E}">
        <p14:creationId xmlns:p14="http://schemas.microsoft.com/office/powerpoint/2010/main" val="2534342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852936"/>
            <a:ext cx="8229600" cy="1143000"/>
          </a:xfrm>
        </p:spPr>
        <p:txBody>
          <a:bodyPr>
            <a:normAutofit fontScale="90000"/>
          </a:bodyPr>
          <a:lstStyle/>
          <a:p>
            <a:r>
              <a:rPr lang="en-US" sz="2000" dirty="0" err="1"/>
              <a:t>Markaziy</a:t>
            </a:r>
            <a:r>
              <a:rPr lang="en-US" sz="2000" dirty="0"/>
              <a:t> </a:t>
            </a:r>
            <a:r>
              <a:rPr lang="en-US" sz="2000" dirty="0" err="1"/>
              <a:t>Osiyodagi</a:t>
            </a:r>
            <a:r>
              <a:rPr lang="en-US" sz="2000" dirty="0"/>
              <a:t> </a:t>
            </a:r>
            <a:r>
              <a:rPr lang="en-US" sz="2000" dirty="0" err="1"/>
              <a:t>falsafiy</a:t>
            </a:r>
            <a:r>
              <a:rPr lang="en-US" sz="2000" dirty="0"/>
              <a:t> </a:t>
            </a:r>
            <a:r>
              <a:rPr lang="en-US" sz="2000" dirty="0" err="1"/>
              <a:t>qarashlar</a:t>
            </a:r>
            <a:r>
              <a:rPr lang="en-US" sz="2000" dirty="0"/>
              <a:t> </a:t>
            </a:r>
            <a:r>
              <a:rPr lang="en-US" sz="2000" dirty="0" err="1"/>
              <a:t>qad</a:t>
            </a:r>
            <a:r>
              <a:rPr lang="en-US" sz="2000" dirty="0"/>
              <a:t>. </a:t>
            </a:r>
            <a:r>
              <a:rPr lang="en-US" sz="2000" dirty="0" err="1"/>
              <a:t>turkiy</a:t>
            </a:r>
            <a:r>
              <a:rPr lang="en-US" sz="2000" dirty="0"/>
              <a:t> </a:t>
            </a:r>
            <a:r>
              <a:rPr lang="en-US" sz="2000" dirty="0" err="1"/>
              <a:t>yozuvlar</a:t>
            </a:r>
            <a:r>
              <a:rPr lang="en-US" sz="2000" dirty="0"/>
              <a:t>, </a:t>
            </a:r>
            <a:r>
              <a:rPr lang="en-US" sz="2000" dirty="0" err="1"/>
              <a:t>tangriga</a:t>
            </a:r>
            <a:r>
              <a:rPr lang="en-US" sz="2000" dirty="0"/>
              <a:t> </a:t>
            </a:r>
            <a:r>
              <a:rPr lang="en-US" sz="2000" dirty="0" err="1"/>
              <a:t>eʼtiqod</a:t>
            </a:r>
            <a:r>
              <a:rPr lang="en-US" sz="2000" dirty="0"/>
              <a:t> </a:t>
            </a:r>
            <a:r>
              <a:rPr lang="en-US" sz="2000" dirty="0" err="1"/>
              <a:t>qilish</a:t>
            </a:r>
            <a:r>
              <a:rPr lang="en-US" sz="2000" dirty="0"/>
              <a:t> </a:t>
            </a:r>
            <a:r>
              <a:rPr lang="en-US" sz="2000" dirty="0" err="1"/>
              <a:t>tamoyillarida</a:t>
            </a:r>
            <a:r>
              <a:rPr lang="en-US" sz="2000" dirty="0"/>
              <a:t> </a:t>
            </a:r>
            <a:r>
              <a:rPr lang="en-US" sz="2000" dirty="0" err="1"/>
              <a:t>va</a:t>
            </a:r>
            <a:r>
              <a:rPr lang="en-US" sz="2000" dirty="0"/>
              <a:t> </a:t>
            </a:r>
            <a:r>
              <a:rPr lang="en-US" sz="2000" dirty="0" err="1"/>
              <a:t>zardushtiylikning</a:t>
            </a:r>
            <a:r>
              <a:rPr lang="en-US" sz="2000" dirty="0"/>
              <a:t> </a:t>
            </a:r>
            <a:r>
              <a:rPr lang="en-US" sz="2000" dirty="0" err="1"/>
              <a:t>muqaddas</a:t>
            </a:r>
            <a:r>
              <a:rPr lang="en-US" sz="2000" dirty="0"/>
              <a:t> </a:t>
            </a:r>
            <a:r>
              <a:rPr lang="en-US" sz="2000" dirty="0" err="1"/>
              <a:t>kitobi</a:t>
            </a:r>
            <a:r>
              <a:rPr lang="en-US" sz="2000" dirty="0"/>
              <a:t> </a:t>
            </a:r>
            <a:r>
              <a:rPr lang="en-US" sz="2000" dirty="0" err="1"/>
              <a:t>Avestodya</a:t>
            </a:r>
            <a:r>
              <a:rPr lang="en-US" sz="2000" dirty="0"/>
              <a:t> </a:t>
            </a:r>
            <a:r>
              <a:rPr lang="en-US" sz="2000" dirty="0" err="1"/>
              <a:t>oʻz</a:t>
            </a:r>
            <a:r>
              <a:rPr lang="en-US" sz="2000" dirty="0"/>
              <a:t> </a:t>
            </a:r>
            <a:r>
              <a:rPr lang="en-US" sz="2000" dirty="0" err="1"/>
              <a:t>ifodasini</a:t>
            </a:r>
            <a:r>
              <a:rPr lang="en-US" sz="2000" dirty="0"/>
              <a:t> </a:t>
            </a:r>
            <a:r>
              <a:rPr lang="en-US" sz="2000" dirty="0" err="1"/>
              <a:t>topgan</a:t>
            </a:r>
            <a:r>
              <a:rPr lang="en-US" sz="2000" dirty="0"/>
              <a:t>. </a:t>
            </a:r>
            <a:r>
              <a:rPr lang="en-US" sz="2000" dirty="0" err="1"/>
              <a:t>Bundan</a:t>
            </a:r>
            <a:r>
              <a:rPr lang="en-US" sz="2000" dirty="0"/>
              <a:t> </a:t>
            </a:r>
            <a:r>
              <a:rPr lang="en-US" sz="2000" dirty="0" err="1"/>
              <a:t>tashqari</a:t>
            </a:r>
            <a:r>
              <a:rPr lang="en-US" sz="2000" dirty="0"/>
              <a:t>, </a:t>
            </a:r>
            <a:r>
              <a:rPr lang="en-US" sz="2000" dirty="0" err="1"/>
              <a:t>Sharq</a:t>
            </a:r>
            <a:r>
              <a:rPr lang="en-US" sz="2000" dirty="0"/>
              <a:t> </a:t>
            </a:r>
            <a:r>
              <a:rPr lang="en-US" sz="2000" dirty="0" err="1"/>
              <a:t>xalqlarining</a:t>
            </a:r>
            <a:r>
              <a:rPr lang="en-US" sz="2000" dirty="0"/>
              <a:t> </a:t>
            </a:r>
            <a:r>
              <a:rPr lang="en-US" sz="2000" dirty="0" err="1"/>
              <a:t>tabiatning</a:t>
            </a:r>
            <a:r>
              <a:rPr lang="en-US" sz="2000" dirty="0"/>
              <a:t> </a:t>
            </a:r>
            <a:r>
              <a:rPr lang="en-US" sz="2000" dirty="0" err="1"/>
              <a:t>asosiy</a:t>
            </a:r>
            <a:r>
              <a:rPr lang="en-US" sz="2000" dirty="0"/>
              <a:t> </a:t>
            </a:r>
            <a:r>
              <a:rPr lang="en-US" sz="2000" dirty="0" err="1"/>
              <a:t>unsurlari</a:t>
            </a:r>
            <a:r>
              <a:rPr lang="en-US" sz="2000" dirty="0"/>
              <a:t> </a:t>
            </a:r>
            <a:r>
              <a:rPr lang="en-US" sz="2000" dirty="0" err="1"/>
              <a:t>yer</a:t>
            </a:r>
            <a:r>
              <a:rPr lang="en-US" sz="2000" dirty="0"/>
              <a:t>, </a:t>
            </a:r>
            <a:r>
              <a:rPr lang="en-US" sz="2000" dirty="0" err="1"/>
              <a:t>suv</a:t>
            </a:r>
            <a:r>
              <a:rPr lang="en-US" sz="2000" dirty="0"/>
              <a:t>, </a:t>
            </a:r>
            <a:r>
              <a:rPr lang="en-US" sz="2000" dirty="0" err="1"/>
              <a:t>havo</a:t>
            </a:r>
            <a:r>
              <a:rPr lang="en-US" sz="2000" dirty="0"/>
              <a:t> </a:t>
            </a:r>
            <a:r>
              <a:rPr lang="en-US" sz="2000" dirty="0" err="1"/>
              <a:t>va</a:t>
            </a:r>
            <a:r>
              <a:rPr lang="en-US" sz="2000" dirty="0"/>
              <a:t> </a:t>
            </a:r>
            <a:r>
              <a:rPr lang="en-US" sz="2000" dirty="0" err="1"/>
              <a:t>olovni</a:t>
            </a:r>
            <a:r>
              <a:rPr lang="en-US" sz="2000" dirty="0"/>
              <a:t> </a:t>
            </a:r>
            <a:r>
              <a:rPr lang="en-US" sz="2000" dirty="0" err="1"/>
              <a:t>eʼzozlash</a:t>
            </a:r>
            <a:r>
              <a:rPr lang="en-US" sz="2000" dirty="0"/>
              <a:t> </a:t>
            </a:r>
            <a:r>
              <a:rPr lang="en-US" sz="2000" dirty="0" err="1"/>
              <a:t>haqidagi</a:t>
            </a:r>
            <a:r>
              <a:rPr lang="en-US" sz="2000" dirty="0"/>
              <a:t> </a:t>
            </a:r>
            <a:r>
              <a:rPr lang="en-US" sz="2000" dirty="0" err="1"/>
              <a:t>naturfalsafiy</a:t>
            </a:r>
            <a:r>
              <a:rPr lang="en-US" sz="2000" dirty="0"/>
              <a:t> </a:t>
            </a:r>
            <a:r>
              <a:rPr lang="en-US" sz="2000" dirty="0" err="1"/>
              <a:t>qarashlari</a:t>
            </a:r>
            <a:r>
              <a:rPr lang="en-US" sz="2000" dirty="0"/>
              <a:t> </a:t>
            </a:r>
            <a:r>
              <a:rPr lang="en-US" sz="2000" dirty="0" err="1"/>
              <a:t>va</a:t>
            </a:r>
            <a:r>
              <a:rPr lang="en-US" sz="2000" dirty="0"/>
              <a:t> </a:t>
            </a:r>
            <a:r>
              <a:rPr lang="en-US" sz="2000" dirty="0" err="1"/>
              <a:t>gʻoyalari</a:t>
            </a:r>
            <a:r>
              <a:rPr lang="en-US" sz="2000" dirty="0"/>
              <a:t> </a:t>
            </a:r>
            <a:r>
              <a:rPr lang="en-US" sz="2000" dirty="0" err="1"/>
              <a:t>Yaqin</a:t>
            </a:r>
            <a:r>
              <a:rPr lang="en-US" sz="2000" dirty="0"/>
              <a:t> </a:t>
            </a:r>
            <a:r>
              <a:rPr lang="en-US" sz="2000" dirty="0" err="1"/>
              <a:t>va</a:t>
            </a:r>
            <a:r>
              <a:rPr lang="en-US" sz="2000" dirty="0"/>
              <a:t> </a:t>
            </a:r>
            <a:r>
              <a:rPr lang="en-US" sz="2000" dirty="0" err="1"/>
              <a:t>Oʻrta</a:t>
            </a:r>
            <a:r>
              <a:rPr lang="en-US" sz="2000" dirty="0"/>
              <a:t> </a:t>
            </a:r>
            <a:r>
              <a:rPr lang="en-US" sz="2000" dirty="0" err="1"/>
              <a:t>Sharq</a:t>
            </a:r>
            <a:r>
              <a:rPr lang="en-US" sz="2000" dirty="0"/>
              <a:t> </a:t>
            </a:r>
            <a:r>
              <a:rPr lang="en-US" sz="2000" dirty="0" err="1"/>
              <a:t>mamlakatlariga</a:t>
            </a:r>
            <a:r>
              <a:rPr lang="en-US" sz="2000" dirty="0"/>
              <a:t> </a:t>
            </a:r>
            <a:r>
              <a:rPr lang="en-US" sz="2000" dirty="0" err="1"/>
              <a:t>keng</a:t>
            </a:r>
            <a:r>
              <a:rPr lang="en-US" sz="2000" dirty="0"/>
              <a:t> </a:t>
            </a:r>
            <a:r>
              <a:rPr lang="en-US" sz="2000" dirty="0" err="1"/>
              <a:t>yoyilib</a:t>
            </a:r>
            <a:r>
              <a:rPr lang="en-US" sz="2000" dirty="0"/>
              <a:t> </a:t>
            </a:r>
            <a:r>
              <a:rPr lang="en-US" sz="2000" dirty="0" err="1"/>
              <a:t>Qadimgi</a:t>
            </a:r>
            <a:r>
              <a:rPr lang="en-US" sz="2000" dirty="0"/>
              <a:t> </a:t>
            </a:r>
            <a:r>
              <a:rPr lang="en-US" sz="2000" dirty="0" err="1"/>
              <a:t>Misr</a:t>
            </a:r>
            <a:r>
              <a:rPr lang="en-US" sz="2000" dirty="0"/>
              <a:t>, </a:t>
            </a:r>
            <a:r>
              <a:rPr lang="en-US" sz="2000" dirty="0" err="1"/>
              <a:t>Bobil</a:t>
            </a:r>
            <a:r>
              <a:rPr lang="en-US" sz="2000" dirty="0"/>
              <a:t>, </a:t>
            </a:r>
            <a:r>
              <a:rPr lang="en-US" sz="2000" dirty="0" err="1"/>
              <a:t>Lidiya</a:t>
            </a:r>
            <a:r>
              <a:rPr lang="en-US" sz="2000" dirty="0"/>
              <a:t> </a:t>
            </a:r>
            <a:r>
              <a:rPr lang="en-US" sz="2000" dirty="0" err="1"/>
              <a:t>mamlakatlari</a:t>
            </a:r>
            <a:r>
              <a:rPr lang="en-US" sz="2000" dirty="0"/>
              <a:t> </a:t>
            </a:r>
            <a:r>
              <a:rPr lang="en-US" sz="2000" dirty="0" err="1"/>
              <a:t>xalklarining</a:t>
            </a:r>
            <a:r>
              <a:rPr lang="en-US" sz="2000" dirty="0"/>
              <a:t> </a:t>
            </a:r>
            <a:r>
              <a:rPr lang="en-US" sz="2000" dirty="0" err="1"/>
              <a:t>tafakkur</a:t>
            </a:r>
            <a:r>
              <a:rPr lang="en-US" sz="2000" dirty="0"/>
              <a:t> </a:t>
            </a:r>
            <a:r>
              <a:rPr lang="en-US" sz="2000" dirty="0" err="1"/>
              <a:t>tarziga</a:t>
            </a:r>
            <a:r>
              <a:rPr lang="en-US" sz="2000" dirty="0"/>
              <a:t> </a:t>
            </a:r>
            <a:r>
              <a:rPr lang="en-US" sz="2000" dirty="0" err="1"/>
              <a:t>singib</a:t>
            </a:r>
            <a:r>
              <a:rPr lang="en-US" sz="2000" dirty="0"/>
              <a:t> </a:t>
            </a:r>
            <a:r>
              <a:rPr lang="en-US" sz="2000" dirty="0" err="1"/>
              <a:t>ketgan</a:t>
            </a:r>
            <a:r>
              <a:rPr lang="en-US" sz="2000" dirty="0"/>
              <a:t>. </a:t>
            </a:r>
            <a:r>
              <a:rPr lang="en-US" sz="2000" dirty="0" err="1"/>
              <a:t>Yunonistonning</a:t>
            </a:r>
            <a:r>
              <a:rPr lang="en-US" sz="2000" dirty="0"/>
              <a:t> ilk </a:t>
            </a:r>
            <a:r>
              <a:rPr lang="en-US" sz="2000" dirty="0" err="1"/>
              <a:t>falsafiy</a:t>
            </a:r>
            <a:r>
              <a:rPr lang="en-US" sz="2000" dirty="0"/>
              <a:t> </a:t>
            </a:r>
            <a:r>
              <a:rPr lang="en-US" sz="2000" dirty="0" err="1"/>
              <a:t>maktabi</a:t>
            </a:r>
            <a:r>
              <a:rPr lang="en-US" sz="2000" dirty="0"/>
              <a:t> — </a:t>
            </a:r>
            <a:r>
              <a:rPr lang="en-US" sz="2000" dirty="0" err="1"/>
              <a:t>Milet</a:t>
            </a:r>
            <a:r>
              <a:rPr lang="en-US" sz="2000" dirty="0"/>
              <a:t> </a:t>
            </a:r>
            <a:r>
              <a:rPr lang="en-US" sz="2000" dirty="0" err="1"/>
              <a:t>maktabi</a:t>
            </a:r>
            <a:r>
              <a:rPr lang="en-US" sz="2000" dirty="0"/>
              <a:t> ham </a:t>
            </a:r>
            <a:r>
              <a:rPr lang="en-US" sz="2000" dirty="0" err="1"/>
              <a:t>oʻz</a:t>
            </a:r>
            <a:r>
              <a:rPr lang="en-US" sz="2000" dirty="0"/>
              <a:t> </a:t>
            </a:r>
            <a:r>
              <a:rPr lang="en-US" sz="2000" dirty="0" err="1"/>
              <a:t>gʻoyalarini</a:t>
            </a:r>
            <a:r>
              <a:rPr lang="en-US" sz="2000" dirty="0"/>
              <a:t> </a:t>
            </a:r>
            <a:r>
              <a:rPr lang="en-US" sz="2000" dirty="0" err="1"/>
              <a:t>Sharkdan</a:t>
            </a:r>
            <a:r>
              <a:rPr lang="en-US" sz="2000" dirty="0"/>
              <a:t> </a:t>
            </a:r>
            <a:r>
              <a:rPr lang="en-US" sz="2000" dirty="0" err="1"/>
              <a:t>olganligi</a:t>
            </a:r>
            <a:r>
              <a:rPr lang="en-US" sz="2000" dirty="0"/>
              <a:t> </a:t>
            </a:r>
            <a:r>
              <a:rPr lang="en-US" sz="2000" dirty="0" err="1"/>
              <a:t>tadqiqotchilarga</a:t>
            </a:r>
            <a:r>
              <a:rPr lang="en-US" sz="2000" dirty="0"/>
              <a:t> </a:t>
            </a:r>
            <a:r>
              <a:rPr lang="en-US" sz="2000" dirty="0" err="1"/>
              <a:t>maʼlum</a:t>
            </a:r>
            <a:r>
              <a:rPr lang="en-US" sz="2000" dirty="0"/>
              <a:t>. </a:t>
            </a:r>
            <a:r>
              <a:rPr lang="en-US" sz="2000" dirty="0" err="1"/>
              <a:t>Miloddan</a:t>
            </a:r>
            <a:r>
              <a:rPr lang="en-US" sz="2000" dirty="0"/>
              <a:t> </a:t>
            </a:r>
            <a:r>
              <a:rPr lang="en-US" sz="2000" dirty="0" err="1"/>
              <a:t>avvalgi</a:t>
            </a:r>
            <a:r>
              <a:rPr lang="en-US" sz="2000" dirty="0"/>
              <a:t> 2—1-asrlarda Marv, </a:t>
            </a:r>
            <a:r>
              <a:rPr lang="en-US" sz="2000" dirty="0" err="1"/>
              <a:t>Balx</a:t>
            </a:r>
            <a:r>
              <a:rPr lang="en-US" sz="2000" dirty="0"/>
              <a:t>, </a:t>
            </a:r>
            <a:r>
              <a:rPr lang="en-US" sz="2000" dirty="0" err="1"/>
              <a:t>Termiz</a:t>
            </a:r>
            <a:r>
              <a:rPr lang="en-US" sz="2000" dirty="0"/>
              <a:t>, </a:t>
            </a:r>
            <a:r>
              <a:rPr lang="en-US" sz="2000" dirty="0" err="1"/>
              <a:t>Sigʻnoq</a:t>
            </a:r>
            <a:r>
              <a:rPr lang="en-US" sz="2000" dirty="0"/>
              <a:t>, Samarqand, </a:t>
            </a:r>
            <a:r>
              <a:rPr lang="en-US" sz="2000" dirty="0" err="1"/>
              <a:t>Buxoro</a:t>
            </a:r>
            <a:r>
              <a:rPr lang="en-US" sz="2000" dirty="0"/>
              <a:t> </a:t>
            </a:r>
            <a:r>
              <a:rPr lang="en-US" sz="2000" dirty="0" err="1"/>
              <a:t>zaminini</a:t>
            </a:r>
            <a:r>
              <a:rPr lang="en-US" sz="2000" dirty="0"/>
              <a:t> </a:t>
            </a:r>
            <a:r>
              <a:rPr lang="en-US" sz="2000" dirty="0" err="1"/>
              <a:t>oʻziga</a:t>
            </a:r>
            <a:r>
              <a:rPr lang="en-US" sz="2000" dirty="0"/>
              <a:t> </a:t>
            </a:r>
            <a:r>
              <a:rPr lang="en-US" sz="2000" dirty="0" err="1"/>
              <a:t>qamrab</a:t>
            </a:r>
            <a:r>
              <a:rPr lang="en-US" sz="2000" dirty="0"/>
              <a:t> </a:t>
            </a:r>
            <a:r>
              <a:rPr lang="en-US" sz="2000" dirty="0" err="1"/>
              <a:t>olgan</a:t>
            </a:r>
            <a:r>
              <a:rPr lang="en-US" sz="2000" dirty="0"/>
              <a:t> </a:t>
            </a:r>
            <a:r>
              <a:rPr lang="en-US" sz="2000" dirty="0" err="1"/>
              <a:t>hududda</a:t>
            </a:r>
            <a:r>
              <a:rPr lang="en-US" sz="2000" dirty="0"/>
              <a:t> </a:t>
            </a:r>
            <a:r>
              <a:rPr lang="en-US" sz="2000" dirty="0" err="1"/>
              <a:t>kushonlar</a:t>
            </a:r>
            <a:r>
              <a:rPr lang="en-US" sz="2000" dirty="0"/>
              <a:t> </a:t>
            </a:r>
            <a:r>
              <a:rPr lang="en-US" sz="2000" dirty="0" err="1"/>
              <a:t>saltanati</a:t>
            </a:r>
            <a:r>
              <a:rPr lang="en-US" sz="2000" dirty="0"/>
              <a:t> </a:t>
            </a:r>
            <a:r>
              <a:rPr lang="en-US" sz="2000" dirty="0" err="1"/>
              <a:t>qaror</a:t>
            </a:r>
            <a:r>
              <a:rPr lang="en-US" sz="2000" dirty="0"/>
              <a:t> </a:t>
            </a:r>
            <a:r>
              <a:rPr lang="en-US" sz="2000" dirty="0" err="1"/>
              <a:t>topib</a:t>
            </a:r>
            <a:r>
              <a:rPr lang="en-US" sz="2000" dirty="0"/>
              <a:t>, </a:t>
            </a:r>
            <a:r>
              <a:rPr lang="en-US" sz="2000" dirty="0" err="1"/>
              <a:t>unda</a:t>
            </a:r>
            <a:r>
              <a:rPr lang="en-US" sz="2000" dirty="0"/>
              <a:t> </a:t>
            </a:r>
            <a:r>
              <a:rPr lang="en-US" sz="2000" dirty="0" err="1"/>
              <a:t>budda</a:t>
            </a:r>
            <a:r>
              <a:rPr lang="en-US" sz="2000" dirty="0"/>
              <a:t> </a:t>
            </a:r>
            <a:r>
              <a:rPr lang="en-US" sz="2000" dirty="0" err="1"/>
              <a:t>dini</a:t>
            </a:r>
            <a:r>
              <a:rPr lang="en-US" sz="2000" dirty="0"/>
              <a:t> </a:t>
            </a:r>
            <a:r>
              <a:rPr lang="en-US" sz="2000" dirty="0" err="1"/>
              <a:t>xukm</a:t>
            </a:r>
            <a:r>
              <a:rPr lang="en-US" sz="2000" dirty="0"/>
              <a:t> </a:t>
            </a:r>
            <a:r>
              <a:rPr lang="en-US" sz="2000" dirty="0" err="1"/>
              <a:t>suradi</a:t>
            </a:r>
            <a:r>
              <a:rPr lang="en-US" sz="2000" dirty="0"/>
              <a:t>, </a:t>
            </a:r>
            <a:r>
              <a:rPr lang="en-US" sz="2000" dirty="0" err="1"/>
              <a:t>uning</a:t>
            </a:r>
            <a:r>
              <a:rPr lang="en-US" sz="2000" dirty="0"/>
              <a:t> </a:t>
            </a:r>
            <a:r>
              <a:rPr lang="en-US" sz="2000" dirty="0" err="1"/>
              <a:t>falsafasi</a:t>
            </a:r>
            <a:r>
              <a:rPr lang="en-US" sz="2000" dirty="0"/>
              <a:t> </a:t>
            </a:r>
            <a:r>
              <a:rPr lang="en-US" sz="2000" dirty="0" err="1"/>
              <a:t>bu</a:t>
            </a:r>
            <a:r>
              <a:rPr lang="en-US" sz="2000" dirty="0"/>
              <a:t> </a:t>
            </a:r>
            <a:r>
              <a:rPr lang="en-US" sz="2000" dirty="0" err="1"/>
              <a:t>joyda</a:t>
            </a:r>
            <a:r>
              <a:rPr lang="en-US" sz="2000" dirty="0"/>
              <a:t> </a:t>
            </a:r>
            <a:r>
              <a:rPr lang="en-US" sz="2000" dirty="0" err="1"/>
              <a:t>yashovchi</a:t>
            </a:r>
            <a:r>
              <a:rPr lang="en-US" sz="2000" dirty="0"/>
              <a:t> </a:t>
            </a:r>
            <a:r>
              <a:rPr lang="en-US" sz="2000" dirty="0" err="1"/>
              <a:t>xalqning</a:t>
            </a:r>
            <a:r>
              <a:rPr lang="en-US" sz="2000" dirty="0"/>
              <a:t> </a:t>
            </a:r>
            <a:r>
              <a:rPr lang="en-US" sz="2000" dirty="0" err="1"/>
              <a:t>tafakkur</a:t>
            </a:r>
            <a:r>
              <a:rPr lang="en-US" sz="2000" dirty="0"/>
              <a:t> </a:t>
            </a:r>
            <a:r>
              <a:rPr lang="en-US" sz="2000" dirty="0" err="1"/>
              <a:t>tarziga</a:t>
            </a:r>
            <a:r>
              <a:rPr lang="en-US" sz="2000" dirty="0"/>
              <a:t> </a:t>
            </a:r>
            <a:r>
              <a:rPr lang="en-US" sz="2000" dirty="0" err="1"/>
              <a:t>oʻz</a:t>
            </a:r>
            <a:r>
              <a:rPr lang="en-US" sz="2000" dirty="0"/>
              <a:t> </a:t>
            </a:r>
            <a:r>
              <a:rPr lang="en-US" sz="2000" dirty="0" err="1"/>
              <a:t>taʼsirini</a:t>
            </a:r>
            <a:r>
              <a:rPr lang="en-US" sz="2000" dirty="0"/>
              <a:t> </a:t>
            </a:r>
            <a:r>
              <a:rPr lang="en-US" sz="2000" dirty="0" err="1"/>
              <a:t>oʻtkazadi</a:t>
            </a:r>
            <a:r>
              <a:rPr lang="en-US" sz="2000" dirty="0"/>
              <a:t>. Ammo </a:t>
            </a:r>
            <a:r>
              <a:rPr lang="en-US" sz="2000" dirty="0" err="1"/>
              <a:t>Avesto</a:t>
            </a:r>
            <a:r>
              <a:rPr lang="en-US" sz="2000" dirty="0"/>
              <a:t> </a:t>
            </a:r>
            <a:r>
              <a:rPr lang="en-US" sz="2000" dirty="0" err="1"/>
              <a:t>gʻoyalari</a:t>
            </a:r>
            <a:r>
              <a:rPr lang="en-US" sz="2000" dirty="0"/>
              <a:t> </a:t>
            </a:r>
            <a:r>
              <a:rPr lang="en-US" sz="2000" dirty="0" err="1"/>
              <a:t>xalq</a:t>
            </a:r>
            <a:r>
              <a:rPr lang="en-US" sz="2000" dirty="0"/>
              <a:t> </a:t>
            </a:r>
            <a:r>
              <a:rPr lang="en-US" sz="2000" dirty="0" err="1"/>
              <a:t>ongidan</a:t>
            </a:r>
            <a:r>
              <a:rPr lang="en-US" sz="2000" dirty="0"/>
              <a:t> </a:t>
            </a:r>
            <a:r>
              <a:rPr lang="en-US" sz="2000" dirty="0" err="1"/>
              <a:t>butunlay</a:t>
            </a:r>
            <a:r>
              <a:rPr lang="en-US" sz="2000" dirty="0"/>
              <a:t> </a:t>
            </a:r>
            <a:r>
              <a:rPr lang="en-US" sz="2000" dirty="0" err="1"/>
              <a:t>chiqib</a:t>
            </a:r>
            <a:r>
              <a:rPr lang="en-US" sz="2000" dirty="0"/>
              <a:t> </a:t>
            </a:r>
            <a:r>
              <a:rPr lang="en-US" sz="2000" dirty="0" err="1"/>
              <a:t>ketmaydi</a:t>
            </a:r>
            <a:r>
              <a:rPr lang="en-US" sz="2000" dirty="0"/>
              <a:t>. </a:t>
            </a:r>
            <a:r>
              <a:rPr lang="en-US" sz="2000" dirty="0" err="1"/>
              <a:t>Milodiy</a:t>
            </a:r>
            <a:r>
              <a:rPr lang="en-US" sz="2000" dirty="0"/>
              <a:t> 3-asrga </a:t>
            </a:r>
            <a:r>
              <a:rPr lang="en-US" sz="2000" dirty="0" err="1"/>
              <a:t>kelib</a:t>
            </a:r>
            <a:r>
              <a:rPr lang="en-US" sz="2000" dirty="0"/>
              <a:t> </a:t>
            </a:r>
            <a:r>
              <a:rPr lang="en-US" sz="2000" dirty="0" err="1"/>
              <a:t>tenglik</a:t>
            </a:r>
            <a:r>
              <a:rPr lang="en-US" sz="2000" dirty="0"/>
              <a:t> </a:t>
            </a:r>
            <a:r>
              <a:rPr lang="en-US" sz="2000" dirty="0" err="1"/>
              <a:t>gʻoyalarini</a:t>
            </a:r>
            <a:r>
              <a:rPr lang="en-US" sz="2000" dirty="0"/>
              <a:t> </a:t>
            </a:r>
            <a:r>
              <a:rPr lang="en-US" sz="2000" dirty="0" err="1"/>
              <a:t>ilgari</a:t>
            </a:r>
            <a:r>
              <a:rPr lang="en-US" sz="2000" dirty="0"/>
              <a:t> </a:t>
            </a:r>
            <a:r>
              <a:rPr lang="en-US" sz="2000" dirty="0" err="1"/>
              <a:t>suruvchi</a:t>
            </a:r>
            <a:r>
              <a:rPr lang="en-US" sz="2000" dirty="0"/>
              <a:t> </a:t>
            </a:r>
            <a:r>
              <a:rPr lang="en-US" sz="2000" dirty="0" err="1"/>
              <a:t>moniylik</a:t>
            </a:r>
            <a:r>
              <a:rPr lang="en-US" sz="2000" dirty="0"/>
              <a:t> </a:t>
            </a:r>
            <a:r>
              <a:rPr lang="en-US" sz="2000" dirty="0" err="1"/>
              <a:t>taʼlimoti</a:t>
            </a:r>
            <a:r>
              <a:rPr lang="en-US" sz="2000" dirty="0"/>
              <a:t> </a:t>
            </a:r>
            <a:r>
              <a:rPr lang="en-US" sz="2000" dirty="0" err="1"/>
              <a:t>paydo</a:t>
            </a:r>
            <a:r>
              <a:rPr lang="en-US" sz="2000" dirty="0"/>
              <a:t> </a:t>
            </a:r>
            <a:r>
              <a:rPr lang="en-US" sz="2000" dirty="0" err="1"/>
              <a:t>boʻldi</a:t>
            </a:r>
            <a:r>
              <a:rPr lang="en-US" sz="2000" dirty="0"/>
              <a:t>. Bu </a:t>
            </a:r>
            <a:r>
              <a:rPr lang="en-US" sz="2000" dirty="0" err="1"/>
              <a:t>taʼlimot</a:t>
            </a:r>
            <a:r>
              <a:rPr lang="en-US" sz="2000" dirty="0"/>
              <a:t> </a:t>
            </a:r>
            <a:r>
              <a:rPr lang="en-US" sz="2000" dirty="0" err="1"/>
              <a:t>mazdakiylar</a:t>
            </a:r>
            <a:r>
              <a:rPr lang="en-US" sz="2000" dirty="0"/>
              <a:t> </a:t>
            </a:r>
            <a:r>
              <a:rPr lang="en-US" sz="2000" dirty="0" err="1"/>
              <a:t>harakatinnnt</a:t>
            </a:r>
            <a:r>
              <a:rPr lang="en-US" sz="2000" dirty="0"/>
              <a:t> </a:t>
            </a:r>
            <a:r>
              <a:rPr lang="en-US" sz="2000" dirty="0" err="1"/>
              <a:t>maʼnaviy</a:t>
            </a:r>
            <a:r>
              <a:rPr lang="en-US" sz="2000" dirty="0"/>
              <a:t> </a:t>
            </a:r>
            <a:r>
              <a:rPr lang="en-US" sz="2000" dirty="0" err="1"/>
              <a:t>tayanchi</a:t>
            </a:r>
            <a:r>
              <a:rPr lang="en-US" sz="2000" dirty="0"/>
              <a:t> </a:t>
            </a:r>
            <a:r>
              <a:rPr lang="en-US" sz="2000" dirty="0" err="1"/>
              <a:t>boʻlgan</a:t>
            </a:r>
            <a:r>
              <a:rPr lang="en-US" sz="2000" dirty="0"/>
              <a:t>.</a:t>
            </a:r>
            <a:br>
              <a:rPr lang="en-US" sz="2000" dirty="0"/>
            </a:br>
            <a:br>
              <a:rPr lang="en-US" sz="2000" dirty="0"/>
            </a:br>
            <a:r>
              <a:rPr lang="en-US" sz="2000" dirty="0" err="1"/>
              <a:t>Falsafa</a:t>
            </a:r>
            <a:r>
              <a:rPr lang="en-US" sz="2000" dirty="0"/>
              <a:t> </a:t>
            </a:r>
            <a:r>
              <a:rPr lang="en-US" sz="2000" dirty="0" err="1"/>
              <a:t>Xitoy</a:t>
            </a:r>
            <a:r>
              <a:rPr lang="en-US" sz="2000" dirty="0"/>
              <a:t> </a:t>
            </a:r>
            <a:r>
              <a:rPr lang="en-US" sz="2000" dirty="0" err="1"/>
              <a:t>tamadduniga</a:t>
            </a:r>
            <a:r>
              <a:rPr lang="en-US" sz="2000" dirty="0"/>
              <a:t>, </a:t>
            </a:r>
            <a:r>
              <a:rPr lang="en-US" sz="2000" dirty="0" err="1"/>
              <a:t>umuman</a:t>
            </a:r>
            <a:r>
              <a:rPr lang="en-US" sz="2000" dirty="0"/>
              <a:t> </a:t>
            </a:r>
            <a:r>
              <a:rPr lang="en-US" sz="2000" dirty="0" err="1"/>
              <a:t>Sharqiy</a:t>
            </a:r>
            <a:r>
              <a:rPr lang="en-US" sz="2000" dirty="0"/>
              <a:t> </a:t>
            </a:r>
            <a:r>
              <a:rPr lang="en-US" sz="2000" dirty="0" err="1"/>
              <a:t>Osiyoga</a:t>
            </a:r>
            <a:r>
              <a:rPr lang="en-US" sz="2000" dirty="0"/>
              <a:t> </a:t>
            </a:r>
            <a:r>
              <a:rPr lang="en-US" sz="2000" dirty="0" err="1"/>
              <a:t>sezilarli</a:t>
            </a:r>
            <a:r>
              <a:rPr lang="en-US" sz="2000" dirty="0"/>
              <a:t> </a:t>
            </a:r>
            <a:r>
              <a:rPr lang="en-US" sz="2000" dirty="0" err="1"/>
              <a:t>taʼsir</a:t>
            </a:r>
            <a:r>
              <a:rPr lang="en-US" sz="2000" dirty="0"/>
              <a:t> </a:t>
            </a:r>
            <a:r>
              <a:rPr lang="en-US" sz="2000" dirty="0" err="1"/>
              <a:t>koʻrsatdi</a:t>
            </a:r>
            <a:r>
              <a:rPr lang="en-US" sz="2000" dirty="0"/>
              <a:t>. </a:t>
            </a:r>
            <a:r>
              <a:rPr lang="en-US" sz="2000" dirty="0" err="1"/>
              <a:t>Koʻpgina</a:t>
            </a:r>
            <a:r>
              <a:rPr lang="en-US" sz="2000" dirty="0"/>
              <a:t> </a:t>
            </a:r>
            <a:r>
              <a:rPr lang="en-US" sz="2000" dirty="0" err="1"/>
              <a:t>buyuk</a:t>
            </a:r>
            <a:r>
              <a:rPr lang="en-US" sz="2000" dirty="0"/>
              <a:t> </a:t>
            </a:r>
            <a:r>
              <a:rPr lang="en-US" sz="2000" dirty="0" err="1"/>
              <a:t>falsafiy</a:t>
            </a:r>
            <a:r>
              <a:rPr lang="en-US" sz="2000" dirty="0"/>
              <a:t> </a:t>
            </a:r>
            <a:r>
              <a:rPr lang="en-US" sz="2000" dirty="0" err="1"/>
              <a:t>maktablar</a:t>
            </a:r>
            <a:r>
              <a:rPr lang="en-US" sz="2000" dirty="0"/>
              <a:t> </a:t>
            </a:r>
            <a:r>
              <a:rPr lang="en-US" sz="2000" dirty="0" err="1"/>
              <a:t>Bahor</a:t>
            </a:r>
            <a:r>
              <a:rPr lang="en-US" sz="2000" dirty="0"/>
              <a:t> </a:t>
            </a:r>
            <a:r>
              <a:rPr lang="en-US" sz="2000" dirty="0" err="1"/>
              <a:t>va</a:t>
            </a:r>
            <a:r>
              <a:rPr lang="en-US" sz="2000" dirty="0"/>
              <a:t> </a:t>
            </a:r>
            <a:r>
              <a:rPr lang="en-US" sz="2000" dirty="0" err="1"/>
              <a:t>Kuz</a:t>
            </a:r>
            <a:r>
              <a:rPr lang="en-US" sz="2000" dirty="0"/>
              <a:t> </a:t>
            </a:r>
            <a:r>
              <a:rPr lang="en-US" sz="2000" dirty="0" err="1"/>
              <a:t>Davri</a:t>
            </a:r>
            <a:r>
              <a:rPr lang="en-US" sz="2000" dirty="0"/>
              <a:t> </a:t>
            </a:r>
            <a:r>
              <a:rPr lang="en-US" sz="2000" dirty="0" err="1"/>
              <a:t>hamda</a:t>
            </a:r>
            <a:r>
              <a:rPr lang="en-US" sz="2000" dirty="0"/>
              <a:t> </a:t>
            </a:r>
            <a:r>
              <a:rPr lang="en-US" sz="2000" dirty="0" err="1"/>
              <a:t>Davlatlar</a:t>
            </a:r>
            <a:r>
              <a:rPr lang="en-US" sz="2000" dirty="0"/>
              <a:t> </a:t>
            </a:r>
            <a:r>
              <a:rPr lang="en-US" sz="2000" dirty="0" err="1"/>
              <a:t>Urushi</a:t>
            </a:r>
            <a:r>
              <a:rPr lang="en-US" sz="2000" dirty="0"/>
              <a:t> </a:t>
            </a:r>
            <a:r>
              <a:rPr lang="en-US" sz="2000" dirty="0" err="1"/>
              <a:t>Davrida</a:t>
            </a:r>
            <a:r>
              <a:rPr lang="en-US" sz="2000" dirty="0"/>
              <a:t> </a:t>
            </a:r>
            <a:r>
              <a:rPr lang="en-US" sz="2000" dirty="0" err="1"/>
              <a:t>paydo</a:t>
            </a:r>
            <a:r>
              <a:rPr lang="en-US" sz="2000" dirty="0"/>
              <a:t> </a:t>
            </a:r>
            <a:r>
              <a:rPr lang="en-US" sz="2000" dirty="0" err="1"/>
              <a:t>boʻlib</a:t>
            </a:r>
            <a:r>
              <a:rPr lang="en-US" sz="2000" dirty="0"/>
              <a:t>, </a:t>
            </a:r>
            <a:r>
              <a:rPr lang="en-US" sz="2000" dirty="0" err="1"/>
              <a:t>Fikrning</a:t>
            </a:r>
            <a:r>
              <a:rPr lang="en-US" sz="2000" dirty="0"/>
              <a:t> </a:t>
            </a:r>
            <a:r>
              <a:rPr lang="en-US" sz="2000" dirty="0" err="1"/>
              <a:t>Yuz</a:t>
            </a:r>
            <a:r>
              <a:rPr lang="en-US" sz="2000" dirty="0"/>
              <a:t> </a:t>
            </a:r>
            <a:r>
              <a:rPr lang="en-US" sz="2000" dirty="0" err="1"/>
              <a:t>Maktabi</a:t>
            </a:r>
            <a:r>
              <a:rPr lang="en-US" sz="2000" dirty="0"/>
              <a:t> </a:t>
            </a:r>
            <a:r>
              <a:rPr lang="en-US" sz="2000" dirty="0" err="1"/>
              <a:t>nomi</a:t>
            </a:r>
            <a:r>
              <a:rPr lang="en-US" sz="2000" dirty="0"/>
              <a:t> </a:t>
            </a:r>
            <a:r>
              <a:rPr lang="en-US" sz="2000" dirty="0" err="1"/>
              <a:t>ostida</a:t>
            </a:r>
            <a:r>
              <a:rPr lang="en-US" sz="2000" dirty="0"/>
              <a:t> </a:t>
            </a:r>
            <a:r>
              <a:rPr lang="en-US" sz="2000" dirty="0" err="1"/>
              <a:t>tanildi</a:t>
            </a:r>
            <a:r>
              <a:rPr lang="en-US" sz="2000" dirty="0"/>
              <a:t>. </a:t>
            </a:r>
            <a:r>
              <a:rPr lang="en-US" sz="2000" dirty="0" err="1"/>
              <a:t>Ulardan</a:t>
            </a:r>
            <a:r>
              <a:rPr lang="en-US" sz="2000" dirty="0"/>
              <a:t> </a:t>
            </a:r>
            <a:r>
              <a:rPr lang="en-US" sz="2000" dirty="0" err="1"/>
              <a:t>eng</a:t>
            </a:r>
            <a:r>
              <a:rPr lang="en-US" sz="2000" dirty="0"/>
              <a:t> </a:t>
            </a:r>
            <a:r>
              <a:rPr lang="en-US" sz="2000" dirty="0" err="1"/>
              <a:t>ahamiyatlilari</a:t>
            </a:r>
            <a:r>
              <a:rPr lang="en-US" sz="2000" dirty="0"/>
              <a:t> </a:t>
            </a:r>
            <a:r>
              <a:rPr lang="en-US" sz="2000" dirty="0" err="1"/>
              <a:t>orasida</a:t>
            </a:r>
            <a:r>
              <a:rPr lang="en-US" sz="2000" dirty="0"/>
              <a:t> </a:t>
            </a:r>
            <a:r>
              <a:rPr lang="en-US" sz="2000" dirty="0" err="1"/>
              <a:t>Konfutsianizm</a:t>
            </a:r>
            <a:r>
              <a:rPr lang="en-US" sz="2000" dirty="0"/>
              <a:t>, </a:t>
            </a:r>
            <a:r>
              <a:rPr lang="en-US" sz="2000" dirty="0" err="1"/>
              <a:t>Taoizm</a:t>
            </a:r>
            <a:r>
              <a:rPr lang="en-US" sz="2000" dirty="0"/>
              <a:t>, </a:t>
            </a:r>
            <a:r>
              <a:rPr lang="en-US" sz="2000" dirty="0" err="1"/>
              <a:t>Mohizm</a:t>
            </a:r>
            <a:r>
              <a:rPr lang="en-US" sz="2000" dirty="0"/>
              <a:t> </a:t>
            </a:r>
            <a:r>
              <a:rPr lang="en-US" sz="2000" dirty="0" err="1"/>
              <a:t>va</a:t>
            </a:r>
            <a:r>
              <a:rPr lang="en-US" sz="2000" dirty="0"/>
              <a:t> </a:t>
            </a:r>
            <a:r>
              <a:rPr lang="en-US" sz="2000" dirty="0" err="1"/>
              <a:t>Legalizmlarni</a:t>
            </a:r>
            <a:r>
              <a:rPr lang="en-US" sz="2000" dirty="0"/>
              <a:t> </a:t>
            </a:r>
            <a:r>
              <a:rPr lang="en-US" sz="2000" dirty="0" err="1"/>
              <a:t>koʻrsatsa</a:t>
            </a:r>
            <a:r>
              <a:rPr lang="en-US" sz="2000" dirty="0"/>
              <a:t> </a:t>
            </a:r>
            <a:r>
              <a:rPr lang="en-US" sz="2000" dirty="0" err="1"/>
              <a:t>boʻladi</a:t>
            </a:r>
            <a:r>
              <a:rPr lang="en-US" sz="2000" dirty="0"/>
              <a:t>. </a:t>
            </a:r>
            <a:r>
              <a:rPr lang="en-US" sz="2000" dirty="0" err="1"/>
              <a:t>Keyinchalik</a:t>
            </a:r>
            <a:r>
              <a:rPr lang="en-US" sz="2000" dirty="0"/>
              <a:t>, Tang </a:t>
            </a:r>
            <a:r>
              <a:rPr lang="en-US" sz="2000" dirty="0" err="1"/>
              <a:t>Sulolasi</a:t>
            </a:r>
            <a:r>
              <a:rPr lang="en-US" sz="2000" dirty="0"/>
              <a:t> </a:t>
            </a:r>
            <a:r>
              <a:rPr lang="en-US" sz="2000" dirty="0" err="1"/>
              <a:t>davrida</a:t>
            </a:r>
            <a:r>
              <a:rPr lang="en-US" sz="2000" dirty="0"/>
              <a:t>, </a:t>
            </a:r>
            <a:r>
              <a:rPr lang="en-US" sz="2000" dirty="0" err="1"/>
              <a:t>bu</a:t>
            </a:r>
            <a:r>
              <a:rPr lang="en-US" sz="2000" dirty="0"/>
              <a:t> </a:t>
            </a:r>
            <a:r>
              <a:rPr lang="en-US" sz="2000" dirty="0" err="1"/>
              <a:t>safga</a:t>
            </a:r>
            <a:r>
              <a:rPr lang="en-US" sz="2000" dirty="0"/>
              <a:t> </a:t>
            </a:r>
            <a:r>
              <a:rPr lang="en-US" sz="2000" dirty="0" err="1"/>
              <a:t>Buddizm</a:t>
            </a:r>
            <a:r>
              <a:rPr lang="en-US" sz="2000" dirty="0"/>
              <a:t> ham </a:t>
            </a:r>
            <a:r>
              <a:rPr lang="en-US" sz="2000" dirty="0" err="1"/>
              <a:t>qoʻshildi</a:t>
            </a:r>
            <a:r>
              <a:rPr lang="en-US" sz="2000" dirty="0"/>
              <a:t> (</a:t>
            </a:r>
            <a:r>
              <a:rPr lang="en-US" sz="2000" dirty="0" err="1"/>
              <a:t>shuni</a:t>
            </a:r>
            <a:r>
              <a:rPr lang="en-US" sz="2000" dirty="0"/>
              <a:t> </a:t>
            </a:r>
            <a:r>
              <a:rPr lang="en-US" sz="2000" dirty="0" err="1"/>
              <a:t>aytib</a:t>
            </a:r>
            <a:r>
              <a:rPr lang="en-US" sz="2000" dirty="0"/>
              <a:t> </a:t>
            </a:r>
            <a:r>
              <a:rPr lang="en-US" sz="2000" dirty="0" err="1"/>
              <a:t>oʻtish</a:t>
            </a:r>
            <a:r>
              <a:rPr lang="en-US" sz="2000" dirty="0"/>
              <a:t> </a:t>
            </a:r>
            <a:r>
              <a:rPr lang="en-US" sz="2000" dirty="0" err="1"/>
              <a:t>joizki</a:t>
            </a:r>
            <a:r>
              <a:rPr lang="en-US" sz="2000" dirty="0"/>
              <a:t>, </a:t>
            </a:r>
            <a:r>
              <a:rPr lang="en-US" sz="2000" dirty="0" err="1"/>
              <a:t>Sharq</a:t>
            </a:r>
            <a:r>
              <a:rPr lang="en-US" sz="2000" dirty="0"/>
              <a:t> </a:t>
            </a:r>
            <a:r>
              <a:rPr lang="en-US" sz="2000" dirty="0" err="1"/>
              <a:t>falsafasida</a:t>
            </a:r>
            <a:r>
              <a:rPr lang="en-US" sz="2000" dirty="0"/>
              <a:t> din </a:t>
            </a:r>
            <a:r>
              <a:rPr lang="en-US" sz="2000" dirty="0" err="1"/>
              <a:t>va</a:t>
            </a:r>
            <a:r>
              <a:rPr lang="en-US" sz="2000" dirty="0"/>
              <a:t> </a:t>
            </a:r>
            <a:r>
              <a:rPr lang="en-US" sz="2000" dirty="0" err="1"/>
              <a:t>falsafa</a:t>
            </a:r>
            <a:r>
              <a:rPr lang="en-US" sz="2000" dirty="0"/>
              <a:t> </a:t>
            </a:r>
            <a:r>
              <a:rPr lang="en-US" sz="2000" dirty="0" err="1"/>
              <a:t>orasida</a:t>
            </a:r>
            <a:r>
              <a:rPr lang="en-US" sz="2000" dirty="0"/>
              <a:t> </a:t>
            </a:r>
            <a:r>
              <a:rPr lang="en-US" sz="2000" dirty="0" err="1"/>
              <a:t>qatʼiy</a:t>
            </a:r>
            <a:r>
              <a:rPr lang="en-US" sz="2000" dirty="0"/>
              <a:t> </a:t>
            </a:r>
            <a:r>
              <a:rPr lang="en-US" sz="2000" dirty="0" err="1"/>
              <a:t>farqlar</a:t>
            </a:r>
            <a:r>
              <a:rPr lang="en-US" sz="2000" dirty="0"/>
              <a:t> </a:t>
            </a:r>
            <a:r>
              <a:rPr lang="en-US" sz="2000" dirty="0" err="1"/>
              <a:t>yoʻq</a:t>
            </a:r>
            <a:r>
              <a:rPr lang="en-US" sz="2000" dirty="0"/>
              <a:t>). </a:t>
            </a:r>
            <a:r>
              <a:rPr lang="en-US" sz="2000" dirty="0" err="1"/>
              <a:t>Gʻarb</a:t>
            </a:r>
            <a:r>
              <a:rPr lang="en-US" sz="2000" dirty="0"/>
              <a:t> </a:t>
            </a:r>
            <a:r>
              <a:rPr lang="en-US" sz="2000" dirty="0" err="1"/>
              <a:t>falsafasi</a:t>
            </a:r>
            <a:r>
              <a:rPr lang="en-US" sz="2000" dirty="0"/>
              <a:t> </a:t>
            </a:r>
            <a:r>
              <a:rPr lang="en-US" sz="2000" dirty="0" err="1"/>
              <a:t>kabi</a:t>
            </a:r>
            <a:r>
              <a:rPr lang="en-US" sz="2000" dirty="0"/>
              <a:t>, </a:t>
            </a:r>
            <a:r>
              <a:rPr lang="en-US" sz="2000" dirty="0" err="1"/>
              <a:t>Xitoy</a:t>
            </a:r>
            <a:r>
              <a:rPr lang="en-US" sz="2000" dirty="0"/>
              <a:t> </a:t>
            </a:r>
            <a:r>
              <a:rPr lang="en-US" sz="2000" dirty="0" err="1"/>
              <a:t>falsafasi</a:t>
            </a:r>
            <a:r>
              <a:rPr lang="en-US" sz="2000" dirty="0"/>
              <a:t> ham </a:t>
            </a:r>
            <a:r>
              <a:rPr lang="en-US" sz="2000" dirty="0" err="1"/>
              <a:t>keng</a:t>
            </a:r>
            <a:r>
              <a:rPr lang="en-US" sz="2000" dirty="0"/>
              <a:t> </a:t>
            </a:r>
            <a:r>
              <a:rPr lang="en-US" sz="2000" dirty="0" err="1"/>
              <a:t>qamrovlidir</a:t>
            </a:r>
            <a:r>
              <a:rPr lang="en-US" sz="2000" dirty="0"/>
              <a:t> </a:t>
            </a:r>
            <a:r>
              <a:rPr lang="en-US" sz="2000" dirty="0" err="1"/>
              <a:t>va</a:t>
            </a:r>
            <a:r>
              <a:rPr lang="en-US" sz="2000" dirty="0"/>
              <a:t> </a:t>
            </a:r>
            <a:r>
              <a:rPr lang="en-US" sz="2000" dirty="0" err="1"/>
              <a:t>falsafaning</a:t>
            </a:r>
            <a:r>
              <a:rPr lang="en-US" sz="2000" dirty="0"/>
              <a:t> </a:t>
            </a:r>
            <a:r>
              <a:rPr lang="en-US" sz="2000" dirty="0" err="1"/>
              <a:t>har</a:t>
            </a:r>
            <a:r>
              <a:rPr lang="en-US" sz="2000" dirty="0"/>
              <a:t> </a:t>
            </a:r>
            <a:r>
              <a:rPr lang="en-US" sz="2000" dirty="0" err="1"/>
              <a:t>bir</a:t>
            </a:r>
            <a:r>
              <a:rPr lang="en-US" sz="2000" dirty="0"/>
              <a:t> </a:t>
            </a:r>
            <a:r>
              <a:rPr lang="en-US" sz="2000" dirty="0" err="1"/>
              <a:t>sohasiga</a:t>
            </a:r>
            <a:r>
              <a:rPr lang="en-US" sz="2000" dirty="0"/>
              <a:t> </a:t>
            </a:r>
            <a:r>
              <a:rPr lang="en-US" sz="2000" dirty="0" err="1"/>
              <a:t>taalluqli</a:t>
            </a:r>
            <a:r>
              <a:rPr lang="en-US" sz="2000" dirty="0"/>
              <a:t> </a:t>
            </a:r>
            <a:r>
              <a:rPr lang="en-US" sz="2000" dirty="0" err="1"/>
              <a:t>maktablarga</a:t>
            </a:r>
            <a:r>
              <a:rPr lang="en-US" sz="2000" dirty="0"/>
              <a:t> </a:t>
            </a:r>
            <a:r>
              <a:rPr lang="en-US" sz="2000" dirty="0" err="1"/>
              <a:t>ega</a:t>
            </a:r>
            <a:r>
              <a:rPr lang="en-US" sz="2000" dirty="0"/>
              <a:t>.</a:t>
            </a:r>
            <a:endParaRPr lang="ru-RU" sz="2000" dirty="0"/>
          </a:p>
        </p:txBody>
      </p:sp>
    </p:spTree>
    <p:extLst>
      <p:ext uri="{BB962C8B-B14F-4D97-AF65-F5344CB8AC3E}">
        <p14:creationId xmlns:p14="http://schemas.microsoft.com/office/powerpoint/2010/main" val="3060192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348880"/>
            <a:ext cx="8229600" cy="1143000"/>
          </a:xfrm>
        </p:spPr>
        <p:txBody>
          <a:bodyPr>
            <a:normAutofit fontScale="90000"/>
          </a:bodyPr>
          <a:lstStyle/>
          <a:p>
            <a:r>
              <a:rPr lang="en-US" sz="2000" dirty="0" err="1"/>
              <a:t>Antik</a:t>
            </a:r>
            <a:r>
              <a:rPr lang="en-US" sz="2000" dirty="0"/>
              <a:t> </a:t>
            </a:r>
            <a:r>
              <a:rPr lang="en-US" sz="2000" dirty="0" err="1"/>
              <a:t>davr</a:t>
            </a:r>
            <a:r>
              <a:rPr lang="en-US" sz="2000" dirty="0"/>
              <a:t> </a:t>
            </a:r>
            <a:r>
              <a:rPr lang="en-US" sz="2000" dirty="0" err="1"/>
              <a:t>Yunon</a:t>
            </a:r>
            <a:r>
              <a:rPr lang="en-US" sz="2000" dirty="0"/>
              <a:t> </a:t>
            </a:r>
            <a:r>
              <a:rPr lang="en-US" sz="2000" dirty="0" err="1"/>
              <a:t>falsafasi</a:t>
            </a:r>
            <a:r>
              <a:rPr lang="en-US" sz="2000" dirty="0"/>
              <a:t> </a:t>
            </a:r>
            <a:r>
              <a:rPr lang="en-US" sz="2000" dirty="0" err="1"/>
              <a:t>qadimiy</a:t>
            </a:r>
            <a:r>
              <a:rPr lang="en-US" sz="2000" dirty="0"/>
              <a:t> </a:t>
            </a:r>
            <a:r>
              <a:rPr lang="en-US" sz="2000" dirty="0" err="1"/>
              <a:t>Sharq</a:t>
            </a:r>
            <a:r>
              <a:rPr lang="en-US" sz="2000" dirty="0"/>
              <a:t> </a:t>
            </a:r>
            <a:r>
              <a:rPr lang="en-US" sz="2000" dirty="0" err="1"/>
              <a:t>Bobil</a:t>
            </a:r>
            <a:r>
              <a:rPr lang="en-US" sz="2000" dirty="0"/>
              <a:t> </a:t>
            </a:r>
            <a:r>
              <a:rPr lang="en-US" sz="2000" dirty="0" err="1"/>
              <a:t>va</a:t>
            </a:r>
            <a:r>
              <a:rPr lang="en-US" sz="2000" dirty="0"/>
              <a:t> </a:t>
            </a:r>
            <a:r>
              <a:rPr lang="en-US" sz="2000" dirty="0" err="1"/>
              <a:t>Misr</a:t>
            </a:r>
            <a:r>
              <a:rPr lang="en-US" sz="2000" dirty="0"/>
              <a:t>, </a:t>
            </a:r>
            <a:r>
              <a:rPr lang="en-US" sz="2000" dirty="0" err="1"/>
              <a:t>Markaziy</a:t>
            </a:r>
            <a:r>
              <a:rPr lang="en-US" sz="2000" dirty="0"/>
              <a:t> </a:t>
            </a:r>
            <a:r>
              <a:rPr lang="en-US" sz="2000" dirty="0" err="1"/>
              <a:t>Osiyo</a:t>
            </a:r>
            <a:r>
              <a:rPr lang="en-US" sz="2000" dirty="0"/>
              <a:t>, </a:t>
            </a:r>
            <a:r>
              <a:rPr lang="en-US" sz="2000" dirty="0" err="1"/>
              <a:t>Hindiston</a:t>
            </a:r>
            <a:r>
              <a:rPr lang="en-US" sz="2000" dirty="0"/>
              <a:t> </a:t>
            </a:r>
            <a:r>
              <a:rPr lang="en-US" sz="2000" dirty="0" err="1"/>
              <a:t>va</a:t>
            </a:r>
            <a:r>
              <a:rPr lang="en-US" sz="2000" dirty="0"/>
              <a:t> </a:t>
            </a:r>
            <a:r>
              <a:rPr lang="en-US" sz="2000" dirty="0" err="1"/>
              <a:t>Xitoyda</a:t>
            </a:r>
            <a:r>
              <a:rPr lang="en-US" sz="2000" dirty="0"/>
              <a:t> </a:t>
            </a:r>
            <a:r>
              <a:rPr lang="en-US" sz="2000" dirty="0" err="1"/>
              <a:t>paydo</a:t>
            </a:r>
            <a:r>
              <a:rPr lang="en-US" sz="2000" dirty="0"/>
              <a:t> </a:t>
            </a:r>
            <a:r>
              <a:rPr lang="en-US" sz="2000" dirty="0" err="1"/>
              <a:t>bo'lgan</a:t>
            </a:r>
            <a:r>
              <a:rPr lang="en-US" sz="2000" dirty="0"/>
              <a:t> </a:t>
            </a:r>
            <a:r>
              <a:rPr lang="en-US" sz="2000" dirty="0" err="1"/>
              <a:t>diniy-falsafiy</a:t>
            </a:r>
            <a:r>
              <a:rPr lang="en-US" sz="2000" dirty="0"/>
              <a:t> </a:t>
            </a:r>
            <a:r>
              <a:rPr lang="en-US" sz="2000" dirty="0" err="1"/>
              <a:t>ta'limotlar</a:t>
            </a:r>
            <a:r>
              <a:rPr lang="en-US" sz="2000" dirty="0"/>
              <a:t> </a:t>
            </a:r>
            <a:r>
              <a:rPr lang="en-US" sz="2000" dirty="0" err="1"/>
              <a:t>ta'sirida</a:t>
            </a:r>
            <a:r>
              <a:rPr lang="en-US" sz="2000" dirty="0"/>
              <a:t>, </a:t>
            </a:r>
            <a:r>
              <a:rPr lang="en-US" sz="2000" dirty="0" err="1"/>
              <a:t>Yunonistonda</a:t>
            </a:r>
            <a:r>
              <a:rPr lang="en-US" sz="2000" dirty="0"/>
              <a:t> </a:t>
            </a:r>
            <a:r>
              <a:rPr lang="en-US" sz="2000" dirty="0" err="1"/>
              <a:t>yuksak</a:t>
            </a:r>
            <a:r>
              <a:rPr lang="en-US" sz="2000" dirty="0"/>
              <a:t> </a:t>
            </a:r>
            <a:r>
              <a:rPr lang="en-US" sz="2000" dirty="0" err="1"/>
              <a:t>rivojlangan</a:t>
            </a:r>
            <a:r>
              <a:rPr lang="en-US" sz="2000" dirty="0"/>
              <a:t> </a:t>
            </a:r>
            <a:r>
              <a:rPr lang="en-US" sz="2000" dirty="0" err="1"/>
              <a:t>quldordik</a:t>
            </a:r>
            <a:r>
              <a:rPr lang="en-US" sz="2000" dirty="0"/>
              <a:t> </a:t>
            </a:r>
            <a:r>
              <a:rPr lang="en-US" sz="2000" dirty="0" err="1"/>
              <a:t>jamiyatining</a:t>
            </a:r>
            <a:r>
              <a:rPr lang="en-US" sz="2000" dirty="0"/>
              <a:t> </a:t>
            </a:r>
            <a:r>
              <a:rPr lang="en-US" sz="2000" dirty="0" err="1"/>
              <a:t>tarixiy</a:t>
            </a:r>
            <a:r>
              <a:rPr lang="en-US" sz="2000" dirty="0"/>
              <a:t>, </a:t>
            </a:r>
            <a:r>
              <a:rPr lang="en-US" sz="2000" dirty="0" err="1"/>
              <a:t>iqtisodiy</a:t>
            </a:r>
            <a:r>
              <a:rPr lang="en-US" sz="2000" dirty="0"/>
              <a:t> </a:t>
            </a:r>
            <a:r>
              <a:rPr lang="en-US" sz="2000" dirty="0" err="1"/>
              <a:t>siyosiy</a:t>
            </a:r>
            <a:r>
              <a:rPr lang="en-US" sz="2000" dirty="0"/>
              <a:t> </a:t>
            </a:r>
            <a:r>
              <a:rPr lang="en-US" sz="2000" dirty="0" err="1"/>
              <a:t>va</a:t>
            </a:r>
            <a:r>
              <a:rPr lang="en-US" sz="2000" dirty="0"/>
              <a:t> </a:t>
            </a:r>
            <a:r>
              <a:rPr lang="en-US" sz="2000" dirty="0" err="1"/>
              <a:t>madaniy</a:t>
            </a:r>
            <a:r>
              <a:rPr lang="en-US" sz="2000" dirty="0"/>
              <a:t>- </a:t>
            </a:r>
            <a:r>
              <a:rPr lang="en-US" sz="2000" dirty="0" err="1"/>
              <a:t>manaviy</a:t>
            </a:r>
            <a:r>
              <a:rPr lang="en-US" sz="2000" dirty="0"/>
              <a:t> </a:t>
            </a:r>
            <a:r>
              <a:rPr lang="en-US" sz="2000" dirty="0" err="1"/>
              <a:t>shart-sharoitlar</a:t>
            </a:r>
            <a:r>
              <a:rPr lang="en-US" sz="2000" dirty="0"/>
              <a:t> </a:t>
            </a:r>
            <a:r>
              <a:rPr lang="en-US" sz="2000" dirty="0" err="1"/>
              <a:t>asosida</a:t>
            </a:r>
            <a:r>
              <a:rPr lang="en-US" sz="2000" dirty="0"/>
              <a:t> </a:t>
            </a:r>
            <a:r>
              <a:rPr lang="en-US" sz="2000" dirty="0" err="1"/>
              <a:t>vujudga</a:t>
            </a:r>
            <a:r>
              <a:rPr lang="en-US" sz="2000" dirty="0"/>
              <a:t> </a:t>
            </a:r>
            <a:r>
              <a:rPr lang="en-US" sz="2000" dirty="0" err="1"/>
              <a:t>keldi</a:t>
            </a:r>
            <a:r>
              <a:rPr lang="en-US" sz="2000" dirty="0"/>
              <a:t>. </a:t>
            </a:r>
            <a:r>
              <a:rPr lang="en-US" sz="2000" dirty="0" err="1"/>
              <a:t>Meloddan</a:t>
            </a:r>
            <a:r>
              <a:rPr lang="en-US" sz="2000" dirty="0"/>
              <a:t> </a:t>
            </a:r>
            <a:r>
              <a:rPr lang="en-US" sz="2000" dirty="0" err="1"/>
              <a:t>ilgarigi</a:t>
            </a:r>
            <a:r>
              <a:rPr lang="en-US" sz="2000" dirty="0"/>
              <a:t> VIII-VI </a:t>
            </a:r>
            <a:r>
              <a:rPr lang="en-US" sz="2000" dirty="0" err="1"/>
              <a:t>asrlarda</a:t>
            </a:r>
            <a:r>
              <a:rPr lang="en-US" sz="2000" dirty="0"/>
              <a:t> </a:t>
            </a:r>
            <a:r>
              <a:rPr lang="en-US" sz="2000" dirty="0" err="1"/>
              <a:t>Kichik</a:t>
            </a:r>
            <a:r>
              <a:rPr lang="en-US" sz="2000" dirty="0"/>
              <a:t> </a:t>
            </a:r>
            <a:r>
              <a:rPr lang="en-US" sz="2000" dirty="0" err="1"/>
              <a:t>Osiyo</a:t>
            </a:r>
            <a:r>
              <a:rPr lang="en-US" sz="2000" dirty="0"/>
              <a:t>, </a:t>
            </a:r>
            <a:r>
              <a:rPr lang="en-US" sz="2000" dirty="0" err="1"/>
              <a:t>Orta</a:t>
            </a:r>
            <a:r>
              <a:rPr lang="en-US" sz="2000" dirty="0"/>
              <a:t> </a:t>
            </a:r>
            <a:r>
              <a:rPr lang="en-US" sz="2000" dirty="0" err="1"/>
              <a:t>er</a:t>
            </a:r>
            <a:r>
              <a:rPr lang="en-US" sz="2000" dirty="0"/>
              <a:t> </a:t>
            </a:r>
            <a:r>
              <a:rPr lang="en-US" sz="2000" dirty="0" err="1"/>
              <a:t>dengizi</a:t>
            </a:r>
            <a:r>
              <a:rPr lang="en-US" sz="2000" dirty="0"/>
              <a:t> </a:t>
            </a:r>
            <a:r>
              <a:rPr lang="en-US" sz="2000" dirty="0" err="1"/>
              <a:t>qirg'oqlaridagi</a:t>
            </a:r>
            <a:r>
              <a:rPr lang="en-US" sz="2000" dirty="0"/>
              <a:t> </a:t>
            </a:r>
            <a:r>
              <a:rPr lang="en-US" sz="2000" dirty="0" err="1"/>
              <a:t>shaharlar</a:t>
            </a:r>
            <a:r>
              <a:rPr lang="en-US" sz="2000" dirty="0"/>
              <a:t> </a:t>
            </a:r>
            <a:r>
              <a:rPr lang="en-US" sz="2000" dirty="0" err="1"/>
              <a:t>bilan</a:t>
            </a:r>
            <a:r>
              <a:rPr lang="en-US" sz="2000" dirty="0"/>
              <a:t> </a:t>
            </a:r>
            <a:r>
              <a:rPr lang="en-US" sz="2000" dirty="0" err="1"/>
              <a:t>yaqin</a:t>
            </a:r>
            <a:r>
              <a:rPr lang="en-US" sz="2000" dirty="0"/>
              <a:t> </a:t>
            </a:r>
            <a:r>
              <a:rPr lang="en-US" sz="2000" dirty="0" err="1"/>
              <a:t>Sharq</a:t>
            </a:r>
            <a:r>
              <a:rPr lang="en-US" sz="2000" dirty="0"/>
              <a:t>, </a:t>
            </a:r>
            <a:r>
              <a:rPr lang="en-US" sz="2000" dirty="0" err="1"/>
              <a:t>Kavkaz</a:t>
            </a:r>
            <a:r>
              <a:rPr lang="en-US" sz="2000" dirty="0"/>
              <a:t> </a:t>
            </a:r>
            <a:r>
              <a:rPr lang="en-US" sz="2000" dirty="0" err="1"/>
              <a:t>hamda</a:t>
            </a:r>
            <a:r>
              <a:rPr lang="en-US" sz="2000" dirty="0"/>
              <a:t> </a:t>
            </a:r>
            <a:r>
              <a:rPr lang="en-US" sz="2000" dirty="0" err="1"/>
              <a:t>G'arb</a:t>
            </a:r>
            <a:r>
              <a:rPr lang="en-US" sz="2000" dirty="0"/>
              <a:t> </a:t>
            </a:r>
            <a:r>
              <a:rPr lang="en-US" sz="2000" dirty="0" err="1"/>
              <a:t>mamlakatlari</a:t>
            </a:r>
            <a:r>
              <a:rPr lang="en-US" sz="2000" dirty="0"/>
              <a:t> </a:t>
            </a:r>
            <a:r>
              <a:rPr lang="en-US" sz="2000" dirty="0" err="1"/>
              <a:t>xalqlari</a:t>
            </a:r>
            <a:r>
              <a:rPr lang="en-US" sz="2000" dirty="0"/>
              <a:t> </a:t>
            </a:r>
            <a:r>
              <a:rPr lang="en-US" sz="2000" dirty="0" err="1"/>
              <a:t>o'rtasida</a:t>
            </a:r>
            <a:r>
              <a:rPr lang="en-US" sz="2000" dirty="0"/>
              <a:t> </a:t>
            </a:r>
            <a:r>
              <a:rPr lang="en-US" sz="2000" dirty="0" err="1"/>
              <a:t>savdo</a:t>
            </a:r>
            <a:r>
              <a:rPr lang="en-US" sz="2000" dirty="0"/>
              <a:t>, </a:t>
            </a:r>
            <a:r>
              <a:rPr lang="en-US" sz="2000" dirty="0" err="1"/>
              <a:t>iqtisodiy</a:t>
            </a:r>
            <a:r>
              <a:rPr lang="en-US" sz="2000" dirty="0"/>
              <a:t>, </a:t>
            </a:r>
            <a:r>
              <a:rPr lang="en-US" sz="2000" dirty="0" err="1"/>
              <a:t>madaniy</a:t>
            </a:r>
            <a:r>
              <a:rPr lang="en-US" sz="2000" dirty="0"/>
              <a:t> </a:t>
            </a:r>
            <a:r>
              <a:rPr lang="en-US" sz="2000" dirty="0" err="1"/>
              <a:t>munosabatlar</a:t>
            </a:r>
            <a:r>
              <a:rPr lang="en-US" sz="2000" dirty="0"/>
              <a:t> </a:t>
            </a:r>
            <a:r>
              <a:rPr lang="en-US" sz="2000" dirty="0" err="1"/>
              <a:t>juda</a:t>
            </a:r>
            <a:r>
              <a:rPr lang="en-US" sz="2000" dirty="0"/>
              <a:t> ham </a:t>
            </a:r>
            <a:r>
              <a:rPr lang="en-US" sz="2000" dirty="0" err="1"/>
              <a:t>avj</a:t>
            </a:r>
            <a:r>
              <a:rPr lang="en-US" sz="2000" dirty="0"/>
              <a:t> </a:t>
            </a:r>
            <a:r>
              <a:rPr lang="en-US" sz="2000" dirty="0" err="1"/>
              <a:t>oladi</a:t>
            </a:r>
            <a:r>
              <a:rPr lang="en-US" sz="2000" dirty="0"/>
              <a:t>. Bu </a:t>
            </a:r>
            <a:r>
              <a:rPr lang="en-US" sz="2000" dirty="0" err="1"/>
              <a:t>davrga</a:t>
            </a:r>
            <a:r>
              <a:rPr lang="en-US" sz="2000" dirty="0"/>
              <a:t> </a:t>
            </a:r>
            <a:r>
              <a:rPr lang="en-US" sz="2000" dirty="0" err="1"/>
              <a:t>kelib</a:t>
            </a:r>
            <a:r>
              <a:rPr lang="en-US" sz="2000" dirty="0"/>
              <a:t> </a:t>
            </a:r>
            <a:r>
              <a:rPr lang="en-US" sz="2000" dirty="0" err="1"/>
              <a:t>bu</a:t>
            </a:r>
            <a:r>
              <a:rPr lang="en-US" sz="2000" dirty="0"/>
              <a:t> </a:t>
            </a:r>
            <a:r>
              <a:rPr lang="en-US" sz="2000" dirty="0" err="1"/>
              <a:t>hududlarda</a:t>
            </a:r>
            <a:r>
              <a:rPr lang="en-US" sz="2000" dirty="0"/>
              <a:t> </a:t>
            </a:r>
            <a:r>
              <a:rPr lang="en-US" sz="2000" dirty="0" err="1"/>
              <a:t>qulchilik</a:t>
            </a:r>
            <a:r>
              <a:rPr lang="en-US" sz="2000" dirty="0"/>
              <a:t> </a:t>
            </a:r>
            <a:r>
              <a:rPr lang="en-US" sz="2000" dirty="0" err="1"/>
              <a:t>munosabatlari</a:t>
            </a:r>
            <a:r>
              <a:rPr lang="en-US" sz="2000" dirty="0"/>
              <a:t> </a:t>
            </a:r>
            <a:r>
              <a:rPr lang="en-US" sz="2000" dirty="0" err="1"/>
              <a:t>juda</a:t>
            </a:r>
            <a:r>
              <a:rPr lang="en-US" sz="2000" dirty="0"/>
              <a:t> </a:t>
            </a:r>
            <a:r>
              <a:rPr lang="en-US" sz="2000" dirty="0" err="1"/>
              <a:t>rivojlanadi</a:t>
            </a:r>
            <a:r>
              <a:rPr lang="en-US" sz="2000" dirty="0"/>
              <a:t>. </a:t>
            </a:r>
            <a:r>
              <a:rPr lang="en-US" sz="2000" dirty="0" err="1"/>
              <a:t>Natijada</a:t>
            </a:r>
            <a:r>
              <a:rPr lang="en-US" sz="2000" dirty="0"/>
              <a:t>, </a:t>
            </a:r>
            <a:r>
              <a:rPr lang="en-US" sz="2000" dirty="0" err="1"/>
              <a:t>quldorlik</a:t>
            </a:r>
            <a:r>
              <a:rPr lang="en-US" sz="2000" dirty="0"/>
              <a:t> </a:t>
            </a:r>
            <a:r>
              <a:rPr lang="en-US" sz="2000" dirty="0" err="1"/>
              <a:t>jamiyati</a:t>
            </a:r>
            <a:r>
              <a:rPr lang="en-US" sz="2000" dirty="0"/>
              <a:t> </a:t>
            </a:r>
            <a:r>
              <a:rPr lang="en-US" sz="2000" dirty="0" err="1"/>
              <a:t>Yunonistonda</a:t>
            </a:r>
            <a:r>
              <a:rPr lang="en-US" sz="2000" dirty="0"/>
              <a:t> </a:t>
            </a:r>
            <a:r>
              <a:rPr lang="en-US" sz="2000" dirty="0" err="1"/>
              <a:t>jadallik</a:t>
            </a:r>
            <a:r>
              <a:rPr lang="en-US" sz="2000" dirty="0"/>
              <a:t> </a:t>
            </a:r>
            <a:r>
              <a:rPr lang="en-US" sz="2000" dirty="0" err="1"/>
              <a:t>bilan</a:t>
            </a:r>
            <a:r>
              <a:rPr lang="en-US" sz="2000" dirty="0"/>
              <a:t> </a:t>
            </a:r>
            <a:r>
              <a:rPr lang="en-US" sz="2000" dirty="0" err="1"/>
              <a:t>taraqqiy</a:t>
            </a:r>
            <a:r>
              <a:rPr lang="en-US" sz="2000" dirty="0"/>
              <a:t> eta </a:t>
            </a:r>
            <a:r>
              <a:rPr lang="en-US" sz="2000" dirty="0" err="1"/>
              <a:t>boshlaydi</a:t>
            </a:r>
            <a:r>
              <a:rPr lang="en-US" sz="2000" dirty="0"/>
              <a:t>. </a:t>
            </a:r>
            <a:r>
              <a:rPr lang="en-US" sz="2000" dirty="0" err="1"/>
              <a:t>Ayniqsa</a:t>
            </a:r>
            <a:r>
              <a:rPr lang="en-US" sz="2000" dirty="0"/>
              <a:t>, </a:t>
            </a:r>
            <a:r>
              <a:rPr lang="en-US" sz="2000" dirty="0" err="1"/>
              <a:t>bu</a:t>
            </a:r>
            <a:r>
              <a:rPr lang="en-US" sz="2000" dirty="0"/>
              <a:t> </a:t>
            </a:r>
            <a:r>
              <a:rPr lang="en-US" sz="2000" dirty="0" err="1"/>
              <a:t>hududdagi</a:t>
            </a:r>
            <a:r>
              <a:rPr lang="en-US" sz="2000" dirty="0"/>
              <a:t> </a:t>
            </a:r>
            <a:r>
              <a:rPr lang="en-US" sz="2000" dirty="0" err="1"/>
              <a:t>Mulet</a:t>
            </a:r>
            <a:r>
              <a:rPr lang="en-US" sz="2000" dirty="0"/>
              <a:t> </a:t>
            </a:r>
            <a:r>
              <a:rPr lang="en-US" sz="2000" dirty="0" err="1"/>
              <a:t>va</a:t>
            </a:r>
            <a:r>
              <a:rPr lang="en-US" sz="2000" dirty="0"/>
              <a:t> </a:t>
            </a:r>
            <a:r>
              <a:rPr lang="en-US" sz="2000" dirty="0" err="1"/>
              <a:t>Efes</a:t>
            </a:r>
            <a:r>
              <a:rPr lang="en-US" sz="2000" dirty="0"/>
              <a:t> </a:t>
            </a:r>
            <a:r>
              <a:rPr lang="en-US" sz="2000" dirty="0" err="1"/>
              <a:t>shaharlarida</a:t>
            </a:r>
            <a:r>
              <a:rPr lang="en-US" sz="2000" dirty="0"/>
              <a:t> </a:t>
            </a:r>
            <a:r>
              <a:rPr lang="en-US" sz="2000" dirty="0" err="1"/>
              <a:t>quldorlik</a:t>
            </a:r>
            <a:r>
              <a:rPr lang="en-US" sz="2000" dirty="0"/>
              <a:t> </a:t>
            </a:r>
            <a:r>
              <a:rPr lang="en-US" sz="2000" dirty="0" err="1"/>
              <a:t>o`zining</a:t>
            </a:r>
            <a:r>
              <a:rPr lang="en-US" sz="2000" dirty="0"/>
              <a:t> </a:t>
            </a:r>
            <a:r>
              <a:rPr lang="en-US" sz="2000" dirty="0" err="1"/>
              <a:t>yuqori</a:t>
            </a:r>
            <a:r>
              <a:rPr lang="en-US" sz="2000" dirty="0"/>
              <a:t> </a:t>
            </a:r>
            <a:r>
              <a:rPr lang="en-US" sz="2000" dirty="0" err="1"/>
              <a:t>bosqichiga</a:t>
            </a:r>
            <a:r>
              <a:rPr lang="en-US" sz="2000" dirty="0"/>
              <a:t> </a:t>
            </a:r>
            <a:r>
              <a:rPr lang="en-US" sz="2000" dirty="0" err="1"/>
              <a:t>erishadi</a:t>
            </a:r>
            <a:r>
              <a:rPr lang="en-US" sz="2000" dirty="0"/>
              <a:t>. </a:t>
            </a:r>
            <a:r>
              <a:rPr lang="en-US" sz="2000" dirty="0" err="1"/>
              <a:t>Oqibatda</a:t>
            </a:r>
            <a:r>
              <a:rPr lang="en-US" sz="2000" dirty="0"/>
              <a:t>, </a:t>
            </a:r>
            <a:r>
              <a:rPr lang="en-US" sz="2000" dirty="0" err="1"/>
              <a:t>bu</a:t>
            </a:r>
            <a:r>
              <a:rPr lang="en-US" sz="2000" dirty="0"/>
              <a:t> </a:t>
            </a:r>
            <a:r>
              <a:rPr lang="en-US" sz="2000" dirty="0" err="1"/>
              <a:t>shaharlar</a:t>
            </a:r>
            <a:r>
              <a:rPr lang="en-US" sz="2000" dirty="0"/>
              <a:t> </a:t>
            </a:r>
            <a:r>
              <a:rPr lang="en-US" sz="2000" dirty="0" err="1"/>
              <a:t>Yunon</a:t>
            </a:r>
            <a:r>
              <a:rPr lang="en-US" sz="2000" dirty="0"/>
              <a:t> </a:t>
            </a:r>
            <a:r>
              <a:rPr lang="en-US" sz="2000" dirty="0" err="1"/>
              <a:t>ilm-fani</a:t>
            </a:r>
            <a:r>
              <a:rPr lang="en-US" sz="2000" dirty="0"/>
              <a:t> </a:t>
            </a:r>
            <a:r>
              <a:rPr lang="en-US" sz="2000" dirty="0" err="1"/>
              <a:t>va</a:t>
            </a:r>
            <a:r>
              <a:rPr lang="en-US" sz="2000" dirty="0"/>
              <a:t> </a:t>
            </a:r>
            <a:r>
              <a:rPr lang="en-US" sz="2000" dirty="0" err="1"/>
              <a:t>falsafasining</a:t>
            </a:r>
            <a:r>
              <a:rPr lang="en-US" sz="2000" dirty="0"/>
              <a:t> </a:t>
            </a:r>
            <a:r>
              <a:rPr lang="en-US" sz="2000" dirty="0" err="1"/>
              <a:t>beshinchiga</a:t>
            </a:r>
            <a:r>
              <a:rPr lang="en-US" sz="2000" dirty="0"/>
              <a:t> </a:t>
            </a:r>
            <a:r>
              <a:rPr lang="en-US" sz="2000" dirty="0" err="1"/>
              <a:t>aylanadi</a:t>
            </a:r>
            <a:r>
              <a:rPr lang="en-US" sz="2000" dirty="0"/>
              <a:t>. </a:t>
            </a:r>
            <a:r>
              <a:rPr lang="en-US" sz="2000" dirty="0" err="1"/>
              <a:t>Milet</a:t>
            </a:r>
            <a:r>
              <a:rPr lang="en-US" sz="2000" dirty="0"/>
              <a:t> </a:t>
            </a:r>
            <a:r>
              <a:rPr lang="en-US" sz="2000" dirty="0" err="1"/>
              <a:t>faylasuflari</a:t>
            </a:r>
            <a:r>
              <a:rPr lang="en-US" sz="2000" dirty="0"/>
              <a:t> </a:t>
            </a:r>
            <a:r>
              <a:rPr lang="en-US" sz="2000" dirty="0" err="1"/>
              <a:t>o'z</a:t>
            </a:r>
            <a:r>
              <a:rPr lang="en-US" sz="2000" dirty="0"/>
              <a:t> </a:t>
            </a:r>
            <a:r>
              <a:rPr lang="en-US" sz="2000" dirty="0" err="1"/>
              <a:t>falsafiy</a:t>
            </a:r>
            <a:r>
              <a:rPr lang="en-US" sz="2000" dirty="0"/>
              <a:t> </a:t>
            </a:r>
            <a:r>
              <a:rPr lang="en-US" sz="2000" dirty="0" err="1"/>
              <a:t>qarashlarini</a:t>
            </a:r>
            <a:r>
              <a:rPr lang="en-US" sz="2000" dirty="0"/>
              <a:t> </a:t>
            </a:r>
            <a:r>
              <a:rPr lang="en-US" sz="2000" dirty="0" err="1"/>
              <a:t>tabiiy-ilmiy</a:t>
            </a:r>
            <a:r>
              <a:rPr lang="en-US" sz="2000" dirty="0"/>
              <a:t> </a:t>
            </a:r>
            <a:r>
              <a:rPr lang="en-US" sz="2000" dirty="0" err="1"/>
              <a:t>tushunchalar</a:t>
            </a:r>
            <a:r>
              <a:rPr lang="en-US" sz="2000" dirty="0"/>
              <a:t> </a:t>
            </a:r>
            <a:r>
              <a:rPr lang="en-US" sz="2000" dirty="0" err="1"/>
              <a:t>bilan</a:t>
            </a:r>
            <a:r>
              <a:rPr lang="en-US" sz="2000" dirty="0"/>
              <a:t> </a:t>
            </a:r>
            <a:r>
              <a:rPr lang="en-US" sz="2000" dirty="0" err="1"/>
              <a:t>ifodalaydilar</a:t>
            </a:r>
            <a:r>
              <a:rPr lang="en-US" sz="2000" dirty="0"/>
              <a:t>. Bu </a:t>
            </a:r>
            <a:r>
              <a:rPr lang="en-US" sz="2000" dirty="0" err="1"/>
              <a:t>davrlarda</a:t>
            </a:r>
            <a:r>
              <a:rPr lang="en-US" sz="2000" dirty="0"/>
              <a:t> </a:t>
            </a:r>
            <a:r>
              <a:rPr lang="en-US" sz="2000" dirty="0" err="1"/>
              <a:t>falsafa</a:t>
            </a:r>
            <a:r>
              <a:rPr lang="en-US" sz="2000" dirty="0"/>
              <a:t> </a:t>
            </a:r>
            <a:r>
              <a:rPr lang="en-US" sz="2000" dirty="0" err="1"/>
              <a:t>va</a:t>
            </a:r>
            <a:r>
              <a:rPr lang="en-US" sz="2000" dirty="0"/>
              <a:t> </a:t>
            </a:r>
            <a:r>
              <a:rPr lang="en-US" sz="2000" dirty="0" err="1"/>
              <a:t>boshqa</a:t>
            </a:r>
            <a:r>
              <a:rPr lang="en-US" sz="2000" dirty="0"/>
              <a:t> </a:t>
            </a:r>
            <a:r>
              <a:rPr lang="en-US" sz="2000" dirty="0" err="1"/>
              <a:t>bilim</a:t>
            </a:r>
            <a:r>
              <a:rPr lang="en-US" sz="2000" dirty="0"/>
              <a:t> </a:t>
            </a:r>
            <a:r>
              <a:rPr lang="en-US" sz="2000" dirty="0" err="1"/>
              <a:t>sohalari</a:t>
            </a:r>
            <a:r>
              <a:rPr lang="en-US" sz="2000" dirty="0"/>
              <a:t> ham </a:t>
            </a:r>
            <a:r>
              <a:rPr lang="en-US" sz="2000" dirty="0" err="1"/>
              <a:t>bir-birlaridan</a:t>
            </a:r>
            <a:r>
              <a:rPr lang="en-US" sz="2000" dirty="0"/>
              <a:t> </a:t>
            </a:r>
            <a:r>
              <a:rPr lang="en-US" sz="2000" dirty="0" err="1"/>
              <a:t>ajralmagan</a:t>
            </a:r>
            <a:r>
              <a:rPr lang="en-US" sz="2000" dirty="0"/>
              <a:t> </a:t>
            </a:r>
            <a:r>
              <a:rPr lang="en-US" sz="2000" dirty="0" err="1"/>
              <a:t>holda</a:t>
            </a:r>
            <a:r>
              <a:rPr lang="en-US" sz="2000" dirty="0"/>
              <a:t> </a:t>
            </a:r>
            <a:r>
              <a:rPr lang="en-US" sz="2000" dirty="0" err="1"/>
              <a:t>bir</a:t>
            </a:r>
            <a:r>
              <a:rPr lang="en-US" sz="2000" dirty="0"/>
              <a:t> </a:t>
            </a:r>
            <a:r>
              <a:rPr lang="en-US" sz="2000" dirty="0" err="1"/>
              <a:t>butun</a:t>
            </a:r>
            <a:r>
              <a:rPr lang="en-US" sz="2000" dirty="0"/>
              <a:t> </a:t>
            </a:r>
            <a:r>
              <a:rPr lang="en-US" sz="2000" dirty="0" err="1"/>
              <a:t>shaklda</a:t>
            </a:r>
            <a:r>
              <a:rPr lang="en-US" sz="2000" dirty="0"/>
              <a:t> &lt;</a:t>
            </a:r>
            <a:r>
              <a:rPr lang="en-US" sz="2000" dirty="0" err="1"/>
              <a:t>falsafa</a:t>
            </a:r>
            <a:r>
              <a:rPr lang="en-US" sz="2000" dirty="0"/>
              <a:t>&gt;, </a:t>
            </a:r>
            <a:r>
              <a:rPr lang="en-US" sz="2000" dirty="0" err="1"/>
              <a:t>nomi</a:t>
            </a:r>
            <a:r>
              <a:rPr lang="en-US" sz="2000" dirty="0"/>
              <a:t> </a:t>
            </a:r>
            <a:r>
              <a:rPr lang="en-US" sz="2000" dirty="0" err="1"/>
              <a:t>bilan</a:t>
            </a:r>
            <a:r>
              <a:rPr lang="en-US" sz="2000" dirty="0"/>
              <a:t> </a:t>
            </a:r>
            <a:r>
              <a:rPr lang="en-US" sz="2000" dirty="0" err="1"/>
              <a:t>atalar</a:t>
            </a:r>
            <a:r>
              <a:rPr lang="en-US" sz="2000" dirty="0"/>
              <a:t> </a:t>
            </a:r>
            <a:r>
              <a:rPr lang="en-US" sz="2000" dirty="0" err="1"/>
              <a:t>edi</a:t>
            </a:r>
            <a:r>
              <a:rPr lang="en-US" sz="2000" dirty="0"/>
              <a:t>. Ilk </a:t>
            </a:r>
            <a:r>
              <a:rPr lang="en-US" sz="2000" dirty="0" err="1"/>
              <a:t>yunon</a:t>
            </a:r>
            <a:r>
              <a:rPr lang="en-US" sz="2000" dirty="0"/>
              <a:t> </a:t>
            </a:r>
            <a:r>
              <a:rPr lang="en-US" sz="2000" dirty="0" err="1"/>
              <a:t>faylasuflari</a:t>
            </a:r>
            <a:r>
              <a:rPr lang="en-US" sz="2000" dirty="0"/>
              <a:t> </a:t>
            </a:r>
            <a:r>
              <a:rPr lang="en-US" sz="2000" dirty="0" err="1"/>
              <a:t>Milet</a:t>
            </a:r>
            <a:r>
              <a:rPr lang="en-US" sz="2000" dirty="0"/>
              <a:t> </a:t>
            </a:r>
            <a:r>
              <a:rPr lang="en-US" sz="2000" dirty="0" err="1"/>
              <a:t>shahri</a:t>
            </a:r>
            <a:r>
              <a:rPr lang="en-US" sz="2000" dirty="0"/>
              <a:t> </a:t>
            </a:r>
            <a:r>
              <a:rPr lang="en-US" sz="2000" dirty="0" err="1"/>
              <a:t>falsafiy</a:t>
            </a:r>
            <a:r>
              <a:rPr lang="en-US" sz="2000" dirty="0"/>
              <a:t> </a:t>
            </a:r>
            <a:r>
              <a:rPr lang="en-US" sz="2000" dirty="0" err="1"/>
              <a:t>maktab</a:t>
            </a:r>
            <a:r>
              <a:rPr lang="en-US" sz="2000" dirty="0"/>
              <a:t> </a:t>
            </a:r>
            <a:r>
              <a:rPr lang="en-US" sz="2000" dirty="0" err="1"/>
              <a:t>vakillari</a:t>
            </a:r>
            <a:r>
              <a:rPr lang="en-US" sz="2000" dirty="0"/>
              <a:t>: </a:t>
            </a:r>
            <a:r>
              <a:rPr lang="en-US" sz="2000" dirty="0" err="1"/>
              <a:t>Fales</a:t>
            </a:r>
            <a:r>
              <a:rPr lang="en-US" sz="2000" dirty="0"/>
              <a:t>, </a:t>
            </a:r>
            <a:r>
              <a:rPr lang="en-US" sz="2000" dirty="0" err="1"/>
              <a:t>Anaksimanr</a:t>
            </a:r>
            <a:r>
              <a:rPr lang="en-US" sz="2000" dirty="0"/>
              <a:t> </a:t>
            </a:r>
            <a:r>
              <a:rPr lang="en-US" sz="2000" dirty="0" err="1"/>
              <a:t>va</a:t>
            </a:r>
            <a:r>
              <a:rPr lang="en-US" sz="2000" dirty="0"/>
              <a:t> </a:t>
            </a:r>
            <a:r>
              <a:rPr lang="en-US" sz="2000" dirty="0" err="1"/>
              <a:t>Anaksimenlardir</a:t>
            </a:r>
            <a:r>
              <a:rPr lang="en-US" sz="2000" dirty="0"/>
              <a:t>. </a:t>
            </a:r>
            <a:r>
              <a:rPr lang="en-US" sz="2000" dirty="0" err="1"/>
              <a:t>Ular</a:t>
            </a:r>
            <a:r>
              <a:rPr lang="en-US" sz="2000" dirty="0"/>
              <a:t> </a:t>
            </a:r>
            <a:r>
              <a:rPr lang="en-US" sz="2000" dirty="0" err="1"/>
              <a:t>o'zlarining</a:t>
            </a:r>
            <a:r>
              <a:rPr lang="en-US" sz="2000" dirty="0"/>
              <a:t> </a:t>
            </a:r>
            <a:r>
              <a:rPr lang="en-US" sz="2000" dirty="0" err="1"/>
              <a:t>falsafiy</a:t>
            </a:r>
            <a:r>
              <a:rPr lang="en-US" sz="2000" dirty="0"/>
              <a:t> </a:t>
            </a:r>
            <a:r>
              <a:rPr lang="en-US" sz="2000" dirty="0" err="1"/>
              <a:t>asarlarida</a:t>
            </a:r>
            <a:r>
              <a:rPr lang="en-US" sz="2000" dirty="0"/>
              <a:t> </a:t>
            </a:r>
            <a:r>
              <a:rPr lang="en-US" sz="2000" dirty="0" err="1"/>
              <a:t>kosmologizmga</a:t>
            </a:r>
            <a:r>
              <a:rPr lang="en-US" sz="2000" dirty="0"/>
              <a:t> </a:t>
            </a:r>
            <a:r>
              <a:rPr lang="en-US" sz="2000" dirty="0" err="1"/>
              <a:t>oid</a:t>
            </a:r>
            <a:r>
              <a:rPr lang="en-US" sz="2000" dirty="0"/>
              <a:t>, </a:t>
            </a:r>
            <a:r>
              <a:rPr lang="en-US" sz="2000" dirty="0" err="1"/>
              <a:t>ya'ni</a:t>
            </a:r>
            <a:r>
              <a:rPr lang="en-US" sz="2000" dirty="0"/>
              <a:t> </a:t>
            </a:r>
            <a:r>
              <a:rPr lang="en-US" sz="2000" dirty="0" err="1"/>
              <a:t>berdilar</a:t>
            </a:r>
            <a:r>
              <a:rPr lang="en-US" sz="2000" dirty="0"/>
              <a:t>. </a:t>
            </a:r>
            <a:r>
              <a:rPr lang="en-US" sz="2000" dirty="0" err="1"/>
              <a:t>Ulardan</a:t>
            </a:r>
            <a:r>
              <a:rPr lang="en-US" sz="2000" dirty="0"/>
              <a:t> </a:t>
            </a:r>
            <a:r>
              <a:rPr lang="en-US" sz="2000" dirty="0" err="1"/>
              <a:t>qadimiy</a:t>
            </a:r>
            <a:r>
              <a:rPr lang="en-US" sz="2000" dirty="0"/>
              <a:t> </a:t>
            </a:r>
            <a:r>
              <a:rPr lang="en-US" sz="2000" dirty="0" err="1"/>
              <a:t>aorachlarini</a:t>
            </a:r>
            <a:r>
              <a:rPr lang="en-US" sz="2000" dirty="0"/>
              <a:t> </a:t>
            </a:r>
            <a:r>
              <a:rPr lang="en-US" sz="2000" dirty="0" err="1"/>
              <a:t>ifodalab</a:t>
            </a:r>
            <a:endParaRPr lang="ru-RU" sz="2000" dirty="0"/>
          </a:p>
        </p:txBody>
      </p:sp>
    </p:spTree>
    <p:extLst>
      <p:ext uri="{BB962C8B-B14F-4D97-AF65-F5344CB8AC3E}">
        <p14:creationId xmlns:p14="http://schemas.microsoft.com/office/powerpoint/2010/main" val="669287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420888"/>
            <a:ext cx="8229600" cy="1143000"/>
          </a:xfrm>
        </p:spPr>
        <p:txBody>
          <a:bodyPr>
            <a:normAutofit fontScale="90000"/>
          </a:bodyPr>
          <a:lstStyle/>
          <a:p>
            <a:r>
              <a:rPr lang="en-US" sz="2000" dirty="0"/>
              <a:t> </a:t>
            </a:r>
            <a:r>
              <a:rPr lang="en-US" sz="2000" dirty="0" err="1"/>
              <a:t>Qadimgi</a:t>
            </a:r>
            <a:r>
              <a:rPr lang="en-US" sz="2000" dirty="0"/>
              <a:t> </a:t>
            </a:r>
            <a:r>
              <a:rPr lang="en-US" sz="2000" dirty="0" err="1"/>
              <a:t>Yunon</a:t>
            </a:r>
            <a:r>
              <a:rPr lang="en-US" sz="2000" dirty="0"/>
              <a:t> </a:t>
            </a:r>
            <a:r>
              <a:rPr lang="en-US" sz="2000" dirty="0" err="1"/>
              <a:t>falsafasining</a:t>
            </a:r>
            <a:r>
              <a:rPr lang="en-US" sz="2000" dirty="0"/>
              <a:t> </a:t>
            </a:r>
            <a:r>
              <a:rPr lang="en-US" sz="2000" dirty="0" err="1"/>
              <a:t>kosmologizmida</a:t>
            </a:r>
            <a:r>
              <a:rPr lang="en-US" sz="2000" dirty="0"/>
              <a:t> </a:t>
            </a:r>
            <a:r>
              <a:rPr lang="en-US" sz="2000" dirty="0" err="1"/>
              <a:t>Arastuning</a:t>
            </a:r>
            <a:r>
              <a:rPr lang="en-US" sz="2000" dirty="0"/>
              <a:t> </a:t>
            </a:r>
            <a:r>
              <a:rPr lang="en-US" sz="2000" dirty="0" err="1"/>
              <a:t>kosmos</a:t>
            </a:r>
            <a:r>
              <a:rPr lang="en-US" sz="2000" dirty="0"/>
              <a:t> </a:t>
            </a:r>
            <a:r>
              <a:rPr lang="en-US" sz="2000" dirty="0" err="1"/>
              <a:t>haqidagi</a:t>
            </a:r>
            <a:r>
              <a:rPr lang="en-US" sz="2000" dirty="0"/>
              <a:t> </a:t>
            </a:r>
            <a:r>
              <a:rPr lang="en-US" sz="2000" dirty="0" err="1"/>
              <a:t>ta'limoti</a:t>
            </a:r>
            <a:r>
              <a:rPr lang="en-US" sz="2000" dirty="0"/>
              <a:t> ham </a:t>
            </a:r>
            <a:r>
              <a:rPr lang="en-US" sz="2000" dirty="0" err="1"/>
              <a:t>muhim</a:t>
            </a:r>
            <a:r>
              <a:rPr lang="en-US" sz="2000" dirty="0"/>
              <a:t> </a:t>
            </a:r>
            <a:r>
              <a:rPr lang="en-US" sz="2000" dirty="0" err="1"/>
              <a:t>o'rin</a:t>
            </a:r>
            <a:r>
              <a:rPr lang="en-US" sz="2000" dirty="0"/>
              <a:t> </a:t>
            </a:r>
            <a:r>
              <a:rPr lang="en-US" sz="2000" dirty="0" err="1"/>
              <a:t>tutadi</a:t>
            </a:r>
            <a:r>
              <a:rPr lang="en-US" sz="2000" dirty="0"/>
              <a:t>. </a:t>
            </a:r>
            <a:r>
              <a:rPr lang="en-US" sz="2000" dirty="0" err="1"/>
              <a:t>Arastu</a:t>
            </a:r>
            <a:r>
              <a:rPr lang="en-US" sz="2000" dirty="0"/>
              <a:t> </a:t>
            </a:r>
            <a:r>
              <a:rPr lang="en-US" sz="2000" dirty="0" err="1"/>
              <a:t>nazarida</a:t>
            </a:r>
            <a:r>
              <a:rPr lang="en-US" sz="2000" dirty="0"/>
              <a:t>, </a:t>
            </a:r>
            <a:r>
              <a:rPr lang="en-US" sz="2000" dirty="0" err="1"/>
              <a:t>olamning</a:t>
            </a:r>
            <a:r>
              <a:rPr lang="en-US" sz="2000" dirty="0"/>
              <a:t> </a:t>
            </a:r>
            <a:r>
              <a:rPr lang="en-US" sz="2000" dirty="0" err="1"/>
              <a:t>markazida</a:t>
            </a:r>
            <a:r>
              <a:rPr lang="en-US" sz="2000" dirty="0"/>
              <a:t> </a:t>
            </a:r>
            <a:r>
              <a:rPr lang="en-US" sz="2000" dirty="0" err="1"/>
              <a:t>er</a:t>
            </a:r>
            <a:r>
              <a:rPr lang="en-US" sz="2000" dirty="0"/>
              <a:t> </a:t>
            </a:r>
            <a:r>
              <a:rPr lang="en-US" sz="2000" dirty="0" err="1"/>
              <a:t>turadi</a:t>
            </a:r>
            <a:r>
              <a:rPr lang="en-US" sz="2000" dirty="0"/>
              <a:t>, u </a:t>
            </a:r>
            <a:r>
              <a:rPr lang="en-US" sz="2000" dirty="0" err="1"/>
              <a:t>sokin</a:t>
            </a:r>
            <a:r>
              <a:rPr lang="en-US" sz="2000" dirty="0"/>
              <a:t> </a:t>
            </a:r>
            <a:r>
              <a:rPr lang="en-US" sz="2000" dirty="0" err="1"/>
              <a:t>holatda</a:t>
            </a:r>
            <a:r>
              <a:rPr lang="en-US" sz="2000" dirty="0"/>
              <a:t> </a:t>
            </a:r>
            <a:r>
              <a:rPr lang="en-US" sz="2000" dirty="0" err="1"/>
              <a:t>mavjuddir</a:t>
            </a:r>
            <a:r>
              <a:rPr lang="en-US" sz="2000" dirty="0"/>
              <a:t>. </a:t>
            </a:r>
            <a:r>
              <a:rPr lang="en-US" sz="2000" dirty="0" err="1"/>
              <a:t>Erning</a:t>
            </a:r>
            <a:r>
              <a:rPr lang="en-US" sz="2000" dirty="0"/>
              <a:t> </a:t>
            </a:r>
            <a:r>
              <a:rPr lang="en-US" sz="2000" dirty="0" err="1"/>
              <a:t>atrofidagi</a:t>
            </a:r>
            <a:r>
              <a:rPr lang="en-US" sz="2000" dirty="0"/>
              <a:t> </a:t>
            </a:r>
            <a:r>
              <a:rPr lang="en-US" sz="2000" dirty="0" err="1"/>
              <a:t>davralarga-sayyoralar</a:t>
            </a:r>
            <a:r>
              <a:rPr lang="en-US" sz="2000" dirty="0"/>
              <a:t>, </a:t>
            </a:r>
            <a:r>
              <a:rPr lang="en-US" sz="2000" dirty="0" err="1"/>
              <a:t>quyosh</a:t>
            </a:r>
            <a:r>
              <a:rPr lang="en-US" sz="2000" dirty="0"/>
              <a:t> </a:t>
            </a:r>
            <a:r>
              <a:rPr lang="en-US" sz="2000" dirty="0" err="1"/>
              <a:t>va</a:t>
            </a:r>
            <a:r>
              <a:rPr lang="en-US" sz="2000" dirty="0"/>
              <a:t> </a:t>
            </a:r>
            <a:br>
              <a:rPr lang="en-US" sz="2000" dirty="0"/>
            </a:br>
            <a:r>
              <a:rPr lang="en-US" sz="2000" dirty="0" err="1"/>
              <a:t>yulduzlar</a:t>
            </a:r>
            <a:r>
              <a:rPr lang="en-US" sz="2000" dirty="0"/>
              <a:t> </a:t>
            </a:r>
            <a:r>
              <a:rPr lang="en-US" sz="2000" dirty="0" err="1"/>
              <a:t>osmonda</a:t>
            </a:r>
            <a:r>
              <a:rPr lang="en-US" sz="2000" dirty="0"/>
              <a:t> </a:t>
            </a:r>
            <a:r>
              <a:rPr lang="en-US" sz="2000" dirty="0" err="1"/>
              <a:t>joylashgan</a:t>
            </a:r>
            <a:r>
              <a:rPr lang="en-US" sz="2000" dirty="0"/>
              <a:t> </a:t>
            </a:r>
            <a:r>
              <a:rPr lang="en-US" sz="2000" dirty="0" err="1"/>
              <a:t>bo'lib</a:t>
            </a:r>
            <a:r>
              <a:rPr lang="en-US" sz="2000" dirty="0"/>
              <a:t>, </a:t>
            </a:r>
            <a:r>
              <a:rPr lang="en-US" sz="2000" dirty="0" err="1"/>
              <a:t>ular</a:t>
            </a:r>
            <a:r>
              <a:rPr lang="en-US" sz="2000" dirty="0"/>
              <a:t> </a:t>
            </a:r>
            <a:r>
              <a:rPr lang="en-US" sz="2000" dirty="0" err="1"/>
              <a:t>Erni</a:t>
            </a:r>
            <a:r>
              <a:rPr lang="en-US" sz="2000" dirty="0"/>
              <a:t> </a:t>
            </a:r>
            <a:r>
              <a:rPr lang="en-US" sz="2000" dirty="0" err="1"/>
              <a:t>to'rt</a:t>
            </a:r>
            <a:r>
              <a:rPr lang="en-US" sz="2000" dirty="0"/>
              <a:t> </a:t>
            </a:r>
            <a:r>
              <a:rPr lang="en-US" sz="2000" dirty="0" err="1"/>
              <a:t>tomondan</a:t>
            </a:r>
            <a:r>
              <a:rPr lang="en-US" sz="2000" dirty="0"/>
              <a:t> </a:t>
            </a:r>
            <a:r>
              <a:rPr lang="en-US" sz="2000" dirty="0" err="1"/>
              <a:t>aylanib</a:t>
            </a:r>
            <a:r>
              <a:rPr lang="en-US" sz="2000" dirty="0"/>
              <a:t> </a:t>
            </a:r>
            <a:r>
              <a:rPr lang="en-US" sz="2000" dirty="0" err="1"/>
              <a:t>turadi</a:t>
            </a:r>
            <a:r>
              <a:rPr lang="en-US" sz="2000" dirty="0"/>
              <a:t>. </a:t>
            </a:r>
            <a:r>
              <a:rPr lang="en-US" sz="2000" dirty="0" err="1"/>
              <a:t>Arastuning</a:t>
            </a:r>
            <a:r>
              <a:rPr lang="en-US" sz="2000" dirty="0"/>
              <a:t> </a:t>
            </a:r>
            <a:r>
              <a:rPr lang="en-US" sz="2000" dirty="0" err="1"/>
              <a:t>ushbu</a:t>
            </a:r>
            <a:r>
              <a:rPr lang="en-US" sz="2000" dirty="0"/>
              <a:t> </a:t>
            </a:r>
            <a:r>
              <a:rPr lang="en-US" sz="2000" dirty="0" err="1"/>
              <a:t>nazariyasini</a:t>
            </a:r>
            <a:r>
              <a:rPr lang="en-US" sz="2000" dirty="0"/>
              <a:t> </a:t>
            </a:r>
            <a:r>
              <a:rPr lang="en-US" sz="2000" dirty="0" err="1"/>
              <a:t>mashhur</a:t>
            </a:r>
            <a:r>
              <a:rPr lang="en-US" sz="2000" dirty="0"/>
              <a:t> </a:t>
            </a:r>
            <a:r>
              <a:rPr lang="en-US" sz="2000" dirty="0" err="1"/>
              <a:t>astronom</a:t>
            </a:r>
            <a:r>
              <a:rPr lang="en-US" sz="2000" dirty="0"/>
              <a:t> </a:t>
            </a:r>
            <a:r>
              <a:rPr lang="en-US" sz="2000" dirty="0" err="1"/>
              <a:t>Ptopomey</a:t>
            </a:r>
            <a:r>
              <a:rPr lang="en-US" sz="2000" dirty="0"/>
              <a:t> </a:t>
            </a:r>
            <a:r>
              <a:rPr lang="en-US" sz="2000" dirty="0" err="1"/>
              <a:t>davom</a:t>
            </a:r>
            <a:r>
              <a:rPr lang="en-US" sz="2000" dirty="0"/>
              <a:t> </a:t>
            </a:r>
            <a:r>
              <a:rPr lang="en-US" sz="2000" dirty="0" err="1"/>
              <a:t>ettiradi</a:t>
            </a:r>
            <a:r>
              <a:rPr lang="en-US" sz="2000" dirty="0"/>
              <a:t> </a:t>
            </a:r>
            <a:r>
              <a:rPr lang="en-US" sz="2000" dirty="0" err="1"/>
              <a:t>va</a:t>
            </a:r>
            <a:r>
              <a:rPr lang="en-US" sz="2000" dirty="0"/>
              <a:t> </a:t>
            </a:r>
            <a:r>
              <a:rPr lang="en-US" sz="2000" dirty="0" err="1"/>
              <a:t>rivojlantiradi</a:t>
            </a:r>
            <a:r>
              <a:rPr lang="en-US" sz="2000" dirty="0"/>
              <a:t>. </a:t>
            </a:r>
            <a:r>
              <a:rPr lang="en-US" sz="2000" dirty="0" err="1"/>
              <a:t>Shu</a:t>
            </a:r>
            <a:r>
              <a:rPr lang="en-US" sz="2000" dirty="0"/>
              <a:t> </a:t>
            </a:r>
            <a:r>
              <a:rPr lang="en-US" sz="2000" dirty="0" err="1"/>
              <a:t>asosda</a:t>
            </a:r>
            <a:r>
              <a:rPr lang="en-US" sz="2000" dirty="0"/>
              <a:t> </a:t>
            </a:r>
            <a:r>
              <a:rPr lang="en-US" sz="2000" dirty="0" err="1"/>
              <a:t>geotsentrik</a:t>
            </a:r>
            <a:r>
              <a:rPr lang="en-US" sz="2000" dirty="0"/>
              <a:t> (</a:t>
            </a:r>
            <a:r>
              <a:rPr lang="en-US" sz="2000" dirty="0" err="1"/>
              <a:t>olamning</a:t>
            </a:r>
            <a:r>
              <a:rPr lang="en-US" sz="2000" dirty="0"/>
              <a:t> </a:t>
            </a:r>
            <a:r>
              <a:rPr lang="en-US" sz="2000" dirty="0" err="1"/>
              <a:t>markaziy</a:t>
            </a:r>
            <a:r>
              <a:rPr lang="en-US" sz="2000" dirty="0"/>
              <a:t> </a:t>
            </a:r>
            <a:r>
              <a:rPr lang="en-US" sz="2000" dirty="0" err="1"/>
              <a:t>Er</a:t>
            </a:r>
            <a:r>
              <a:rPr lang="en-US" sz="2000" dirty="0"/>
              <a:t> </a:t>
            </a:r>
            <a:r>
              <a:rPr lang="en-US" sz="2000" dirty="0" err="1"/>
              <a:t>deguvchi</a:t>
            </a:r>
            <a:r>
              <a:rPr lang="en-US" sz="2000" dirty="0"/>
              <a:t>) </a:t>
            </a:r>
            <a:r>
              <a:rPr lang="en-US" sz="2000" dirty="0" err="1"/>
              <a:t>nazariya</a:t>
            </a:r>
            <a:r>
              <a:rPr lang="en-US" sz="2000" dirty="0"/>
              <a:t> </a:t>
            </a:r>
            <a:r>
              <a:rPr lang="en-US" sz="2000" dirty="0" err="1"/>
              <a:t>qaror</a:t>
            </a:r>
            <a:r>
              <a:rPr lang="en-US" sz="2000" dirty="0"/>
              <a:t> </a:t>
            </a:r>
            <a:r>
              <a:rPr lang="en-US" sz="2000" dirty="0" err="1"/>
              <a:t>topadi</a:t>
            </a:r>
            <a:r>
              <a:rPr lang="en-US" sz="2000" dirty="0"/>
              <a:t>. </a:t>
            </a:r>
            <a:r>
              <a:rPr lang="en-US" sz="2000" dirty="0" err="1"/>
              <a:t>Astronom</a:t>
            </a:r>
            <a:r>
              <a:rPr lang="en-US" sz="2000" dirty="0"/>
              <a:t> </a:t>
            </a:r>
            <a:r>
              <a:rPr lang="en-US" sz="2000" dirty="0" err="1"/>
              <a:t>Gipparx</a:t>
            </a:r>
            <a:r>
              <a:rPr lang="en-US" sz="2000" dirty="0"/>
              <a:t> </a:t>
            </a:r>
            <a:r>
              <a:rPr lang="en-US" sz="2000" dirty="0" err="1"/>
              <a:t>esa</a:t>
            </a:r>
            <a:r>
              <a:rPr lang="en-US" sz="2000" dirty="0"/>
              <a:t> </a:t>
            </a:r>
            <a:r>
              <a:rPr lang="en-US" sz="2000" dirty="0" err="1"/>
              <a:t>Quyosh</a:t>
            </a:r>
            <a:r>
              <a:rPr lang="en-US" sz="2000" dirty="0"/>
              <a:t>, </a:t>
            </a:r>
            <a:r>
              <a:rPr lang="en-US" sz="2000" dirty="0" err="1"/>
              <a:t>Oy</a:t>
            </a:r>
            <a:r>
              <a:rPr lang="en-US" sz="2000" dirty="0"/>
              <a:t>, </a:t>
            </a:r>
            <a:r>
              <a:rPr lang="en-US" sz="2000" dirty="0" err="1"/>
              <a:t>sayyoralar</a:t>
            </a:r>
            <a:r>
              <a:rPr lang="en-US" sz="2000" dirty="0"/>
              <a:t>, </a:t>
            </a:r>
            <a:r>
              <a:rPr lang="en-US" sz="2000" dirty="0" err="1"/>
              <a:t>yulduzlar</a:t>
            </a:r>
            <a:r>
              <a:rPr lang="en-US" sz="2000" dirty="0"/>
              <a:t> </a:t>
            </a:r>
            <a:r>
              <a:rPr lang="en-US" sz="2000" dirty="0" err="1"/>
              <a:t>katalogiya</a:t>
            </a:r>
            <a:r>
              <a:rPr lang="en-US" sz="2000" dirty="0"/>
              <a:t> </a:t>
            </a:r>
            <a:r>
              <a:rPr lang="en-US" sz="2000" dirty="0" err="1"/>
              <a:t>tuzadi</a:t>
            </a:r>
            <a:r>
              <a:rPr lang="en-US" sz="2000" dirty="0"/>
              <a:t>. </a:t>
            </a:r>
            <a:r>
              <a:rPr lang="en-US" sz="2000" dirty="0" err="1"/>
              <a:t>Eratosfen</a:t>
            </a:r>
            <a:r>
              <a:rPr lang="en-US" sz="2000" dirty="0"/>
              <a:t> </a:t>
            </a:r>
            <a:r>
              <a:rPr lang="en-US" sz="2000" dirty="0" err="1"/>
              <a:t>bo'lsa</a:t>
            </a:r>
            <a:r>
              <a:rPr lang="en-US" sz="2000" dirty="0"/>
              <a:t>, </a:t>
            </a:r>
            <a:r>
              <a:rPr lang="en-US" sz="2000" dirty="0" err="1"/>
              <a:t>Er</a:t>
            </a:r>
            <a:r>
              <a:rPr lang="en-US" sz="2000" dirty="0"/>
              <a:t> </a:t>
            </a:r>
            <a:r>
              <a:rPr lang="en-US" sz="2000" dirty="0" err="1"/>
              <a:t>sharining</a:t>
            </a:r>
            <a:r>
              <a:rPr lang="en-US" sz="2000" dirty="0"/>
              <a:t> </a:t>
            </a:r>
            <a:r>
              <a:rPr lang="en-US" sz="2000" dirty="0" err="1"/>
              <a:t>aylanma</a:t>
            </a:r>
            <a:r>
              <a:rPr lang="en-US" sz="2000" dirty="0"/>
              <a:t> </a:t>
            </a:r>
            <a:r>
              <a:rPr lang="en-US" sz="2000" dirty="0" err="1"/>
              <a:t>uzunligini</a:t>
            </a:r>
            <a:r>
              <a:rPr lang="en-US" sz="2000" dirty="0"/>
              <a:t> </a:t>
            </a:r>
            <a:r>
              <a:rPr lang="en-US" sz="2000" dirty="0" err="1"/>
              <a:t>o'lchaydi</a:t>
            </a:r>
            <a:r>
              <a:rPr lang="en-US" sz="2000" dirty="0"/>
              <a:t> </a:t>
            </a:r>
            <a:r>
              <a:rPr lang="en-US" sz="2000" dirty="0" err="1"/>
              <a:t>va</a:t>
            </a:r>
            <a:r>
              <a:rPr lang="en-US" sz="2000" dirty="0"/>
              <a:t> </a:t>
            </a:r>
            <a:r>
              <a:rPr lang="en-US" sz="2000" dirty="0" err="1"/>
              <a:t>h.k</a:t>
            </a:r>
            <a:r>
              <a:rPr lang="en-US" sz="2000" dirty="0"/>
              <a:t>. </a:t>
            </a:r>
            <a:r>
              <a:rPr lang="en-US" sz="2000" dirty="0" err="1"/>
              <a:t>Lekin</a:t>
            </a:r>
            <a:r>
              <a:rPr lang="en-US" sz="2000" dirty="0"/>
              <a:t> </a:t>
            </a:r>
            <a:r>
              <a:rPr lang="en-US" sz="2000" dirty="0" err="1"/>
              <a:t>antik</a:t>
            </a:r>
            <a:r>
              <a:rPr lang="en-US" sz="2000" dirty="0"/>
              <a:t> </a:t>
            </a:r>
            <a:r>
              <a:rPr lang="en-US" sz="2000" dirty="0" err="1"/>
              <a:t>yunon</a:t>
            </a:r>
            <a:r>
              <a:rPr lang="en-US" sz="2000" dirty="0"/>
              <a:t> </a:t>
            </a:r>
            <a:r>
              <a:rPr lang="en-US" sz="2000" dirty="0" err="1"/>
              <a:t>kosmologiyasida</a:t>
            </a:r>
            <a:r>
              <a:rPr lang="en-US" sz="2000" dirty="0"/>
              <a:t> </a:t>
            </a:r>
            <a:r>
              <a:rPr lang="en-US" sz="2000" dirty="0" err="1"/>
              <a:t>geotsentrik</a:t>
            </a:r>
            <a:r>
              <a:rPr lang="en-US" sz="2000" dirty="0"/>
              <a:t> </a:t>
            </a:r>
            <a:r>
              <a:rPr lang="en-US" sz="2000" dirty="0" err="1"/>
              <a:t>nazariya</a:t>
            </a:r>
            <a:r>
              <a:rPr lang="en-US" sz="2000" dirty="0"/>
              <a:t> </a:t>
            </a:r>
            <a:r>
              <a:rPr lang="en-US" sz="2000" dirty="0" err="1"/>
              <a:t>hukmronlik</a:t>
            </a:r>
            <a:r>
              <a:rPr lang="en-US" sz="2000" dirty="0"/>
              <a:t> </a:t>
            </a:r>
            <a:r>
              <a:rPr lang="en-US" sz="2000" dirty="0" err="1"/>
              <a:t>qilgani</a:t>
            </a:r>
            <a:r>
              <a:rPr lang="en-US" sz="2000" dirty="0"/>
              <a:t> </a:t>
            </a:r>
            <a:r>
              <a:rPr lang="en-US" sz="2000" dirty="0" err="1"/>
              <a:t>holda</a:t>
            </a:r>
            <a:r>
              <a:rPr lang="en-US" sz="2000" dirty="0"/>
              <a:t> </a:t>
            </a:r>
            <a:r>
              <a:rPr lang="en-US" sz="2000" dirty="0" err="1"/>
              <a:t>Aristrax</a:t>
            </a:r>
            <a:r>
              <a:rPr lang="en-US" sz="2000" dirty="0"/>
              <a:t> </a:t>
            </a:r>
            <a:r>
              <a:rPr lang="en-US" sz="2000" dirty="0" err="1"/>
              <a:t>Samosskiy</a:t>
            </a:r>
            <a:r>
              <a:rPr lang="en-US" sz="2000" dirty="0"/>
              <a:t> </a:t>
            </a:r>
            <a:r>
              <a:rPr lang="en-US" sz="2000" dirty="0" err="1"/>
              <a:t>Erning</a:t>
            </a:r>
            <a:r>
              <a:rPr lang="en-US" sz="2000" dirty="0"/>
              <a:t> </a:t>
            </a:r>
            <a:r>
              <a:rPr lang="en-US" sz="2000" dirty="0" err="1"/>
              <a:t>Quyosh</a:t>
            </a:r>
            <a:r>
              <a:rPr lang="en-US" sz="2000" dirty="0"/>
              <a:t> </a:t>
            </a:r>
            <a:r>
              <a:rPr lang="en-US" sz="2000" dirty="0" err="1"/>
              <a:t>hamda</a:t>
            </a:r>
            <a:r>
              <a:rPr lang="en-US" sz="2000" dirty="0"/>
              <a:t> </a:t>
            </a:r>
            <a:r>
              <a:rPr lang="en-US" sz="2000" dirty="0" err="1"/>
              <a:t>o'z</a:t>
            </a:r>
            <a:r>
              <a:rPr lang="en-US" sz="2000" dirty="0"/>
              <a:t> </a:t>
            </a:r>
            <a:r>
              <a:rPr lang="en-US" sz="2000" dirty="0" err="1"/>
              <a:t>o?qi</a:t>
            </a:r>
            <a:r>
              <a:rPr lang="en-US" sz="2000" dirty="0"/>
              <a:t> </a:t>
            </a:r>
            <a:r>
              <a:rPr lang="en-US" sz="2000" dirty="0" err="1"/>
              <a:t>atrofida</a:t>
            </a:r>
            <a:r>
              <a:rPr lang="en-US" sz="2000" dirty="0"/>
              <a:t> </a:t>
            </a:r>
            <a:r>
              <a:rPr lang="en-US" sz="2000" dirty="0" err="1"/>
              <a:t>aylanishi</a:t>
            </a:r>
            <a:r>
              <a:rPr lang="en-US" sz="2000" dirty="0"/>
              <a:t> </a:t>
            </a:r>
            <a:r>
              <a:rPr lang="en-US" sz="2000" dirty="0" err="1"/>
              <a:t>haqida</a:t>
            </a:r>
            <a:r>
              <a:rPr lang="en-US" sz="2000" dirty="0"/>
              <a:t> </a:t>
            </a:r>
            <a:r>
              <a:rPr lang="en-US" sz="2000" dirty="0" err="1"/>
              <a:t>o'z</a:t>
            </a:r>
            <a:r>
              <a:rPr lang="en-US" sz="2000" dirty="0"/>
              <a:t> </a:t>
            </a:r>
            <a:r>
              <a:rPr lang="en-US" sz="2000" dirty="0" err="1"/>
              <a:t>qarashlarini</a:t>
            </a:r>
            <a:r>
              <a:rPr lang="en-US" sz="2000" dirty="0"/>
              <a:t> </a:t>
            </a:r>
            <a:r>
              <a:rPr lang="en-US" sz="2000" dirty="0" err="1"/>
              <a:t>ishlab</a:t>
            </a:r>
            <a:r>
              <a:rPr lang="en-US" sz="2000" dirty="0"/>
              <a:t> </a:t>
            </a:r>
            <a:r>
              <a:rPr lang="en-US" sz="2000" dirty="0" err="1"/>
              <a:t>chiqadi</a:t>
            </a:r>
            <a:r>
              <a:rPr lang="en-US" sz="2000" dirty="0"/>
              <a:t>. </a:t>
            </a:r>
            <a:br>
              <a:rPr lang="en-US" sz="2000" dirty="0"/>
            </a:br>
            <a:r>
              <a:rPr lang="en-US" sz="2000" dirty="0" err="1"/>
              <a:t>Faylasuf</a:t>
            </a:r>
            <a:r>
              <a:rPr lang="en-US" sz="2000" dirty="0"/>
              <a:t> </a:t>
            </a:r>
            <a:r>
              <a:rPr lang="en-US" sz="2000" dirty="0" err="1"/>
              <a:t>Epikur</a:t>
            </a:r>
            <a:r>
              <a:rPr lang="en-US" sz="2000" dirty="0"/>
              <a:t> </a:t>
            </a:r>
            <a:r>
              <a:rPr lang="en-US" sz="2000" dirty="0" err="1"/>
              <a:t>esa</a:t>
            </a:r>
            <a:r>
              <a:rPr lang="en-US" sz="2000" dirty="0"/>
              <a:t>, </a:t>
            </a:r>
            <a:r>
              <a:rPr lang="en-US" sz="2000" dirty="0" err="1"/>
              <a:t>osmon</a:t>
            </a:r>
            <a:r>
              <a:rPr lang="en-US" sz="2000" dirty="0"/>
              <a:t> </a:t>
            </a:r>
            <a:r>
              <a:rPr lang="en-US" sz="2000" dirty="0" err="1"/>
              <a:t>jismlari</a:t>
            </a:r>
            <a:r>
              <a:rPr lang="en-US" sz="2000" dirty="0"/>
              <a:t> </a:t>
            </a:r>
            <a:r>
              <a:rPr lang="en-US" sz="2000" dirty="0" err="1"/>
              <a:t>haqida</a:t>
            </a:r>
            <a:r>
              <a:rPr lang="en-US" sz="2000" dirty="0"/>
              <a:t> </a:t>
            </a:r>
            <a:r>
              <a:rPr lang="en-US" sz="2000" dirty="0" err="1"/>
              <a:t>shunday</a:t>
            </a:r>
            <a:r>
              <a:rPr lang="en-US" sz="2000" dirty="0"/>
              <a:t> </a:t>
            </a:r>
            <a:r>
              <a:rPr lang="en-US" sz="2000" dirty="0" err="1"/>
              <a:t>deydi</a:t>
            </a:r>
            <a:r>
              <a:rPr lang="en-US" sz="2000" dirty="0"/>
              <a:t>: &lt;</a:t>
            </a:r>
            <a:r>
              <a:rPr lang="en-US" sz="2000" dirty="0" err="1"/>
              <a:t>Er</a:t>
            </a:r>
            <a:r>
              <a:rPr lang="en-US" sz="2000" dirty="0"/>
              <a:t>, u </a:t>
            </a:r>
            <a:r>
              <a:rPr lang="en-US" sz="2000" dirty="0" err="1"/>
              <a:t>bilan</a:t>
            </a:r>
            <a:r>
              <a:rPr lang="en-US" sz="2000" dirty="0"/>
              <a:t> </a:t>
            </a:r>
            <a:r>
              <a:rPr lang="en-US" sz="2000" dirty="0" err="1"/>
              <a:t>aloqador</a:t>
            </a:r>
            <a:r>
              <a:rPr lang="en-US" sz="2000" dirty="0"/>
              <a:t> </a:t>
            </a:r>
            <a:r>
              <a:rPr lang="en-US" sz="2000" dirty="0" err="1"/>
              <a:t>yoritqichlar</a:t>
            </a:r>
            <a:r>
              <a:rPr lang="en-US" sz="2000" dirty="0"/>
              <a:t> </a:t>
            </a:r>
            <a:r>
              <a:rPr lang="en-US" sz="2000" dirty="0" err="1"/>
              <a:t>cheksiz</a:t>
            </a:r>
            <a:r>
              <a:rPr lang="en-US" sz="2000" dirty="0"/>
              <a:t> </a:t>
            </a:r>
            <a:r>
              <a:rPr lang="en-US" sz="2000" dirty="0" err="1"/>
              <a:t>olamning</a:t>
            </a:r>
            <a:r>
              <a:rPr lang="en-US" sz="2000" dirty="0"/>
              <a:t> </a:t>
            </a:r>
            <a:r>
              <a:rPr lang="en-US" sz="2000" dirty="0" err="1"/>
              <a:t>bir</a:t>
            </a:r>
            <a:r>
              <a:rPr lang="en-US" sz="2000" dirty="0"/>
              <a:t> </a:t>
            </a:r>
            <a:r>
              <a:rPr lang="en-US" sz="2000" dirty="0" err="1"/>
              <a:t>bo'lagidir</a:t>
            </a:r>
            <a:r>
              <a:rPr lang="en-US" sz="2000" dirty="0"/>
              <a:t>, </a:t>
            </a:r>
            <a:r>
              <a:rPr lang="en-US" sz="2000" dirty="0" err="1"/>
              <a:t>olamda</a:t>
            </a:r>
            <a:r>
              <a:rPr lang="en-US" sz="2000" dirty="0"/>
              <a:t> </a:t>
            </a:r>
            <a:r>
              <a:rPr lang="en-US" sz="2000" dirty="0" err="1"/>
              <a:t>bizning</a:t>
            </a:r>
            <a:r>
              <a:rPr lang="en-US" sz="2000" dirty="0"/>
              <a:t> </a:t>
            </a:r>
            <a:r>
              <a:rPr lang="en-US" sz="2000" dirty="0" err="1"/>
              <a:t>dunyomiz</a:t>
            </a:r>
            <a:r>
              <a:rPr lang="en-US" sz="2000" dirty="0"/>
              <a:t> </a:t>
            </a:r>
            <a:r>
              <a:rPr lang="en-US" sz="2000" dirty="0" err="1"/>
              <a:t>kabi</a:t>
            </a:r>
            <a:r>
              <a:rPr lang="en-US" sz="2000" dirty="0"/>
              <a:t> </a:t>
            </a:r>
            <a:r>
              <a:rPr lang="en-US" sz="2000" dirty="0" err="1"/>
              <a:t>dunyolar</a:t>
            </a:r>
            <a:r>
              <a:rPr lang="en-US" sz="2000" dirty="0"/>
              <a:t>, </a:t>
            </a:r>
            <a:r>
              <a:rPr lang="en-US" sz="2000" dirty="0" err="1"/>
              <a:t>unga</a:t>
            </a:r>
            <a:r>
              <a:rPr lang="en-US" sz="2000" dirty="0"/>
              <a:t> </a:t>
            </a:r>
            <a:r>
              <a:rPr lang="en-US" sz="2000" dirty="0" err="1"/>
              <a:t>o'xshash</a:t>
            </a:r>
            <a:r>
              <a:rPr lang="en-US" sz="2000" dirty="0"/>
              <a:t> </a:t>
            </a:r>
            <a:r>
              <a:rPr lang="en-US" sz="2000" dirty="0" err="1"/>
              <a:t>va</a:t>
            </a:r>
            <a:r>
              <a:rPr lang="en-US" sz="2000" dirty="0"/>
              <a:t> </a:t>
            </a:r>
            <a:r>
              <a:rPr lang="en-US" sz="2000" dirty="0" err="1"/>
              <a:t>undan</a:t>
            </a:r>
            <a:r>
              <a:rPr lang="en-US" sz="2000" dirty="0"/>
              <a:t> </a:t>
            </a:r>
            <a:r>
              <a:rPr lang="en-US" sz="2000" dirty="0" err="1"/>
              <a:t>farq</a:t>
            </a:r>
            <a:r>
              <a:rPr lang="en-US" sz="2000" dirty="0"/>
              <a:t> </a:t>
            </a:r>
            <a:r>
              <a:rPr lang="en-US" sz="2000" dirty="0" err="1"/>
              <a:t>qiluvchi</a:t>
            </a:r>
            <a:r>
              <a:rPr lang="en-US" sz="2000" dirty="0"/>
              <a:t> </a:t>
            </a:r>
            <a:r>
              <a:rPr lang="en-US" sz="2000" dirty="0" err="1"/>
              <a:t>dunyolar</a:t>
            </a:r>
            <a:r>
              <a:rPr lang="en-US" sz="2000" dirty="0"/>
              <a:t> son-</a:t>
            </a:r>
            <a:r>
              <a:rPr lang="en-US" sz="2000" dirty="0" err="1"/>
              <a:t>sanoqsiz</a:t>
            </a:r>
            <a:r>
              <a:rPr lang="en-US" sz="2000" dirty="0"/>
              <a:t> </a:t>
            </a:r>
            <a:r>
              <a:rPr lang="en-US" sz="2000" dirty="0" err="1"/>
              <a:t>ko</a:t>
            </a:r>
            <a:r>
              <a:rPr lang="en-US" sz="2000" dirty="0"/>
              <a:t>'`p. </a:t>
            </a:r>
            <a:r>
              <a:rPr lang="en-US" sz="2000" dirty="0" err="1"/>
              <a:t>Quyosh</a:t>
            </a:r>
            <a:r>
              <a:rPr lang="en-US" sz="2000" dirty="0"/>
              <a:t>, </a:t>
            </a:r>
            <a:r>
              <a:rPr lang="en-US" sz="2000" dirty="0" err="1"/>
              <a:t>Oy</a:t>
            </a:r>
            <a:r>
              <a:rPr lang="en-US" sz="2000" dirty="0"/>
              <a:t> </a:t>
            </a:r>
            <a:r>
              <a:rPr lang="en-US" sz="2000" dirty="0" err="1"/>
              <a:t>va</a:t>
            </a:r>
            <a:r>
              <a:rPr lang="en-US" sz="2000" dirty="0"/>
              <a:t> </a:t>
            </a:r>
            <a:r>
              <a:rPr lang="en-US" sz="2000" dirty="0" err="1"/>
              <a:t>boshqa</a:t>
            </a:r>
            <a:r>
              <a:rPr lang="en-US" sz="2000" dirty="0"/>
              <a:t> </a:t>
            </a:r>
            <a:r>
              <a:rPr lang="en-US" sz="2000" dirty="0" err="1"/>
              <a:t>yulduzlar</a:t>
            </a:r>
            <a:r>
              <a:rPr lang="en-US" sz="2000" dirty="0"/>
              <a:t> </a:t>
            </a:r>
            <a:r>
              <a:rPr lang="en-US" sz="2000" dirty="0" err="1"/>
              <a:t>tizimi</a:t>
            </a:r>
            <a:r>
              <a:rPr lang="en-US" sz="2000" dirty="0"/>
              <a:t> </a:t>
            </a:r>
            <a:r>
              <a:rPr lang="en-US" sz="2000" dirty="0" err="1"/>
              <a:t>girdobli</a:t>
            </a:r>
            <a:r>
              <a:rPr lang="en-US" sz="2000" dirty="0"/>
              <a:t> </a:t>
            </a:r>
            <a:r>
              <a:rPr lang="en-US" sz="2000" dirty="0" err="1"/>
              <a:t>aylanib</a:t>
            </a:r>
            <a:r>
              <a:rPr lang="en-US" sz="2000" dirty="0"/>
              <a:t> </a:t>
            </a:r>
            <a:r>
              <a:rPr lang="en-US" sz="2000" dirty="0" err="1"/>
              <a:t>turgan</a:t>
            </a:r>
            <a:r>
              <a:rPr lang="en-US" sz="2000" dirty="0"/>
              <a:t> </a:t>
            </a:r>
            <a:r>
              <a:rPr lang="en-US" sz="2000" dirty="0" err="1"/>
              <a:t>tabiat</a:t>
            </a:r>
            <a:r>
              <a:rPr lang="en-US" sz="2000" dirty="0"/>
              <a:t> </a:t>
            </a:r>
            <a:r>
              <a:rPr lang="en-US" sz="2000" dirty="0" err="1"/>
              <a:t>yo</a:t>
            </a:r>
            <a:r>
              <a:rPr lang="en-US" sz="2000" dirty="0"/>
              <a:t> </a:t>
            </a:r>
            <a:r>
              <a:rPr lang="en-US" sz="2000" dirty="0" err="1"/>
              <a:t>shamol</a:t>
            </a:r>
            <a:r>
              <a:rPr lang="en-US" sz="2000" dirty="0"/>
              <a:t>, </a:t>
            </a:r>
            <a:r>
              <a:rPr lang="en-US" sz="2000" dirty="0" err="1"/>
              <a:t>yoki</a:t>
            </a:r>
            <a:r>
              <a:rPr lang="en-US" sz="2000" dirty="0"/>
              <a:t> </a:t>
            </a:r>
            <a:r>
              <a:rPr lang="en-US" sz="2000" dirty="0" err="1"/>
              <a:t>olov</a:t>
            </a:r>
            <a:r>
              <a:rPr lang="en-US" sz="2000" dirty="0"/>
              <a:t>, </a:t>
            </a:r>
            <a:r>
              <a:rPr lang="en-US" sz="2000" dirty="0" err="1"/>
              <a:t>yoki</a:t>
            </a:r>
            <a:r>
              <a:rPr lang="en-US" sz="2000" dirty="0"/>
              <a:t> ham </a:t>
            </a:r>
            <a:r>
              <a:rPr lang="en-US" sz="2000" dirty="0" err="1"/>
              <a:t>unisi</a:t>
            </a:r>
            <a:r>
              <a:rPr lang="en-US" sz="2000" dirty="0"/>
              <a:t>, ham </a:t>
            </a:r>
            <a:r>
              <a:rPr lang="en-US" sz="2000" dirty="0" err="1"/>
              <a:t>bunisining</a:t>
            </a:r>
            <a:r>
              <a:rPr lang="en-US" sz="2000" dirty="0"/>
              <a:t> </a:t>
            </a:r>
            <a:r>
              <a:rPr lang="en-US" sz="2000" dirty="0" err="1"/>
              <a:t>qo'shilishidan</a:t>
            </a:r>
            <a:r>
              <a:rPr lang="en-US" sz="2000" dirty="0"/>
              <a:t> </a:t>
            </a:r>
            <a:r>
              <a:rPr lang="en-US" sz="2000" dirty="0" err="1"/>
              <a:t>kelib</a:t>
            </a:r>
            <a:r>
              <a:rPr lang="en-US" sz="2000" dirty="0"/>
              <a:t> </a:t>
            </a:r>
            <a:r>
              <a:rPr lang="en-US" sz="2000" dirty="0" err="1"/>
              <a:t>chiqqan</a:t>
            </a:r>
            <a:r>
              <a:rPr lang="en-US" sz="2000" dirty="0"/>
              <a:t>. </a:t>
            </a:r>
            <a:r>
              <a:rPr lang="en-US" sz="2000" dirty="0" err="1"/>
              <a:t>Quyosh</a:t>
            </a:r>
            <a:r>
              <a:rPr lang="en-US" sz="2000" dirty="0"/>
              <a:t>, </a:t>
            </a:r>
            <a:r>
              <a:rPr lang="en-US" sz="2000" dirty="0" err="1"/>
              <a:t>Oy</a:t>
            </a:r>
            <a:r>
              <a:rPr lang="en-US" sz="2000" dirty="0"/>
              <a:t> </a:t>
            </a:r>
            <a:r>
              <a:rPr lang="en-US" sz="2000" dirty="0" err="1"/>
              <a:t>va</a:t>
            </a:r>
            <a:r>
              <a:rPr lang="en-US" sz="2000" dirty="0"/>
              <a:t> </a:t>
            </a:r>
            <a:r>
              <a:rPr lang="en-US" sz="2000" dirty="0" err="1"/>
              <a:t>boshqa</a:t>
            </a:r>
            <a:r>
              <a:rPr lang="en-US" sz="2000" dirty="0"/>
              <a:t> </a:t>
            </a:r>
            <a:r>
              <a:rPr lang="en-US" sz="2000" dirty="0" err="1"/>
              <a:t>yoritqichlar</a:t>
            </a:r>
            <a:r>
              <a:rPr lang="en-US" sz="2000" dirty="0"/>
              <a:t> </a:t>
            </a:r>
            <a:r>
              <a:rPr lang="en-US" sz="2000" dirty="0" err="1"/>
              <a:t>bizning</a:t>
            </a:r>
            <a:r>
              <a:rPr lang="en-US" sz="2000" dirty="0"/>
              <a:t> </a:t>
            </a:r>
            <a:r>
              <a:rPr lang="en-US" sz="2000" dirty="0" err="1"/>
              <a:t>sezishimiz</a:t>
            </a:r>
            <a:r>
              <a:rPr lang="en-US" sz="2000" dirty="0"/>
              <a:t> </a:t>
            </a:r>
            <a:r>
              <a:rPr lang="en-US" sz="2000" dirty="0" err="1"/>
              <a:t>arajasida</a:t>
            </a:r>
            <a:r>
              <a:rPr lang="en-US" sz="2000" dirty="0"/>
              <a:t> </a:t>
            </a:r>
            <a:r>
              <a:rPr lang="en-US" sz="2000" dirty="0" err="1"/>
              <a:t>yo</a:t>
            </a:r>
            <a:r>
              <a:rPr lang="en-US" sz="2000" dirty="0"/>
              <a:t> </a:t>
            </a:r>
            <a:r>
              <a:rPr lang="en-US" sz="2000" dirty="0" err="1"/>
              <a:t>katta</a:t>
            </a:r>
            <a:r>
              <a:rPr lang="en-US" sz="2000" dirty="0"/>
              <a:t>, </a:t>
            </a:r>
            <a:r>
              <a:rPr lang="en-US" sz="2000" dirty="0" err="1"/>
              <a:t>yoki</a:t>
            </a:r>
            <a:r>
              <a:rPr lang="en-US" sz="2000" dirty="0"/>
              <a:t> </a:t>
            </a:r>
            <a:r>
              <a:rPr lang="en-US" sz="2000" dirty="0" err="1"/>
              <a:t>kichik</a:t>
            </a:r>
            <a:r>
              <a:rPr lang="en-US" sz="2000" dirty="0"/>
              <a:t> </a:t>
            </a:r>
            <a:r>
              <a:rPr lang="en-US" sz="2000" dirty="0" err="1"/>
              <a:t>bo'lishi</a:t>
            </a:r>
            <a:r>
              <a:rPr lang="en-US" sz="2000" dirty="0"/>
              <a:t> </a:t>
            </a:r>
            <a:r>
              <a:rPr lang="en-US" sz="2000" dirty="0" err="1"/>
              <a:t>mumkin</a:t>
            </a:r>
            <a:r>
              <a:rPr lang="en-US" sz="2000" dirty="0"/>
              <a:t>. Bu </a:t>
            </a:r>
            <a:r>
              <a:rPr lang="en-US" sz="2000" dirty="0" err="1"/>
              <a:t>yoritqichlarning</a:t>
            </a:r>
            <a:r>
              <a:rPr lang="en-US" sz="2000" dirty="0"/>
              <a:t> </a:t>
            </a:r>
            <a:r>
              <a:rPr lang="en-US" sz="2000" dirty="0" err="1"/>
              <a:t>aylanishi</a:t>
            </a:r>
            <a:r>
              <a:rPr lang="en-US" sz="2000" dirty="0"/>
              <a:t> </a:t>
            </a:r>
            <a:r>
              <a:rPr lang="en-US" sz="2000" dirty="0" err="1"/>
              <a:t>zaruriy</a:t>
            </a:r>
            <a:r>
              <a:rPr lang="en-US" sz="2000" dirty="0"/>
              <a:t> </a:t>
            </a:r>
            <a:r>
              <a:rPr lang="en-US" sz="2000" dirty="0" err="1"/>
              <a:t>va</a:t>
            </a:r>
            <a:r>
              <a:rPr lang="en-US" sz="2000" dirty="0"/>
              <a:t> </a:t>
            </a:r>
            <a:r>
              <a:rPr lang="en-US" sz="2000" dirty="0" err="1"/>
              <a:t>qonuniy</a:t>
            </a:r>
            <a:r>
              <a:rPr lang="en-US" sz="2000" dirty="0"/>
              <a:t> </a:t>
            </a:r>
            <a:r>
              <a:rPr lang="en-US" sz="2000" dirty="0" err="1"/>
              <a:t>harakat</a:t>
            </a:r>
            <a:r>
              <a:rPr lang="en-US" sz="2000" dirty="0"/>
              <a:t> </a:t>
            </a:r>
            <a:r>
              <a:rPr lang="en-US" sz="2000" dirty="0" err="1"/>
              <a:t>tufaylidir</a:t>
            </a:r>
            <a:r>
              <a:rPr lang="en-US" sz="2000" dirty="0"/>
              <a:t>&gt;,.</a:t>
            </a:r>
            <a:endParaRPr lang="ru-RU" sz="2000" dirty="0"/>
          </a:p>
        </p:txBody>
      </p:sp>
    </p:spTree>
    <p:extLst>
      <p:ext uri="{BB962C8B-B14F-4D97-AF65-F5344CB8AC3E}">
        <p14:creationId xmlns:p14="http://schemas.microsoft.com/office/powerpoint/2010/main" val="186051926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261</TotalTime>
  <Words>1314</Words>
  <Application>Microsoft Office PowerPoint</Application>
  <PresentationFormat>Экран (4:3)</PresentationFormat>
  <Paragraphs>7</Paragraphs>
  <Slides>7</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7</vt:i4>
      </vt:variant>
    </vt:vector>
  </HeadingPairs>
  <TitlesOfParts>
    <vt:vector size="10" baseType="lpstr">
      <vt:lpstr>Arial</vt:lpstr>
      <vt:lpstr>Calibri</vt:lpstr>
      <vt:lpstr>Тема Office</vt:lpstr>
      <vt:lpstr>Mavzu: Falsafaning mohiyatiga oid Sharq va G’arb mutafakkirlari ta’riflarini tasniflash Reja: 1)Falsafa tushunchasining umumiy mohiyati. 2)Sharq mutafakkirlaring falsafa haqidagi qarashlari 3)G’arb mutafakkirlaring falsafa mohiyati haqidagi ta’riflari. </vt:lpstr>
      <vt:lpstr>Falsafa (yunoncha φιλοσοφία – „donishlikni sevish“, yunoncha φιλέω – „sevaman“ va yunoncha σοφία – „donolik“) – eng umumiy fan (nazariya), dunyoqarash shakllaridan biri boʻlib inson faoliyati sohalaridan biri. U kishi qanday yashashi, hayot kechirishi kerak (etika); qaysi narsalar mavjud va ularning tabiati qanday (metafizika); bilim nima (epistemologiya); hamda qanday fikrlash toʻgʻri (mantiq) ekanligini hal qilishga urinadi.  Falsafa, filosofiya – insonning dunyoda tutgan oʻrni va dunyoqarashining yaxlit tizimini ifodalovchi maʼnaviy faoliyatining bir shakli. Milodiy II, III asrlarda oʻtgan yunon faylasufi Diogen Laertskiyning shohidlik berishicha, yunon mutafakkiri Pifagor birinchi boʻlib oʻzini „filosof“ deb atagan. Bu soʻz Geraklitning falsafiy taʼlimotida narsalarning tabiatini tadqiq etishga nisbatan qoʻllangan, tadqiqotchining oʻzi esa „filosof“ deb atalgan. Keyinchalik „filosof“ soʻzi har taraflama, keng, tushunarli va haqqoniy fikr yuritishga intiluvchi kishiga nisbatan qoʻllangan. Tarixiy maʼlumotlar yunoncha „philosophia“ soʻzi arabchaga „falsafa“ boʻlib oʻtganligi, arablar bu fanni „hikma“ deb atashi, ruschaga „filosofiya“ tarzida oʻtganligini tasdiqlaydi, demak falsafa bilan filosofiya soʻzlari bir xil maʼnoga ega.</vt:lpstr>
      <vt:lpstr>Falsafaga haqiqatga eltuvchi taʼlimot sifatida yondashgan sokratchilar maktabi vakillari nuqtai nazaridan kurasak, „haqiqatga muhabbat“, „haqiqatni sevish“ degan maʼno kelib chiqadi. Falsafa haqida fan tarixida turlicha, hatto birbiriga qaramaqarshi qarashlar mavjud. Falsafaga hamma fanlarning boshlanishi, olamning asl mohiyatini va universal qonunlarini ochuvchi fan deb yondashishdan tortib uni oʻz tadqiqot obʼyekti va predmetiga ega boʻlmagan mavhum va oʻta umumlashgan, inson uchun foydasiz bilimlar majmui deb hisoblovchilar ham uchraydi. Insoniyat foydalanayotgan barcha bilimlar Falsafadan boshlanib, falsafiy xulosa bilan yakunlanadi. Falsafanini fan darajasiga olib chiqqan Platon uni „mavjudlikni, mangulikni va doimiylikni bilish“, Aristotel „narsalarning sabablari va asosiy tamoyillarini tadqiq etuvchi fan“ deb bilgan, stoiklar uni nazariy va amaliy tafeilotlarga intilish deb, epikurchilar unga „aql vositasida baxtga erishish yoʻli“ deb qaragan. Forobiy falsafani „hikmatni qadrlash“ yoki fikrlash sanʼati deb bilgan. Oʻrta asrlar xristian falsafasidasida u „tabiiy akl nuri vositasida erishiladigan dunyoviy donolik“ (teologiya esa ilohiylik nuri vositasida erishiladigan ilohiy donolik) deb taʼriflangan.</vt:lpstr>
      <vt:lpstr>Sharq falsafasi atamasi bilan Osiyo qitʼasida paydo boʻlgan falsafiy oqimlar, qarashlar majmuasi nomlanadi. Sharq falsafasiga hind, xitoy, fors, yapon, koreys hamda Oʻrta Osiyo falsafasi kiradi. Bu roʻyxatga baʼzan Bobil va Arab falsafasi ham kiritiladi, biroq bular gʻarb falsafasiga ham taalluqlidirlar.  Koʻpgina jamiyatlar falsafiy muammolarni koʻrib chiqishdi va boshqa jamiyatlar ishlari asosida oʻz falsafiy anʼanalarini qurishdi. Masalan, Yaqin Sharq falsafasi Gʻarb falsafasi taʼsiri ostida boʻldi. Rus (baʼzilar buni Gʻarb falsafasiga taalluqli, deb koʻrishadi), Yahudiy, Islomiy, Afrika va baʼzi Lotin Amerikasi falsafiy anʼanalari Gʻarb falsafasidan taʼsirlanishdi; biroq, oʻzlarining aslliklarini ham yoʻqotishmadi.Bu anʼanalar orasidagi farqlar xush koʻrilgan tarixiy faylasuflar, gʻoyalar, uslublar yoki tillar bilan aniqlanadi. Ularni bir-biriga tegishli metodlar bilan oʻrgansa boʻladi va ular orasida sezilarli umumiyliklar bor.  Ilk falsafiy taʼlimotlar qadimiy Hindiston, Xitoy, Markaziy Osiyo va Yunonistonda paydo boʻlgan, keyin Gʻarb mamlakatlariga yoyilgan. Qad. Hindistondagi falsafiy maktablar 2 turga bulinib, biri vedalaraxm kelib chiqqan va ularga suyanuvchi maktablar (vedanta, yoga, vaysheshika, nyaya, sankxya), ikkinchisi vedalarni rad etuvchi maktablar (jaynizm, buddizm, lokoyata) x, isoblanadi. Qadimgi Xitoydagi dastlabki falsafiy taʼlimotlar miloddan avvalgi 7-asrda vujudga kelgan. U Qad. Xitoy yozma manbalarida uchrab, bu manbalarga „Qoʻshiqlar kitobi“, „Bahor va kuz“ kabi qad. yodgorliklar va Konfutsiynnng „Aforizm“larini, daosizmni kiritish mumkin</vt:lpstr>
      <vt:lpstr>Markaziy Osiyodagi falsafiy qarashlar qad. turkiy yozuvlar, tangriga eʼtiqod qilish tamoyillarida va zardushtiylikning muqaddas kitobi Avestodya oʻz ifodasini topgan. Bundan tashqari, Sharq xalqlarining tabiatning asosiy unsurlari yer, suv, havo va olovni eʼzozlash haqidagi naturfalsafiy qarashlari va gʻoyalari Yaqin va Oʻrta Sharq mamlakatlariga keng yoyilib Qadimgi Misr, Bobil, Lidiya mamlakatlari xalklarining tafakkur tarziga singib ketgan. Yunonistonning ilk falsafiy maktabi — Milet maktabi ham oʻz gʻoyalarini Sharkdan olganligi tadqiqotchilarga maʼlum. Miloddan avvalgi 2—1-asrlarda Marv, Balx, Termiz, Sigʻnoq, Samarqand, Buxoro zaminini oʻziga qamrab olgan hududda kushonlar saltanati qaror topib, unda budda dini xukm suradi, uning falsafasi bu joyda yashovchi xalqning tafakkur tarziga oʻz taʼsirini oʻtkazadi. Ammo Avesto gʻoyalari xalq ongidan butunlay chiqib ketmaydi. Milodiy 3-asrga kelib tenglik gʻoyalarini ilgari suruvchi moniylik taʼlimoti paydo boʻldi. Bu taʼlimot mazdakiylar harakatinnnt maʼnaviy tayanchi boʻlgan.  Falsafa Xitoy tamadduniga, umuman Sharqiy Osiyoga sezilarli taʼsir koʻrsatdi. Koʻpgina buyuk falsafiy maktablar Bahor va Kuz Davri hamda Davlatlar Urushi Davrida paydo boʻlib, Fikrning Yuz Maktabi nomi ostida tanildi. Ulardan eng ahamiyatlilari orasida Konfutsianizm, Taoizm, Mohizm va Legalizmlarni koʻrsatsa boʻladi. Keyinchalik, Tang Sulolasi davrida, bu safga Buddizm ham qoʻshildi (shuni aytib oʻtish joizki, Sharq falsafasida din va falsafa orasida qatʼiy farqlar yoʻq). Gʻarb falsafasi kabi, Xitoy falsafasi ham keng qamrovlidir va falsafaning har bir sohasiga taalluqli maktablarga ega.</vt:lpstr>
      <vt:lpstr>Antik davr Yunon falsafasi qadimiy Sharq Bobil va Misr, Markaziy Osiyo, Hindiston va Xitoyda paydo bo'lgan diniy-falsafiy ta'limotlar ta'sirida, Yunonistonda yuksak rivojlangan quldordik jamiyatining tarixiy, iqtisodiy siyosiy va madaniy- manaviy shart-sharoitlar asosida vujudga keldi. Meloddan ilgarigi VIII-VI asrlarda Kichik Osiyo, Orta er dengizi qirg'oqlaridagi shaharlar bilan yaqin Sharq, Kavkaz hamda G'arb mamlakatlari xalqlari o'rtasida savdo, iqtisodiy, madaniy munosabatlar juda ham avj oladi. Bu davrga kelib bu hududlarda qulchilik munosabatlari juda rivojlanadi. Natijada, quldorlik jamiyati Yunonistonda jadallik bilan taraqqiy eta boshlaydi. Ayniqsa, bu hududdagi Mulet va Efes shaharlarida quldorlik o`zining yuqori bosqichiga erishadi. Oqibatda, bu shaharlar Yunon ilm-fani va falsafasining beshinchiga aylanadi. Milet faylasuflari o'z falsafiy qarashlarini tabiiy-ilmiy tushunchalar bilan ifodalaydilar. Bu davrlarda falsafa va boshqa bilim sohalari ham bir-birlaridan ajralmagan holda bir butun shaklda &lt;falsafa&gt;, nomi bilan atalar edi. Ilk yunon faylasuflari Milet shahri falsafiy maktab vakillari: Fales, Anaksimanr va Anaksimenlardir. Ular o'zlarining falsafiy asarlarida kosmologizmga oid, ya'ni berdilar. Ulardan qadimiy aorachlarini ifodalab</vt:lpstr>
      <vt:lpstr> Qadimgi Yunon falsafasining kosmologizmida Arastuning kosmos haqidagi ta'limoti ham muhim o'rin tutadi. Arastu nazarida, olamning markazida er turadi, u sokin holatda mavjuddir. Erning atrofidagi davralarga-sayyoralar, quyosh va  yulduzlar osmonda joylashgan bo'lib, ular Erni to'rt tomondan aylanib turadi. Arastuning ushbu nazariyasini mashhur astronom Ptopomey davom ettiradi va rivojlantiradi. Shu asosda geotsentrik (olamning markaziy Er deguvchi) nazariya qaror topadi. Astronom Gipparx esa Quyosh, Oy, sayyoralar, yulduzlar katalogiya tuzadi. Eratosfen bo'lsa, Er sharining aylanma uzunligini o'lchaydi va h.k. Lekin antik yunon kosmologiyasida geotsentrik nazariya hukmronlik qilgani holda Aristrax Samosskiy Erning Quyosh hamda o'z o?qi atrofida aylanishi haqida o'z qarashlarini ishlab chiqadi.  Faylasuf Epikur esa, osmon jismlari haqida shunday deydi: &lt;Er, u bilan aloqador yoritqichlar cheksiz olamning bir bo'lagidir, olamda bizning dunyomiz kabi dunyolar, unga o'xshash va undan farq qiluvchi dunyolar son-sanoqsiz ko'`p. Quyosh, Oy va boshqa yulduzlar tizimi girdobli aylanib turgan tabiat yo shamol, yoki olov, yoki ham unisi, ham bunisining qo'shilishidan kelib chiqqan. Quyosh, Oy va boshqa yoritqichlar bizning sezishimiz arajasida yo katta, yoki kichik bo'lishi mumkin. Bu yoritqichlarning aylanishi zaruriy va qonuniy harakat tufaylidir&gt;,.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Kimyo-texnologiya fakulteti 97.23-BT guruh talabasi Mansurov Asilbekning ‘’Falsafa’’ fanidan tayyirlagan mustaqil ishi</dc:title>
  <dc:creator>*</dc:creator>
  <cp:lastModifiedBy>Politex_Servis</cp:lastModifiedBy>
  <cp:revision>5</cp:revision>
  <cp:lastPrinted>2025-12-16T04:12:51Z</cp:lastPrinted>
  <dcterms:created xsi:type="dcterms:W3CDTF">2025-12-15T17:44:35Z</dcterms:created>
  <dcterms:modified xsi:type="dcterms:W3CDTF">2025-12-16T07:55:47Z</dcterms:modified>
</cp:coreProperties>
</file>