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69" r:id="rId3"/>
    <p:sldId id="257" r:id="rId4"/>
    <p:sldId id="258" r:id="rId5"/>
    <p:sldId id="260" r:id="rId6"/>
    <p:sldId id="262" r:id="rId7"/>
    <p:sldId id="264" r:id="rId8"/>
    <p:sldId id="268" r:id="rId9"/>
    <p:sldId id="270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1521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6233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050784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42304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75171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0394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51564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899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2226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7693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1655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5/13/2025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728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5/13/2025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060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5/13/2025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1845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1165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1830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5/13/2025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8340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nuclphys.sinp.msu.ru/enc/e100.htm" TargetMode="External"/><Relationship Id="rId2" Type="http://schemas.openxmlformats.org/officeDocument/2006/relationships/hyperlink" Target="https://www.booksite.ru/fulltext/1/001/008/076/428.htm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ru.wikipedia.org/wiki/%D0%9C%D0%B8%D0%BA%D1%80%D0%BE%D1%82%D1%80%D0%BE%D0%BD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0D9E19C-810F-47E2-935A-470403888F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599" y="248575"/>
            <a:ext cx="10400191" cy="6400800"/>
          </a:xfrm>
        </p:spPr>
        <p:txBody>
          <a:bodyPr>
            <a:normAutofit/>
          </a:bodyPr>
          <a:lstStyle/>
          <a:p>
            <a:endParaRPr lang="en-US" dirty="0"/>
          </a:p>
          <a:p>
            <a:pPr algn="ctr"/>
            <a:r>
              <a:rPr lang="en-US" dirty="0"/>
              <a:t> 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O`ZBEKISTON MILLIY UNIVERSITETI </a:t>
            </a:r>
          </a:p>
          <a:p>
            <a:pPr algn="ctr"/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FIZIKA FAKULTETI</a:t>
            </a:r>
          </a:p>
          <a:p>
            <a:pPr algn="ctr"/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TF-2301 GURUH TALABASI </a:t>
            </a:r>
          </a:p>
          <a:p>
            <a:pPr algn="ctr"/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MARDONOVA MUNAVVARNING </a:t>
            </a:r>
          </a:p>
          <a:p>
            <a:pPr algn="ctr"/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Tezlatgichlar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fizikasi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fanidan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tayyorlagan</a:t>
            </a:r>
            <a:endParaRPr lang="en-US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6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TAQDIMOTI </a:t>
            </a:r>
          </a:p>
          <a:p>
            <a:pPr algn="ctr"/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74146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F5CDE85A-5136-4614-849E-67BE5FC328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1402672"/>
            <a:ext cx="9448800" cy="4003829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Foydalanilgan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adabiyotlar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Tezlatgichlar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fizikasi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M.A.Qayumov,S.R.Polvonov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hlinkClick r:id="rId2"/>
              </a:rPr>
              <a:t>https://www.booksite.ru/fulltext/1/001/008/076/428.htm</a:t>
            </a:r>
            <a:endParaRPr lang="en-US" sz="2400" dirty="0"/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hlinkClick r:id="rId3"/>
              </a:rPr>
              <a:t>http://nuclphys.sinp.msu.ru/enc/e100.htm</a:t>
            </a:r>
            <a:endParaRPr lang="en-US" sz="2400" dirty="0"/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hlinkClick r:id="rId4"/>
              </a:rPr>
              <a:t>https://ru.wikipedia.org/wiki/%D0%9C%D0%B8%D0%BA%D1%80%D0%BE%D1%82%D1%80%D0%BE%D0%BD</a:t>
            </a:r>
            <a:endParaRPr lang="en-US" sz="2400" dirty="0"/>
          </a:p>
          <a:p>
            <a:endParaRPr lang="en-US" sz="2400" dirty="0"/>
          </a:p>
          <a:p>
            <a:pPr marL="457200" indent="-457200">
              <a:buAutoNum type="arabicPlain" startAt="4"/>
            </a:pPr>
            <a:endParaRPr lang="en-US" sz="2400" dirty="0"/>
          </a:p>
          <a:p>
            <a:pPr marL="457200" indent="-457200">
              <a:buAutoNum type="arabicPlain" startAt="4"/>
            </a:pPr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415631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668219B-FC4A-4EC5-9368-B48B8B7FEF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68749" y="2734322"/>
            <a:ext cx="9448800" cy="2959718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         E’TIBORINGIZ UCHUN RAHMAT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988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133EC33-05A1-49E9-ADFA-D08B7883C1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21762" y="1411550"/>
            <a:ext cx="9391727" cy="5007017"/>
          </a:xfrm>
        </p:spPr>
        <p:txBody>
          <a:bodyPr/>
          <a:lstStyle/>
          <a:p>
            <a:pPr algn="ctr"/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Mikrotron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qo`llanilishi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4889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BCDF183-7864-466F-A68F-03BA5ADAD1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63805" y="1593542"/>
            <a:ext cx="9623394" cy="6152225"/>
          </a:xfrm>
        </p:spPr>
        <p:txBody>
          <a:bodyPr>
            <a:normAutofit/>
          </a:bodyPr>
          <a:lstStyle/>
          <a:p>
            <a:endParaRPr lang="en-US" sz="2400" dirty="0"/>
          </a:p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REJA:</a:t>
            </a:r>
          </a:p>
          <a:p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1.Mikrotron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tushunchasi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2.Mikrotronning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ishlash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prinsipi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3.Mikrotronning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qo’llanilish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sohalari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/>
              <a:t>  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8361210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A221479-BFDA-4CB5-B94E-2D6164C48369}"/>
              </a:ext>
            </a:extLst>
          </p:cNvPr>
          <p:cNvSpPr/>
          <p:nvPr/>
        </p:nvSpPr>
        <p:spPr>
          <a:xfrm>
            <a:off x="1651247" y="2690336"/>
            <a:ext cx="7803471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306C08D-460B-4C12-AEB7-B4F0C8F44B96}"/>
              </a:ext>
            </a:extLst>
          </p:cNvPr>
          <p:cNvSpPr/>
          <p:nvPr/>
        </p:nvSpPr>
        <p:spPr>
          <a:xfrm>
            <a:off x="1803647" y="2842736"/>
            <a:ext cx="7803471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A23C956-A124-48E4-87D5-CCFB961FDC30}"/>
              </a:ext>
            </a:extLst>
          </p:cNvPr>
          <p:cNvSpPr/>
          <p:nvPr/>
        </p:nvSpPr>
        <p:spPr>
          <a:xfrm>
            <a:off x="1956047" y="2995136"/>
            <a:ext cx="7803471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3075C81-AA5C-44C6-97E1-7EB5546974CB}"/>
              </a:ext>
            </a:extLst>
          </p:cNvPr>
          <p:cNvSpPr/>
          <p:nvPr/>
        </p:nvSpPr>
        <p:spPr>
          <a:xfrm>
            <a:off x="2108447" y="3147536"/>
            <a:ext cx="7803471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2A51A41-1E93-4719-A272-8AE93020D028}"/>
              </a:ext>
            </a:extLst>
          </p:cNvPr>
          <p:cNvSpPr/>
          <p:nvPr/>
        </p:nvSpPr>
        <p:spPr>
          <a:xfrm>
            <a:off x="2260847" y="3299936"/>
            <a:ext cx="7803471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A7056F0-CF89-4EE7-9DF8-36BCFB0D6FEC}"/>
              </a:ext>
            </a:extLst>
          </p:cNvPr>
          <p:cNvSpPr/>
          <p:nvPr/>
        </p:nvSpPr>
        <p:spPr>
          <a:xfrm>
            <a:off x="2565647" y="3604736"/>
            <a:ext cx="7803471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5417BAA-E55C-469B-B7A3-1ADFF424CF8B}"/>
              </a:ext>
            </a:extLst>
          </p:cNvPr>
          <p:cNvSpPr/>
          <p:nvPr/>
        </p:nvSpPr>
        <p:spPr>
          <a:xfrm>
            <a:off x="2718047" y="3757136"/>
            <a:ext cx="7803471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одзаголовок 13">
            <a:extLst>
              <a:ext uri="{FF2B5EF4-FFF2-40B4-BE49-F238E27FC236}">
                <a16:creationId xmlns:a16="http://schemas.microsoft.com/office/drawing/2014/main" id="{29D600F1-FAD2-48AA-B041-870A33F300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51247" y="856788"/>
            <a:ext cx="5236345" cy="5344369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Mikrotron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zarralarni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ayniqsa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elektronlarni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tezlatish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ishlatiladigan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tezlatkich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sinxrotron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betatron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prinsiplari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aralashmasiga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asoslanadi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Mikrotron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1944-yilda 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Sovet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fizigi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Vladimir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Veksler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tomonidan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taklif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qilingan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Veksler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fazoviy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sinxronizm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printsipini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taklif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qilgan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printsip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mikrotron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qurilmasini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yaratgan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1945-yil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birinchi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mikrotron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qurilmasi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veksler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tomonidan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yaratildi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ishga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tushirildi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qurilma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elektronlarni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tezlashtirish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magnit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maydonidan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foydalangan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1950-yillarda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mikrotronlar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rivojlanib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yanada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yaxshilana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boshladi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1960-yillardan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boshlab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mikrotronlar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yadro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fizikasi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tibbiyot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sanoatda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qo`llanila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boshladi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FD3B25B-18A3-4BE9-BD8D-3CA8EB1A2B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9992" y="856789"/>
            <a:ext cx="4651899" cy="4842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815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DACF0738-F610-4890-82B8-CA67D1356D8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23188" y="1962944"/>
            <a:ext cx="2381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EA70F720-5955-4A94-8B31-6D688662E7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0617" y="1384917"/>
            <a:ext cx="4864963" cy="4842645"/>
          </a:xfrm>
        </p:spPr>
        <p:txBody>
          <a:bodyPr>
            <a:normAutofit fontScale="92500" lnSpcReduction="20000"/>
          </a:bodyPr>
          <a:lstStyle/>
          <a:p>
            <a:r>
              <a:rPr lang="en-US" sz="2000" b="1" dirty="0" err="1"/>
              <a:t>Ishlash</a:t>
            </a:r>
            <a:r>
              <a:rPr lang="en-US" sz="2000" b="1" dirty="0"/>
              <a:t> </a:t>
            </a:r>
            <a:r>
              <a:rPr lang="en-US" sz="2000" b="1" dirty="0" err="1"/>
              <a:t>printsipi</a:t>
            </a:r>
            <a:endParaRPr lang="en-US" sz="2000" b="1" dirty="0"/>
          </a:p>
          <a:p>
            <a:pPr algn="just">
              <a:lnSpc>
                <a:spcPct val="110000"/>
              </a:lnSpc>
            </a:pP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Mikrotronda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elektronlar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radiusi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oshib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boruvchi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aylana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bo‘yicha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harakatlanib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hamma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aylanalar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rezonator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ichida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bir-biriga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tegadi.Elektronlar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manbaidan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chiqariladi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dastlabki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tezlik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harakatini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boshlaydi.Magnit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maydoni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ularni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doira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bo‘ylab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harakatga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majbur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qiladi.Radiochastotali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maydoni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elektronlar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har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safar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aylanganda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energiya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qo‘shib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oladi.Elektronlar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har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safar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radiusli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aylana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bo‘ylab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harakat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trayektoriya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spiralga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o‘xshaydi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).Bu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jarayon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natijasida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tezlikka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erishadi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ya’ni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energiyali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elektronlar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oqimi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E2F06B9A-5475-4E57-8823-99B70776B6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9203" y="746759"/>
            <a:ext cx="6258757" cy="5415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6728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948C87A9-1BF9-4D09-8960-F354636456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75682" y="506026"/>
            <a:ext cx="6072326" cy="5246703"/>
          </a:xfrm>
          <a:prstGeom prst="rect">
            <a:avLst/>
          </a:prstGeo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46660589-4ADE-4F1A-AB9E-96E399D94C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7944" y="1386076"/>
            <a:ext cx="4427738" cy="4721762"/>
          </a:xfrm>
        </p:spPr>
        <p:txBody>
          <a:bodyPr>
            <a:normAutofit fontScale="92500"/>
          </a:bodyPr>
          <a:lstStyle/>
          <a:p>
            <a:r>
              <a:rPr lang="en-US" sz="2000" b="1" dirty="0" err="1"/>
              <a:t>Kesilgan</a:t>
            </a:r>
            <a:r>
              <a:rPr lang="en-US" sz="2000" b="1" dirty="0"/>
              <a:t> </a:t>
            </a:r>
            <a:r>
              <a:rPr lang="en-US" sz="2000" b="1" dirty="0" err="1"/>
              <a:t>Mikrotron</a:t>
            </a:r>
            <a:endParaRPr lang="en-US" sz="2000" b="1" dirty="0"/>
          </a:p>
          <a:p>
            <a:pPr algn="just">
              <a:lnSpc>
                <a:spcPct val="10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Agar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klassik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mikrotronning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magnitini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ikkita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qismga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qo‘ysak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ikki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qismini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bir-biridan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uzoqlashtirib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orasiga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tezlashtiruvchi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rezonatorni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joylashtirsak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biz "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kesilgan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mikrotron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sxemasiga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bo‘lamiz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magnitlar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orasidagi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bo‘shliq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kichik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rezonatorni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(har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aylanishda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atigi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≈0.5 MeV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qo‘shiladigan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chiziqli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tezlatkich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almashtirish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imkonini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≈10 MeV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ortiq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natijada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elektronlarning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yakuniy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energiyasini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necha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barobarga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oshirish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1229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5CA0F7B-F541-4034-A0B6-8F1C43F3F0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861134"/>
            <a:ext cx="9448800" cy="4589755"/>
          </a:xfrm>
        </p:spPr>
        <p:txBody>
          <a:bodyPr/>
          <a:lstStyle/>
          <a:p>
            <a:pPr algn="ctr"/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Mikrotronning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qo‘llanilish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sohalari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Mikrotron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ilmiy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texnologik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sohalarda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keng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qo‘llaniladi.Masalan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yadro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fizikasi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zarrachalar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fizikasi,tibbiyot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sohasida,materialshunoslikda,biologiya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biofizika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sohalarida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bundan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tashqari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sanoat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nazorati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defektoskopiyada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kosmik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harbiy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texnologiyalarda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qo’llaniladi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Radiatsion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terapiya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Radioterapiya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Mikrotronlar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ko‘pincha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lineer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tezlatgich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linak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o‘rniga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birga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ishlatiladi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energiyali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elektronlar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fotonlar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(gamma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nurlari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nurlar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o‘simtalarni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nishonga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yo‘q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qiladi.Tibbiyot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sohasida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mikrotron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qo’llanilishining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afzalligi:Aniq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nishonga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yo‘naltirish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sog‘lom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to‘qimalarga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zarar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yetkazmasdan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o‘simtani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nurlantirish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722200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55D70A8-6D56-4143-8ECC-B3587BA179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10541" y="1074199"/>
            <a:ext cx="9294072" cy="4829464"/>
          </a:xfrm>
        </p:spPr>
        <p:txBody>
          <a:bodyPr>
            <a:normAutofit lnSpcReduction="10000"/>
          </a:bodyPr>
          <a:lstStyle/>
          <a:p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kasalliklarda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ishlatiladi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Miyadagi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o‘simtalar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prostata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ko‘krak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bo‘yin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o‘pka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saratonlari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bolalarda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onkologik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kasalliklarni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davolashda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ishlatiladi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Stereotaktik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radioterapiya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--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usulda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mikrotronlar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aniq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doza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nurlanish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qisqa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vaqt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ichida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kichik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hajmli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o‘simtaga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beriladi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miyada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Stereotaktik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radioxirurgiya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miyaning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o‘simtalarini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jarrohliksiz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tashlashga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imkon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beradi.Mikrotron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chastotada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aniq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energiyali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nurlar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qilib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milimetr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darajasida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aniqlik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Diagnostika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Cheklangan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holatlarda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-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mikrotron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asosan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davolashda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ishlatilsa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-da, u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ayrim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hollarda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radiatsion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diagnostika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bo‘lishi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mumkin:PET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pozitron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emissiyali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tomografiya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tizimlariga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zarur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nurlanish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manbai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sifatida.Yadro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tibbiyotida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nurlanishga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asoslangan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tahlil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maxsus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izotoplar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ishlab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chiqarishda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Ilmiy-tadqiqot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laboratoriyalari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tibbiyot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institutlari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onkologiya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markazlari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mikrotronlardan:radiatsion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biologiya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tadqiqotlarida,yangi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dorilar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terapiya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usullarining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testlarida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foydalanadilar.Neytron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manbalari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qilishda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mikrotronlardan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foydalaniladi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0549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C8A0A66-6B0F-4DC4-9691-EAF0B6C792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88599" y="355107"/>
            <a:ext cx="9507136" cy="5885895"/>
          </a:xfrm>
        </p:spPr>
        <p:txBody>
          <a:bodyPr>
            <a:normAutofit fontScale="92500"/>
          </a:bodyPr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Xulosa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Mikrotronlar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zamonaviy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ilm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-fan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amaliyotda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keng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qo‘llanilayotgan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samarali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tezlatgichlar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turiga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kiradi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tibbiy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davolash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yadro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tadqiqotlari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sanoat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sohalarida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yutuqlarga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erishilmoqda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Kichik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o‘lchamli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barqaror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ishonchli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bo‘lganligi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sababli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kelajakda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mikrotronlarning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yanada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ko‘proq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qo‘llanishi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kutilmoqda.Mikrotronlar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impuls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rejimida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ham,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uzluksiz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rejimda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ishlay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oladi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Ushbu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tezlatkichlarda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erishilgan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chegaraviy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energiya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50–100 MeV lar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atrofida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baholanadi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Energiyaning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keyingi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oshishiga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magnit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maydoniga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qo‘yiladigan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shartlar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halaqit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Hozirgi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kunda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mavjud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mikrotronlar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dan 30 MeV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gacha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energiyaga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egadirlar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Energiya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oshishi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mikrotronlarda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intensivlik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keskin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tushadi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Avvalgi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mikrotronlar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odatda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past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samaradorlikka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energiya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ishlab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chiqarish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quvvati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cheklangan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Hozirgi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zamonaviy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mikrotronlar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yanada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samaradorlikka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bo'lib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energiya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darajasiga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erishish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imkonini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beradi.Avvalgi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mikrotronlar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asosan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qattiq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materiallar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mexanik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qurilmalar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qurilgan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bo'lsa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hozirgi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mikrotronlar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ilg'or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materiallardan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aniqlikdagi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texnologiyalardan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foydalanadi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ularga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yanada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aniqroq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samaraliroq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ishlash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imkonini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beradi.Hozirgi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mikrotronlarda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raqamli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boshqaruv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tizimlari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mavjud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ishlashini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optimallashtiradi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tez-tez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qo'lda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boshqarishni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talab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qilmaydi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Avvalgi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avlodlar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asosan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mexanik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boshqaruv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tizimlari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ishlagan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0174950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124</TotalTime>
  <Words>908</Words>
  <Application>Microsoft Office PowerPoint</Application>
  <PresentationFormat>Широкоэкранный</PresentationFormat>
  <Paragraphs>43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Century Gothic</vt:lpstr>
      <vt:lpstr>Times New Roman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HP</cp:lastModifiedBy>
  <cp:revision>5</cp:revision>
  <dcterms:created xsi:type="dcterms:W3CDTF">2025-04-29T05:51:27Z</dcterms:created>
  <dcterms:modified xsi:type="dcterms:W3CDTF">2025-05-13T18:20:17Z</dcterms:modified>
</cp:coreProperties>
</file>