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0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STARTAP LOYIHASI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/>
            </a:pPr>
            <a:r>
              <a:t>Smart Market</a:t>
            </a:r>
          </a:p>
          <a:p>
            <a:pPr>
              <a:defRPr sz="2000"/>
            </a:pPr>
            <a:r>
              <a:t>Talabalar uchun onlayn savdo platformasi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0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Xulosa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/>
            </a:pPr>
            <a:r>
              <a:t>Smart Market – talabalar uchun yangi imkoniyat</a:t>
            </a:r>
          </a:p>
          <a:p>
            <a:pPr>
              <a:defRPr sz="2000"/>
            </a:pPr>
            <a:r>
              <a:t>Daromad va tajriba platformasi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0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Muammo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/>
            </a:pPr>
            <a:r>
              <a:t>• Talabalar qo‘shimcha daromad topishda qiynaladi</a:t>
            </a:r>
          </a:p>
          <a:p>
            <a:pPr>
              <a:defRPr sz="2000"/>
            </a:pPr>
            <a:r>
              <a:t>• Mahsulot sotish uchun platforma yetishmaydi</a:t>
            </a:r>
          </a:p>
          <a:p>
            <a:pPr>
              <a:defRPr sz="2000"/>
            </a:pPr>
            <a:r>
              <a:t>• Marketing bilimlari past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0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Yechim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/>
            </a:pPr>
            <a:r>
              <a:t>• Talabalar uchun maxsus marketplace</a:t>
            </a:r>
          </a:p>
          <a:p>
            <a:pPr>
              <a:defRPr sz="2000"/>
            </a:pPr>
            <a:r>
              <a:t>• Avtomatik reklama tizimi</a:t>
            </a:r>
          </a:p>
          <a:p>
            <a:pPr>
              <a:defRPr sz="2000"/>
            </a:pPr>
            <a:r>
              <a:t>• Yetkazib berish integratsiyasi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0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Platforma imkoniyatlari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/>
            </a:pPr>
            <a:r>
              <a:t>• Onlayn do‘kon ochish</a:t>
            </a:r>
          </a:p>
          <a:p>
            <a:pPr>
              <a:defRPr sz="2000"/>
            </a:pPr>
            <a:r>
              <a:t>• Click/Payme to‘lov tizimi</a:t>
            </a:r>
          </a:p>
          <a:p>
            <a:pPr>
              <a:defRPr sz="2000"/>
            </a:pPr>
            <a:r>
              <a:t>• Reyting va sharhlar</a:t>
            </a:r>
          </a:p>
          <a:p>
            <a:pPr>
              <a:defRPr sz="2000"/>
            </a:pPr>
            <a:r>
              <a:t>• Sotuv statistikasi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0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Bozor tahlili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/>
            </a:pPr>
            <a:r>
              <a:t>• 1 milliondan ortiq talaba</a:t>
            </a:r>
          </a:p>
          <a:p>
            <a:pPr>
              <a:defRPr sz="2000"/>
            </a:pPr>
            <a:r>
              <a:t>• Onlayn savdo bozori o‘smoqda</a:t>
            </a:r>
          </a:p>
          <a:p>
            <a:pPr>
              <a:defRPr sz="2000"/>
            </a:pPr>
            <a:r>
              <a:t>• Yoshlar orasida talab yuqori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0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Daromad modeli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/>
            </a:pPr>
            <a:r>
              <a:t>• 5% komissiya har bir sotuvdan</a:t>
            </a:r>
          </a:p>
          <a:p>
            <a:pPr>
              <a:defRPr sz="2000"/>
            </a:pPr>
            <a:r>
              <a:t>• Premium akkaunt (oylik)</a:t>
            </a:r>
          </a:p>
          <a:p>
            <a:pPr>
              <a:defRPr sz="2000"/>
            </a:pPr>
            <a:r>
              <a:t>• Reklama joylashtirish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0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Marketing strategiyasi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/>
            </a:pPr>
            <a:r>
              <a:t>• Instagram va TikTok reklama</a:t>
            </a:r>
          </a:p>
          <a:p>
            <a:pPr>
              <a:defRPr sz="2000"/>
            </a:pPr>
            <a:r>
              <a:t>• Universitetlarda targ‘ibot</a:t>
            </a:r>
          </a:p>
          <a:p>
            <a:pPr>
              <a:defRPr sz="2000"/>
            </a:pPr>
            <a:r>
              <a:t>• Blogerlar bilan hamkorlik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0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Moliyaviy reja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/>
            </a:pPr>
            <a:r>
              <a:t>• Dasturlash – 15 mln so‘m</a:t>
            </a:r>
          </a:p>
          <a:p>
            <a:pPr>
              <a:defRPr sz="2000"/>
            </a:pPr>
            <a:r>
              <a:t>• Reklama – 5 mln so‘m</a:t>
            </a:r>
          </a:p>
          <a:p>
            <a:pPr>
              <a:defRPr sz="2000"/>
            </a:pPr>
            <a:r>
              <a:t>• Texnik xizmat – 3 mln so‘m</a:t>
            </a:r>
          </a:p>
          <a:p>
            <a:pPr>
              <a:defRPr sz="2000"/>
            </a:pPr>
            <a:r>
              <a:t>• 6-8 oyda o‘zini oqlaydi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0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Kelajak rejasi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/>
            </a:pPr>
            <a:r>
              <a:t>• Mobil ilova yaratish</a:t>
            </a:r>
          </a:p>
          <a:p>
            <a:pPr>
              <a:defRPr sz="2000"/>
            </a:pPr>
            <a:r>
              <a:t>• Investor jalb qilish</a:t>
            </a:r>
          </a:p>
          <a:p>
            <a:pPr>
              <a:defRPr sz="2000"/>
            </a:pPr>
            <a:r>
              <a:t>• Respublika bo‘ylab kengayish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