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2" r:id="rId8"/>
    <p:sldId id="264" r:id="rId9"/>
    <p:sldId id="261" r:id="rId10"/>
    <p:sldId id="263" r:id="rId11"/>
    <p:sldId id="268" r:id="rId12"/>
    <p:sldId id="270" r:id="rId13"/>
    <p:sldId id="265" r:id="rId14"/>
    <p:sldId id="266" r:id="rId15"/>
    <p:sldId id="267" r:id="rId16"/>
    <p:sldId id="269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3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2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iyo.net/" TargetMode="External"/><Relationship Id="rId2" Type="http://schemas.openxmlformats.org/officeDocument/2006/relationships/hyperlink" Target="http://www.nuu,uz/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ikipedia.org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6449338-43CB-40FA-89F9-4A1BBB727D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0" y="711201"/>
            <a:ext cx="9269413" cy="2346960"/>
          </a:xfrm>
        </p:spPr>
        <p:txBody>
          <a:bodyPr/>
          <a:lstStyle/>
          <a:p>
            <a:r>
              <a:rPr lang="en-US" b="1" dirty="0"/>
              <a:t>Radon </a:t>
            </a:r>
            <a:r>
              <a:rPr lang="en-US" b="1" dirty="0" err="1"/>
              <a:t>gazi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sanitariya</a:t>
            </a:r>
            <a:r>
              <a:rPr lang="en-US" b="1" dirty="0"/>
              <a:t> </a:t>
            </a:r>
            <a:r>
              <a:rPr lang="en-US" b="1" dirty="0" err="1"/>
              <a:t>talablari</a:t>
            </a:r>
            <a:r>
              <a:rPr lang="en-US" b="1" dirty="0"/>
              <a:t> </a:t>
            </a:r>
            <a:endParaRPr lang="ru-RU" b="1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A5BDF9EF-A144-4AA4-BB76-18E8E95B28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800" u="sng" dirty="0" err="1"/>
              <a:t>Sayfullayeva</a:t>
            </a:r>
            <a:r>
              <a:rPr lang="en-US" sz="1800" u="sng" dirty="0"/>
              <a:t> </a:t>
            </a:r>
            <a:r>
              <a:rPr lang="en-US" sz="1800" u="sng" dirty="0" err="1"/>
              <a:t>sitora</a:t>
            </a:r>
            <a:endParaRPr lang="en-US" sz="1800" u="sng" dirty="0"/>
          </a:p>
          <a:p>
            <a:r>
              <a:rPr lang="en-US" sz="1800" u="sng"/>
              <a:t>VALIJONOVA SHODIYA </a:t>
            </a:r>
            <a:endParaRPr lang="en-US" sz="1800" u="sng" dirty="0"/>
          </a:p>
        </p:txBody>
      </p:sp>
    </p:spTree>
    <p:extLst>
      <p:ext uri="{BB962C8B-B14F-4D97-AF65-F5344CB8AC3E}">
        <p14:creationId xmlns:p14="http://schemas.microsoft.com/office/powerpoint/2010/main" val="2060471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30B1D9B-15C0-4946-A2B1-888CA4709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3" y="1261228"/>
            <a:ext cx="7480000" cy="4335544"/>
          </a:xfrm>
        </p:spPr>
        <p:txBody>
          <a:bodyPr>
            <a:normAutofit/>
          </a:bodyPr>
          <a:lstStyle/>
          <a:p>
            <a:r>
              <a:rPr lang="en-US" sz="1800" dirty="0" err="1"/>
              <a:t>Kimyoviy</a:t>
            </a:r>
            <a:r>
              <a:rPr lang="en-US" sz="1800" dirty="0"/>
              <a:t> </a:t>
            </a:r>
            <a:r>
              <a:rPr lang="en-US" sz="1800" dirty="0" err="1"/>
              <a:t>jihatdan</a:t>
            </a:r>
            <a:r>
              <a:rPr lang="en-US" sz="1800" dirty="0"/>
              <a:t> radon </a:t>
            </a:r>
            <a:r>
              <a:rPr lang="en-US" sz="1800" dirty="0" err="1"/>
              <a:t>asil</a:t>
            </a:r>
            <a:r>
              <a:rPr lang="en-US" sz="1800" dirty="0"/>
              <a:t> </a:t>
            </a:r>
            <a:r>
              <a:rPr lang="en-US" sz="1800" dirty="0" err="1"/>
              <a:t>gazlarning</a:t>
            </a:r>
            <a:r>
              <a:rPr lang="en-US" sz="1800" dirty="0"/>
              <a:t> </a:t>
            </a:r>
            <a:r>
              <a:rPr lang="en-US" sz="1800" dirty="0" err="1"/>
              <a:t>eng</a:t>
            </a:r>
            <a:r>
              <a:rPr lang="en-US" sz="1800" dirty="0"/>
              <a:t> </a:t>
            </a:r>
            <a:r>
              <a:rPr lang="en-US" sz="1800" dirty="0" err="1"/>
              <a:t>faoli</a:t>
            </a:r>
            <a:r>
              <a:rPr lang="en-US" sz="1800" dirty="0"/>
              <a:t> </a:t>
            </a:r>
            <a:r>
              <a:rPr lang="en-US" sz="1800" dirty="0" err="1"/>
              <a:t>hisoblanadi</a:t>
            </a:r>
            <a:r>
              <a:rPr lang="en-US" sz="1800" dirty="0"/>
              <a:t>, </a:t>
            </a:r>
            <a:r>
              <a:rPr lang="en-US" sz="1800" dirty="0" err="1"/>
              <a:t>chunki</a:t>
            </a:r>
            <a:r>
              <a:rPr lang="en-US" sz="1800" dirty="0"/>
              <a:t> </a:t>
            </a:r>
            <a:r>
              <a:rPr lang="en-US" sz="1800" dirty="0" err="1"/>
              <a:t>uning</a:t>
            </a:r>
            <a:r>
              <a:rPr lang="en-US" sz="1800" dirty="0"/>
              <a:t> </a:t>
            </a:r>
            <a:r>
              <a:rPr lang="en-US" sz="1800" dirty="0" err="1"/>
              <a:t>tashqi</a:t>
            </a:r>
            <a:r>
              <a:rPr lang="en-US" sz="1800" dirty="0"/>
              <a:t> </a:t>
            </a:r>
            <a:r>
              <a:rPr lang="en-US" sz="1800" dirty="0" err="1"/>
              <a:t>elektron</a:t>
            </a:r>
            <a:r>
              <a:rPr lang="en-US" sz="1800" dirty="0"/>
              <a:t> </a:t>
            </a:r>
            <a:r>
              <a:rPr lang="en-US" sz="1800" dirty="0" err="1"/>
              <a:t>qobiqlari</a:t>
            </a:r>
            <a:r>
              <a:rPr lang="en-US" sz="1800" dirty="0"/>
              <a:t> </a:t>
            </a:r>
            <a:r>
              <a:rPr lang="en-US" sz="1800" dirty="0" err="1"/>
              <a:t>nisbatan</a:t>
            </a:r>
            <a:r>
              <a:rPr lang="en-US" sz="1800" dirty="0"/>
              <a:t> past </a:t>
            </a:r>
            <a:r>
              <a:rPr lang="en-US" sz="1800" dirty="0" err="1"/>
              <a:t>ionlanish</a:t>
            </a:r>
            <a:r>
              <a:rPr lang="en-US" sz="1800" dirty="0"/>
              <a:t> </a:t>
            </a:r>
            <a:r>
              <a:rPr lang="en-US" sz="1800" dirty="0" err="1"/>
              <a:t>energiyasiga</a:t>
            </a:r>
            <a:r>
              <a:rPr lang="en-US" sz="1800" dirty="0"/>
              <a:t> </a:t>
            </a:r>
            <a:r>
              <a:rPr lang="en-US" sz="1800" dirty="0" err="1"/>
              <a:t>ega.Radon</a:t>
            </a:r>
            <a:r>
              <a:rPr lang="en-US" sz="1800" dirty="0"/>
              <a:t> </a:t>
            </a:r>
            <a:r>
              <a:rPr lang="en-US" sz="1800" dirty="0" err="1"/>
              <a:t>ftor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kimyoviy</a:t>
            </a:r>
            <a:r>
              <a:rPr lang="en-US" sz="1800" dirty="0"/>
              <a:t> </a:t>
            </a:r>
            <a:r>
              <a:rPr lang="en-US" sz="1800" dirty="0" err="1"/>
              <a:t>birikmalar</a:t>
            </a:r>
            <a:r>
              <a:rPr lang="en-US" sz="1800" dirty="0"/>
              <a:t> </a:t>
            </a:r>
            <a:r>
              <a:rPr lang="en-US" sz="1800" dirty="0" err="1"/>
              <a:t>hosil</a:t>
            </a:r>
            <a:r>
              <a:rPr lang="en-US" sz="1800" dirty="0"/>
              <a:t> </a:t>
            </a:r>
            <a:r>
              <a:rPr lang="en-US" sz="1800" dirty="0" err="1"/>
              <a:t>qiladi</a:t>
            </a:r>
            <a:r>
              <a:rPr lang="en-US" sz="1800" dirty="0"/>
              <a:t>. </a:t>
            </a:r>
            <a:r>
              <a:rPr lang="en-US" sz="1800" dirty="0" err="1"/>
              <a:t>Shunday</a:t>
            </a:r>
            <a:r>
              <a:rPr lang="en-US" sz="1800" dirty="0"/>
              <a:t> </a:t>
            </a:r>
            <a:r>
              <a:rPr lang="en-US" sz="1800" dirty="0" err="1"/>
              <a:t>qilib</a:t>
            </a:r>
            <a:r>
              <a:rPr lang="en-US" sz="1800" dirty="0"/>
              <a:t>, radon </a:t>
            </a:r>
            <a:r>
              <a:rPr lang="en-US" sz="1800" dirty="0" err="1"/>
              <a:t>diflorid</a:t>
            </a:r>
            <a:r>
              <a:rPr lang="en-US" sz="1800" dirty="0"/>
              <a:t> </a:t>
            </a:r>
            <a:r>
              <a:rPr lang="en-US" sz="1800" dirty="0" err="1"/>
              <a:t>RnF</a:t>
            </a:r>
            <a:r>
              <a:rPr lang="en-US" sz="1800" dirty="0"/>
              <a:t> </a:t>
            </a:r>
            <a:r>
              <a:rPr lang="en-US" sz="1800" dirty="0" err="1"/>
              <a:t>oq</a:t>
            </a:r>
            <a:r>
              <a:rPr lang="en-US" sz="1800" dirty="0"/>
              <a:t> </a:t>
            </a:r>
            <a:r>
              <a:rPr lang="en-US" sz="1800" dirty="0" err="1"/>
              <a:t>rangli</a:t>
            </a:r>
            <a:r>
              <a:rPr lang="en-US" sz="1800" dirty="0"/>
              <a:t> </a:t>
            </a:r>
            <a:r>
              <a:rPr lang="en-US" sz="1800" dirty="0" err="1"/>
              <a:t>uchuvchan</a:t>
            </a:r>
            <a:r>
              <a:rPr lang="en-US" sz="1800" dirty="0"/>
              <a:t> </a:t>
            </a:r>
            <a:r>
              <a:rPr lang="en-US" sz="1800" dirty="0" err="1"/>
              <a:t>bo'lmagan</a:t>
            </a:r>
            <a:r>
              <a:rPr lang="en-US" sz="1800" dirty="0"/>
              <a:t> </a:t>
            </a:r>
            <a:r>
              <a:rPr lang="en-US" sz="1800" dirty="0" err="1"/>
              <a:t>kristalli</a:t>
            </a:r>
            <a:r>
              <a:rPr lang="en-US" sz="1800" dirty="0"/>
              <a:t> </a:t>
            </a:r>
            <a:r>
              <a:rPr lang="en-US" sz="1800" dirty="0" err="1"/>
              <a:t>moddadir.Radon</a:t>
            </a:r>
            <a:r>
              <a:rPr lang="en-US" sz="1800" dirty="0"/>
              <a:t> </a:t>
            </a:r>
            <a:r>
              <a:rPr lang="en-US" sz="1800" dirty="0" err="1"/>
              <a:t>floridani</a:t>
            </a:r>
            <a:r>
              <a:rPr lang="en-US" sz="1800" dirty="0"/>
              <a:t> </a:t>
            </a:r>
            <a:r>
              <a:rPr lang="en-US" sz="1800" dirty="0" err="1"/>
              <a:t>kuchli</a:t>
            </a:r>
            <a:r>
              <a:rPr lang="en-US" sz="1800" dirty="0"/>
              <a:t> </a:t>
            </a:r>
            <a:r>
              <a:rPr lang="en-US" sz="1800" dirty="0" err="1"/>
              <a:t>ftorlashtiruvchi</a:t>
            </a:r>
            <a:r>
              <a:rPr lang="en-US" sz="1800" dirty="0"/>
              <a:t> </a:t>
            </a:r>
            <a:r>
              <a:rPr lang="en-US" sz="1800" dirty="0" err="1"/>
              <a:t>moddalar</a:t>
            </a:r>
            <a:r>
              <a:rPr lang="en-US" sz="1800" dirty="0"/>
              <a:t> </a:t>
            </a:r>
            <a:r>
              <a:rPr lang="en-US" sz="1800" dirty="0" err="1"/>
              <a:t>ta'sirida</a:t>
            </a:r>
            <a:r>
              <a:rPr lang="en-US" sz="1800" dirty="0"/>
              <a:t> ham </a:t>
            </a:r>
            <a:r>
              <a:rPr lang="en-US" sz="1800" dirty="0" err="1"/>
              <a:t>olish</a:t>
            </a:r>
            <a:r>
              <a:rPr lang="en-US" sz="1800" dirty="0"/>
              <a:t> </a:t>
            </a:r>
            <a:r>
              <a:rPr lang="en-US" sz="1800" dirty="0" err="1"/>
              <a:t>mumkin</a:t>
            </a:r>
            <a:r>
              <a:rPr lang="en-US" sz="1800" dirty="0"/>
              <a:t> (</a:t>
            </a:r>
            <a:r>
              <a:rPr lang="en-US" sz="1800" dirty="0" err="1"/>
              <a:t>masalan</a:t>
            </a:r>
            <a:r>
              <a:rPr lang="en-US" sz="1800" dirty="0"/>
              <a:t>, halogen </a:t>
            </a:r>
            <a:r>
              <a:rPr lang="en-US" sz="1800" dirty="0" err="1"/>
              <a:t>ftoridlar</a:t>
            </a:r>
            <a:r>
              <a:rPr lang="en-US" sz="1800" dirty="0"/>
              <a:t>: CIF, BF, IF, (161). </a:t>
            </a:r>
            <a:r>
              <a:rPr lang="en-US" sz="1800" dirty="0" err="1"/>
              <a:t>RnF</a:t>
            </a:r>
            <a:r>
              <a:rPr lang="en-US" sz="1800" dirty="0"/>
              <a:t> </a:t>
            </a:r>
            <a:r>
              <a:rPr lang="en-US" sz="1800" dirty="0" err="1"/>
              <a:t>kationiga</a:t>
            </a:r>
            <a:r>
              <a:rPr lang="en-US" sz="1800" dirty="0"/>
              <a:t> </a:t>
            </a:r>
            <a:r>
              <a:rPr lang="en-US" sz="1800" dirty="0" err="1"/>
              <a:t>ega</a:t>
            </a:r>
            <a:r>
              <a:rPr lang="en-US" sz="1800" dirty="0"/>
              <a:t> </a:t>
            </a:r>
            <a:r>
              <a:rPr lang="en-US" sz="1800" dirty="0" err="1"/>
              <a:t>birikmalar</a:t>
            </a:r>
            <a:r>
              <a:rPr lang="en-US" sz="1800" dirty="0"/>
              <a:t> ham </a:t>
            </a:r>
            <a:r>
              <a:rPr lang="en-US" sz="1800" dirty="0" err="1"/>
              <a:t>olingan</a:t>
            </a:r>
            <a:r>
              <a:rPr lang="en-US" sz="1800" dirty="0"/>
              <a:t>: </a:t>
            </a:r>
            <a:r>
              <a:rPr lang="en-US" sz="1800" dirty="0" err="1"/>
              <a:t>RnF</a:t>
            </a:r>
            <a:r>
              <a:rPr lang="en-US" sz="1800" dirty="0"/>
              <a:t>[</a:t>
            </a:r>
            <a:r>
              <a:rPr lang="en-US" sz="1800" dirty="0" err="1"/>
              <a:t>SbFal</a:t>
            </a:r>
            <a:r>
              <a:rPr lang="en-US" sz="1800" dirty="0"/>
              <a:t>, </a:t>
            </a:r>
            <a:r>
              <a:rPr lang="en-US" sz="1800" dirty="0" err="1"/>
              <a:t>RnF</a:t>
            </a:r>
            <a:r>
              <a:rPr lang="en-US" sz="1800" dirty="0"/>
              <a:t>(</a:t>
            </a:r>
            <a:r>
              <a:rPr lang="en-US" sz="1800" dirty="0" err="1"/>
              <a:t>Sb,F</a:t>
            </a:r>
            <a:r>
              <a:rPr lang="en-US" sz="1800" dirty="0"/>
              <a:t>). </a:t>
            </a:r>
            <a:r>
              <a:rPr lang="en-US" sz="1800" dirty="0" err="1"/>
              <a:t>Ftordan</a:t>
            </a:r>
            <a:r>
              <a:rPr lang="en-US" sz="1800" dirty="0"/>
              <a:t> </a:t>
            </a:r>
            <a:r>
              <a:rPr lang="en-US" sz="1800" dirty="0" err="1"/>
              <a:t>tashqari</a:t>
            </a:r>
            <a:r>
              <a:rPr lang="en-US" sz="1800" dirty="0"/>
              <a:t>, radon </a:t>
            </a:r>
            <a:r>
              <a:rPr lang="en-US" sz="1800" dirty="0" err="1"/>
              <a:t>kislorod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ikkilik</a:t>
            </a:r>
            <a:r>
              <a:rPr lang="en-US" sz="1800" dirty="0"/>
              <a:t> </a:t>
            </a:r>
            <a:r>
              <a:rPr lang="en-US" sz="1800" dirty="0" err="1"/>
              <a:t>birikmalar</a:t>
            </a:r>
            <a:r>
              <a:rPr lang="en-US" sz="1800" dirty="0"/>
              <a:t> </a:t>
            </a:r>
            <a:r>
              <a:rPr lang="en-US" sz="1800" dirty="0" err="1"/>
              <a:t>hosil</a:t>
            </a:r>
            <a:r>
              <a:rPr lang="en-US" sz="1800" dirty="0"/>
              <a:t> </a:t>
            </a:r>
            <a:r>
              <a:rPr lang="en-US" sz="1800" dirty="0" err="1"/>
              <a:t>qilishi</a:t>
            </a:r>
            <a:r>
              <a:rPr lang="en-US" sz="1800" dirty="0"/>
              <a:t> </a:t>
            </a:r>
            <a:r>
              <a:rPr lang="en-US" sz="1800" dirty="0" err="1"/>
              <a:t>mumkin</a:t>
            </a:r>
            <a:r>
              <a:rPr lang="en-US" sz="1800" dirty="0"/>
              <a:t>, </a:t>
            </a:r>
            <a:r>
              <a:rPr lang="en-US" sz="1800" dirty="0" err="1"/>
              <a:t>xususan</a:t>
            </a:r>
            <a:r>
              <a:rPr lang="en-US" sz="1800" dirty="0"/>
              <a:t>, radon </a:t>
            </a:r>
            <a:r>
              <a:rPr lang="en-US" sz="1800" dirty="0" err="1"/>
              <a:t>trioksidi</a:t>
            </a:r>
            <a:r>
              <a:rPr lang="en-US" sz="1800" dirty="0"/>
              <a:t> olingan17), ammo </a:t>
            </a:r>
            <a:r>
              <a:rPr lang="en-US" sz="1800" dirty="0" err="1"/>
              <a:t>boshqa</a:t>
            </a:r>
            <a:r>
              <a:rPr lang="en-US" sz="1800" dirty="0"/>
              <a:t> radon </a:t>
            </a:r>
            <a:r>
              <a:rPr lang="en-US" sz="1800" dirty="0" err="1"/>
              <a:t>oksidlarining</a:t>
            </a:r>
            <a:r>
              <a:rPr lang="en-US" sz="1800" dirty="0"/>
              <a:t> </a:t>
            </a:r>
            <a:r>
              <a:rPr lang="en-US" sz="1800" dirty="0" err="1"/>
              <a:t>ishlab</a:t>
            </a:r>
            <a:r>
              <a:rPr lang="en-US" sz="1800" dirty="0"/>
              <a:t> </a:t>
            </a:r>
            <a:r>
              <a:rPr lang="en-US" sz="1800" dirty="0" err="1"/>
              <a:t>chiqarilishi</a:t>
            </a:r>
            <a:r>
              <a:rPr lang="en-US" sz="1800" dirty="0"/>
              <a:t> </a:t>
            </a:r>
            <a:r>
              <a:rPr lang="en-US" sz="1800" dirty="0" err="1"/>
              <a:t>tasdiqlanmagan</a:t>
            </a:r>
            <a:r>
              <a:rPr lang="en-US" sz="1800" dirty="0"/>
              <a:t>. </a:t>
            </a:r>
            <a:r>
              <a:rPr lang="en-US" sz="1800" dirty="0" err="1"/>
              <a:t>Bundan</a:t>
            </a:r>
            <a:r>
              <a:rPr lang="en-US" sz="1800" dirty="0"/>
              <a:t> </a:t>
            </a:r>
            <a:r>
              <a:rPr lang="en-US" sz="1800" dirty="0" err="1"/>
              <a:t>tashqari</a:t>
            </a:r>
            <a:r>
              <a:rPr lang="en-US" sz="1800" dirty="0"/>
              <a:t>, radon </a:t>
            </a:r>
            <a:r>
              <a:rPr lang="en-US" sz="1800" dirty="0" err="1"/>
              <a:t>turli</a:t>
            </a:r>
            <a:r>
              <a:rPr lang="en-US" sz="1800" dirty="0"/>
              <a:t> </a:t>
            </a:r>
            <a:r>
              <a:rPr lang="en-US" sz="1800" dirty="0" err="1"/>
              <a:t>xil</a:t>
            </a:r>
            <a:r>
              <a:rPr lang="en-US" sz="1800" dirty="0"/>
              <a:t> </a:t>
            </a:r>
            <a:r>
              <a:rPr lang="en-US" sz="1800" dirty="0" err="1"/>
              <a:t>klatratlarning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qismi</a:t>
            </a:r>
            <a:r>
              <a:rPr lang="en-US" sz="1800" dirty="0"/>
              <a:t> </a:t>
            </a:r>
            <a:r>
              <a:rPr lang="en-US" sz="1800" dirty="0" err="1"/>
              <a:t>bo'lishi</a:t>
            </a:r>
            <a:r>
              <a:rPr lang="en-US" sz="1800" dirty="0"/>
              <a:t> </a:t>
            </a:r>
            <a:r>
              <a:rPr lang="en-US" sz="1800" dirty="0" err="1"/>
              <a:t>mumkin</a:t>
            </a:r>
            <a:r>
              <a:rPr lang="en-US" sz="1800" dirty="0"/>
              <a:t>, </a:t>
            </a:r>
            <a:r>
              <a:rPr lang="en-US" sz="1800" dirty="0" err="1"/>
              <a:t>ular</a:t>
            </a:r>
            <a:r>
              <a:rPr lang="en-US" sz="1800" dirty="0"/>
              <a:t> </a:t>
            </a:r>
            <a:r>
              <a:rPr lang="en-US" sz="1800" dirty="0" err="1"/>
              <a:t>doimiy</a:t>
            </a:r>
            <a:r>
              <a:rPr lang="en-US" sz="1800" dirty="0"/>
              <a:t> </a:t>
            </a:r>
            <a:r>
              <a:rPr lang="en-US" sz="1800" dirty="0" err="1"/>
              <a:t>stoxiometrik</a:t>
            </a:r>
            <a:r>
              <a:rPr lang="en-US" sz="1800" dirty="0"/>
              <a:t> </a:t>
            </a:r>
            <a:r>
              <a:rPr lang="en-US" sz="1800" dirty="0" err="1"/>
              <a:t>tarkibga</a:t>
            </a:r>
            <a:r>
              <a:rPr lang="en-US" sz="1800" dirty="0"/>
              <a:t> </a:t>
            </a:r>
            <a:r>
              <a:rPr lang="en-US" sz="1800" dirty="0" err="1"/>
              <a:t>ega</a:t>
            </a:r>
            <a:r>
              <a:rPr lang="en-US" sz="1800" dirty="0"/>
              <a:t> </a:t>
            </a:r>
            <a:r>
              <a:rPr lang="en-US" sz="1800" dirty="0" err="1"/>
              <a:t>bo'lsa</a:t>
            </a:r>
            <a:r>
              <a:rPr lang="en-US" sz="1800" dirty="0"/>
              <a:t>-da, radon </a:t>
            </a:r>
            <a:r>
              <a:rPr lang="en-US" sz="1800" dirty="0" err="1"/>
              <a:t>atomlari</a:t>
            </a:r>
            <a:r>
              <a:rPr lang="en-US" sz="1800" dirty="0"/>
              <a:t> </a:t>
            </a:r>
            <a:r>
              <a:rPr lang="en-US" sz="1800" dirty="0" err="1"/>
              <a:t>ishtirokida</a:t>
            </a:r>
            <a:r>
              <a:rPr lang="en-US" sz="1800" dirty="0"/>
              <a:t> </a:t>
            </a:r>
            <a:r>
              <a:rPr lang="en-US" sz="1800" dirty="0" err="1"/>
              <a:t>kimyoviy</a:t>
            </a:r>
            <a:r>
              <a:rPr lang="en-US" sz="1800" dirty="0"/>
              <a:t> </a:t>
            </a:r>
            <a:r>
              <a:rPr lang="en-US" sz="1800" dirty="0" err="1"/>
              <a:t>bog'lanish</a:t>
            </a:r>
            <a:r>
              <a:rPr lang="en-US" sz="1800" dirty="0"/>
              <a:t> </a:t>
            </a:r>
            <a:r>
              <a:rPr lang="en-US" sz="1800" dirty="0" err="1"/>
              <a:t>hosil</a:t>
            </a:r>
            <a:r>
              <a:rPr lang="en-US" sz="1800" dirty="0"/>
              <a:t> </a:t>
            </a:r>
            <a:r>
              <a:rPr lang="en-US" sz="1800" dirty="0" err="1"/>
              <a:t>qilmaydi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070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511616-A2C7-4AAB-B182-21BD3E699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683" y="3930191"/>
            <a:ext cx="3401064" cy="1447800"/>
          </a:xfrm>
        </p:spPr>
        <p:txBody>
          <a:bodyPr/>
          <a:lstStyle/>
          <a:p>
            <a:r>
              <a:rPr lang="en-US" sz="1400" dirty="0"/>
              <a:t>2. </a:t>
            </a:r>
            <a:r>
              <a:rPr lang="en-US" sz="1400" dirty="0" err="1"/>
              <a:t>Nafas</a:t>
            </a:r>
            <a:r>
              <a:rPr lang="en-US" sz="1400" dirty="0"/>
              <a:t> </a:t>
            </a:r>
            <a:r>
              <a:rPr lang="en-US" sz="1400" dirty="0" err="1"/>
              <a:t>yo‘llari</a:t>
            </a:r>
            <a:r>
              <a:rPr lang="en-US" sz="1400" dirty="0"/>
              <a:t> </a:t>
            </a:r>
            <a:r>
              <a:rPr lang="en-US" sz="1400" dirty="0" err="1"/>
              <a:t>kasalliklari</a:t>
            </a:r>
            <a:r>
              <a:rPr lang="en-US" sz="1400" dirty="0"/>
              <a:t> – </a:t>
            </a:r>
            <a:r>
              <a:rPr lang="en-US" sz="1400" dirty="0" err="1"/>
              <a:t>Radonning</a:t>
            </a:r>
            <a:r>
              <a:rPr lang="en-US" sz="1400" dirty="0"/>
              <a:t> </a:t>
            </a:r>
            <a:r>
              <a:rPr lang="en-US" sz="1400" dirty="0" err="1"/>
              <a:t>uzoq</a:t>
            </a:r>
            <a:r>
              <a:rPr lang="en-US" sz="1400" dirty="0"/>
              <a:t> </a:t>
            </a:r>
            <a:r>
              <a:rPr lang="en-US" sz="1400" dirty="0" err="1"/>
              <a:t>muddatli</a:t>
            </a:r>
            <a:r>
              <a:rPr lang="en-US" sz="1400" dirty="0"/>
              <a:t> </a:t>
            </a:r>
            <a:r>
              <a:rPr lang="en-US" sz="1400" dirty="0" err="1"/>
              <a:t>ta’siri</a:t>
            </a:r>
            <a:r>
              <a:rPr lang="en-US" sz="1400" dirty="0"/>
              <a:t> </a:t>
            </a:r>
            <a:r>
              <a:rPr lang="en-US" sz="1400" dirty="0" err="1"/>
              <a:t>nafas</a:t>
            </a:r>
            <a:r>
              <a:rPr lang="en-US" sz="1400" dirty="0"/>
              <a:t> </a:t>
            </a:r>
            <a:r>
              <a:rPr lang="en-US" sz="1400" dirty="0" err="1"/>
              <a:t>yo‘llarida</a:t>
            </a:r>
            <a:r>
              <a:rPr lang="en-US" sz="1400" dirty="0"/>
              <a:t> </a:t>
            </a:r>
            <a:r>
              <a:rPr lang="en-US" sz="1400" dirty="0" err="1"/>
              <a:t>yallig‘lanish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surunkali</a:t>
            </a:r>
            <a:r>
              <a:rPr lang="en-US" sz="1400" dirty="0"/>
              <a:t> </a:t>
            </a:r>
            <a:r>
              <a:rPr lang="en-US" sz="1400" dirty="0" err="1"/>
              <a:t>kasalliklarga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kelishi</a:t>
            </a:r>
            <a:r>
              <a:rPr lang="en-US" sz="1400" dirty="0"/>
              <a:t> </a:t>
            </a:r>
            <a:r>
              <a:rPr lang="en-US" sz="1400" dirty="0" err="1"/>
              <a:t>mumkin</a:t>
            </a:r>
            <a:r>
              <a:rPr lang="en-US" sz="1400" dirty="0"/>
              <a:t>.</a:t>
            </a:r>
            <a:endParaRPr lang="ru-RU" sz="14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A38BF5C-BAAD-4375-B022-5757AB7A51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56444" y="1341556"/>
            <a:ext cx="5195888" cy="4036435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0FCCB0AB-BDCF-45D6-9E0D-6A8A01B310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0684" y="1149651"/>
            <a:ext cx="3401063" cy="28955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Radon </a:t>
            </a:r>
            <a:r>
              <a:rPr lang="en-US" dirty="0" err="1"/>
              <a:t>gazining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salomatligiga</a:t>
            </a:r>
            <a:r>
              <a:rPr lang="en-US" dirty="0"/>
              <a:t> </a:t>
            </a:r>
            <a:r>
              <a:rPr lang="en-US" dirty="0" err="1"/>
              <a:t>ta’siri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1. </a:t>
            </a:r>
            <a:r>
              <a:rPr lang="en-US" dirty="0" err="1"/>
              <a:t>O‘pka</a:t>
            </a:r>
            <a:r>
              <a:rPr lang="en-US" dirty="0"/>
              <a:t> </a:t>
            </a:r>
            <a:r>
              <a:rPr lang="en-US" dirty="0" err="1"/>
              <a:t>saratoni</a:t>
            </a:r>
            <a:r>
              <a:rPr lang="en-US" dirty="0"/>
              <a:t> </a:t>
            </a:r>
            <a:r>
              <a:rPr lang="en-US" dirty="0" err="1"/>
              <a:t>xavfini</a:t>
            </a:r>
            <a:r>
              <a:rPr lang="en-US" dirty="0"/>
              <a:t> </a:t>
            </a:r>
            <a:r>
              <a:rPr lang="en-US" dirty="0" err="1"/>
              <a:t>oshiradi</a:t>
            </a:r>
            <a:r>
              <a:rPr lang="en-US" dirty="0"/>
              <a:t> – Radon </a:t>
            </a:r>
            <a:r>
              <a:rPr lang="en-US" dirty="0" err="1"/>
              <a:t>uzoq</a:t>
            </a:r>
            <a:r>
              <a:rPr lang="en-US" dirty="0"/>
              <a:t> </a:t>
            </a:r>
            <a:r>
              <a:rPr lang="en-US" dirty="0" err="1"/>
              <a:t>muddat</a:t>
            </a:r>
            <a:r>
              <a:rPr lang="en-US" dirty="0"/>
              <a:t> </a:t>
            </a:r>
            <a:r>
              <a:rPr lang="en-US" dirty="0" err="1"/>
              <a:t>nafas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organizmga</a:t>
            </a:r>
            <a:r>
              <a:rPr lang="en-US" dirty="0"/>
              <a:t> </a:t>
            </a:r>
            <a:r>
              <a:rPr lang="en-US" dirty="0" err="1"/>
              <a:t>tushsa</a:t>
            </a:r>
            <a:r>
              <a:rPr lang="en-US" dirty="0"/>
              <a:t>, </a:t>
            </a:r>
            <a:r>
              <a:rPr lang="en-US" dirty="0" err="1"/>
              <a:t>o‘pka</a:t>
            </a:r>
            <a:r>
              <a:rPr lang="en-US" dirty="0"/>
              <a:t> </a:t>
            </a:r>
            <a:r>
              <a:rPr lang="en-US" dirty="0" err="1"/>
              <a:t>hujayralariga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yetkazadi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saraton</a:t>
            </a:r>
            <a:r>
              <a:rPr lang="en-US" dirty="0"/>
              <a:t> </a:t>
            </a:r>
            <a:r>
              <a:rPr lang="en-US" dirty="0" err="1"/>
              <a:t>rivojlanish</a:t>
            </a:r>
            <a:r>
              <a:rPr lang="en-US" dirty="0"/>
              <a:t> </a:t>
            </a:r>
            <a:r>
              <a:rPr lang="en-US" dirty="0" err="1"/>
              <a:t>ehtimolini</a:t>
            </a:r>
            <a:r>
              <a:rPr lang="en-US" dirty="0"/>
              <a:t> </a:t>
            </a:r>
            <a:r>
              <a:rPr lang="en-US" dirty="0" err="1"/>
              <a:t>oshiradi</a:t>
            </a:r>
            <a:r>
              <a:rPr lang="en-US" dirty="0"/>
              <a:t>. </a:t>
            </a:r>
            <a:r>
              <a:rPr lang="en-US" dirty="0" err="1"/>
              <a:t>Jahon</a:t>
            </a:r>
            <a:r>
              <a:rPr lang="en-US" dirty="0"/>
              <a:t> </a:t>
            </a:r>
            <a:r>
              <a:rPr lang="en-US" dirty="0" err="1"/>
              <a:t>sog‘liqni</a:t>
            </a:r>
            <a:r>
              <a:rPr lang="en-US" dirty="0"/>
              <a:t> </a:t>
            </a:r>
            <a:r>
              <a:rPr lang="en-US" dirty="0" err="1"/>
              <a:t>saqlash</a:t>
            </a:r>
            <a:r>
              <a:rPr lang="en-US" dirty="0"/>
              <a:t> </a:t>
            </a:r>
            <a:r>
              <a:rPr lang="en-US" dirty="0" err="1"/>
              <a:t>tashkilotiga</a:t>
            </a:r>
            <a:r>
              <a:rPr lang="en-US" dirty="0"/>
              <a:t> (JSST) </a:t>
            </a:r>
            <a:r>
              <a:rPr lang="en-US" dirty="0" err="1"/>
              <a:t>ko‘ra</a:t>
            </a:r>
            <a:r>
              <a:rPr lang="en-US" dirty="0"/>
              <a:t>, </a:t>
            </a:r>
            <a:r>
              <a:rPr lang="en-US" dirty="0" err="1"/>
              <a:t>chekishdan</a:t>
            </a:r>
            <a:r>
              <a:rPr lang="en-US" dirty="0"/>
              <a:t> </a:t>
            </a:r>
            <a:r>
              <a:rPr lang="en-US" dirty="0" err="1"/>
              <a:t>keyin</a:t>
            </a:r>
            <a:r>
              <a:rPr lang="en-US" dirty="0"/>
              <a:t> </a:t>
            </a:r>
            <a:r>
              <a:rPr lang="en-US" dirty="0" err="1"/>
              <a:t>o‘pka</a:t>
            </a:r>
            <a:r>
              <a:rPr lang="en-US" dirty="0"/>
              <a:t> </a:t>
            </a:r>
            <a:r>
              <a:rPr lang="en-US" dirty="0" err="1"/>
              <a:t>saratoni</a:t>
            </a:r>
            <a:r>
              <a:rPr lang="en-US" dirty="0"/>
              <a:t> </a:t>
            </a:r>
            <a:r>
              <a:rPr lang="en-US" dirty="0" err="1"/>
              <a:t>sababchilarining</a:t>
            </a:r>
            <a:r>
              <a:rPr lang="en-US" dirty="0"/>
              <a:t> </a:t>
            </a:r>
            <a:r>
              <a:rPr lang="en-US" dirty="0" err="1"/>
              <a:t>ikkinchi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omili</a:t>
            </a:r>
            <a:r>
              <a:rPr lang="en-US" dirty="0"/>
              <a:t> radon </a:t>
            </a:r>
            <a:r>
              <a:rPr lang="en-US" dirty="0" err="1"/>
              <a:t>hisoblanadi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00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665FED50-3577-494D-9C1E-24008FB0B5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0778" y="1447800"/>
            <a:ext cx="4323782" cy="457200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B702B75-7737-4DAE-9053-300A07C29A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1853" y="1447800"/>
            <a:ext cx="3764164" cy="4577079"/>
          </a:xfrm>
        </p:spPr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Bolalar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keksalar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xavfli</a:t>
            </a:r>
            <a:r>
              <a:rPr lang="en-US" dirty="0"/>
              <a:t> – </a:t>
            </a:r>
            <a:r>
              <a:rPr lang="en-US" dirty="0" err="1"/>
              <a:t>Yosh</a:t>
            </a:r>
            <a:r>
              <a:rPr lang="en-US" dirty="0"/>
              <a:t> </a:t>
            </a:r>
            <a:r>
              <a:rPr lang="en-US" dirty="0" err="1"/>
              <a:t>bolalar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immuniteti</a:t>
            </a:r>
            <a:r>
              <a:rPr lang="en-US" dirty="0"/>
              <a:t> past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keksalar</a:t>
            </a:r>
            <a:r>
              <a:rPr lang="en-US" dirty="0"/>
              <a:t> </a:t>
            </a:r>
            <a:r>
              <a:rPr lang="en-US" dirty="0" err="1"/>
              <a:t>radonning</a:t>
            </a:r>
            <a:r>
              <a:rPr lang="en-US" dirty="0"/>
              <a:t> </a:t>
            </a:r>
            <a:r>
              <a:rPr lang="en-US" dirty="0" err="1"/>
              <a:t>zararli</a:t>
            </a:r>
            <a:r>
              <a:rPr lang="en-US" dirty="0"/>
              <a:t> </a:t>
            </a:r>
            <a:r>
              <a:rPr lang="en-US" dirty="0" err="1"/>
              <a:t>ta’siriga</a:t>
            </a:r>
            <a:r>
              <a:rPr lang="en-US" dirty="0"/>
              <a:t> </a:t>
            </a:r>
            <a:r>
              <a:rPr lang="en-US" dirty="0" err="1"/>
              <a:t>ko‘proq</a:t>
            </a:r>
            <a:r>
              <a:rPr lang="en-US" dirty="0"/>
              <a:t> </a:t>
            </a:r>
            <a:r>
              <a:rPr lang="en-US" dirty="0" err="1"/>
              <a:t>moyil</a:t>
            </a:r>
            <a:r>
              <a:rPr lang="en-US" dirty="0"/>
              <a:t> </a:t>
            </a:r>
            <a:r>
              <a:rPr lang="en-US" dirty="0" err="1"/>
              <a:t>bo‘lishadi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4. </a:t>
            </a:r>
            <a:r>
              <a:rPr lang="en-US" dirty="0" err="1"/>
              <a:t>Organizmga</a:t>
            </a:r>
            <a:r>
              <a:rPr lang="en-US" dirty="0"/>
              <a:t> </a:t>
            </a:r>
            <a:r>
              <a:rPr lang="en-US" dirty="0" err="1"/>
              <a:t>radiatsion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– </a:t>
            </a:r>
            <a:r>
              <a:rPr lang="en-US" dirty="0" err="1"/>
              <a:t>Radonning</a:t>
            </a:r>
            <a:r>
              <a:rPr lang="en-US" dirty="0"/>
              <a:t> </a:t>
            </a:r>
            <a:r>
              <a:rPr lang="en-US" dirty="0" err="1"/>
              <a:t>parchalanishi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bo‘ladigan</a:t>
            </a:r>
            <a:r>
              <a:rPr lang="en-US" dirty="0"/>
              <a:t> </a:t>
            </a:r>
            <a:r>
              <a:rPr lang="en-US" dirty="0" err="1"/>
              <a:t>radioaktiv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hujayralariga</a:t>
            </a:r>
            <a:r>
              <a:rPr lang="en-US" dirty="0"/>
              <a:t> </a:t>
            </a:r>
            <a:r>
              <a:rPr lang="en-US" dirty="0" err="1"/>
              <a:t>kirib</a:t>
            </a:r>
            <a:r>
              <a:rPr lang="en-US" dirty="0"/>
              <a:t>, </a:t>
            </a:r>
            <a:r>
              <a:rPr lang="en-US" dirty="0" err="1"/>
              <a:t>DNKga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yetkazishi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691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B6E5A213-C1AC-4EAF-8EFD-813277FF67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4724" y="1447800"/>
            <a:ext cx="7257751" cy="448166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B634470E-F84F-4EA8-A56E-7B7D9944D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4463" y="1753386"/>
            <a:ext cx="3971554" cy="4271493"/>
          </a:xfrm>
        </p:spPr>
        <p:txBody>
          <a:bodyPr>
            <a:normAutofit/>
          </a:bodyPr>
          <a:lstStyle/>
          <a:p>
            <a:r>
              <a:rPr lang="en-US" sz="1800" dirty="0"/>
              <a:t>Radon </a:t>
            </a:r>
            <a:r>
              <a:rPr lang="en-US" sz="1800" dirty="0" err="1"/>
              <a:t>gazini</a:t>
            </a:r>
            <a:r>
              <a:rPr lang="en-US" sz="1800" dirty="0"/>
              <a:t> </a:t>
            </a:r>
            <a:r>
              <a:rPr lang="en-US" sz="1800" dirty="0" err="1"/>
              <a:t>nazorat</a:t>
            </a:r>
            <a:r>
              <a:rPr lang="en-US" sz="1800" dirty="0"/>
              <a:t> </a:t>
            </a:r>
            <a:r>
              <a:rPr lang="en-US" sz="1800" dirty="0" err="1"/>
              <a:t>qilish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qator</a:t>
            </a:r>
            <a:r>
              <a:rPr lang="en-US" sz="1800" dirty="0"/>
              <a:t> </a:t>
            </a:r>
            <a:r>
              <a:rPr lang="en-US" sz="1800" dirty="0" err="1"/>
              <a:t>usullar</a:t>
            </a:r>
            <a:r>
              <a:rPr lang="en-US" sz="1800" dirty="0"/>
              <a:t> </a:t>
            </a:r>
            <a:r>
              <a:rPr lang="en-US" sz="1800" dirty="0" err="1"/>
              <a:t>mavjud</a:t>
            </a:r>
            <a:r>
              <a:rPr lang="en-US" sz="1800" dirty="0"/>
              <a:t>. Radon </a:t>
            </a:r>
            <a:r>
              <a:rPr lang="en-US" sz="1800" dirty="0" err="1"/>
              <a:t>ta'sirini</a:t>
            </a:r>
            <a:r>
              <a:rPr lang="en-US" sz="1800" dirty="0"/>
              <a:t> </a:t>
            </a:r>
            <a:r>
              <a:rPr lang="en-US" sz="1800" dirty="0" err="1"/>
              <a:t>oldini</a:t>
            </a:r>
            <a:r>
              <a:rPr lang="en-US" sz="1800" dirty="0"/>
              <a:t> </a:t>
            </a:r>
            <a:r>
              <a:rPr lang="en-US" sz="1800" dirty="0" err="1"/>
              <a:t>olishning</a:t>
            </a:r>
            <a:r>
              <a:rPr lang="en-US" sz="1800" dirty="0"/>
              <a:t> </a:t>
            </a:r>
            <a:r>
              <a:rPr lang="en-US" sz="1800" dirty="0" err="1"/>
              <a:t>asosiy</a:t>
            </a:r>
            <a:r>
              <a:rPr lang="en-US" sz="1800" dirty="0"/>
              <a:t> </a:t>
            </a:r>
            <a:r>
              <a:rPr lang="en-US" sz="1800" dirty="0" err="1"/>
              <a:t>usuli</a:t>
            </a:r>
            <a:r>
              <a:rPr lang="en-US" sz="1800" dirty="0"/>
              <a:t> </a:t>
            </a:r>
            <a:r>
              <a:rPr lang="en-US" sz="1800" dirty="0" err="1"/>
              <a:t>o'z</a:t>
            </a:r>
            <a:r>
              <a:rPr lang="en-US" sz="1800" dirty="0"/>
              <a:t> </a:t>
            </a:r>
            <a:r>
              <a:rPr lang="en-US" sz="1800" dirty="0" err="1"/>
              <a:t>tabiatiga</a:t>
            </a:r>
            <a:r>
              <a:rPr lang="en-US" sz="1800" dirty="0"/>
              <a:t> </a:t>
            </a:r>
            <a:r>
              <a:rPr lang="en-US" sz="1800" dirty="0" err="1"/>
              <a:t>ko'ra</a:t>
            </a:r>
            <a:r>
              <a:rPr lang="en-US" sz="1800" dirty="0"/>
              <a:t> </a:t>
            </a:r>
            <a:r>
              <a:rPr lang="en-US" sz="1800" dirty="0" err="1"/>
              <a:t>havoga</a:t>
            </a:r>
            <a:r>
              <a:rPr lang="en-US" sz="1800" dirty="0"/>
              <a:t> </a:t>
            </a:r>
            <a:r>
              <a:rPr lang="en-US" sz="1800" dirty="0" err="1"/>
              <a:t>ko'proq</a:t>
            </a:r>
            <a:r>
              <a:rPr lang="en-US" sz="1800" dirty="0"/>
              <a:t> radon </a:t>
            </a:r>
            <a:r>
              <a:rPr lang="en-US" sz="1800" dirty="0" err="1"/>
              <a:t>chiqaradigan</a:t>
            </a:r>
            <a:r>
              <a:rPr lang="en-US" sz="1800" dirty="0"/>
              <a:t> </a:t>
            </a:r>
            <a:r>
              <a:rPr lang="en-US" sz="1800" dirty="0" err="1"/>
              <a:t>joylarda</a:t>
            </a:r>
            <a:r>
              <a:rPr lang="en-US" sz="1800" dirty="0"/>
              <a:t> </a:t>
            </a:r>
            <a:r>
              <a:rPr lang="en-US" sz="1800" dirty="0" err="1"/>
              <a:t>qurilishdan</a:t>
            </a:r>
            <a:r>
              <a:rPr lang="en-US" sz="1800" dirty="0"/>
              <a:t> </a:t>
            </a:r>
            <a:r>
              <a:rPr lang="en-US" sz="1800" dirty="0" err="1"/>
              <a:t>qochishga</a:t>
            </a:r>
            <a:r>
              <a:rPr lang="en-US" sz="1800" dirty="0"/>
              <a:t> </a:t>
            </a:r>
            <a:r>
              <a:rPr lang="en-US" sz="1800" dirty="0" err="1"/>
              <a:t>asoslangan</a:t>
            </a:r>
            <a:r>
              <a:rPr lang="en-US" sz="1800" dirty="0"/>
              <a:t>. Agar </a:t>
            </a:r>
            <a:r>
              <a:rPr lang="en-US" sz="1800" dirty="0" err="1"/>
              <a:t>buning</a:t>
            </a:r>
            <a:r>
              <a:rPr lang="en-US" sz="1800" dirty="0"/>
              <a:t> </a:t>
            </a:r>
            <a:r>
              <a:rPr lang="en-US" sz="1800" dirty="0" err="1"/>
              <a:t>iloji</a:t>
            </a:r>
            <a:r>
              <a:rPr lang="en-US" sz="1800" dirty="0"/>
              <a:t> </a:t>
            </a:r>
            <a:r>
              <a:rPr lang="en-US" sz="1800" dirty="0" err="1"/>
              <a:t>bo'lmasa</a:t>
            </a:r>
            <a:r>
              <a:rPr lang="en-US" sz="1800" dirty="0"/>
              <a:t>, pol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devorlar</a:t>
            </a:r>
            <a:r>
              <a:rPr lang="en-US" sz="1800" dirty="0"/>
              <a:t> </a:t>
            </a:r>
            <a:r>
              <a:rPr lang="en-US" sz="1800" dirty="0" err="1"/>
              <a:t>to'g'ri</a:t>
            </a:r>
            <a:r>
              <a:rPr lang="en-US" sz="1800" dirty="0"/>
              <a:t> </a:t>
            </a:r>
            <a:r>
              <a:rPr lang="en-US" sz="1800" dirty="0" err="1"/>
              <a:t>muhrlangan</a:t>
            </a:r>
            <a:r>
              <a:rPr lang="en-US" sz="1800" dirty="0"/>
              <a:t> </a:t>
            </a:r>
            <a:r>
              <a:rPr lang="en-US" sz="1800" dirty="0" err="1"/>
              <a:t>bo'lishi</a:t>
            </a:r>
            <a:r>
              <a:rPr lang="en-US" sz="1800" dirty="0"/>
              <a:t> </a:t>
            </a:r>
            <a:r>
              <a:rPr lang="en-US" sz="1800" dirty="0" err="1"/>
              <a:t>kerak</a:t>
            </a:r>
            <a:r>
              <a:rPr lang="en-US" sz="1800" dirty="0"/>
              <a:t>, agar </a:t>
            </a:r>
            <a:r>
              <a:rPr lang="en-US" sz="1800" dirty="0" err="1"/>
              <a:t>ular</a:t>
            </a:r>
            <a:r>
              <a:rPr lang="en-US" sz="1800" dirty="0"/>
              <a:t> </a:t>
            </a:r>
            <a:r>
              <a:rPr lang="en-US" sz="1800" dirty="0" err="1"/>
              <a:t>radioaktiv</a:t>
            </a:r>
            <a:r>
              <a:rPr lang="en-US" sz="1800" dirty="0"/>
              <a:t> </a:t>
            </a:r>
            <a:r>
              <a:rPr lang="en-US" sz="1800" dirty="0" err="1"/>
              <a:t>moddalar</a:t>
            </a:r>
            <a:r>
              <a:rPr lang="en-US" sz="1800" dirty="0"/>
              <a:t> </a:t>
            </a:r>
            <a:r>
              <a:rPr lang="en-US" sz="1800" dirty="0" err="1"/>
              <a:t>bo'lsa</a:t>
            </a:r>
            <a:r>
              <a:rPr lang="en-US" sz="1800" dirty="0"/>
              <a:t>, </a:t>
            </a:r>
            <a:r>
              <a:rPr lang="en-US" sz="1800" dirty="0" err="1"/>
              <a:t>qurilish</a:t>
            </a:r>
            <a:r>
              <a:rPr lang="en-US" sz="1800" dirty="0"/>
              <a:t> </a:t>
            </a:r>
            <a:r>
              <a:rPr lang="en-US" sz="1800" dirty="0" err="1"/>
              <a:t>materiallaridan</a:t>
            </a:r>
            <a:r>
              <a:rPr lang="en-US" sz="1800" dirty="0"/>
              <a:t> </a:t>
            </a:r>
            <a:r>
              <a:rPr lang="en-US" sz="1800" dirty="0" err="1"/>
              <a:t>foydalanmaslik</a:t>
            </a:r>
            <a:r>
              <a:rPr lang="en-US" sz="1800" dirty="0"/>
              <a:t> </a:t>
            </a:r>
            <a:r>
              <a:rPr lang="en-US" sz="1800" dirty="0" err="1"/>
              <a:t>kerak</a:t>
            </a:r>
            <a:r>
              <a:rPr lang="en-US" sz="1800" dirty="0"/>
              <a:t>. </a:t>
            </a:r>
            <a:r>
              <a:rPr lang="en-US" sz="1800" dirty="0" err="1"/>
              <a:t>Ichki</a:t>
            </a:r>
            <a:r>
              <a:rPr lang="en-US" sz="1800" dirty="0"/>
              <a:t> </a:t>
            </a:r>
            <a:r>
              <a:rPr lang="en-US" sz="1800" dirty="0" err="1"/>
              <a:t>bo'shliqlar</a:t>
            </a:r>
            <a:r>
              <a:rPr lang="en-US" sz="1800" dirty="0"/>
              <a:t>, </a:t>
            </a:r>
            <a:r>
              <a:rPr lang="en-US" sz="1800" dirty="0" err="1"/>
              <a:t>ayniqsa</a:t>
            </a:r>
            <a:r>
              <a:rPr lang="en-US" sz="1800" dirty="0"/>
              <a:t> </a:t>
            </a:r>
            <a:r>
              <a:rPr lang="en-US" sz="1800" dirty="0" err="1"/>
              <a:t>podvallar</a:t>
            </a:r>
            <a:r>
              <a:rPr lang="en-US" sz="1800" dirty="0"/>
              <a:t>, </a:t>
            </a:r>
            <a:r>
              <a:rPr lang="en-US" sz="1800" dirty="0" err="1"/>
              <a:t>etarli</a:t>
            </a:r>
            <a:r>
              <a:rPr lang="en-US" sz="1800" dirty="0"/>
              <a:t> </a:t>
            </a:r>
            <a:r>
              <a:rPr lang="en-US" sz="1800" dirty="0" err="1"/>
              <a:t>miqdorda</a:t>
            </a:r>
            <a:r>
              <a:rPr lang="en-US" sz="1800" dirty="0"/>
              <a:t> </a:t>
            </a:r>
            <a:r>
              <a:rPr lang="en-US" sz="1800" dirty="0" err="1"/>
              <a:t>ventilyatsiyaga</a:t>
            </a:r>
            <a:r>
              <a:rPr lang="en-US" sz="1800" dirty="0"/>
              <a:t> </a:t>
            </a:r>
            <a:r>
              <a:rPr lang="en-US" sz="1800" dirty="0" err="1"/>
              <a:t>ega</a:t>
            </a:r>
            <a:r>
              <a:rPr lang="en-US" sz="1800" dirty="0"/>
              <a:t> </a:t>
            </a:r>
            <a:r>
              <a:rPr lang="en-US" sz="1800" dirty="0" err="1"/>
              <a:t>bo'lishi</a:t>
            </a:r>
            <a:r>
              <a:rPr lang="en-US" sz="1800" dirty="0"/>
              <a:t> </a:t>
            </a:r>
            <a:r>
              <a:rPr lang="en-US" sz="1800" dirty="0" err="1"/>
              <a:t>kerak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532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6AC461-1478-4F53-946C-1ED1C2275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7871" y="5227949"/>
            <a:ext cx="2620651" cy="597816"/>
          </a:xfrm>
        </p:spPr>
        <p:txBody>
          <a:bodyPr/>
          <a:lstStyle/>
          <a:p>
            <a:r>
              <a:rPr lang="en-US" dirty="0" err="1"/>
              <a:t>Emanometr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B4A82D4-E80A-455C-BABF-501617352F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1797" y="832228"/>
            <a:ext cx="5195888" cy="4395721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E7BB1B3D-1744-4197-953E-A2FD1CF87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3931" y="832228"/>
            <a:ext cx="3401063" cy="2895599"/>
          </a:xfrm>
        </p:spPr>
        <p:txBody>
          <a:bodyPr>
            <a:normAutofit fontScale="25000" lnSpcReduction="20000"/>
          </a:bodyPr>
          <a:lstStyle/>
          <a:p>
            <a:r>
              <a:rPr lang="en-US" sz="5600" dirty="0"/>
              <a:t>Radon </a:t>
            </a:r>
            <a:r>
              <a:rPr lang="en-US" sz="5600" dirty="0" err="1"/>
              <a:t>darajasini</a:t>
            </a:r>
            <a:r>
              <a:rPr lang="en-US" sz="5600" dirty="0"/>
              <a:t> </a:t>
            </a:r>
            <a:r>
              <a:rPr lang="en-US" sz="5600" dirty="0" err="1"/>
              <a:t>o'lchash</a:t>
            </a:r>
            <a:r>
              <a:rPr lang="en-US" sz="5600" dirty="0"/>
              <a:t> </a:t>
            </a:r>
            <a:r>
              <a:rPr lang="en-US" sz="5600" dirty="0" err="1"/>
              <a:t>uchun</a:t>
            </a:r>
            <a:r>
              <a:rPr lang="en-US" sz="5600" dirty="0"/>
              <a:t> </a:t>
            </a:r>
            <a:r>
              <a:rPr lang="en-US" sz="5600" dirty="0" err="1"/>
              <a:t>juda</a:t>
            </a:r>
            <a:r>
              <a:rPr lang="en-US" sz="5600" dirty="0"/>
              <a:t> </a:t>
            </a:r>
            <a:r>
              <a:rPr lang="en-US" sz="5600" dirty="0" err="1"/>
              <a:t>oddiy</a:t>
            </a:r>
            <a:r>
              <a:rPr lang="en-US" sz="5600" dirty="0"/>
              <a:t> </a:t>
            </a:r>
            <a:r>
              <a:rPr lang="en-US" sz="5600" dirty="0" err="1"/>
              <a:t>testlar</a:t>
            </a:r>
            <a:r>
              <a:rPr lang="en-US" sz="5600" dirty="0"/>
              <a:t> </a:t>
            </a:r>
            <a:r>
              <a:rPr lang="en-US" sz="5600" dirty="0" err="1"/>
              <a:t>mavjud</a:t>
            </a:r>
            <a:r>
              <a:rPr lang="en-US" sz="5600" dirty="0"/>
              <a:t>. </a:t>
            </a:r>
            <a:r>
              <a:rPr lang="en-US" sz="5600" dirty="0" err="1"/>
              <a:t>Ba'zi</a:t>
            </a:r>
            <a:r>
              <a:rPr lang="en-US" sz="5600" dirty="0"/>
              <a:t> </a:t>
            </a:r>
            <a:r>
              <a:rPr lang="en-US" sz="5600" dirty="0" err="1"/>
              <a:t>mamlakatlarda</a:t>
            </a:r>
            <a:r>
              <a:rPr lang="en-US" sz="5600" dirty="0"/>
              <a:t> </a:t>
            </a:r>
            <a:r>
              <a:rPr lang="en-US" sz="5600" dirty="0" err="1"/>
              <a:t>bunday</a:t>
            </a:r>
            <a:r>
              <a:rPr lang="en-US" sz="5600" dirty="0"/>
              <a:t> </a:t>
            </a:r>
            <a:r>
              <a:rPr lang="en-US" sz="5600" dirty="0" err="1"/>
              <a:t>sinovlar</a:t>
            </a:r>
            <a:r>
              <a:rPr lang="en-US" sz="5600" dirty="0"/>
              <a:t> </a:t>
            </a:r>
            <a:r>
              <a:rPr lang="en-US" sz="5600" dirty="0" err="1"/>
              <a:t>metodik</a:t>
            </a:r>
            <a:r>
              <a:rPr lang="en-US" sz="5600" dirty="0"/>
              <a:t> </a:t>
            </a:r>
            <a:r>
              <a:rPr lang="en-US" sz="5600" dirty="0" err="1"/>
              <a:t>ravishda</a:t>
            </a:r>
            <a:r>
              <a:rPr lang="en-US" sz="5600" dirty="0"/>
              <a:t> radon </a:t>
            </a:r>
            <a:r>
              <a:rPr lang="en-US" sz="5600" dirty="0" err="1"/>
              <a:t>darajasi</a:t>
            </a:r>
            <a:r>
              <a:rPr lang="en-US" sz="5600" dirty="0"/>
              <a:t> </a:t>
            </a:r>
            <a:r>
              <a:rPr lang="en-US" sz="5600" dirty="0" err="1"/>
              <a:t>yuqori</a:t>
            </a:r>
            <a:r>
              <a:rPr lang="en-US" sz="5600" dirty="0"/>
              <a:t> </a:t>
            </a:r>
            <a:r>
              <a:rPr lang="en-US" sz="5600" dirty="0" err="1"/>
              <a:t>bo'lgan</a:t>
            </a:r>
            <a:r>
              <a:rPr lang="en-US" sz="5600" dirty="0"/>
              <a:t> </a:t>
            </a:r>
            <a:r>
              <a:rPr lang="en-US" sz="5600" dirty="0" err="1"/>
              <a:t>hududlarda</a:t>
            </a:r>
            <a:r>
              <a:rPr lang="en-US" sz="5600" dirty="0"/>
              <a:t> </a:t>
            </a:r>
            <a:r>
              <a:rPr lang="en-US" sz="5600" dirty="0" err="1"/>
              <a:t>o'tkaziladi</a:t>
            </a:r>
            <a:r>
              <a:rPr lang="en-US" sz="5600" dirty="0"/>
              <a:t>. </a:t>
            </a:r>
            <a:r>
              <a:rPr lang="en-US" sz="5600" dirty="0" err="1"/>
              <a:t>Savdoda</a:t>
            </a:r>
            <a:r>
              <a:rPr lang="en-US" sz="5600" dirty="0"/>
              <a:t> radon </a:t>
            </a:r>
            <a:r>
              <a:rPr lang="en-US" sz="5600" dirty="0" err="1"/>
              <a:t>darajasini</a:t>
            </a:r>
            <a:r>
              <a:rPr lang="en-US" sz="5600" dirty="0"/>
              <a:t> </a:t>
            </a:r>
            <a:r>
              <a:rPr lang="en-US" sz="5600" dirty="0" err="1"/>
              <a:t>o'lchash</a:t>
            </a:r>
            <a:r>
              <a:rPr lang="en-US" sz="5600" dirty="0"/>
              <a:t> </a:t>
            </a:r>
            <a:r>
              <a:rPr lang="en-US" sz="5600" dirty="0" err="1"/>
              <a:t>uchun</a:t>
            </a:r>
            <a:r>
              <a:rPr lang="en-US" sz="5600" dirty="0"/>
              <a:t> </a:t>
            </a:r>
            <a:r>
              <a:rPr lang="en-US" sz="5600" dirty="0" err="1"/>
              <a:t>raqamli</a:t>
            </a:r>
            <a:r>
              <a:rPr lang="en-US" sz="5600" dirty="0"/>
              <a:t> </a:t>
            </a:r>
            <a:r>
              <a:rPr lang="en-US" sz="5600" dirty="0" err="1"/>
              <a:t>qurilmalar</a:t>
            </a:r>
            <a:r>
              <a:rPr lang="en-US" sz="5600" dirty="0"/>
              <a:t> (</a:t>
            </a:r>
            <a:r>
              <a:rPr lang="en-US" sz="5600" dirty="0" err="1"/>
              <a:t>emanometrlar</a:t>
            </a:r>
            <a:r>
              <a:rPr lang="en-US" sz="5600" dirty="0"/>
              <a:t>) </a:t>
            </a:r>
            <a:r>
              <a:rPr lang="en-US" sz="5600" dirty="0" err="1"/>
              <a:t>mavjud</a:t>
            </a:r>
            <a:r>
              <a:rPr lang="en-US" sz="5600" dirty="0"/>
              <a:t>. Radon </a:t>
            </a:r>
            <a:r>
              <a:rPr lang="en-US" sz="5600" dirty="0" err="1"/>
              <a:t>darajasini</a:t>
            </a:r>
            <a:r>
              <a:rPr lang="en-US" sz="5600" dirty="0"/>
              <a:t> </a:t>
            </a:r>
            <a:r>
              <a:rPr lang="en-US" sz="5600" dirty="0" err="1"/>
              <a:t>aniqlash</a:t>
            </a:r>
            <a:r>
              <a:rPr lang="en-US" sz="5600" dirty="0"/>
              <a:t> </a:t>
            </a:r>
            <a:r>
              <a:rPr lang="en-US" sz="5600" dirty="0" err="1"/>
              <a:t>uchun</a:t>
            </a:r>
            <a:r>
              <a:rPr lang="en-US" sz="5600" dirty="0"/>
              <a:t> </a:t>
            </a:r>
            <a:r>
              <a:rPr lang="en-US" sz="5600" dirty="0" err="1"/>
              <a:t>eko</a:t>
            </a:r>
            <a:r>
              <a:rPr lang="en-US" sz="5600" dirty="0"/>
              <a:t>-press </a:t>
            </a:r>
            <a:r>
              <a:rPr lang="en-US" sz="5600" dirty="0" err="1"/>
              <a:t>qurilmalari</a:t>
            </a:r>
            <a:r>
              <a:rPr lang="en-US" sz="5600" dirty="0"/>
              <a:t> </a:t>
            </a:r>
            <a:r>
              <a:rPr lang="en-US" sz="5600" dirty="0" err="1"/>
              <a:t>arzon</a:t>
            </a:r>
            <a:r>
              <a:rPr lang="en-US" sz="5600" dirty="0"/>
              <a:t> </a:t>
            </a:r>
            <a:r>
              <a:rPr lang="en-US" sz="5600" dirty="0" err="1"/>
              <a:t>va</a:t>
            </a:r>
            <a:r>
              <a:rPr lang="en-US" sz="5600" dirty="0"/>
              <a:t> </a:t>
            </a:r>
            <a:r>
              <a:rPr lang="en-US" sz="5600" dirty="0" err="1"/>
              <a:t>ba'zi</a:t>
            </a:r>
            <a:r>
              <a:rPr lang="en-US" sz="5600" dirty="0"/>
              <a:t> </a:t>
            </a:r>
            <a:r>
              <a:rPr lang="en-US" sz="5600" dirty="0" err="1"/>
              <a:t>hollarda</a:t>
            </a:r>
            <a:r>
              <a:rPr lang="en-US" sz="5600" dirty="0"/>
              <a:t> </a:t>
            </a:r>
            <a:r>
              <a:rPr lang="en-US" sz="5600" dirty="0" err="1"/>
              <a:t>bepul</a:t>
            </a:r>
            <a:r>
              <a:rPr lang="en-US" sz="5600" dirty="0"/>
              <a:t>. </a:t>
            </a:r>
            <a:r>
              <a:rPr lang="en-US" sz="5600" dirty="0" err="1"/>
              <a:t>Tahlillarni</a:t>
            </a:r>
            <a:r>
              <a:rPr lang="en-US" sz="5600" dirty="0"/>
              <a:t> </a:t>
            </a:r>
            <a:r>
              <a:rPr lang="en-US" sz="5600" dirty="0" err="1"/>
              <a:t>o'tkazish</a:t>
            </a:r>
            <a:r>
              <a:rPr lang="en-US" sz="5600" dirty="0"/>
              <a:t> </a:t>
            </a:r>
            <a:r>
              <a:rPr lang="en-US" sz="5600" dirty="0" err="1"/>
              <a:t>uchun</a:t>
            </a:r>
            <a:r>
              <a:rPr lang="en-US" sz="5600" dirty="0"/>
              <a:t> </a:t>
            </a:r>
            <a:r>
              <a:rPr lang="en-US" sz="5600" dirty="0" err="1"/>
              <a:t>tegishli</a:t>
            </a:r>
            <a:r>
              <a:rPr lang="en-US" sz="5600" dirty="0"/>
              <a:t> </a:t>
            </a:r>
            <a:r>
              <a:rPr lang="en-US" sz="5600" dirty="0" err="1"/>
              <a:t>ko'rsatmalar</a:t>
            </a:r>
            <a:r>
              <a:rPr lang="en-US" sz="5600" dirty="0"/>
              <a:t> </a:t>
            </a:r>
            <a:r>
              <a:rPr lang="en-US" sz="5600" dirty="0" err="1"/>
              <a:t>ishlab</a:t>
            </a:r>
            <a:r>
              <a:rPr lang="en-US" sz="5600" dirty="0"/>
              <a:t> </a:t>
            </a:r>
            <a:r>
              <a:rPr lang="en-US" sz="5600" dirty="0" err="1"/>
              <a:t>chiqilgan</a:t>
            </a:r>
            <a:r>
              <a:rPr lang="en-US" sz="5600" dirty="0"/>
              <a:t>. Radon </a:t>
            </a:r>
            <a:r>
              <a:rPr lang="en-US" sz="5600" dirty="0" err="1"/>
              <a:t>to'plami</a:t>
            </a:r>
            <a:r>
              <a:rPr lang="en-US" sz="5600" dirty="0"/>
              <a:t> </a:t>
            </a:r>
            <a:r>
              <a:rPr lang="en-US" sz="5600" dirty="0" err="1"/>
              <a:t>turar</a:t>
            </a:r>
            <a:r>
              <a:rPr lang="en-US" sz="5600" dirty="0"/>
              <a:t>-joy </a:t>
            </a:r>
            <a:r>
              <a:rPr lang="en-US" sz="5600" dirty="0" err="1"/>
              <a:t>binosining</a:t>
            </a:r>
            <a:r>
              <a:rPr lang="en-US" sz="5600" dirty="0"/>
              <a:t> </a:t>
            </a:r>
            <a:r>
              <a:rPr lang="en-US" sz="5600" dirty="0" err="1"/>
              <a:t>birinchi</a:t>
            </a:r>
            <a:r>
              <a:rPr lang="en-US" sz="5600" dirty="0"/>
              <a:t> </a:t>
            </a:r>
            <a:r>
              <a:rPr lang="en-US" sz="5600" dirty="0" err="1"/>
              <a:t>qavatida</a:t>
            </a:r>
            <a:r>
              <a:rPr lang="en-US" sz="5600" dirty="0"/>
              <a:t> 27 </a:t>
            </a:r>
            <a:r>
              <a:rPr lang="en-US" sz="5600" dirty="0" err="1"/>
              <a:t>kun</a:t>
            </a:r>
            <a:r>
              <a:rPr lang="en-US" sz="5600" dirty="0"/>
              <a:t> </a:t>
            </a:r>
            <a:r>
              <a:rPr lang="en-US" sz="5600" dirty="0" err="1"/>
              <a:t>davomida</a:t>
            </a:r>
            <a:r>
              <a:rPr lang="en-US" sz="5600" dirty="0"/>
              <a:t> </a:t>
            </a:r>
            <a:r>
              <a:rPr lang="en-US" sz="5600" dirty="0" err="1"/>
              <a:t>o'rnatilishi</a:t>
            </a:r>
            <a:r>
              <a:rPr lang="en-US" sz="5600" dirty="0"/>
              <a:t> </a:t>
            </a:r>
            <a:r>
              <a:rPr lang="en-US" sz="5600" dirty="0" err="1"/>
              <a:t>kerak</a:t>
            </a:r>
            <a:r>
              <a:rPr lang="en-US" sz="5600" dirty="0"/>
              <a:t> </a:t>
            </a:r>
            <a:r>
              <a:rPr lang="en-US" sz="5600" dirty="0" err="1"/>
              <a:t>bo'lgan</a:t>
            </a:r>
            <a:r>
              <a:rPr lang="en-US" sz="5600" dirty="0"/>
              <a:t> </a:t>
            </a:r>
            <a:r>
              <a:rPr lang="en-US" sz="5600" dirty="0" err="1"/>
              <a:t>kollektorni</a:t>
            </a:r>
            <a:r>
              <a:rPr lang="en-US" sz="5600" dirty="0"/>
              <a:t> </a:t>
            </a:r>
            <a:r>
              <a:rPr lang="en-US" sz="5600" dirty="0" err="1"/>
              <a:t>o'z</a:t>
            </a:r>
            <a:r>
              <a:rPr lang="en-US" sz="5600" dirty="0"/>
              <a:t> </a:t>
            </a:r>
            <a:r>
              <a:rPr lang="en-US" sz="5600" dirty="0" err="1"/>
              <a:t>ichiga</a:t>
            </a:r>
            <a:r>
              <a:rPr lang="en-US" sz="5600" dirty="0"/>
              <a:t> </a:t>
            </a:r>
            <a:r>
              <a:rPr lang="en-US" sz="5600" dirty="0" err="1"/>
              <a:t>oladi</a:t>
            </a:r>
            <a:r>
              <a:rPr lang="en-US" sz="5600" dirty="0"/>
              <a:t>. </a:t>
            </a:r>
            <a:r>
              <a:rPr lang="en-US" sz="5600" dirty="0" err="1"/>
              <a:t>Dalev</a:t>
            </a:r>
            <a:r>
              <a:rPr lang="en-US" sz="5600" dirty="0"/>
              <a:t> </a:t>
            </a:r>
            <a:r>
              <a:rPr lang="en-US" sz="5600" dirty="0" err="1"/>
              <a:t>kollektori</a:t>
            </a:r>
            <a:r>
              <a:rPr lang="en-US" sz="5600" dirty="0"/>
              <a:t> </a:t>
            </a:r>
            <a:r>
              <a:rPr lang="en-US" sz="5600" dirty="0" err="1"/>
              <a:t>tahlil</a:t>
            </a:r>
            <a:r>
              <a:rPr lang="en-US" sz="5600" dirty="0"/>
              <a:t> </a:t>
            </a:r>
            <a:r>
              <a:rPr lang="en-US" sz="5600" dirty="0" err="1"/>
              <a:t>qilish</a:t>
            </a:r>
            <a:r>
              <a:rPr lang="en-US" sz="5600" dirty="0"/>
              <a:t> </a:t>
            </a:r>
            <a:r>
              <a:rPr lang="en-US" sz="5600" dirty="0" err="1"/>
              <a:t>uchun</a:t>
            </a:r>
            <a:r>
              <a:rPr lang="en-US" sz="5600" dirty="0"/>
              <a:t> </a:t>
            </a:r>
            <a:r>
              <a:rPr lang="en-US" sz="5600" dirty="0" err="1"/>
              <a:t>laboratoriyaga</a:t>
            </a:r>
            <a:r>
              <a:rPr lang="en-US" sz="5600" dirty="0"/>
              <a:t> </a:t>
            </a:r>
            <a:r>
              <a:rPr lang="en-US" sz="5600" dirty="0" err="1"/>
              <a:t>yuboriladi</a:t>
            </a:r>
            <a:r>
              <a:rPr lang="en-US" sz="5600" dirty="0"/>
              <a:t>. </a:t>
            </a:r>
            <a:r>
              <a:rPr lang="en-US" sz="5600" dirty="0" err="1"/>
              <a:t>Uzoq</a:t>
            </a:r>
            <a:r>
              <a:rPr lang="en-US" sz="5600" dirty="0"/>
              <a:t> </a:t>
            </a:r>
            <a:r>
              <a:rPr lang="en-US" sz="5600" dirty="0" err="1"/>
              <a:t>muddatli</a:t>
            </a:r>
            <a:r>
              <a:rPr lang="en-US" sz="5600" dirty="0"/>
              <a:t> (</a:t>
            </a:r>
            <a:r>
              <a:rPr lang="en-US" sz="5600" dirty="0" err="1"/>
              <a:t>bir</a:t>
            </a:r>
            <a:r>
              <a:rPr lang="en-US" sz="5600" dirty="0"/>
              <a:t> </a:t>
            </a:r>
            <a:r>
              <a:rPr lang="en-US" sz="5600" dirty="0" err="1"/>
              <a:t>yilgacha</a:t>
            </a:r>
            <a:r>
              <a:rPr lang="en-US" sz="5600" dirty="0"/>
              <a:t>) radon </a:t>
            </a:r>
            <a:r>
              <a:rPr lang="en-US" sz="5600" dirty="0" err="1"/>
              <a:t>darajasini</a:t>
            </a:r>
            <a:r>
              <a:rPr lang="en-US" sz="5600" dirty="0"/>
              <a:t> </a:t>
            </a:r>
            <a:r>
              <a:rPr lang="en-US" sz="5600" dirty="0" err="1"/>
              <a:t>o'lchash</a:t>
            </a:r>
            <a:r>
              <a:rPr lang="en-US" sz="5600" dirty="0"/>
              <a:t> </a:t>
            </a:r>
            <a:r>
              <a:rPr lang="en-US" sz="5600" dirty="0" err="1"/>
              <a:t>uchun</a:t>
            </a:r>
            <a:r>
              <a:rPr lang="en-US" sz="5600" dirty="0"/>
              <a:t> </a:t>
            </a:r>
            <a:r>
              <a:rPr lang="en-US" sz="5600" dirty="0" err="1"/>
              <a:t>asboblar</a:t>
            </a:r>
            <a:r>
              <a:rPr lang="en-US" sz="5600" dirty="0"/>
              <a:t> ham </a:t>
            </a:r>
            <a:r>
              <a:rPr lang="en-US" sz="5600" dirty="0" err="1"/>
              <a:t>mavjud</a:t>
            </a:r>
            <a:r>
              <a:rPr lang="en-US" sz="5600" dirty="0"/>
              <a:t>. </a:t>
            </a:r>
            <a:r>
              <a:rPr lang="en-US" sz="5600" dirty="0" err="1"/>
              <a:t>Qurilish</a:t>
            </a:r>
            <a:r>
              <a:rPr lang="en-US" sz="5600" dirty="0"/>
              <a:t> </a:t>
            </a:r>
            <a:r>
              <a:rPr lang="en-US" sz="5600" dirty="0" err="1"/>
              <a:t>boshlanishidan</a:t>
            </a:r>
            <a:r>
              <a:rPr lang="en-US" sz="5600" dirty="0"/>
              <a:t> </a:t>
            </a:r>
            <a:r>
              <a:rPr lang="en-US" sz="5600" dirty="0" err="1"/>
              <a:t>oldin</a:t>
            </a:r>
            <a:r>
              <a:rPr lang="en-US" sz="5600" dirty="0"/>
              <a:t> </a:t>
            </a:r>
            <a:r>
              <a:rPr lang="en-US" sz="5600" dirty="0" err="1"/>
              <a:t>erdan</a:t>
            </a:r>
            <a:r>
              <a:rPr lang="en-US" sz="5600" dirty="0"/>
              <a:t> </a:t>
            </a:r>
            <a:r>
              <a:rPr lang="en-US" sz="5600" dirty="0" err="1"/>
              <a:t>chiqarilgan</a:t>
            </a:r>
            <a:r>
              <a:rPr lang="en-US" sz="5600" dirty="0"/>
              <a:t> radon </a:t>
            </a:r>
            <a:r>
              <a:rPr lang="en-US" sz="5600" dirty="0" err="1"/>
              <a:t>miqdorini</a:t>
            </a:r>
            <a:r>
              <a:rPr lang="en-US" sz="5600" dirty="0"/>
              <a:t> </a:t>
            </a:r>
            <a:r>
              <a:rPr lang="en-US" sz="5600" dirty="0" err="1"/>
              <a:t>o'lchash</a:t>
            </a:r>
            <a:r>
              <a:rPr lang="en-US" sz="5600" dirty="0"/>
              <a:t> </a:t>
            </a:r>
            <a:r>
              <a:rPr lang="en-US" sz="5600" dirty="0" err="1"/>
              <a:t>mumkin</a:t>
            </a:r>
            <a:r>
              <a:rPr lang="en-US" sz="5600" dirty="0"/>
              <a:t>, radon </a:t>
            </a:r>
            <a:r>
              <a:rPr lang="en-US" sz="5600" dirty="0" err="1"/>
              <a:t>kontsentratsiyasi</a:t>
            </a:r>
            <a:r>
              <a:rPr lang="en-US" sz="5600" dirty="0"/>
              <a:t> </a:t>
            </a:r>
            <a:r>
              <a:rPr lang="en-US" sz="5600" dirty="0" err="1"/>
              <a:t>har</a:t>
            </a:r>
            <a:r>
              <a:rPr lang="en-US" sz="5600" dirty="0"/>
              <a:t> </a:t>
            </a:r>
            <a:r>
              <a:rPr lang="en-US" sz="5600" dirty="0" err="1"/>
              <a:t>kuni</a:t>
            </a:r>
            <a:r>
              <a:rPr lang="en-US" sz="5600" dirty="0"/>
              <a:t> </a:t>
            </a:r>
            <a:r>
              <a:rPr lang="en-US" sz="5600" dirty="0" err="1"/>
              <a:t>o'zgarishi</a:t>
            </a:r>
            <a:r>
              <a:rPr lang="en-US" sz="5600" dirty="0"/>
              <a:t> </a:t>
            </a:r>
            <a:r>
              <a:rPr lang="en-US" sz="5600" dirty="0" err="1"/>
              <a:t>mumkin</a:t>
            </a:r>
            <a:r>
              <a:rPr lang="en-US" sz="5600" dirty="0"/>
              <a:t>, </a:t>
            </a:r>
            <a:r>
              <a:rPr lang="en-US" sz="5600" dirty="0" err="1"/>
              <a:t>shuning</a:t>
            </a:r>
            <a:r>
              <a:rPr lang="en-US" sz="5600" dirty="0"/>
              <a:t> </a:t>
            </a:r>
            <a:r>
              <a:rPr lang="en-US" sz="5600" dirty="0" err="1"/>
              <a:t>uchun</a:t>
            </a:r>
            <a:r>
              <a:rPr lang="en-US" sz="5600" dirty="0"/>
              <a:t> </a:t>
            </a:r>
            <a:r>
              <a:rPr lang="en-US" sz="5600" dirty="0" err="1"/>
              <a:t>odamlar</a:t>
            </a:r>
            <a:r>
              <a:rPr lang="en-US" sz="5600" dirty="0"/>
              <a:t> </a:t>
            </a:r>
            <a:r>
              <a:rPr lang="en-US" sz="5600" dirty="0" err="1"/>
              <a:t>vaqtlarining</a:t>
            </a:r>
            <a:r>
              <a:rPr lang="en-US" sz="5600" dirty="0"/>
              <a:t> </a:t>
            </a:r>
            <a:r>
              <a:rPr lang="en-US" sz="5600" dirty="0" err="1"/>
              <a:t>muhim</a:t>
            </a:r>
            <a:r>
              <a:rPr lang="en-US" sz="5600" dirty="0"/>
              <a:t> </a:t>
            </a:r>
            <a:r>
              <a:rPr lang="en-US" sz="5600" dirty="0" err="1"/>
              <a:t>qismini</a:t>
            </a:r>
            <a:r>
              <a:rPr lang="en-US" sz="5600" dirty="0"/>
              <a:t> </a:t>
            </a:r>
            <a:r>
              <a:rPr lang="en-US" sz="5600" dirty="0" err="1"/>
              <a:t>o'tkazadigan</a:t>
            </a:r>
            <a:r>
              <a:rPr lang="en-US" sz="5600" dirty="0"/>
              <a:t> </a:t>
            </a:r>
            <a:r>
              <a:rPr lang="en-US" sz="5600" dirty="0" err="1"/>
              <a:t>xonalarda</a:t>
            </a:r>
            <a:r>
              <a:rPr lang="en-US" sz="5600" dirty="0"/>
              <a:t> </a:t>
            </a:r>
            <a:r>
              <a:rPr lang="en-US" sz="5600" dirty="0" err="1"/>
              <a:t>o'rtacha</a:t>
            </a:r>
            <a:r>
              <a:rPr lang="en-US" sz="5600" dirty="0"/>
              <a:t> radon </a:t>
            </a:r>
            <a:r>
              <a:rPr lang="en-US" sz="5600" dirty="0" err="1"/>
              <a:t>kontsentratsiyasini</a:t>
            </a:r>
            <a:r>
              <a:rPr lang="en-US" sz="5600" dirty="0"/>
              <a:t> </a:t>
            </a:r>
            <a:r>
              <a:rPr lang="en-US" sz="5600" dirty="0" err="1"/>
              <a:t>uzoq</a:t>
            </a:r>
            <a:r>
              <a:rPr lang="en-US" sz="5600" dirty="0"/>
              <a:t> </a:t>
            </a:r>
            <a:r>
              <a:rPr lang="en-US" sz="5600" dirty="0" err="1"/>
              <a:t>muddatli</a:t>
            </a:r>
            <a:r>
              <a:rPr lang="en-US" sz="5600" dirty="0"/>
              <a:t> </a:t>
            </a:r>
            <a:r>
              <a:rPr lang="en-US" sz="5600" dirty="0" err="1"/>
              <a:t>o'lchash</a:t>
            </a:r>
            <a:r>
              <a:rPr lang="en-US" sz="5600" dirty="0"/>
              <a:t> </a:t>
            </a:r>
            <a:r>
              <a:rPr lang="en-US" sz="5600" dirty="0" err="1"/>
              <a:t>zarur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3105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3AB55436-9191-4048-AD5B-7B350356EA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7715" y="867266"/>
            <a:ext cx="8462898" cy="5184742"/>
          </a:xfrm>
        </p:spPr>
      </p:pic>
    </p:spTree>
    <p:extLst>
      <p:ext uri="{BB962C8B-B14F-4D97-AF65-F5344CB8AC3E}">
        <p14:creationId xmlns:p14="http://schemas.microsoft.com/office/powerpoint/2010/main" val="821143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0A160C8F-F184-49D1-8E6A-ABE1EED218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4843" y="1447800"/>
            <a:ext cx="3975652" cy="457200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E1B12B00-206E-4EA7-A3C6-5070DD040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633" y="1348034"/>
            <a:ext cx="4122383" cy="467684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Radon </a:t>
            </a:r>
            <a:r>
              <a:rPr lang="en-US" dirty="0" err="1"/>
              <a:t>kontsentratsiyasi</a:t>
            </a:r>
            <a:r>
              <a:rPr lang="en-US" dirty="0"/>
              <a:t> </a:t>
            </a:r>
            <a:r>
              <a:rPr lang="en-US" dirty="0" err="1"/>
              <a:t>o'zgaruvchan</a:t>
            </a:r>
            <a:r>
              <a:rPr lang="en-US" dirty="0"/>
              <a:t> </a:t>
            </a:r>
            <a:r>
              <a:rPr lang="en-US" dirty="0" err="1"/>
              <a:t>ob-havo</a:t>
            </a:r>
            <a:r>
              <a:rPr lang="en-US" dirty="0"/>
              <a:t> </a:t>
            </a:r>
            <a:r>
              <a:rPr lang="en-US" dirty="0" err="1"/>
              <a:t>sharoiti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omillar</a:t>
            </a:r>
            <a:r>
              <a:rPr lang="en-US" dirty="0"/>
              <a:t> </a:t>
            </a:r>
            <a:r>
              <a:rPr lang="en-US" dirty="0" err="1"/>
              <a:t>tufayli</a:t>
            </a:r>
            <a:r>
              <a:rPr lang="en-US" dirty="0"/>
              <a:t> </a:t>
            </a:r>
            <a:r>
              <a:rPr lang="en-US" dirty="0" err="1"/>
              <a:t>tabiiy</a:t>
            </a:r>
            <a:r>
              <a:rPr lang="en-US" dirty="0"/>
              <a:t> </a:t>
            </a:r>
            <a:r>
              <a:rPr lang="en-US" dirty="0" err="1"/>
              <a:t>tebranishlarga</a:t>
            </a:r>
            <a:r>
              <a:rPr lang="en-US" dirty="0"/>
              <a:t> </a:t>
            </a:r>
            <a:r>
              <a:rPr lang="en-US" dirty="0" err="1"/>
              <a:t>duchor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, </a:t>
            </a:r>
            <a:r>
              <a:rPr lang="en-US" dirty="0" err="1"/>
              <a:t>shuning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dastlabki</a:t>
            </a:r>
            <a:r>
              <a:rPr lang="en-US" dirty="0"/>
              <a:t> </a:t>
            </a:r>
            <a:r>
              <a:rPr lang="en-US" dirty="0" err="1"/>
              <a:t>sinov</a:t>
            </a:r>
            <a:r>
              <a:rPr lang="en-US" dirty="0"/>
              <a:t> </a:t>
            </a:r>
            <a:r>
              <a:rPr lang="en-US" dirty="0" err="1"/>
              <a:t>radonning</a:t>
            </a:r>
            <a:r>
              <a:rPr lang="en-US" dirty="0"/>
              <a:t> </a:t>
            </a:r>
            <a:r>
              <a:rPr lang="en-US" dirty="0" err="1"/>
              <a:t>o'rtacha</a:t>
            </a:r>
            <a:r>
              <a:rPr lang="en-US" dirty="0"/>
              <a:t> </a:t>
            </a:r>
            <a:r>
              <a:rPr lang="en-US" dirty="0" err="1"/>
              <a:t>kontsentratsiyasi</a:t>
            </a:r>
            <a:r>
              <a:rPr lang="en-US" dirty="0"/>
              <a:t> </a:t>
            </a:r>
            <a:r>
              <a:rPr lang="en-US" dirty="0" err="1"/>
              <a:t>bo'yicha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natija</a:t>
            </a:r>
            <a:r>
              <a:rPr lang="en-US" dirty="0"/>
              <a:t> </a:t>
            </a:r>
            <a:r>
              <a:rPr lang="en-US" dirty="0" err="1"/>
              <a:t>bermasligi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Havodagi</a:t>
            </a:r>
            <a:r>
              <a:rPr lang="en-US" dirty="0"/>
              <a:t> radon </a:t>
            </a:r>
            <a:r>
              <a:rPr lang="en-US" dirty="0" err="1"/>
              <a:t>darajasi</a:t>
            </a:r>
            <a:r>
              <a:rPr lang="en-US" dirty="0"/>
              <a:t> </a:t>
            </a:r>
            <a:r>
              <a:rPr lang="en-US" dirty="0" err="1"/>
              <a:t>kunning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sovuq</a:t>
            </a:r>
            <a:r>
              <a:rPr lang="en-US" dirty="0"/>
              <a:t> </a:t>
            </a:r>
            <a:r>
              <a:rPr lang="en-US" dirty="0" err="1"/>
              <a:t>qismida</a:t>
            </a:r>
            <a:r>
              <a:rPr lang="en-US" dirty="0"/>
              <a:t>, </a:t>
            </a:r>
            <a:r>
              <a:rPr lang="en-US" dirty="0" err="1"/>
              <a:t>bosimning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o'zgarishida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r>
              <a:rPr lang="en-US" dirty="0" err="1"/>
              <a:t>Shuning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, agar </a:t>
            </a:r>
            <a:r>
              <a:rPr lang="en-US" dirty="0" err="1"/>
              <a:t>yuqori</a:t>
            </a:r>
            <a:r>
              <a:rPr lang="en-US" dirty="0"/>
              <a:t> radon </a:t>
            </a:r>
            <a:r>
              <a:rPr lang="en-US" dirty="0" err="1"/>
              <a:t>kontsentratsiyasi</a:t>
            </a:r>
            <a:r>
              <a:rPr lang="en-US" dirty="0"/>
              <a:t> </a:t>
            </a:r>
            <a:r>
              <a:rPr lang="en-US" dirty="0" err="1"/>
              <a:t>aniqlansa</a:t>
            </a:r>
            <a:r>
              <a:rPr lang="en-US" dirty="0"/>
              <a:t> (4 </a:t>
            </a:r>
            <a:r>
              <a:rPr lang="en-US" dirty="0" err="1"/>
              <a:t>pci</a:t>
            </a:r>
            <a:r>
              <a:rPr lang="en-US" dirty="0"/>
              <a:t> / l dan </a:t>
            </a:r>
            <a:r>
              <a:rPr lang="en-US" dirty="0" err="1"/>
              <a:t>ortiq</a:t>
            </a:r>
            <a:r>
              <a:rPr lang="en-US" dirty="0"/>
              <a:t>), </a:t>
            </a:r>
            <a:r>
              <a:rPr lang="en-US" dirty="0" err="1"/>
              <a:t>takroriy</a:t>
            </a:r>
            <a:r>
              <a:rPr lang="en-US" dirty="0"/>
              <a:t> </a:t>
            </a:r>
            <a:r>
              <a:rPr lang="en-US" dirty="0" err="1"/>
              <a:t>o'lchovlar</a:t>
            </a:r>
            <a:r>
              <a:rPr lang="en-US" dirty="0"/>
              <a:t> </a:t>
            </a:r>
            <a:r>
              <a:rPr lang="en-US" dirty="0" err="1"/>
              <a:t>oqlanadi</a:t>
            </a:r>
            <a:r>
              <a:rPr lang="en-US" dirty="0"/>
              <a:t>. </a:t>
            </a:r>
            <a:r>
              <a:rPr lang="en-US" dirty="0" err="1"/>
              <a:t>qimmatroq</a:t>
            </a:r>
            <a:r>
              <a:rPr lang="en-US" dirty="0"/>
              <a:t> </a:t>
            </a:r>
            <a:r>
              <a:rPr lang="en-US" dirty="0" err="1"/>
              <a:t>kamaytirish</a:t>
            </a:r>
            <a:r>
              <a:rPr lang="en-US" dirty="0"/>
              <a:t> </a:t>
            </a:r>
            <a:r>
              <a:rPr lang="en-US" dirty="0" err="1"/>
              <a:t>choralarini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oshirishdan</a:t>
            </a:r>
            <a:r>
              <a:rPr lang="en-US" dirty="0"/>
              <a:t> </a:t>
            </a:r>
            <a:r>
              <a:rPr lang="en-US" dirty="0" err="1"/>
              <a:t>oldin</a:t>
            </a:r>
            <a:r>
              <a:rPr lang="en-US" dirty="0"/>
              <a:t>. 4 </a:t>
            </a:r>
            <a:r>
              <a:rPr lang="en-US" dirty="0" err="1"/>
              <a:t>va</a:t>
            </a:r>
            <a:r>
              <a:rPr lang="en-US" dirty="0"/>
              <a:t> 10 </a:t>
            </a:r>
            <a:r>
              <a:rPr lang="en-US" dirty="0" err="1"/>
              <a:t>pci</a:t>
            </a:r>
            <a:r>
              <a:rPr lang="en-US" dirty="0"/>
              <a:t>/L </a:t>
            </a:r>
            <a:r>
              <a:rPr lang="en-US" dirty="0" err="1"/>
              <a:t>o'rtasidagi</a:t>
            </a:r>
            <a:r>
              <a:rPr lang="en-US" dirty="0"/>
              <a:t> </a:t>
            </a:r>
            <a:r>
              <a:rPr lang="en-US" dirty="0" err="1"/>
              <a:t>ko'rsatkichlar</a:t>
            </a:r>
            <a:r>
              <a:rPr lang="en-US" dirty="0"/>
              <a:t> </a:t>
            </a:r>
            <a:r>
              <a:rPr lang="en-US" dirty="0" err="1"/>
              <a:t>uzoq</a:t>
            </a:r>
            <a:r>
              <a:rPr lang="en-US" dirty="0"/>
              <a:t> </a:t>
            </a:r>
            <a:r>
              <a:rPr lang="en-US" dirty="0" err="1"/>
              <a:t>muddatli</a:t>
            </a:r>
            <a:r>
              <a:rPr lang="en-US" dirty="0"/>
              <a:t> </a:t>
            </a:r>
            <a:r>
              <a:rPr lang="en-US" dirty="0" err="1"/>
              <a:t>sinov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ko'rsatkichdir</a:t>
            </a:r>
            <a:r>
              <a:rPr lang="en-US" dirty="0"/>
              <a:t> 10 </a:t>
            </a:r>
            <a:r>
              <a:rPr lang="en-US" dirty="0" err="1"/>
              <a:t>pci</a:t>
            </a:r>
            <a:r>
              <a:rPr lang="en-US" dirty="0"/>
              <a:t> / L dan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ko'rsatkichlar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evolyutsiyasini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qilishda</a:t>
            </a:r>
            <a:r>
              <a:rPr lang="en-US" dirty="0"/>
              <a:t> </a:t>
            </a:r>
            <a:r>
              <a:rPr lang="en-US" dirty="0" err="1"/>
              <a:t>haddan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 </a:t>
            </a:r>
            <a:r>
              <a:rPr lang="en-US" dirty="0" err="1"/>
              <a:t>kechikishning</a:t>
            </a:r>
            <a:r>
              <a:rPr lang="en-US" dirty="0"/>
              <a:t> </a:t>
            </a:r>
            <a:r>
              <a:rPr lang="en-US" dirty="0" err="1"/>
              <a:t>oldini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qo'shimcha</a:t>
            </a:r>
            <a:r>
              <a:rPr lang="en-US" dirty="0"/>
              <a:t> </a:t>
            </a:r>
            <a:r>
              <a:rPr lang="en-US" dirty="0" err="1"/>
              <a:t>qisqa</a:t>
            </a:r>
            <a:r>
              <a:rPr lang="en-US" dirty="0"/>
              <a:t> </a:t>
            </a:r>
            <a:r>
              <a:rPr lang="en-US" dirty="0" err="1"/>
              <a:t>muddatli</a:t>
            </a:r>
            <a:r>
              <a:rPr lang="en-US" dirty="0"/>
              <a:t> </a:t>
            </a:r>
            <a:r>
              <a:rPr lang="en-US" dirty="0" err="1"/>
              <a:t>sinovni</a:t>
            </a:r>
            <a:r>
              <a:rPr lang="en-US" dirty="0"/>
              <a:t> talab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Uy</a:t>
            </a:r>
            <a:r>
              <a:rPr lang="en-US" dirty="0"/>
              <a:t> </a:t>
            </a:r>
            <a:r>
              <a:rPr lang="en-US" dirty="0" err="1"/>
              <a:t>xaridorlariga</a:t>
            </a:r>
            <a:r>
              <a:rPr lang="en-US" dirty="0"/>
              <a:t>, agar </a:t>
            </a:r>
            <a:r>
              <a:rPr lang="en-US" dirty="0" err="1"/>
              <a:t>sotuvchi</a:t>
            </a:r>
            <a:r>
              <a:rPr lang="en-US" dirty="0"/>
              <a:t> radon </a:t>
            </a:r>
            <a:r>
              <a:rPr lang="en-US" dirty="0" err="1"/>
              <a:t>darajasini</a:t>
            </a:r>
            <a:r>
              <a:rPr lang="en-US" dirty="0"/>
              <a:t> 4 </a:t>
            </a:r>
            <a:r>
              <a:rPr lang="en-US" dirty="0" err="1"/>
              <a:t>pkil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undan</a:t>
            </a:r>
            <a:r>
              <a:rPr lang="en-US" dirty="0"/>
              <a:t> </a:t>
            </a:r>
            <a:r>
              <a:rPr lang="en-US" dirty="0" err="1"/>
              <a:t>kam</a:t>
            </a:r>
            <a:r>
              <a:rPr lang="en-US" dirty="0"/>
              <a:t> </a:t>
            </a:r>
            <a:r>
              <a:rPr lang="en-US" dirty="0" err="1"/>
              <a:t>darajaga</a:t>
            </a:r>
            <a:r>
              <a:rPr lang="en-US" dirty="0"/>
              <a:t> </a:t>
            </a:r>
            <a:r>
              <a:rPr lang="en-US" dirty="0" err="1"/>
              <a:t>tushira</a:t>
            </a:r>
            <a:r>
              <a:rPr lang="en-US" dirty="0"/>
              <a:t> </a:t>
            </a:r>
            <a:r>
              <a:rPr lang="en-US" dirty="0" err="1"/>
              <a:t>olmasa</a:t>
            </a:r>
            <a:r>
              <a:rPr lang="en-US" dirty="0"/>
              <a:t>, </a:t>
            </a:r>
            <a:r>
              <a:rPr lang="en-US" dirty="0" err="1"/>
              <a:t>sotib</a:t>
            </a:r>
            <a:r>
              <a:rPr lang="en-US" dirty="0"/>
              <a:t> </a:t>
            </a:r>
            <a:r>
              <a:rPr lang="en-US" dirty="0" err="1"/>
              <a:t>olishni</a:t>
            </a:r>
            <a:r>
              <a:rPr lang="en-US" dirty="0"/>
              <a:t> </a:t>
            </a:r>
            <a:r>
              <a:rPr lang="en-US" dirty="0" err="1"/>
              <a:t>kechiktirish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undan</a:t>
            </a:r>
            <a:r>
              <a:rPr lang="en-US" dirty="0"/>
              <a:t> </a:t>
            </a:r>
            <a:r>
              <a:rPr lang="en-US" dirty="0" err="1"/>
              <a:t>voz</a:t>
            </a:r>
            <a:r>
              <a:rPr lang="en-US" dirty="0"/>
              <a:t> </a:t>
            </a:r>
            <a:r>
              <a:rPr lang="en-US" dirty="0" err="1"/>
              <a:t>kechish</a:t>
            </a:r>
            <a:r>
              <a:rPr lang="en-US" dirty="0"/>
              <a:t> </a:t>
            </a:r>
            <a:r>
              <a:rPr lang="en-US" dirty="0" err="1"/>
              <a:t>tavsiya</a:t>
            </a:r>
            <a:r>
              <a:rPr lang="en-US" dirty="0"/>
              <a:t> </a:t>
            </a:r>
            <a:r>
              <a:rPr lang="en-US" dirty="0" err="1"/>
              <a:t>etiladi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269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50C624-8695-4293-AFF6-E611A9F31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1447800"/>
            <a:ext cx="5047884" cy="1447800"/>
          </a:xfrm>
        </p:spPr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>;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ACD73A-458F-4E33-BF77-FF4DB5ED5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6179101" cy="2895599"/>
          </a:xfrm>
        </p:spPr>
        <p:txBody>
          <a:bodyPr/>
          <a:lstStyle/>
          <a:p>
            <a:r>
              <a:rPr lang="en-US" dirty="0">
                <a:hlinkClick r:id="rId2"/>
              </a:rPr>
              <a:t>www.nuu,uz</a:t>
            </a:r>
            <a:endParaRPr lang="en-US" dirty="0"/>
          </a:p>
          <a:p>
            <a:r>
              <a:rPr lang="en-US" dirty="0">
                <a:hlinkClick r:id="rId3"/>
              </a:rPr>
              <a:t>www.ziyo.net</a:t>
            </a:r>
            <a:endParaRPr lang="en-US" dirty="0"/>
          </a:p>
          <a:p>
            <a:r>
              <a:rPr lang="en-US" dirty="0">
                <a:hlinkClick r:id="rId4"/>
              </a:rPr>
              <a:t>http://Wikipedia.org</a:t>
            </a:r>
            <a:endParaRPr lang="en-US" dirty="0"/>
          </a:p>
          <a:p>
            <a:r>
              <a:rPr lang="en-US" dirty="0" err="1"/>
              <a:t>ChatGPT</a:t>
            </a:r>
            <a:endParaRPr lang="en-US" dirty="0"/>
          </a:p>
          <a:p>
            <a:r>
              <a:rPr lang="en-US" dirty="0"/>
              <a:t>https://www.cian.ru/stati-radioaktivnyi-sosed-otkuda-v-nashikh-domakh-beretsya-radon-i-kak-on-vredit-nashemu-zdorovyu-317358/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4772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A909E-3749-499B-9F45-CD35DE23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3007151"/>
            <a:ext cx="9404723" cy="1574275"/>
          </a:xfrm>
        </p:spPr>
        <p:txBody>
          <a:bodyPr/>
          <a:lstStyle/>
          <a:p>
            <a:r>
              <a:rPr lang="en-US" dirty="0" err="1"/>
              <a:t>Etiboringiz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raxmat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1379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C08613-F52E-48FB-9BDD-B564A121B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Reja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3317CCA9-FDF6-4C84-BB8D-D88EE6138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 Radon </a:t>
            </a:r>
            <a:r>
              <a:rPr lang="en-US" dirty="0" err="1"/>
              <a:t>gazi</a:t>
            </a:r>
            <a:r>
              <a:rPr lang="en-US" dirty="0"/>
              <a:t>  </a:t>
            </a:r>
            <a:r>
              <a:rPr lang="en-US" dirty="0" err="1"/>
              <a:t>tabiati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manbalari</a:t>
            </a:r>
            <a:r>
              <a:rPr lang="en-US" dirty="0"/>
              <a:t>.</a:t>
            </a:r>
          </a:p>
          <a:p>
            <a:r>
              <a:rPr lang="en-US" dirty="0"/>
              <a:t>2 Radon </a:t>
            </a:r>
            <a:r>
              <a:rPr lang="en-US" dirty="0" err="1"/>
              <a:t>gazi</a:t>
            </a:r>
            <a:r>
              <a:rPr lang="en-US" dirty="0"/>
              <a:t> </a:t>
            </a:r>
            <a:r>
              <a:rPr lang="en-US" dirty="0" err="1"/>
              <a:t>tuzilishi</a:t>
            </a:r>
            <a:r>
              <a:rPr lang="en-US" dirty="0"/>
              <a:t>, </a:t>
            </a:r>
            <a:r>
              <a:rPr lang="en-US" dirty="0" err="1"/>
              <a:t>ishlatilishi</a:t>
            </a:r>
            <a:r>
              <a:rPr lang="en-US" dirty="0"/>
              <a:t> .</a:t>
            </a:r>
          </a:p>
          <a:p>
            <a:r>
              <a:rPr lang="en-US" dirty="0"/>
              <a:t>3 </a:t>
            </a:r>
            <a:r>
              <a:rPr lang="en-US" dirty="0" err="1"/>
              <a:t>Sanitariya</a:t>
            </a:r>
            <a:r>
              <a:rPr lang="en-US" dirty="0"/>
              <a:t> </a:t>
            </a:r>
            <a:r>
              <a:rPr lang="en-US" dirty="0" err="1"/>
              <a:t>talablari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333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0E4D54-336C-42C2-91DA-E2A85FB40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49" y="150829"/>
            <a:ext cx="3905568" cy="1489435"/>
          </a:xfrm>
        </p:spPr>
        <p:txBody>
          <a:bodyPr/>
          <a:lstStyle/>
          <a:p>
            <a:r>
              <a:rPr lang="en-US" sz="1600" dirty="0" err="1">
                <a:solidFill>
                  <a:srgbClr val="FF0000"/>
                </a:solidFill>
              </a:rPr>
              <a:t>Qanday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qilib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qog'oz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varag'iga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kira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olmaydigan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zarralar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saratonga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olib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keladi</a:t>
            </a:r>
            <a:r>
              <a:rPr lang="en-US" sz="1600" dirty="0">
                <a:solidFill>
                  <a:srgbClr val="FF0000"/>
                </a:solidFill>
              </a:rPr>
              <a:t>, </a:t>
            </a:r>
            <a:r>
              <a:rPr lang="en-US" sz="1600" dirty="0" err="1">
                <a:solidFill>
                  <a:srgbClr val="FF0000"/>
                </a:solidFill>
              </a:rPr>
              <a:t>nima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uchun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siz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uyda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ulardan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yashira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olmaysiz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va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nima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qilish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kerak</a:t>
            </a:r>
            <a:r>
              <a:rPr lang="en-US" sz="1400" dirty="0">
                <a:solidFill>
                  <a:srgbClr val="FF0000"/>
                </a:solidFill>
              </a:rPr>
              <a:t>?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7C1FF84-E06F-4489-909A-1923B77D1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6207" y="1296331"/>
            <a:ext cx="6771588" cy="4265337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2BEDD1A6-C1E6-4F7A-AD2D-C5E7343DF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1161" y="2016917"/>
            <a:ext cx="3804143" cy="3629738"/>
          </a:xfrm>
        </p:spPr>
        <p:txBody>
          <a:bodyPr>
            <a:normAutofit fontScale="62500" lnSpcReduction="20000"/>
          </a:bodyPr>
          <a:lstStyle/>
          <a:p>
            <a:r>
              <a:rPr lang="en-US" sz="2200" dirty="0" err="1"/>
              <a:t>Radiatsiya</a:t>
            </a:r>
            <a:r>
              <a:rPr lang="en-US" sz="2200" dirty="0"/>
              <a:t> </a:t>
            </a:r>
            <a:r>
              <a:rPr lang="en-US" sz="2200" dirty="0" err="1"/>
              <a:t>deyarli</a:t>
            </a:r>
            <a:r>
              <a:rPr lang="en-US" sz="2200" dirty="0"/>
              <a:t> </a:t>
            </a:r>
            <a:r>
              <a:rPr lang="en-US" sz="2200" dirty="0" err="1"/>
              <a:t>barcha</a:t>
            </a:r>
            <a:r>
              <a:rPr lang="en-US" sz="2200" dirty="0"/>
              <a:t> </a:t>
            </a:r>
            <a:r>
              <a:rPr lang="en-US" sz="2200" dirty="0" err="1"/>
              <a:t>odamlar</a:t>
            </a:r>
            <a:r>
              <a:rPr lang="en-US" sz="2200" dirty="0"/>
              <a:t> </a:t>
            </a:r>
            <a:r>
              <a:rPr lang="en-US" sz="2200" dirty="0" err="1"/>
              <a:t>qo'rqadigan</a:t>
            </a:r>
            <a:r>
              <a:rPr lang="en-US" sz="2200" dirty="0"/>
              <a:t> </a:t>
            </a:r>
            <a:r>
              <a:rPr lang="en-US" sz="2200" dirty="0" err="1"/>
              <a:t>narsadir</a:t>
            </a:r>
            <a:r>
              <a:rPr lang="en-US" sz="2200" dirty="0"/>
              <a:t>. Bu </a:t>
            </a:r>
            <a:r>
              <a:rPr lang="en-US" sz="2200" dirty="0" err="1"/>
              <a:t>so‘zni</a:t>
            </a:r>
            <a:r>
              <a:rPr lang="en-US" sz="2200" dirty="0"/>
              <a:t> </a:t>
            </a:r>
            <a:r>
              <a:rPr lang="en-US" sz="2200" dirty="0" err="1"/>
              <a:t>eshitganimizda</a:t>
            </a:r>
            <a:r>
              <a:rPr lang="en-US" sz="2200" dirty="0"/>
              <a:t> </a:t>
            </a:r>
            <a:r>
              <a:rPr lang="en-US" sz="2200" dirty="0" err="1"/>
              <a:t>ko‘pchiligimiz</a:t>
            </a:r>
            <a:r>
              <a:rPr lang="en-US" sz="2200" dirty="0"/>
              <a:t> </a:t>
            </a:r>
            <a:r>
              <a:rPr lang="en-US" sz="2200" dirty="0" err="1"/>
              <a:t>Chernobil</a:t>
            </a:r>
            <a:r>
              <a:rPr lang="en-US" sz="2200" dirty="0"/>
              <a:t> </a:t>
            </a:r>
            <a:r>
              <a:rPr lang="en-US" sz="2200" dirty="0" err="1"/>
              <a:t>dahshatlarini</a:t>
            </a:r>
            <a:r>
              <a:rPr lang="en-US" sz="2200" dirty="0"/>
              <a:t> </a:t>
            </a:r>
            <a:r>
              <a:rPr lang="en-US" sz="2200" dirty="0" err="1"/>
              <a:t>yoki</a:t>
            </a:r>
            <a:r>
              <a:rPr lang="en-US" sz="2200" dirty="0"/>
              <a:t> </a:t>
            </a:r>
            <a:r>
              <a:rPr lang="en-US" sz="2200" dirty="0" err="1"/>
              <a:t>yadro</a:t>
            </a:r>
            <a:r>
              <a:rPr lang="en-US" sz="2200" dirty="0"/>
              <a:t> </a:t>
            </a:r>
            <a:r>
              <a:rPr lang="en-US" sz="2200" dirty="0" err="1"/>
              <a:t>urushi</a:t>
            </a:r>
            <a:r>
              <a:rPr lang="en-US" sz="2200" dirty="0"/>
              <a:t> </a:t>
            </a:r>
            <a:r>
              <a:rPr lang="en-US" sz="2200" dirty="0" err="1"/>
              <a:t>xavfini</a:t>
            </a:r>
            <a:r>
              <a:rPr lang="en-US" sz="2200" dirty="0"/>
              <a:t> </a:t>
            </a:r>
            <a:r>
              <a:rPr lang="en-US" sz="2200" dirty="0" err="1"/>
              <a:t>eslaymiz</a:t>
            </a:r>
            <a:r>
              <a:rPr lang="en-US" sz="2200" dirty="0"/>
              <a:t>. </a:t>
            </a:r>
            <a:r>
              <a:rPr lang="en-US" sz="2200" dirty="0" err="1"/>
              <a:t>Ayni</a:t>
            </a:r>
            <a:r>
              <a:rPr lang="en-US" sz="2200" dirty="0"/>
              <a:t> </a:t>
            </a:r>
            <a:r>
              <a:rPr lang="en-US" sz="2200" dirty="0" err="1"/>
              <a:t>paytda</a:t>
            </a:r>
            <a:r>
              <a:rPr lang="en-US" sz="2200" dirty="0"/>
              <a:t>, </a:t>
            </a:r>
            <a:r>
              <a:rPr lang="en-US" sz="2200" dirty="0" err="1"/>
              <a:t>hatto</a:t>
            </a:r>
            <a:r>
              <a:rPr lang="en-US" sz="2200" dirty="0"/>
              <a:t> </a:t>
            </a:r>
            <a:r>
              <a:rPr lang="en-US" sz="2200" dirty="0" err="1"/>
              <a:t>bizning</a:t>
            </a:r>
            <a:r>
              <a:rPr lang="en-US" sz="2200" dirty="0"/>
              <a:t> </a:t>
            </a:r>
            <a:r>
              <a:rPr lang="en-US" sz="2200" dirty="0" err="1"/>
              <a:t>xonamiz</a:t>
            </a:r>
            <a:r>
              <a:rPr lang="en-US" sz="2200" dirty="0"/>
              <a:t> ham </a:t>
            </a:r>
            <a:r>
              <a:rPr lang="en-US" sz="2200" dirty="0" err="1"/>
              <a:t>bu</a:t>
            </a:r>
            <a:r>
              <a:rPr lang="en-US" sz="2200" dirty="0"/>
              <a:t> </a:t>
            </a:r>
            <a:r>
              <a:rPr lang="en-US" sz="2200" dirty="0" err="1"/>
              <a:t>nuqtai</a:t>
            </a:r>
            <a:r>
              <a:rPr lang="en-US" sz="2200" dirty="0"/>
              <a:t> </a:t>
            </a:r>
            <a:r>
              <a:rPr lang="en-US" sz="2200" dirty="0" err="1"/>
              <a:t>nazardan</a:t>
            </a:r>
            <a:r>
              <a:rPr lang="en-US" sz="2200" dirty="0"/>
              <a:t> </a:t>
            </a:r>
            <a:r>
              <a:rPr lang="en-US" sz="2200" dirty="0" err="1"/>
              <a:t>xavfli</a:t>
            </a:r>
            <a:r>
              <a:rPr lang="en-US" sz="2200" dirty="0"/>
              <a:t> </a:t>
            </a:r>
            <a:r>
              <a:rPr lang="en-US" sz="2200" dirty="0" err="1"/>
              <a:t>bo'lishi</a:t>
            </a:r>
            <a:r>
              <a:rPr lang="en-US" sz="2200" dirty="0"/>
              <a:t> </a:t>
            </a:r>
            <a:r>
              <a:rPr lang="en-US" sz="2200" dirty="0" err="1"/>
              <a:t>mumkin</a:t>
            </a:r>
            <a:r>
              <a:rPr lang="en-US" sz="2200" dirty="0"/>
              <a:t>. </a:t>
            </a:r>
            <a:r>
              <a:rPr lang="en-US" sz="2200" dirty="0" err="1"/>
              <a:t>Odamlar</a:t>
            </a:r>
            <a:r>
              <a:rPr lang="en-US" sz="2200" dirty="0"/>
              <a:t> </a:t>
            </a:r>
            <a:r>
              <a:rPr lang="en-US" sz="2200" dirty="0" err="1"/>
              <a:t>har</a:t>
            </a:r>
            <a:r>
              <a:rPr lang="en-US" sz="2200" dirty="0"/>
              <a:t> </a:t>
            </a:r>
            <a:r>
              <a:rPr lang="en-US" sz="2200" dirty="0" err="1"/>
              <a:t>kuni</a:t>
            </a:r>
            <a:r>
              <a:rPr lang="en-US" sz="2200" dirty="0"/>
              <a:t> </a:t>
            </a:r>
            <a:r>
              <a:rPr lang="en-US" sz="2200" dirty="0" err="1"/>
              <a:t>radiatsiyaga</a:t>
            </a:r>
            <a:r>
              <a:rPr lang="en-US" sz="2200" dirty="0"/>
              <a:t> </a:t>
            </a:r>
            <a:r>
              <a:rPr lang="en-US" sz="2200" dirty="0" err="1"/>
              <a:t>duchor</a:t>
            </a:r>
            <a:r>
              <a:rPr lang="en-US" sz="2200" dirty="0"/>
              <a:t> </a:t>
            </a:r>
            <a:r>
              <a:rPr lang="en-US" sz="2200" dirty="0" err="1"/>
              <a:t>bo'lishadi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</a:t>
            </a:r>
            <a:r>
              <a:rPr lang="en-US" sz="2200" dirty="0" err="1"/>
              <a:t>ularning</a:t>
            </a:r>
            <a:r>
              <a:rPr lang="en-US" sz="2200" dirty="0"/>
              <a:t> </a:t>
            </a:r>
            <a:r>
              <a:rPr lang="en-US" sz="2200" dirty="0" err="1"/>
              <a:t>aksariyati</a:t>
            </a:r>
            <a:r>
              <a:rPr lang="en-US" sz="2200" dirty="0"/>
              <a:t> </a:t>
            </a:r>
            <a:r>
              <a:rPr lang="en-US" sz="2200" dirty="0" err="1"/>
              <a:t>tabiiy</a:t>
            </a:r>
            <a:r>
              <a:rPr lang="en-US" sz="2200" dirty="0"/>
              <a:t> </a:t>
            </a:r>
            <a:r>
              <a:rPr lang="en-US" sz="2200" dirty="0" err="1"/>
              <a:t>manbalardan</a:t>
            </a:r>
            <a:r>
              <a:rPr lang="en-US" sz="2200" dirty="0"/>
              <a:t> </a:t>
            </a:r>
            <a:r>
              <a:rPr lang="en-US" sz="2200" dirty="0" err="1"/>
              <a:t>keladi</a:t>
            </a:r>
            <a:r>
              <a:rPr lang="en-US" sz="2200" dirty="0"/>
              <a:t>. </a:t>
            </a:r>
            <a:r>
              <a:rPr lang="en-US" sz="2200" dirty="0" err="1"/>
              <a:t>Masalan</a:t>
            </a:r>
            <a:r>
              <a:rPr lang="en-US" sz="2200" dirty="0"/>
              <a:t>, his </a:t>
            </a:r>
            <a:r>
              <a:rPr lang="en-US" sz="2200" dirty="0" err="1"/>
              <a:t>qilib</a:t>
            </a:r>
            <a:r>
              <a:rPr lang="en-US" sz="2200" dirty="0"/>
              <a:t> </a:t>
            </a:r>
            <a:r>
              <a:rPr lang="en-US" sz="2200" dirty="0" err="1"/>
              <a:t>bo'lmaydigan</a:t>
            </a:r>
            <a:r>
              <a:rPr lang="en-US" sz="2200" dirty="0"/>
              <a:t>, </a:t>
            </a:r>
            <a:r>
              <a:rPr lang="en-US" sz="2200" dirty="0" err="1"/>
              <a:t>lekin</a:t>
            </a:r>
            <a:r>
              <a:rPr lang="en-US" sz="2200" dirty="0"/>
              <a:t> </a:t>
            </a:r>
            <a:r>
              <a:rPr lang="en-US" sz="2200" dirty="0" err="1"/>
              <a:t>atrofimizdagi</a:t>
            </a:r>
            <a:r>
              <a:rPr lang="en-US" sz="2200" dirty="0"/>
              <a:t> </a:t>
            </a:r>
            <a:r>
              <a:rPr lang="en-US" sz="2200" dirty="0" err="1"/>
              <a:t>havoda</a:t>
            </a:r>
            <a:r>
              <a:rPr lang="en-US" sz="2200" dirty="0"/>
              <a:t> </a:t>
            </a:r>
            <a:r>
              <a:rPr lang="en-US" sz="2200" dirty="0" err="1"/>
              <a:t>doimo</a:t>
            </a:r>
            <a:r>
              <a:rPr lang="en-US" sz="2200" dirty="0"/>
              <a:t> </a:t>
            </a:r>
            <a:r>
              <a:rPr lang="en-US" sz="2200" dirty="0" err="1"/>
              <a:t>erigan</a:t>
            </a:r>
            <a:r>
              <a:rPr lang="en-US" sz="2200" dirty="0"/>
              <a:t> radon </a:t>
            </a:r>
            <a:r>
              <a:rPr lang="en-US" sz="2200" dirty="0" err="1"/>
              <a:t>gazi</a:t>
            </a:r>
            <a:r>
              <a:rPr lang="en-US" sz="2200" dirty="0"/>
              <a:t>. </a:t>
            </a:r>
            <a:r>
              <a:rPr lang="en-US" sz="2200" dirty="0" err="1"/>
              <a:t>Ular</a:t>
            </a:r>
            <a:r>
              <a:rPr lang="en-US" sz="2200" dirty="0"/>
              <a:t> </a:t>
            </a:r>
            <a:r>
              <a:rPr lang="en-US" sz="2200" dirty="0" err="1"/>
              <a:t>Novosibirskda</a:t>
            </a:r>
            <a:r>
              <a:rPr lang="en-US" sz="2200" dirty="0"/>
              <a:t> </a:t>
            </a:r>
            <a:r>
              <a:rPr lang="en-US" sz="2200" dirty="0" err="1"/>
              <a:t>Sibir</a:t>
            </a:r>
            <a:r>
              <a:rPr lang="en-US" sz="2200" dirty="0"/>
              <a:t> federal </a:t>
            </a:r>
            <a:r>
              <a:rPr lang="en-US" sz="2200" dirty="0" err="1"/>
              <a:t>okrugidagi</a:t>
            </a:r>
            <a:r>
              <a:rPr lang="en-US" sz="2200" dirty="0"/>
              <a:t> </a:t>
            </a:r>
            <a:r>
              <a:rPr lang="en-US" sz="2200" dirty="0" err="1"/>
              <a:t>Davlat</a:t>
            </a:r>
            <a:r>
              <a:rPr lang="en-US" sz="2200" dirty="0"/>
              <a:t> </a:t>
            </a:r>
            <a:r>
              <a:rPr lang="en-US" sz="2200" dirty="0" err="1"/>
              <a:t>laboratoriya</a:t>
            </a:r>
            <a:r>
              <a:rPr lang="en-US" sz="2200" dirty="0"/>
              <a:t> </a:t>
            </a:r>
            <a:r>
              <a:rPr lang="en-US" sz="2200" dirty="0" err="1"/>
              <a:t>tahlillari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</a:t>
            </a:r>
            <a:r>
              <a:rPr lang="en-US" sz="2200" dirty="0" err="1"/>
              <a:t>texnik</a:t>
            </a:r>
            <a:r>
              <a:rPr lang="en-US" sz="2200" dirty="0"/>
              <a:t> </a:t>
            </a:r>
            <a:r>
              <a:rPr lang="en-US" sz="2200" dirty="0" err="1"/>
              <a:t>o'lchovlar</a:t>
            </a:r>
            <a:r>
              <a:rPr lang="en-US" sz="2200" dirty="0"/>
              <a:t> </a:t>
            </a:r>
            <a:r>
              <a:rPr lang="en-US" sz="2200" dirty="0" err="1"/>
              <a:t>markazida</a:t>
            </a:r>
            <a:r>
              <a:rPr lang="en-US" sz="2200" dirty="0"/>
              <a:t> </a:t>
            </a:r>
            <a:r>
              <a:rPr lang="en-US" sz="2200" dirty="0" err="1"/>
              <a:t>o'tkazilgan</a:t>
            </a:r>
            <a:r>
              <a:rPr lang="en-US" sz="2200" dirty="0"/>
              <a:t> </a:t>
            </a:r>
            <a:r>
              <a:rPr lang="en-US" sz="2200" dirty="0" err="1"/>
              <a:t>seminarda</a:t>
            </a:r>
            <a:r>
              <a:rPr lang="en-US" sz="2200" dirty="0"/>
              <a:t> </a:t>
            </a:r>
            <a:r>
              <a:rPr lang="en-US" sz="2200" dirty="0" err="1"/>
              <a:t>bu</a:t>
            </a:r>
            <a:r>
              <a:rPr lang="en-US" sz="2200" dirty="0"/>
              <a:t> </a:t>
            </a:r>
            <a:r>
              <a:rPr lang="en-US" sz="2200" dirty="0" err="1"/>
              <a:t>qachon</a:t>
            </a:r>
            <a:r>
              <a:rPr lang="en-US" sz="2200" dirty="0"/>
              <a:t> </a:t>
            </a:r>
            <a:r>
              <a:rPr lang="en-US" sz="2200" dirty="0" err="1"/>
              <a:t>xavf</a:t>
            </a:r>
            <a:r>
              <a:rPr lang="en-US" sz="2200" dirty="0"/>
              <a:t> </a:t>
            </a:r>
            <a:r>
              <a:rPr lang="en-US" sz="2200" dirty="0" err="1"/>
              <a:t>tug'dirishi</a:t>
            </a:r>
            <a:r>
              <a:rPr lang="en-US" sz="2200" dirty="0"/>
              <a:t> </a:t>
            </a:r>
            <a:r>
              <a:rPr lang="en-US" sz="2200" dirty="0" err="1"/>
              <a:t>mumkinligi</a:t>
            </a:r>
            <a:r>
              <a:rPr lang="en-US" sz="2200" dirty="0"/>
              <a:t> </a:t>
            </a:r>
            <a:r>
              <a:rPr lang="en-US" sz="2200" dirty="0" err="1"/>
              <a:t>haqida</a:t>
            </a:r>
            <a:r>
              <a:rPr lang="en-US" sz="2200" dirty="0"/>
              <a:t> </a:t>
            </a:r>
            <a:r>
              <a:rPr lang="en-US" sz="2200" dirty="0" err="1"/>
              <a:t>gaplashdilar</a:t>
            </a:r>
            <a:r>
              <a:rPr lang="en-US" sz="2200" dirty="0"/>
              <a:t>. </a:t>
            </a:r>
            <a:r>
              <a:rPr lang="en-US" sz="2200" dirty="0" err="1"/>
              <a:t>Tadbirda</a:t>
            </a:r>
            <a:r>
              <a:rPr lang="en-US" sz="2200" dirty="0"/>
              <a:t> </a:t>
            </a:r>
            <a:r>
              <a:rPr lang="en-US" sz="2200" dirty="0" err="1"/>
              <a:t>ishtirok</a:t>
            </a:r>
            <a:r>
              <a:rPr lang="en-US" sz="2200" dirty="0"/>
              <a:t> </a:t>
            </a:r>
            <a:r>
              <a:rPr lang="en-US" sz="2200" dirty="0" err="1"/>
              <a:t>etib</a:t>
            </a:r>
            <a:r>
              <a:rPr lang="en-US" sz="2200" dirty="0"/>
              <a:t>, </a:t>
            </a:r>
            <a:r>
              <a:rPr lang="en-US" sz="2200" dirty="0" err="1"/>
              <a:t>rangsiz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</a:t>
            </a:r>
            <a:r>
              <a:rPr lang="en-US" sz="2200" dirty="0" err="1"/>
              <a:t>hidsiz</a:t>
            </a:r>
            <a:r>
              <a:rPr lang="en-US" sz="2200" dirty="0"/>
              <a:t> </a:t>
            </a:r>
            <a:r>
              <a:rPr lang="en-US" sz="2200" dirty="0" err="1"/>
              <a:t>gaz</a:t>
            </a:r>
            <a:r>
              <a:rPr lang="en-US" sz="2200" dirty="0"/>
              <a:t> </a:t>
            </a:r>
            <a:r>
              <a:rPr lang="en-US" sz="2200" dirty="0" err="1"/>
              <a:t>kimga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</a:t>
            </a:r>
            <a:r>
              <a:rPr lang="en-US" sz="2200" dirty="0" err="1"/>
              <a:t>qanday</a:t>
            </a:r>
            <a:r>
              <a:rPr lang="en-US" sz="2200" dirty="0"/>
              <a:t> </a:t>
            </a:r>
            <a:r>
              <a:rPr lang="en-US" sz="2200" dirty="0" err="1"/>
              <a:t>xavf</a:t>
            </a:r>
            <a:r>
              <a:rPr lang="en-US" sz="2200" dirty="0"/>
              <a:t> </a:t>
            </a:r>
            <a:r>
              <a:rPr lang="en-US" sz="2200" dirty="0" err="1"/>
              <a:t>tug‘dirayotganini</a:t>
            </a:r>
            <a:r>
              <a:rPr lang="en-US" sz="2200" dirty="0"/>
              <a:t> </a:t>
            </a:r>
            <a:r>
              <a:rPr lang="en-US" sz="2200" dirty="0" err="1"/>
              <a:t>aniqladik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529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36941A7-DD92-43D0-A3E1-9C49B3EB2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Radon </a:t>
            </a:r>
            <a:r>
              <a:rPr lang="en-US" dirty="0" err="1"/>
              <a:t>gazi</a:t>
            </a:r>
            <a:r>
              <a:rPr lang="en-US" dirty="0"/>
              <a:t> </a:t>
            </a:r>
            <a:r>
              <a:rPr lang="en-US" dirty="0" err="1"/>
              <a:t>tabiati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manbalari</a:t>
            </a:r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4CDA9B55-08B5-428A-8F2F-3F72B3AD3D05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1320800"/>
            <a:ext cx="4197350" cy="39624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Radon </a:t>
            </a:r>
            <a:r>
              <a:rPr lang="en-US" dirty="0" err="1"/>
              <a:t>gazi</a:t>
            </a:r>
            <a:r>
              <a:rPr lang="en-US" dirty="0"/>
              <a:t>, </a:t>
            </a:r>
            <a:r>
              <a:rPr lang="en-US" dirty="0" err="1"/>
              <a:t>tabiiy</a:t>
            </a:r>
            <a:r>
              <a:rPr lang="en-US" dirty="0"/>
              <a:t> </a:t>
            </a:r>
            <a:r>
              <a:rPr lang="en-US" dirty="0" err="1"/>
              <a:t>radioaktiv</a:t>
            </a:r>
            <a:r>
              <a:rPr lang="en-US" dirty="0"/>
              <a:t> element </a:t>
            </a:r>
            <a:r>
              <a:rPr lang="en-US" dirty="0" err="1"/>
              <a:t>bo’lib</a:t>
            </a:r>
            <a:r>
              <a:rPr lang="en-US" dirty="0"/>
              <a:t> ,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osti</a:t>
            </a:r>
            <a:r>
              <a:rPr lang="en-US" dirty="0"/>
              <a:t> </a:t>
            </a:r>
            <a:r>
              <a:rPr lang="en-US" dirty="0" err="1"/>
              <a:t>qattiq</a:t>
            </a:r>
            <a:r>
              <a:rPr lang="en-US" dirty="0"/>
              <a:t> </a:t>
            </a:r>
            <a:r>
              <a:rPr lang="en-US" dirty="0" err="1"/>
              <a:t>jinslaridan</a:t>
            </a:r>
            <a:r>
              <a:rPr lang="en-US" dirty="0"/>
              <a:t> </a:t>
            </a:r>
            <a:r>
              <a:rPr lang="en-US" dirty="0" err="1"/>
              <a:t>chiqadi</a:t>
            </a:r>
            <a:r>
              <a:rPr lang="en-US" dirty="0"/>
              <a:t>. U, </a:t>
            </a:r>
            <a:r>
              <a:rPr lang="en-US" dirty="0" err="1"/>
              <a:t>asosan</a:t>
            </a:r>
            <a:r>
              <a:rPr lang="en-US" dirty="0"/>
              <a:t>, </a:t>
            </a:r>
            <a:r>
              <a:rPr lang="en-US" dirty="0" err="1"/>
              <a:t>uran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tariyning</a:t>
            </a:r>
            <a:r>
              <a:rPr lang="en-US" dirty="0"/>
              <a:t> </a:t>
            </a:r>
            <a:r>
              <a:rPr lang="en-US" dirty="0" err="1"/>
              <a:t>parchalanish</a:t>
            </a:r>
            <a:r>
              <a:rPr lang="en-US" dirty="0"/>
              <a:t> </a:t>
            </a:r>
            <a:r>
              <a:rPr lang="en-US" dirty="0" err="1"/>
              <a:t>jarayonida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bo’ladi</a:t>
            </a:r>
            <a:r>
              <a:rPr lang="en-US" dirty="0"/>
              <a:t>. Radon </a:t>
            </a:r>
            <a:r>
              <a:rPr lang="en-US" dirty="0" err="1"/>
              <a:t>gazining</a:t>
            </a:r>
            <a:r>
              <a:rPr lang="en-US" dirty="0"/>
              <a:t> </a:t>
            </a:r>
            <a:r>
              <a:rPr lang="en-US" dirty="0" err="1"/>
              <a:t>konsentratsiyasi</a:t>
            </a:r>
            <a:r>
              <a:rPr lang="en-US" dirty="0"/>
              <a:t>,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osti</a:t>
            </a:r>
            <a:r>
              <a:rPr lang="en-US" dirty="0"/>
              <a:t> </a:t>
            </a:r>
            <a:r>
              <a:rPr lang="en-US" dirty="0" err="1"/>
              <a:t>jinslarining</a:t>
            </a:r>
            <a:r>
              <a:rPr lang="en-US" dirty="0"/>
              <a:t> </a:t>
            </a:r>
            <a:r>
              <a:rPr lang="en-US" dirty="0" err="1"/>
              <a:t>tarkibiga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muhit</a:t>
            </a:r>
            <a:r>
              <a:rPr lang="en-US" dirty="0"/>
              <a:t> </a:t>
            </a:r>
            <a:r>
              <a:rPr lang="en-US" dirty="0" err="1"/>
              <a:t>sharoitlariga</a:t>
            </a:r>
            <a:r>
              <a:rPr lang="en-US" dirty="0"/>
              <a:t> </a:t>
            </a:r>
            <a:r>
              <a:rPr lang="en-US" dirty="0" err="1"/>
              <a:t>bog’liq</a:t>
            </a:r>
            <a:r>
              <a:rPr lang="en-US" dirty="0"/>
              <a:t>. U, </a:t>
            </a:r>
            <a:r>
              <a:rPr lang="en-US" dirty="0" err="1"/>
              <a:t>koplab</a:t>
            </a:r>
            <a:r>
              <a:rPr lang="en-US" dirty="0"/>
              <a:t> </a:t>
            </a:r>
            <a:r>
              <a:rPr lang="en-US" dirty="0" err="1"/>
              <a:t>joylarda</a:t>
            </a:r>
            <a:r>
              <a:rPr lang="en-US" dirty="0"/>
              <a:t>, </a:t>
            </a:r>
            <a:r>
              <a:rPr lang="en-US" dirty="0" err="1"/>
              <a:t>xususan</a:t>
            </a:r>
            <a:r>
              <a:rPr lang="en-US" dirty="0"/>
              <a:t>, </a:t>
            </a:r>
            <a:r>
              <a:rPr lang="en-US" dirty="0" err="1"/>
              <a:t>yopiq</a:t>
            </a:r>
            <a:r>
              <a:rPr lang="en-US" dirty="0"/>
              <a:t> </a:t>
            </a:r>
            <a:r>
              <a:rPr lang="en-US" dirty="0" err="1"/>
              <a:t>joylarda</a:t>
            </a:r>
            <a:r>
              <a:rPr lang="en-US" dirty="0"/>
              <a:t> </a:t>
            </a:r>
            <a:r>
              <a:rPr lang="en-US" dirty="0" err="1"/>
              <a:t>toplanishi</a:t>
            </a:r>
            <a:r>
              <a:rPr lang="en-US" dirty="0"/>
              <a:t> </a:t>
            </a:r>
            <a:r>
              <a:rPr lang="en-US" dirty="0" err="1"/>
              <a:t>to’planishi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  <a:p>
            <a:r>
              <a:rPr lang="en-US" dirty="0"/>
              <a:t>Radon </a:t>
            </a:r>
            <a:r>
              <a:rPr lang="en-US" dirty="0" err="1"/>
              <a:t>gazi</a:t>
            </a:r>
            <a:r>
              <a:rPr lang="en-US" dirty="0"/>
              <a:t> </a:t>
            </a:r>
            <a:r>
              <a:rPr lang="en-US" dirty="0" err="1"/>
              <a:t>asosan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ostidagi</a:t>
            </a:r>
            <a:r>
              <a:rPr lang="en-US" dirty="0"/>
              <a:t> </a:t>
            </a:r>
            <a:r>
              <a:rPr lang="en-US" dirty="0" err="1"/>
              <a:t>uran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toriy</a:t>
            </a:r>
            <a:r>
              <a:rPr lang="en-US" dirty="0"/>
              <a:t> </a:t>
            </a:r>
            <a:r>
              <a:rPr lang="en-US" dirty="0" err="1"/>
              <a:t>minerallaridan</a:t>
            </a:r>
            <a:r>
              <a:rPr lang="en-US" dirty="0"/>
              <a:t> 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chiqadi</a:t>
            </a:r>
            <a:r>
              <a:rPr lang="en-US" dirty="0"/>
              <a:t>. U,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osti</a:t>
            </a:r>
            <a:r>
              <a:rPr lang="en-US" dirty="0"/>
              <a:t> </a:t>
            </a:r>
            <a:r>
              <a:rPr lang="en-US" dirty="0" err="1"/>
              <a:t>suvlarida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tuproqda</a:t>
            </a:r>
            <a:r>
              <a:rPr lang="en-US" dirty="0"/>
              <a:t> ham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, </a:t>
            </a:r>
            <a:r>
              <a:rPr lang="en-US" dirty="0" err="1"/>
              <a:t>havoga</a:t>
            </a:r>
            <a:r>
              <a:rPr lang="en-US" dirty="0"/>
              <a:t> </a:t>
            </a:r>
            <a:r>
              <a:rPr lang="en-US" dirty="0" err="1"/>
              <a:t>chiqishi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 Radon, </a:t>
            </a:r>
            <a:r>
              <a:rPr lang="en-US" dirty="0" err="1"/>
              <a:t>shuningdek</a:t>
            </a:r>
            <a:r>
              <a:rPr lang="en-US" dirty="0"/>
              <a:t> </a:t>
            </a:r>
            <a:r>
              <a:rPr lang="en-US" dirty="0" err="1"/>
              <a:t>qurilish</a:t>
            </a:r>
            <a:r>
              <a:rPr lang="en-US" dirty="0"/>
              <a:t> </a:t>
            </a:r>
            <a:r>
              <a:rPr lang="en-US" dirty="0" err="1"/>
              <a:t>materiallari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ham </a:t>
            </a:r>
            <a:r>
              <a:rPr lang="en-US" dirty="0" err="1"/>
              <a:t>kopayishi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hovoda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darajada</a:t>
            </a:r>
            <a:r>
              <a:rPr lang="en-US" dirty="0"/>
              <a:t> </a:t>
            </a:r>
            <a:r>
              <a:rPr lang="en-US" dirty="0" err="1"/>
              <a:t>toplanishiga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endParaRPr lang="ru-RU" dirty="0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2175A0AD-2007-4A40-952B-8572A50C689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472238" y="1096963"/>
            <a:ext cx="5719762" cy="4362450"/>
          </a:xfrm>
        </p:spPr>
      </p:pic>
    </p:spTree>
    <p:extLst>
      <p:ext uri="{BB962C8B-B14F-4D97-AF65-F5344CB8AC3E}">
        <p14:creationId xmlns:p14="http://schemas.microsoft.com/office/powerpoint/2010/main" val="664314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32380EE4-DEF2-4B2A-A450-82EE693B2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Radon </a:t>
            </a:r>
            <a:r>
              <a:rPr lang="en-US" sz="1800" dirty="0" err="1"/>
              <a:t>radiyning</a:t>
            </a:r>
            <a:r>
              <a:rPr lang="en-US" sz="1800" dirty="0"/>
              <a:t> </a:t>
            </a:r>
            <a:r>
              <a:rPr lang="en-US" sz="1800" dirty="0" err="1"/>
              <a:t>parchalanishi</a:t>
            </a:r>
            <a:r>
              <a:rPr lang="en-US" sz="1800" dirty="0"/>
              <a:t> </a:t>
            </a:r>
            <a:r>
              <a:rPr lang="en-US" sz="1800" dirty="0" err="1"/>
              <a:t>paytida</a:t>
            </a:r>
            <a:r>
              <a:rPr lang="en-US" sz="1800" dirty="0"/>
              <a:t> </a:t>
            </a:r>
            <a:r>
              <a:rPr lang="en-US" sz="1800" dirty="0" err="1"/>
              <a:t>hosil</a:t>
            </a:r>
            <a:r>
              <a:rPr lang="en-US" sz="1800" dirty="0"/>
              <a:t> </a:t>
            </a:r>
            <a:r>
              <a:rPr lang="en-US" sz="1800" dirty="0" err="1"/>
              <a:t>bo’lgan</a:t>
            </a:r>
            <a:r>
              <a:rPr lang="en-US" sz="1800" dirty="0"/>
              <a:t> inert </a:t>
            </a:r>
            <a:r>
              <a:rPr lang="en-US" sz="1800" dirty="0" err="1"/>
              <a:t>radioktiv</a:t>
            </a:r>
            <a:r>
              <a:rPr lang="en-US" sz="1800" dirty="0"/>
              <a:t> </a:t>
            </a:r>
            <a:r>
              <a:rPr lang="en-US" sz="1800" dirty="0" err="1"/>
              <a:t>gaz</a:t>
            </a:r>
            <a:r>
              <a:rPr lang="en-US" sz="1800" dirty="0"/>
              <a:t> </a:t>
            </a:r>
            <a:r>
              <a:rPr lang="en-US" sz="1800" dirty="0" err="1"/>
              <a:t>bo’lib</a:t>
            </a:r>
            <a:r>
              <a:rPr lang="en-US" sz="1800" dirty="0"/>
              <a:t>, </a:t>
            </a:r>
            <a:r>
              <a:rPr lang="en-US" sz="1800" dirty="0" err="1"/>
              <a:t>yarim</a:t>
            </a:r>
            <a:r>
              <a:rPr lang="en-US" sz="1800" dirty="0"/>
              <a:t> </a:t>
            </a:r>
            <a:r>
              <a:rPr lang="en-US" sz="1800" dirty="0" err="1"/>
              <a:t>yemirilish</a:t>
            </a:r>
            <a:r>
              <a:rPr lang="en-US" sz="1800" dirty="0"/>
              <a:t> </a:t>
            </a:r>
            <a:r>
              <a:rPr lang="en-US" sz="1800" dirty="0" err="1"/>
              <a:t>davri</a:t>
            </a:r>
            <a:r>
              <a:rPr lang="en-US" sz="1800" dirty="0"/>
              <a:t> 3 – 8 </a:t>
            </a:r>
            <a:r>
              <a:rPr lang="en-US" sz="1800" dirty="0" err="1"/>
              <a:t>kunni</a:t>
            </a:r>
            <a:r>
              <a:rPr lang="en-US" sz="1800" dirty="0"/>
              <a:t> </a:t>
            </a:r>
            <a:r>
              <a:rPr lang="en-US" sz="1800" dirty="0" err="1"/>
              <a:t>tashkil</a:t>
            </a:r>
            <a:r>
              <a:rPr lang="en-US" sz="1800" dirty="0"/>
              <a:t> </a:t>
            </a:r>
            <a:r>
              <a:rPr lang="en-US" sz="1800" dirty="0" err="1"/>
              <a:t>qiladi</a:t>
            </a:r>
            <a:r>
              <a:rPr lang="en-US" sz="1800" dirty="0"/>
              <a:t>. Radon </a:t>
            </a:r>
            <a:r>
              <a:rPr lang="en-US" sz="1800" dirty="0" err="1"/>
              <a:t>parchalanganda</a:t>
            </a:r>
            <a:r>
              <a:rPr lang="en-US" sz="1800" dirty="0"/>
              <a:t> </a:t>
            </a:r>
            <a:r>
              <a:rPr lang="en-US" sz="1800" dirty="0" err="1"/>
              <a:t>uning</a:t>
            </a:r>
            <a:r>
              <a:rPr lang="en-US" sz="1800" dirty="0"/>
              <a:t> </a:t>
            </a:r>
            <a:r>
              <a:rPr lang="en-US" sz="1800" dirty="0" err="1"/>
              <a:t>qizil</a:t>
            </a:r>
            <a:r>
              <a:rPr lang="en-US" sz="1800" dirty="0"/>
              <a:t> </a:t>
            </a:r>
            <a:r>
              <a:rPr lang="en-US" sz="1800" dirty="0" err="1"/>
              <a:t>maxsuloti</a:t>
            </a:r>
            <a:r>
              <a:rPr lang="en-US" sz="1800" dirty="0"/>
              <a:t> </a:t>
            </a:r>
            <a:r>
              <a:rPr lang="en-US" sz="1800" dirty="0" err="1"/>
              <a:t>hosil</a:t>
            </a:r>
            <a:r>
              <a:rPr lang="en-US" sz="1800" dirty="0"/>
              <a:t> </a:t>
            </a:r>
            <a:r>
              <a:rPr lang="en-US" sz="1800" dirty="0" err="1"/>
              <a:t>bo’ladi</a:t>
            </a:r>
            <a:r>
              <a:rPr lang="en-US" sz="1800" dirty="0"/>
              <a:t>.  </a:t>
            </a:r>
            <a:r>
              <a:rPr lang="en-US" sz="1800" dirty="0" err="1"/>
              <a:t>Bular</a:t>
            </a:r>
            <a:r>
              <a:rPr lang="en-US" sz="1800" dirty="0"/>
              <a:t> </a:t>
            </a:r>
            <a:r>
              <a:rPr lang="en-US" sz="1800" dirty="0" err="1"/>
              <a:t>yarim</a:t>
            </a:r>
            <a:r>
              <a:rPr lang="en-US" sz="1800" dirty="0"/>
              <a:t> </a:t>
            </a:r>
            <a:r>
              <a:rPr lang="en-US" sz="1800" dirty="0" err="1"/>
              <a:t>yemrilish</a:t>
            </a:r>
            <a:r>
              <a:rPr lang="en-US" sz="1800" dirty="0"/>
              <a:t> </a:t>
            </a:r>
            <a:r>
              <a:rPr lang="en-US" sz="1800" dirty="0" err="1"/>
              <a:t>davri</a:t>
            </a:r>
            <a:r>
              <a:rPr lang="en-US" sz="1800" dirty="0"/>
              <a:t> 30 </a:t>
            </a:r>
            <a:r>
              <a:rPr lang="en-US" sz="1800" dirty="0" err="1"/>
              <a:t>minutgacha</a:t>
            </a:r>
            <a:r>
              <a:rPr lang="en-US" sz="1800" dirty="0"/>
              <a:t> </a:t>
            </a:r>
            <a:r>
              <a:rPr lang="en-US" sz="1800" dirty="0" err="1"/>
              <a:t>bo’lgan</a:t>
            </a:r>
            <a:r>
              <a:rPr lang="en-US" sz="1800" dirty="0"/>
              <a:t> </a:t>
            </a:r>
            <a:r>
              <a:rPr lang="en-US" sz="1800" dirty="0" err="1"/>
              <a:t>qisqa</a:t>
            </a:r>
            <a:r>
              <a:rPr lang="en-US" sz="1800" dirty="0"/>
              <a:t> </a:t>
            </a:r>
            <a:r>
              <a:rPr lang="en-US" sz="1800" dirty="0" err="1"/>
              <a:t>umirli</a:t>
            </a:r>
            <a:r>
              <a:rPr lang="en-US" sz="1800" dirty="0"/>
              <a:t> </a:t>
            </a:r>
            <a:r>
              <a:rPr lang="en-US" sz="1800" dirty="0" err="1"/>
              <a:t>izatoplardir</a:t>
            </a:r>
            <a:r>
              <a:rPr lang="en-US" sz="1800" dirty="0"/>
              <a:t>. Radon 3 </a:t>
            </a:r>
            <a:r>
              <a:rPr lang="en-US" sz="1800" dirty="0" err="1"/>
              <a:t>soat</a:t>
            </a:r>
            <a:r>
              <a:rPr lang="en-US" sz="1800" dirty="0"/>
              <a:t> </a:t>
            </a:r>
            <a:r>
              <a:rPr lang="en-US" sz="1800" dirty="0" err="1"/>
              <a:t>o’tgach</a:t>
            </a:r>
            <a:r>
              <a:rPr lang="en-US" sz="1800" dirty="0"/>
              <a:t> </a:t>
            </a:r>
            <a:r>
              <a:rPr lang="en-US" sz="1800" dirty="0" err="1"/>
              <a:t>butunlay</a:t>
            </a:r>
            <a:r>
              <a:rPr lang="en-US" sz="1800" dirty="0"/>
              <a:t> </a:t>
            </a:r>
            <a:r>
              <a:rPr lang="en-US" sz="1800" dirty="0" err="1"/>
              <a:t>parchalanadi</a:t>
            </a:r>
            <a:r>
              <a:rPr lang="en-US" sz="1800" dirty="0"/>
              <a:t>. </a:t>
            </a:r>
            <a:endParaRPr lang="ru-RU" sz="18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A7B2749A-35DF-405A-ADDC-1F893642FCA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3657600"/>
            <a:ext cx="5084763" cy="13716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9E73A0-AC22-421C-91B8-5DD1FA9E4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381" y="2543036"/>
            <a:ext cx="6695441" cy="410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59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7D3D38-0723-4660-BC73-24A00E2F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99" y="499852"/>
            <a:ext cx="9404723" cy="1400530"/>
          </a:xfrm>
        </p:spPr>
        <p:txBody>
          <a:bodyPr/>
          <a:lstStyle/>
          <a:p>
            <a:r>
              <a:rPr lang="en-US" sz="2000" dirty="0"/>
              <a:t>Radon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davolashga</a:t>
            </a:r>
            <a:r>
              <a:rPr lang="en-US" sz="2000" dirty="0"/>
              <a:t> </a:t>
            </a:r>
            <a:r>
              <a:rPr lang="en-US" sz="2000" dirty="0" err="1"/>
              <a:t>qarshi</a:t>
            </a:r>
            <a:r>
              <a:rPr lang="en-US" sz="2000" dirty="0"/>
              <a:t> </a:t>
            </a:r>
            <a:r>
              <a:rPr lang="en-US" sz="2000" dirty="0" err="1"/>
              <a:t>ko’rsatmalar</a:t>
            </a:r>
            <a:r>
              <a:rPr lang="en-US" sz="2000" dirty="0"/>
              <a:t> spa-</a:t>
            </a:r>
            <a:r>
              <a:rPr lang="en-US" sz="2000" dirty="0" err="1"/>
              <a:t>davolash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bo’lgan</a:t>
            </a:r>
            <a:r>
              <a:rPr lang="en-US" sz="2000" dirty="0"/>
              <a:t> </a:t>
            </a:r>
            <a:r>
              <a:rPr lang="en-US" sz="2000" dirty="0" err="1"/>
              <a:t>yangi</a:t>
            </a:r>
            <a:r>
              <a:rPr lang="en-US" sz="2000" dirty="0"/>
              <a:t> </a:t>
            </a:r>
            <a:r>
              <a:rPr lang="en-US" sz="2000" dirty="0" err="1"/>
              <a:t>protseduralar</a:t>
            </a:r>
            <a:r>
              <a:rPr lang="en-US" sz="2000" dirty="0"/>
              <a:t>:</a:t>
            </a:r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8943FD-550A-46C0-8C57-14A7D8513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581" y="2043492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      </a:t>
            </a:r>
            <a:r>
              <a:rPr lang="en-US" sz="1800" dirty="0" err="1"/>
              <a:t>sil</a:t>
            </a:r>
            <a:r>
              <a:rPr lang="en-US" sz="1800" dirty="0"/>
              <a:t> </a:t>
            </a:r>
            <a:r>
              <a:rPr lang="en-US" sz="1800" dirty="0" err="1"/>
              <a:t>kasalligi</a:t>
            </a:r>
            <a:r>
              <a:rPr lang="en-US" sz="1800" dirty="0"/>
              <a:t>;</a:t>
            </a:r>
          </a:p>
          <a:p>
            <a:r>
              <a:rPr lang="en-US" sz="1800" dirty="0"/>
              <a:t> </a:t>
            </a:r>
            <a:r>
              <a:rPr lang="en-US" sz="1800" dirty="0" err="1"/>
              <a:t>yuqumli</a:t>
            </a:r>
            <a:r>
              <a:rPr lang="en-US" sz="1800" dirty="0"/>
              <a:t> </a:t>
            </a:r>
            <a:r>
              <a:rPr lang="en-US" sz="1800" dirty="0" err="1"/>
              <a:t>kasalliklar</a:t>
            </a:r>
            <a:r>
              <a:rPr lang="en-US" sz="1800" dirty="0"/>
              <a:t>;</a:t>
            </a:r>
          </a:p>
          <a:p>
            <a:r>
              <a:rPr lang="en-US" sz="1800" dirty="0"/>
              <a:t> </a:t>
            </a:r>
            <a:r>
              <a:rPr lang="en-US" sz="1800" dirty="0" err="1"/>
              <a:t>qon</a:t>
            </a:r>
            <a:r>
              <a:rPr lang="en-US" sz="1800" dirty="0"/>
              <a:t> </a:t>
            </a:r>
            <a:r>
              <a:rPr lang="en-US" sz="1800" dirty="0" err="1"/>
              <a:t>kasalliklari</a:t>
            </a:r>
            <a:r>
              <a:rPr lang="en-US" sz="1800" dirty="0"/>
              <a:t>;</a:t>
            </a:r>
          </a:p>
          <a:p>
            <a:r>
              <a:rPr lang="en-US" sz="1800" dirty="0"/>
              <a:t> </a:t>
            </a:r>
            <a:r>
              <a:rPr lang="en-US" sz="1800" dirty="0" err="1"/>
              <a:t>ruhiy</a:t>
            </a:r>
            <a:r>
              <a:rPr lang="en-US" sz="1800" dirty="0"/>
              <a:t> </a:t>
            </a:r>
            <a:r>
              <a:rPr lang="en-US" sz="1800" dirty="0" err="1"/>
              <a:t>kasalliklar</a:t>
            </a:r>
            <a:r>
              <a:rPr lang="en-US" sz="1800" dirty="0"/>
              <a:t>;</a:t>
            </a:r>
          </a:p>
          <a:p>
            <a:r>
              <a:rPr lang="en-US" sz="1800" dirty="0" err="1"/>
              <a:t>homiladorlik</a:t>
            </a:r>
            <a:r>
              <a:rPr lang="en-US" sz="1800" dirty="0"/>
              <a:t> (</a:t>
            </a:r>
            <a:r>
              <a:rPr lang="en-US" sz="1800" dirty="0" err="1"/>
              <a:t>barcha</a:t>
            </a:r>
            <a:r>
              <a:rPr lang="en-US" sz="1800" dirty="0"/>
              <a:t> </a:t>
            </a:r>
            <a:r>
              <a:rPr lang="en-US" sz="1800" dirty="0" err="1"/>
              <a:t>bosqichlar</a:t>
            </a:r>
            <a:r>
              <a:rPr lang="en-US" sz="1800" dirty="0"/>
              <a:t>).</a:t>
            </a:r>
          </a:p>
          <a:p>
            <a:r>
              <a:rPr lang="en-US" sz="1800" dirty="0" err="1"/>
              <a:t>progressiv</a:t>
            </a:r>
            <a:r>
              <a:rPr lang="en-US" sz="1800" dirty="0"/>
              <a:t> </a:t>
            </a:r>
            <a:r>
              <a:rPr lang="en-US" sz="1800" dirty="0" err="1"/>
              <a:t>keksalik</a:t>
            </a:r>
            <a:r>
              <a:rPr lang="en-US" sz="1800" dirty="0"/>
              <a:t> </a:t>
            </a:r>
            <a:r>
              <a:rPr lang="en-US" sz="1800" dirty="0" err="1"/>
              <a:t>zaifligi</a:t>
            </a:r>
            <a:r>
              <a:rPr lang="en-US" sz="1800" dirty="0"/>
              <a:t>. </a:t>
            </a:r>
            <a:r>
              <a:rPr lang="en-US" sz="1800" dirty="0" err="1"/>
              <a:t>Keksalikda</a:t>
            </a:r>
            <a:r>
              <a:rPr lang="en-US" sz="1800" dirty="0"/>
              <a:t> </a:t>
            </a:r>
            <a:r>
              <a:rPr lang="en-US" sz="1800" dirty="0" err="1"/>
              <a:t>suv</a:t>
            </a:r>
            <a:r>
              <a:rPr lang="en-US" sz="1800" dirty="0"/>
              <a:t> </a:t>
            </a:r>
            <a:r>
              <a:rPr lang="en-US" sz="1800" dirty="0" err="1"/>
              <a:t>protseduralaridan</a:t>
            </a:r>
            <a:r>
              <a:rPr lang="en-US" sz="1800" dirty="0"/>
              <a:t> </a:t>
            </a:r>
            <a:r>
              <a:rPr lang="en-US" sz="1800" dirty="0" err="1"/>
              <a:t>foydalanishning</a:t>
            </a:r>
            <a:r>
              <a:rPr lang="en-US" sz="1800" dirty="0"/>
              <a:t> </a:t>
            </a:r>
            <a:r>
              <a:rPr lang="en-US" sz="1800" dirty="0" err="1"/>
              <a:t>maqsadga</a:t>
            </a:r>
            <a:r>
              <a:rPr lang="en-US" sz="1800" dirty="0"/>
              <a:t> </a:t>
            </a:r>
            <a:r>
              <a:rPr lang="en-US" sz="1800" dirty="0" err="1"/>
              <a:t>muvofiqligi</a:t>
            </a:r>
            <a:r>
              <a:rPr lang="en-US" sz="1800" dirty="0"/>
              <a:t> </a:t>
            </a:r>
            <a:r>
              <a:rPr lang="en-US" sz="1800" dirty="0" err="1"/>
              <a:t>masalasi</a:t>
            </a:r>
            <a:r>
              <a:rPr lang="en-US" sz="1800" dirty="0"/>
              <a:t> </a:t>
            </a:r>
            <a:r>
              <a:rPr lang="en-US" sz="1800" dirty="0" err="1"/>
              <a:t>alohida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asosan</a:t>
            </a:r>
            <a:r>
              <a:rPr lang="en-US" sz="1800" dirty="0"/>
              <a:t> </a:t>
            </a:r>
            <a:r>
              <a:rPr lang="en-US" sz="1800" dirty="0" err="1"/>
              <a:t>yurak-qon</a:t>
            </a:r>
            <a:r>
              <a:rPr lang="en-US" sz="1800" dirty="0"/>
              <a:t> </a:t>
            </a:r>
            <a:r>
              <a:rPr lang="en-US" sz="1800" dirty="0" err="1"/>
              <a:t>tomir</a:t>
            </a:r>
            <a:r>
              <a:rPr lang="en-US" sz="1800" dirty="0"/>
              <a:t> </a:t>
            </a:r>
            <a:r>
              <a:rPr lang="en-US" sz="1800" dirty="0" err="1"/>
              <a:t>tizimining</a:t>
            </a:r>
            <a:r>
              <a:rPr lang="en-US" sz="1800" dirty="0"/>
              <a:t> </a:t>
            </a:r>
            <a:r>
              <a:rPr lang="en-US" sz="1800" dirty="0" err="1"/>
              <a:t>holatiga</a:t>
            </a:r>
            <a:r>
              <a:rPr lang="en-US" sz="1800" dirty="0"/>
              <a:t> </a:t>
            </a:r>
            <a:r>
              <a:rPr lang="en-US" sz="1800" dirty="0" err="1"/>
              <a:t>qarab</a:t>
            </a:r>
            <a:r>
              <a:rPr lang="en-US" sz="1800" dirty="0"/>
              <a:t> </a:t>
            </a:r>
            <a:r>
              <a:rPr lang="en-US" sz="1800" dirty="0" err="1"/>
              <a:t>hal</a:t>
            </a:r>
            <a:r>
              <a:rPr lang="en-US" sz="1800" dirty="0"/>
              <a:t> </a:t>
            </a:r>
            <a:r>
              <a:rPr lang="en-US" sz="1800" dirty="0" err="1"/>
              <a:t>qilinadi.O’tkir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o’tkir</a:t>
            </a:r>
            <a:r>
              <a:rPr lang="en-US" sz="1800" dirty="0"/>
              <a:t> </a:t>
            </a:r>
            <a:r>
              <a:rPr lang="en-US" sz="1800" dirty="0" err="1"/>
              <a:t>bosqichdagi</a:t>
            </a:r>
            <a:r>
              <a:rPr lang="en-US" sz="1800" dirty="0"/>
              <a:t> </a:t>
            </a:r>
            <a:r>
              <a:rPr lang="en-US" sz="1800" dirty="0" err="1"/>
              <a:t>barcha</a:t>
            </a:r>
            <a:r>
              <a:rPr lang="en-US" sz="1800" dirty="0"/>
              <a:t> </a:t>
            </a:r>
            <a:r>
              <a:rPr lang="en-US" sz="1800" dirty="0" err="1"/>
              <a:t>kasalliklar</a:t>
            </a:r>
            <a:r>
              <a:rPr lang="en-US" sz="1800" dirty="0"/>
              <a:t> </a:t>
            </a:r>
          </a:p>
          <a:p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389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0D85CF-232C-4C44-AC15-CD28BD8AB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Radon </a:t>
            </a:r>
            <a:r>
              <a:rPr lang="en-US" dirty="0" err="1"/>
              <a:t>gazi</a:t>
            </a:r>
            <a:r>
              <a:rPr lang="en-US" dirty="0"/>
              <a:t> </a:t>
            </a:r>
            <a:r>
              <a:rPr lang="en-US" dirty="0" err="1"/>
              <a:t>tuzilishi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ishlatilishi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6EFA21-E0F2-4628-A315-36C1F6BDF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1216" y="1282046"/>
            <a:ext cx="8918637" cy="4966354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Radon </a:t>
            </a:r>
            <a:r>
              <a:rPr lang="en-US" sz="1800" dirty="0" err="1"/>
              <a:t>barcha</a:t>
            </a:r>
            <a:r>
              <a:rPr lang="en-US" sz="1800" dirty="0"/>
              <a:t> </a:t>
            </a:r>
            <a:r>
              <a:rPr lang="en-US" sz="1800" dirty="0" err="1"/>
              <a:t>jinslarda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tuproqlarda</a:t>
            </a:r>
            <a:r>
              <a:rPr lang="en-US" sz="1800" dirty="0"/>
              <a:t> </a:t>
            </a:r>
            <a:r>
              <a:rPr lang="en-US" sz="1800" dirty="0" err="1"/>
              <a:t>mavjud</a:t>
            </a:r>
            <a:r>
              <a:rPr lang="en-US" sz="1800" dirty="0"/>
              <a:t> </a:t>
            </a:r>
            <a:r>
              <a:rPr lang="en-US" sz="1800" dirty="0" err="1"/>
              <a:t>ularningtabiiy</a:t>
            </a:r>
            <a:r>
              <a:rPr lang="en-US" sz="1800" dirty="0"/>
              <a:t> </a:t>
            </a:r>
            <a:r>
              <a:rPr lang="en-US" sz="1800" dirty="0" err="1"/>
              <a:t>radiaktiv</a:t>
            </a:r>
            <a:r>
              <a:rPr lang="en-US" sz="1800" dirty="0"/>
              <a:t> </a:t>
            </a:r>
            <a:r>
              <a:rPr lang="en-US" sz="1800" dirty="0" err="1"/>
              <a:t>parchalanishi</a:t>
            </a:r>
            <a:r>
              <a:rPr lang="en-US" sz="1800" dirty="0"/>
              <a:t> </a:t>
            </a:r>
            <a:r>
              <a:rPr lang="en-US" sz="1800" dirty="0" err="1"/>
              <a:t>paytida</a:t>
            </a:r>
            <a:r>
              <a:rPr lang="en-US" sz="1800" dirty="0"/>
              <a:t> </a:t>
            </a:r>
            <a:r>
              <a:rPr lang="en-US" sz="1800" dirty="0" err="1"/>
              <a:t>hosil</a:t>
            </a:r>
            <a:r>
              <a:rPr lang="en-US" sz="1800" dirty="0"/>
              <a:t> </a:t>
            </a:r>
            <a:r>
              <a:rPr lang="en-US" sz="1800" dirty="0" err="1"/>
              <a:t>bo’ladi</a:t>
            </a:r>
            <a:r>
              <a:rPr lang="en-US" sz="1800" dirty="0"/>
              <a:t>. Radon </a:t>
            </a:r>
            <a:r>
              <a:rPr lang="en-US" sz="1800" dirty="0" err="1"/>
              <a:t>hidsiz</a:t>
            </a:r>
            <a:r>
              <a:rPr lang="en-US" sz="1800" dirty="0"/>
              <a:t>, </a:t>
            </a:r>
            <a:r>
              <a:rPr lang="en-US" sz="1800" dirty="0" err="1"/>
              <a:t>rangsiz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tamsiz</a:t>
            </a:r>
            <a:r>
              <a:rPr lang="en-US" sz="1800" dirty="0"/>
              <a:t> </a:t>
            </a:r>
            <a:r>
              <a:rPr lang="en-US" sz="1800" dirty="0" err="1"/>
              <a:t>radiaktiv</a:t>
            </a:r>
            <a:r>
              <a:rPr lang="en-US" sz="1800" dirty="0"/>
              <a:t> </a:t>
            </a:r>
            <a:r>
              <a:rPr lang="en-US" sz="1800" dirty="0" err="1"/>
              <a:t>gazdir</a:t>
            </a:r>
            <a:r>
              <a:rPr lang="en-US" sz="1800" dirty="0"/>
              <a:t>. Radon </a:t>
            </a:r>
            <a:r>
              <a:rPr lang="en-US" sz="1800" dirty="0" err="1"/>
              <a:t>barcha</a:t>
            </a:r>
            <a:r>
              <a:rPr lang="en-US" sz="1800" dirty="0"/>
              <a:t> </a:t>
            </a:r>
            <a:r>
              <a:rPr lang="en-US" sz="1800" dirty="0" err="1"/>
              <a:t>jinslar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tuproqlarda</a:t>
            </a:r>
            <a:r>
              <a:rPr lang="en-US" sz="1800" dirty="0"/>
              <a:t> on </a:t>
            </a:r>
            <a:r>
              <a:rPr lang="en-US" sz="1800" dirty="0" err="1"/>
              <a:t>suvda</a:t>
            </a:r>
            <a:r>
              <a:rPr lang="en-US" sz="1800" dirty="0"/>
              <a:t> ham </a:t>
            </a:r>
            <a:r>
              <a:rPr lang="en-US" sz="1800" dirty="0" err="1"/>
              <a:t>bo’lishi</a:t>
            </a:r>
            <a:r>
              <a:rPr lang="en-US" sz="1800" dirty="0"/>
              <a:t> </a:t>
            </a:r>
            <a:r>
              <a:rPr lang="en-US" sz="1800" dirty="0" err="1"/>
              <a:t>mumkin</a:t>
            </a:r>
            <a:r>
              <a:rPr lang="en-US" sz="1800" dirty="0"/>
              <a:t>. Radon </a:t>
            </a:r>
            <a:r>
              <a:rPr lang="en-US" sz="1800" dirty="0" err="1"/>
              <a:t>tuproqdan</a:t>
            </a:r>
            <a:r>
              <a:rPr lang="en-US" sz="1800" dirty="0"/>
              <a:t> </a:t>
            </a:r>
            <a:r>
              <a:rPr lang="en-US" sz="1800" dirty="0" err="1"/>
              <a:t>havoga</a:t>
            </a:r>
            <a:r>
              <a:rPr lang="en-US" sz="1800" dirty="0"/>
              <a:t> </a:t>
            </a:r>
            <a:r>
              <a:rPr lang="en-US" sz="1800" dirty="0" err="1"/>
              <a:t>chiqarilganda</a:t>
            </a:r>
            <a:r>
              <a:rPr lang="en-US" sz="1800" dirty="0"/>
              <a:t> u </a:t>
            </a:r>
            <a:r>
              <a:rPr lang="en-US" sz="1800" dirty="0" err="1"/>
              <a:t>parchalanadi</a:t>
            </a:r>
            <a:r>
              <a:rPr lang="en-US" dirty="0"/>
              <a:t>. </a:t>
            </a:r>
            <a:r>
              <a:rPr lang="en-US" sz="1800" dirty="0"/>
              <a:t>Radon – atom </a:t>
            </a:r>
            <a:r>
              <a:rPr lang="en-US" sz="1800" dirty="0" err="1"/>
              <a:t>raqami</a:t>
            </a:r>
            <a:r>
              <a:rPr lang="en-US" sz="1800" dirty="0"/>
              <a:t> 86 </a:t>
            </a:r>
            <a:r>
              <a:rPr lang="en-US" sz="1800" dirty="0" err="1"/>
              <a:t>bo’lgan</a:t>
            </a:r>
            <a:r>
              <a:rPr lang="en-US" sz="1800" dirty="0"/>
              <a:t> D.I. </a:t>
            </a:r>
            <a:r>
              <a:rPr lang="en-US" sz="1800" dirty="0" err="1"/>
              <a:t>Mendeleevning</a:t>
            </a:r>
            <a:r>
              <a:rPr lang="en-US" sz="1800" dirty="0"/>
              <a:t> </a:t>
            </a:r>
            <a:r>
              <a:rPr lang="en-US" sz="1800" dirty="0" err="1"/>
              <a:t>kimyoviy</a:t>
            </a:r>
            <a:r>
              <a:rPr lang="en-US" sz="1800" dirty="0"/>
              <a:t> </a:t>
            </a:r>
            <a:r>
              <a:rPr lang="en-US" sz="1800" dirty="0" err="1"/>
              <a:t>elementlar</a:t>
            </a:r>
            <a:r>
              <a:rPr lang="en-US" sz="1800" dirty="0"/>
              <a:t> </a:t>
            </a:r>
            <a:r>
              <a:rPr lang="en-US" sz="1800" dirty="0" err="1"/>
              <a:t>davriy</a:t>
            </a:r>
            <a:r>
              <a:rPr lang="en-US" sz="1800" dirty="0"/>
              <a:t> </a:t>
            </a:r>
            <a:r>
              <a:rPr lang="en-US" dirty="0" err="1"/>
              <a:t>tizimininng</a:t>
            </a:r>
            <a:r>
              <a:rPr lang="en-US" dirty="0"/>
              <a:t> </a:t>
            </a:r>
            <a:r>
              <a:rPr lang="en-US" sz="1800" dirty="0" err="1"/>
              <a:t>oltinchi</a:t>
            </a:r>
            <a:r>
              <a:rPr lang="en-US" sz="1800" dirty="0"/>
              <a:t> </a:t>
            </a:r>
            <a:r>
              <a:rPr lang="en-US" sz="1800" dirty="0" err="1"/>
              <a:t>davrining</a:t>
            </a:r>
            <a:r>
              <a:rPr lang="en-US" sz="1800" dirty="0"/>
              <a:t> 18- </a:t>
            </a:r>
            <a:r>
              <a:rPr lang="en-US" sz="1800" dirty="0" err="1"/>
              <a:t>guruhning</a:t>
            </a:r>
            <a:r>
              <a:rPr lang="en-US" sz="1800" dirty="0"/>
              <a:t> </a:t>
            </a:r>
            <a:r>
              <a:rPr lang="en-US" sz="1800" dirty="0" err="1"/>
              <a:t>kimyoviy</a:t>
            </a:r>
            <a:r>
              <a:rPr lang="en-US" sz="1800" dirty="0"/>
              <a:t> </a:t>
            </a:r>
            <a:r>
              <a:rPr lang="en-US" sz="1800" dirty="0" err="1"/>
              <a:t>elementi</a:t>
            </a:r>
            <a:r>
              <a:rPr lang="en-US" sz="1800" dirty="0"/>
              <a:t>. U </a:t>
            </a:r>
            <a:r>
              <a:rPr lang="en-US" sz="1800" dirty="0" err="1"/>
              <a:t>radioaktiv</a:t>
            </a:r>
            <a:r>
              <a:rPr lang="en-US" sz="1800" dirty="0"/>
              <a:t>, </a:t>
            </a:r>
            <a:r>
              <a:rPr lang="en-US" sz="1800" dirty="0" err="1"/>
              <a:t>barqaror</a:t>
            </a:r>
            <a:r>
              <a:rPr lang="en-US" sz="1800" dirty="0"/>
              <a:t> </a:t>
            </a:r>
            <a:r>
              <a:rPr lang="en-US" sz="1800" dirty="0" err="1"/>
              <a:t>izatoplarga</a:t>
            </a:r>
            <a:r>
              <a:rPr lang="en-US" sz="1800" dirty="0"/>
              <a:t> </a:t>
            </a:r>
            <a:r>
              <a:rPr lang="en-US" sz="1800" dirty="0" err="1"/>
              <a:t>ega</a:t>
            </a:r>
            <a:r>
              <a:rPr lang="en-US" sz="1800" dirty="0"/>
              <a:t> </a:t>
            </a:r>
            <a:r>
              <a:rPr lang="en-US" sz="1800" dirty="0" err="1"/>
              <a:t>emas</a:t>
            </a:r>
            <a:r>
              <a:rPr lang="en-US" sz="1800" dirty="0"/>
              <a:t>, </a:t>
            </a:r>
            <a:r>
              <a:rPr lang="en-US" sz="1800" dirty="0" err="1"/>
              <a:t>sog’liq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xavf</a:t>
            </a:r>
            <a:r>
              <a:rPr lang="en-US" sz="1800" dirty="0"/>
              <a:t> </a:t>
            </a:r>
            <a:r>
              <a:rPr lang="en-US" sz="1800" dirty="0" err="1"/>
              <a:t>tug’dirishi</a:t>
            </a:r>
            <a:r>
              <a:rPr lang="en-US" sz="1800" dirty="0"/>
              <a:t> </a:t>
            </a:r>
            <a:r>
              <a:rPr lang="en-US" sz="1800" dirty="0" err="1"/>
              <a:t>mumkin</a:t>
            </a:r>
            <a:r>
              <a:rPr lang="en-US" sz="1800" dirty="0"/>
              <a:t>. </a:t>
            </a:r>
            <a:r>
              <a:rPr lang="en-US" sz="1800" dirty="0" err="1"/>
              <a:t>Xona</a:t>
            </a:r>
            <a:r>
              <a:rPr lang="en-US" sz="1800" dirty="0"/>
              <a:t> </a:t>
            </a:r>
            <a:r>
              <a:rPr lang="en-US" sz="1800" dirty="0" err="1"/>
              <a:t>haroratida</a:t>
            </a:r>
            <a:r>
              <a:rPr lang="en-US" sz="1800" dirty="0"/>
              <a:t> u </a:t>
            </a:r>
            <a:r>
              <a:rPr lang="en-US" sz="1800" dirty="0" err="1"/>
              <a:t>eng</a:t>
            </a:r>
            <a:r>
              <a:rPr lang="en-US" sz="1800" dirty="0"/>
              <a:t> </a:t>
            </a:r>
            <a:r>
              <a:rPr lang="en-US" sz="1800" dirty="0" err="1"/>
              <a:t>og’ir</a:t>
            </a:r>
            <a:r>
              <a:rPr lang="en-US" sz="1800" dirty="0"/>
              <a:t> </a:t>
            </a:r>
            <a:r>
              <a:rPr lang="en-US" sz="1800" dirty="0" err="1"/>
              <a:t>gazlardan</a:t>
            </a:r>
            <a:r>
              <a:rPr lang="en-US" sz="1800" dirty="0"/>
              <a:t> </a:t>
            </a:r>
            <a:r>
              <a:rPr lang="en-US" sz="1800" dirty="0" err="1"/>
              <a:t>biri</a:t>
            </a:r>
            <a:r>
              <a:rPr lang="en-US" sz="1800" dirty="0"/>
              <a:t>. </a:t>
            </a:r>
            <a:r>
              <a:rPr lang="en-US" sz="1800" dirty="0" err="1"/>
              <a:t>Radonning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barqaror</a:t>
            </a:r>
            <a:r>
              <a:rPr lang="en-US" sz="1800" dirty="0"/>
              <a:t> </a:t>
            </a:r>
            <a:r>
              <a:rPr lang="en-US" sz="1800" dirty="0" err="1"/>
              <a:t>izatopi</a:t>
            </a:r>
            <a:r>
              <a:rPr lang="en-US" sz="1800" dirty="0"/>
              <a:t> 222Rn </a:t>
            </a:r>
            <a:r>
              <a:rPr lang="en-US" sz="1800" dirty="0" err="1"/>
              <a:t>bo’lib</a:t>
            </a:r>
            <a:r>
              <a:rPr lang="en-US" sz="1800" dirty="0"/>
              <a:t>, </a:t>
            </a:r>
            <a:r>
              <a:rPr lang="en-US" sz="1800" dirty="0" err="1"/>
              <a:t>uning</a:t>
            </a:r>
            <a:r>
              <a:rPr lang="en-US" sz="1800" dirty="0"/>
              <a:t> </a:t>
            </a:r>
            <a:r>
              <a:rPr lang="en-US" sz="1800" dirty="0" err="1"/>
              <a:t>yarim</a:t>
            </a:r>
            <a:r>
              <a:rPr lang="en-US" sz="1800" dirty="0"/>
              <a:t> </a:t>
            </a:r>
            <a:r>
              <a:rPr lang="en-US" sz="1800" dirty="0" err="1"/>
              <a:t>yemrilish</a:t>
            </a:r>
            <a:r>
              <a:rPr lang="en-US" sz="1800" dirty="0"/>
              <a:t> </a:t>
            </a:r>
            <a:r>
              <a:rPr lang="en-US" sz="1800" dirty="0" err="1"/>
              <a:t>davri</a:t>
            </a:r>
            <a:r>
              <a:rPr lang="en-US" sz="1800" dirty="0"/>
              <a:t> 3,8 </a:t>
            </a:r>
            <a:r>
              <a:rPr lang="en-US" sz="1800" dirty="0" err="1"/>
              <a:t>kun</a:t>
            </a:r>
            <a:r>
              <a:rPr lang="en-US" sz="1800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2551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3FA2DE-84ED-43E7-BC59-2383B76E1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5307" y="5114826"/>
            <a:ext cx="6136849" cy="531830"/>
          </a:xfrm>
        </p:spPr>
        <p:txBody>
          <a:bodyPr/>
          <a:lstStyle/>
          <a:p>
            <a:r>
              <a:rPr lang="en-US" b="1" dirty="0" err="1"/>
              <a:t>Elektron</a:t>
            </a:r>
            <a:r>
              <a:rPr lang="en-US" b="1" dirty="0"/>
              <a:t> </a:t>
            </a:r>
            <a:r>
              <a:rPr lang="en-US" b="1" dirty="0" err="1"/>
              <a:t>qobiq</a:t>
            </a:r>
            <a:r>
              <a:rPr lang="en-US" b="1" dirty="0"/>
              <a:t> </a:t>
            </a:r>
            <a:r>
              <a:rPr lang="en-US" b="1" dirty="0" err="1"/>
              <a:t>diagrammasi</a:t>
            </a:r>
            <a:endParaRPr lang="ru-RU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FE5DBCD-FB3D-4C54-AF2F-36F13CEF8C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3773" y="665374"/>
            <a:ext cx="5890896" cy="4572000"/>
          </a:xfrm>
        </p:spPr>
      </p:pic>
    </p:spTree>
    <p:extLst>
      <p:ext uri="{BB962C8B-B14F-4D97-AF65-F5344CB8AC3E}">
        <p14:creationId xmlns:p14="http://schemas.microsoft.com/office/powerpoint/2010/main" val="3661394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35B1832-5F23-44AA-A955-AD1DF4AC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6417" y="493755"/>
            <a:ext cx="4139179" cy="954043"/>
          </a:xfrm>
        </p:spPr>
        <p:txBody>
          <a:bodyPr/>
          <a:lstStyle/>
          <a:p>
            <a:r>
              <a:rPr lang="en-US" sz="2000" dirty="0"/>
              <a:t>Uran- 238 </a:t>
            </a:r>
            <a:r>
              <a:rPr lang="en-US" sz="2000" dirty="0" err="1"/>
              <a:t>ning</a:t>
            </a:r>
            <a:r>
              <a:rPr lang="en-US" sz="2000" dirty="0"/>
              <a:t> </a:t>
            </a:r>
            <a:r>
              <a:rPr lang="en-US" sz="2000" dirty="0" err="1"/>
              <a:t>radioaktiv</a:t>
            </a:r>
            <a:r>
              <a:rPr lang="en-US" sz="2000" dirty="0"/>
              <a:t> </a:t>
            </a:r>
            <a:r>
              <a:rPr lang="en-US" sz="2000" dirty="0" err="1"/>
              <a:t>qatori</a:t>
            </a:r>
            <a:endParaRPr lang="ru-RU" sz="2000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3C769471-F7EF-4CB6-AD71-1482EF684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36419" y="1447798"/>
            <a:ext cx="4384276" cy="4572002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95BB348B-37AB-4DF9-B412-0EA36AB924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3315" y="1447798"/>
            <a:ext cx="3952701" cy="4577081"/>
          </a:xfrm>
        </p:spPr>
        <p:txBody>
          <a:bodyPr/>
          <a:lstStyle/>
          <a:p>
            <a:r>
              <a:rPr lang="en-US" dirty="0" err="1"/>
              <a:t>Radonni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havo</a:t>
            </a:r>
            <a:r>
              <a:rPr lang="en-US" dirty="0"/>
              <a:t> radiy-226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radioaktiv</a:t>
            </a:r>
            <a:r>
              <a:rPr lang="en-US" dirty="0"/>
              <a:t> </a:t>
            </a:r>
            <a:r>
              <a:rPr lang="en-US" dirty="0" err="1"/>
              <a:t>parchalanishi</a:t>
            </a:r>
            <a:r>
              <a:rPr lang="en-US" dirty="0"/>
              <a:t> </a:t>
            </a:r>
            <a:r>
              <a:rPr lang="en-US" dirty="0" err="1"/>
              <a:t>paytida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radon-222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yuradigan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radiy-226 </a:t>
            </a:r>
            <a:r>
              <a:rPr lang="en-US" dirty="0" err="1"/>
              <a:t>tuzining</a:t>
            </a:r>
            <a:r>
              <a:rPr lang="en-US" dirty="0"/>
              <a:t> </a:t>
            </a:r>
            <a:r>
              <a:rPr lang="en-US" dirty="0" err="1"/>
              <a:t>suvli</a:t>
            </a:r>
            <a:r>
              <a:rPr lang="en-US" dirty="0"/>
              <a:t> </a:t>
            </a:r>
            <a:r>
              <a:rPr lang="en-US" dirty="0" err="1"/>
              <a:t>eritmasi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puflanadi</a:t>
            </a:r>
            <a:r>
              <a:rPr lang="en-US" dirty="0"/>
              <a:t>. </a:t>
            </a:r>
            <a:r>
              <a:rPr lang="en-US" dirty="0" err="1"/>
              <a:t>Keyinchalik</a:t>
            </a:r>
            <a:r>
              <a:rPr lang="en-US" dirty="0"/>
              <a:t>, </a:t>
            </a:r>
            <a:r>
              <a:rPr lang="en-US" dirty="0" err="1"/>
              <a:t>havo</a:t>
            </a:r>
            <a:r>
              <a:rPr lang="en-US" dirty="0"/>
              <a:t> </a:t>
            </a:r>
            <a:r>
              <a:rPr lang="en-US" dirty="0" err="1"/>
              <a:t>oqimi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tutilishi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radiy</a:t>
            </a:r>
            <a:r>
              <a:rPr lang="en-US" dirty="0"/>
              <a:t> </a:t>
            </a:r>
            <a:r>
              <a:rPr lang="en-US" dirty="0" err="1"/>
              <a:t>tuzi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eritmaning</a:t>
            </a:r>
            <a:r>
              <a:rPr lang="en-US" dirty="0"/>
              <a:t> </a:t>
            </a:r>
            <a:r>
              <a:rPr lang="en-US" dirty="0" err="1"/>
              <a:t>mikrokalkulyozlarini</a:t>
            </a:r>
            <a:r>
              <a:rPr lang="en-US" dirty="0"/>
              <a:t> </a:t>
            </a:r>
            <a:r>
              <a:rPr lang="en-US" dirty="0" err="1"/>
              <a:t>ajratish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havo</a:t>
            </a:r>
            <a:r>
              <a:rPr lang="en-US" dirty="0"/>
              <a:t> </a:t>
            </a:r>
            <a:r>
              <a:rPr lang="en-US" dirty="0" err="1"/>
              <a:t>ehtiyotkorlik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filtrlanadi</a:t>
            </a:r>
            <a:r>
              <a:rPr lang="en-US" dirty="0"/>
              <a:t>. </a:t>
            </a:r>
            <a:r>
              <a:rPr lang="en-US" dirty="0" err="1"/>
              <a:t>Radonning</a:t>
            </a:r>
            <a:r>
              <a:rPr lang="en-US" dirty="0"/>
              <a:t> </a:t>
            </a:r>
            <a:r>
              <a:rPr lang="en-US" dirty="0" err="1"/>
              <a:t>o'zini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gazlar</a:t>
            </a:r>
            <a:r>
              <a:rPr lang="en-US" dirty="0"/>
              <a:t> </a:t>
            </a:r>
            <a:r>
              <a:rPr lang="en-US" dirty="0" err="1"/>
              <a:t>aralashmasidan</a:t>
            </a:r>
            <a:r>
              <a:rPr lang="en-US" dirty="0"/>
              <a:t> </a:t>
            </a:r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faol</a:t>
            </a:r>
            <a:r>
              <a:rPr lang="en-US" dirty="0"/>
              <a:t> </a:t>
            </a:r>
            <a:r>
              <a:rPr lang="en-US" dirty="0" err="1"/>
              <a:t>moddalar</a:t>
            </a:r>
            <a:r>
              <a:rPr lang="en-US" dirty="0"/>
              <a:t> (</a:t>
            </a:r>
            <a:r>
              <a:rPr lang="en-US" dirty="0" err="1"/>
              <a:t>kislorod</a:t>
            </a:r>
            <a:r>
              <a:rPr lang="en-US" dirty="0"/>
              <a:t>, </a:t>
            </a:r>
            <a:r>
              <a:rPr lang="en-US" dirty="0" err="1"/>
              <a:t>vodorod</a:t>
            </a:r>
            <a:r>
              <a:rPr lang="en-US" dirty="0"/>
              <a:t>,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bug'lari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boshqalar</a:t>
            </a:r>
            <a:r>
              <a:rPr lang="en-US" dirty="0"/>
              <a:t>) </a:t>
            </a:r>
            <a:r>
              <a:rPr lang="en-US" dirty="0" err="1"/>
              <a:t>chiqariladi</a:t>
            </a:r>
            <a:r>
              <a:rPr lang="en-US" dirty="0"/>
              <a:t>, </a:t>
            </a:r>
            <a:r>
              <a:rPr lang="en-US" dirty="0" err="1"/>
              <a:t>qoldiq</a:t>
            </a:r>
            <a:r>
              <a:rPr lang="en-US" dirty="0"/>
              <a:t> </a:t>
            </a:r>
            <a:r>
              <a:rPr lang="en-US" dirty="0" err="1"/>
              <a:t>suyuq</a:t>
            </a:r>
            <a:r>
              <a:rPr lang="en-US" dirty="0"/>
              <a:t> </a:t>
            </a:r>
            <a:r>
              <a:rPr lang="en-US" dirty="0" err="1"/>
              <a:t>azot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kondensatsiyalanadi</a:t>
            </a:r>
            <a:r>
              <a:rPr lang="en-US" dirty="0"/>
              <a:t>, </a:t>
            </a:r>
            <a:r>
              <a:rPr lang="en-US" dirty="0" err="1"/>
              <a:t>so'ngra</a:t>
            </a:r>
            <a:r>
              <a:rPr lang="en-US" dirty="0"/>
              <a:t> </a:t>
            </a:r>
            <a:r>
              <a:rPr lang="en-US" dirty="0" err="1"/>
              <a:t>kondensatdan</a:t>
            </a:r>
            <a:r>
              <a:rPr lang="en-US" dirty="0"/>
              <a:t> </a:t>
            </a:r>
            <a:r>
              <a:rPr lang="en-US" dirty="0" err="1"/>
              <a:t>azot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inert </a:t>
            </a:r>
            <a:r>
              <a:rPr lang="en-US" dirty="0" err="1"/>
              <a:t>gazlar</a:t>
            </a:r>
            <a:r>
              <a:rPr lang="en-US" dirty="0"/>
              <a:t> (argon, neon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boshqalar</a:t>
            </a:r>
            <a:r>
              <a:rPr lang="en-US" dirty="0"/>
              <a:t>) ajratiladi.Uran-238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radioaktiv</a:t>
            </a:r>
            <a:r>
              <a:rPr lang="en-US" dirty="0"/>
              <a:t> </a:t>
            </a:r>
            <a:r>
              <a:rPr lang="en-US" dirty="0" err="1"/>
              <a:t>qator</a:t>
            </a:r>
            <a:r>
              <a:rPr lang="en-US" dirty="0"/>
              <a:t>. Bir </a:t>
            </a:r>
            <a:r>
              <a:rPr lang="en-US" dirty="0" err="1"/>
              <a:t>gramm</a:t>
            </a:r>
            <a:r>
              <a:rPr lang="en-US" dirty="0"/>
              <a:t> radiy-226da </a:t>
            </a:r>
            <a:r>
              <a:rPr lang="en-US" dirty="0" err="1"/>
              <a:t>kuniga</a:t>
            </a:r>
            <a:r>
              <a:rPr lang="en-US" dirty="0"/>
              <a:t> </a:t>
            </a:r>
            <a:r>
              <a:rPr lang="en-US" dirty="0" err="1"/>
              <a:t>taxminan</a:t>
            </a:r>
            <a:r>
              <a:rPr lang="en-US" dirty="0"/>
              <a:t> 0,1 mm 141 radon-222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6051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286</TotalTime>
  <Words>1214</Words>
  <Application>Microsoft Office PowerPoint</Application>
  <PresentationFormat>Широкоэкранный</PresentationFormat>
  <Paragraphs>48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Ион</vt:lpstr>
      <vt:lpstr>Radon gazi va sanitariya talablari </vt:lpstr>
      <vt:lpstr>Reja:</vt:lpstr>
      <vt:lpstr>Qanday qilib qog'oz varag'iga kira olmaydigan zarralar saratonga olib keladi, nima uchun siz uyda ulardan yashira olmaysiz va nima qilish kerak?</vt:lpstr>
      <vt:lpstr>Radon gazi tabiati va manbalari</vt:lpstr>
      <vt:lpstr>Radon radiyning parchalanishi paytida hosil bo’lgan inert radioktiv gaz bo’lib, yarim yemirilish davri 3 – 8 kunni tashkil qiladi. Radon parchalanganda uning qizil maxsuloti hosil bo’ladi.  Bular yarim yemrilish davri 30 minutgacha bo’lgan qisqa umirli izatoplardir. Radon 3 soat o’tgach butunlay parchalanadi. </vt:lpstr>
      <vt:lpstr>Radon bilan davolashga qarshi ko’rsatmalar spa-davolash uchun bo’lgan yangi protseduralar:</vt:lpstr>
      <vt:lpstr>Radon gazi tuzilishi va ishlatilishi</vt:lpstr>
      <vt:lpstr>Elektron qobiq diagrammasi</vt:lpstr>
      <vt:lpstr>Uran- 238 ning radioaktiv qatori</vt:lpstr>
      <vt:lpstr>Презентация PowerPoint</vt:lpstr>
      <vt:lpstr>2. Nafas yo‘llari kasalliklari – Radonning uzoq muddatli ta’siri nafas yo‘llarida yallig‘lanish va surunkali kasalliklarga olib kelishi mumkin.</vt:lpstr>
      <vt:lpstr>Презентация PowerPoint</vt:lpstr>
      <vt:lpstr>Презентация PowerPoint</vt:lpstr>
      <vt:lpstr>Emanometr</vt:lpstr>
      <vt:lpstr>Презентация PowerPoint</vt:lpstr>
      <vt:lpstr>Презентация PowerPoint</vt:lpstr>
      <vt:lpstr>Foydalanilgan adabiyotlar;</vt:lpstr>
      <vt:lpstr>Etiboringiz uchun raxmat.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Radon gazi va sanitariya talablari</dc:title>
  <dc:creator>Lenovo</dc:creator>
  <cp:lastModifiedBy>Lenovo</cp:lastModifiedBy>
  <cp:revision>24</cp:revision>
  <dcterms:created xsi:type="dcterms:W3CDTF">2025-03-12T15:59:56Z</dcterms:created>
  <dcterms:modified xsi:type="dcterms:W3CDTF">2025-03-13T09:32:57Z</dcterms:modified>
</cp:coreProperties>
</file>