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0390C3C-7AEF-4556-8ED6-BE675CB2AE18}" type="datetimeFigureOut">
              <a:rPr lang="ru-RU" smtClean="0"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BCDD2E8-64D8-4CB2-9B10-BD0EE4AF23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Великий Шелковый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Подготовила</a:t>
            </a:r>
            <a:r>
              <a:rPr lang="ru-RU" sz="2800" b="1" dirty="0" smtClean="0">
                <a:solidFill>
                  <a:srgbClr val="FFFF00"/>
                </a:solidFill>
              </a:rPr>
              <a:t>: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</a:rPr>
              <a:t>Жалолов</a:t>
            </a:r>
            <a:r>
              <a:rPr lang="ru-RU" sz="2800" b="1" dirty="0" smtClean="0">
                <a:solidFill>
                  <a:srgbClr val="FFFF00"/>
                </a:solidFill>
              </a:rPr>
              <a:t>  </a:t>
            </a:r>
            <a:r>
              <a:rPr lang="ru-RU" sz="2800" b="1" dirty="0" err="1" smtClean="0">
                <a:solidFill>
                  <a:srgbClr val="FFFF00"/>
                </a:solidFill>
              </a:rPr>
              <a:t>Асадбек</a:t>
            </a:r>
            <a:r>
              <a:rPr lang="ru-RU" sz="2800" b="1" smtClean="0">
                <a:solidFill>
                  <a:srgbClr val="FFFF00"/>
                </a:solidFill>
              </a:rPr>
              <a:t>, студент </a:t>
            </a:r>
            <a:r>
              <a:rPr lang="ru-RU" sz="2800" b="1" dirty="0">
                <a:solidFill>
                  <a:srgbClr val="FFFF00"/>
                </a:solidFill>
              </a:rPr>
              <a:t>группы </a:t>
            </a:r>
            <a:r>
              <a:rPr lang="ru-RU" sz="2800" b="1" dirty="0" smtClean="0">
                <a:solidFill>
                  <a:srgbClr val="FFFF00"/>
                </a:solidFill>
              </a:rPr>
              <a:t>101-	Б </a:t>
            </a:r>
            <a:r>
              <a:rPr lang="ru-RU" sz="2800" b="1" dirty="0">
                <a:solidFill>
                  <a:srgbClr val="FFFF00"/>
                </a:solidFill>
              </a:rPr>
              <a:t>стоматологического факультета.</a:t>
            </a:r>
          </a:p>
        </p:txBody>
      </p:sp>
    </p:spTree>
    <p:extLst>
      <p:ext uri="{BB962C8B-B14F-4D97-AF65-F5344CB8AC3E}">
        <p14:creationId xmlns:p14="http://schemas.microsoft.com/office/powerpoint/2010/main" val="275339346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Великий шёлковый путь и его функционирование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082"/>
            <a:ext cx="9144000" cy="691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Товары Великого Шелкового пу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352" y="3309895"/>
            <a:ext cx="5231904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Товары Великого Шелкового пу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082"/>
            <a:ext cx="4572000" cy="35218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1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Историческое значение Великого Шелкового пути в развитии международных отношени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0"/>
          <a:stretch/>
        </p:blipFill>
        <p:spPr bwMode="auto">
          <a:xfrm>
            <a:off x="-4238" y="-7506"/>
            <a:ext cx="9148238" cy="68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29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Великий Шелковый Путь - памятник пытливости человеческого ума,  объединившего Китай и Европу с центром в Узбеки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631" y="2708920"/>
            <a:ext cx="694193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Ваше внимание!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436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56895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Словари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sz="6000" b="1" dirty="0" err="1" smtClean="0"/>
              <a:t>Велилий</a:t>
            </a:r>
            <a:r>
              <a:rPr lang="ru-RU" sz="6000" b="1" dirty="0" smtClean="0"/>
              <a:t> Шелковый Пут- </a:t>
            </a:r>
            <a:r>
              <a:rPr lang="en-US" sz="6000" b="1" dirty="0" err="1" smtClean="0">
                <a:solidFill>
                  <a:srgbClr val="00B0F0"/>
                </a:solidFill>
              </a:rPr>
              <a:t>buyuk</a:t>
            </a:r>
            <a:r>
              <a:rPr lang="en-US" sz="6000" b="1" dirty="0" smtClean="0">
                <a:solidFill>
                  <a:srgbClr val="00B0F0"/>
                </a:solidFill>
              </a:rPr>
              <a:t> </a:t>
            </a:r>
            <a:r>
              <a:rPr lang="en-US" sz="6000" b="1" dirty="0" err="1" smtClean="0">
                <a:solidFill>
                  <a:srgbClr val="00B0F0"/>
                </a:solidFill>
              </a:rPr>
              <a:t>ipak</a:t>
            </a:r>
            <a:r>
              <a:rPr lang="en-US" sz="6000" b="1" dirty="0" smtClean="0">
                <a:solidFill>
                  <a:srgbClr val="00B0F0"/>
                </a:solidFill>
              </a:rPr>
              <a:t> </a:t>
            </a:r>
            <a:r>
              <a:rPr lang="en-US" sz="6000" b="1" dirty="0" err="1" smtClean="0">
                <a:solidFill>
                  <a:srgbClr val="00B0F0"/>
                </a:solidFill>
              </a:rPr>
              <a:t>yo`li</a:t>
            </a:r>
            <a:endParaRPr lang="en-US" sz="6000" b="1" dirty="0" smtClean="0">
              <a:solidFill>
                <a:srgbClr val="00B0F0"/>
              </a:solidFill>
            </a:endParaRPr>
          </a:p>
          <a:p>
            <a:r>
              <a:rPr lang="ru-RU" sz="6000" b="1" dirty="0" smtClean="0"/>
              <a:t>Развитии-</a:t>
            </a:r>
            <a:r>
              <a:rPr lang="en-US" sz="6000" b="1" dirty="0" err="1" smtClean="0">
                <a:solidFill>
                  <a:srgbClr val="00B0F0"/>
                </a:solidFill>
              </a:rPr>
              <a:t>ittifoq</a:t>
            </a:r>
            <a:endParaRPr lang="en-US" sz="6000" b="1" dirty="0" smtClean="0">
              <a:solidFill>
                <a:srgbClr val="00B0F0"/>
              </a:solidFill>
            </a:endParaRPr>
          </a:p>
          <a:p>
            <a:r>
              <a:rPr lang="ru-RU" sz="6000" b="1" dirty="0" err="1" smtClean="0"/>
              <a:t>Панятия</a:t>
            </a:r>
            <a:r>
              <a:rPr lang="ru-RU" sz="6000" b="1" dirty="0" smtClean="0"/>
              <a:t>-</a:t>
            </a:r>
            <a:r>
              <a:rPr lang="en-US" sz="6000" b="1" dirty="0" err="1" smtClean="0">
                <a:solidFill>
                  <a:srgbClr val="00B0F0"/>
                </a:solidFill>
              </a:rPr>
              <a:t>xotira</a:t>
            </a:r>
            <a:endParaRPr lang="en-US" sz="6000" b="1" dirty="0" smtClean="0">
              <a:solidFill>
                <a:srgbClr val="00B0F0"/>
              </a:solidFill>
            </a:endParaRPr>
          </a:p>
          <a:p>
            <a:r>
              <a:rPr lang="en-US" sz="6000" b="1" dirty="0" smtClean="0"/>
              <a:t>C</a:t>
            </a:r>
            <a:r>
              <a:rPr lang="ru-RU" sz="6000" b="1" dirty="0" err="1" smtClean="0"/>
              <a:t>трани</a:t>
            </a:r>
            <a:r>
              <a:rPr lang="ru-RU" sz="6000" b="1" dirty="0" smtClean="0"/>
              <a:t>-</a:t>
            </a:r>
            <a:r>
              <a:rPr lang="en-US" sz="6000" b="1" dirty="0" err="1" smtClean="0">
                <a:solidFill>
                  <a:srgbClr val="00B0F0"/>
                </a:solidFill>
              </a:rPr>
              <a:t>davlatlar</a:t>
            </a:r>
            <a:endParaRPr lang="en-US" sz="6000" b="1" dirty="0" smtClean="0">
              <a:solidFill>
                <a:srgbClr val="00B0F0"/>
              </a:solidFill>
            </a:endParaRPr>
          </a:p>
          <a:p>
            <a:r>
              <a:rPr lang="ru-RU" sz="6000" b="1" dirty="0" err="1" smtClean="0"/>
              <a:t>Култура</a:t>
            </a:r>
            <a:r>
              <a:rPr lang="ru-RU" sz="6000" b="1" dirty="0" smtClean="0"/>
              <a:t>-</a:t>
            </a:r>
            <a:r>
              <a:rPr lang="en-US" sz="6000" b="1" dirty="0" err="1" smtClean="0">
                <a:solidFill>
                  <a:srgbClr val="00B0F0"/>
                </a:solidFill>
              </a:rPr>
              <a:t>madaniyat</a:t>
            </a:r>
            <a:endParaRPr lang="ru-RU" sz="6000" b="1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4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еликий Шелковый Путь - памятник пытливости человеческого ума,  объединившего Китай и Европу с центром в Узбеки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ель: Раскрыть роль Великого Шелкового пути в развитии государств и народов, находившихся на пути его следования, познакомить учащихся с трассами Великого Шелкового пути Раскрыть причины быстрого роста и расцвета культуры городов Южного Казахстана и…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7589" r="7950" b="20600"/>
          <a:stretch/>
        </p:blipFill>
        <p:spPr bwMode="auto">
          <a:xfrm>
            <a:off x="107504" y="548680"/>
            <a:ext cx="662473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62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еликий Шелковый Путь - Découvrir l&amp;#39;Asie Centrale - Turkestan 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9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адачи: Изучить и закрепить понятия: «Великий Шелковый путь», «международно-политическое положение», «хозяйство», «культура», «религия», «археология» Воспитывать чувство гражданственности, интерес к истории Родины, развивать творческий интеллект Раз…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t="7150" r="7955" b="18608"/>
          <a:stretch/>
        </p:blipFill>
        <p:spPr bwMode="auto">
          <a:xfrm>
            <a:off x="1115616" y="476672"/>
            <a:ext cx="765157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5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 крупнейших городов Великого Шелкового пут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Там где шли караваны… Великий Шелковый - восьмое чудо света, В отличие от тех чудес, других, Не создан кем-то был и где-то Лишь для одной страны и для людей одних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6" b="8425"/>
          <a:stretch/>
        </p:blipFill>
        <p:spPr bwMode="auto">
          <a:xfrm>
            <a:off x="155574" y="404664"/>
            <a:ext cx="823284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3264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еликий Шёлковый путь | Uzbekistan Trav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" t="5715" r="6306" b="20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Из древности шагнул в средневековье, Европу с Азией связал, По равнинам и высокогорью, Где еле полз, а где размашисто шагал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6"/>
          <a:stretch/>
        </p:blipFill>
        <p:spPr bwMode="auto">
          <a:xfrm>
            <a:off x="251520" y="332656"/>
            <a:ext cx="777686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3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Великий Шелковый путь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384" y="0"/>
            <a:ext cx="9289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История возникнов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132" y="1052736"/>
            <a:ext cx="6096000" cy="4572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75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Великий Шелковый путь - Marakanda - Travel Agenc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Он к жизни возрождал пустыни, На трассах строил города. Семь тысяч километров и поныне Нас восхищают как и в те год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2" y="191683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294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Великий Шёлковый путь | Uzbekistan Trav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Великий Шёлковый путь | Uzbekistan Trave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3"/>
          <a:stretch/>
        </p:blipFill>
        <p:spPr bwMode="auto">
          <a:xfrm>
            <a:off x="-36512" y="7937"/>
            <a:ext cx="9180512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Дать определение поняти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1"/>
          <a:stretch/>
        </p:blipFill>
        <p:spPr bwMode="auto">
          <a:xfrm>
            <a:off x="307975" y="404664"/>
            <a:ext cx="6096000" cy="4167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798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59</TotalTime>
  <Words>33</Words>
  <Application>Microsoft Office PowerPoint</Application>
  <PresentationFormat>Экран (4:3)</PresentationFormat>
  <Paragraphs>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Твердый переплет</vt:lpstr>
      <vt:lpstr>Великий Шелковый Путь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Великий Шелковый Путь</dc:title>
  <dc:creator>Пользователь Windows</dc:creator>
  <cp:lastModifiedBy>Пользователь Windows</cp:lastModifiedBy>
  <cp:revision>9</cp:revision>
  <dcterms:created xsi:type="dcterms:W3CDTF">2021-12-06T20:08:05Z</dcterms:created>
  <dcterms:modified xsi:type="dcterms:W3CDTF">2022-06-22T10:41:18Z</dcterms:modified>
</cp:coreProperties>
</file>