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83"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84"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85"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86"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87"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88"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8" name="Group 2"/>
          <p:cNvGrpSpPr/>
          <p:nvPr/>
        </p:nvGrpSpPr>
        <p:grpSpPr bwMode="auto">
          <a:xfrm>
            <a:off x="0" y="0"/>
            <a:ext cx="9159875" cy="6858000"/>
            <a:chOff x="0" y="0"/>
            <a:chExt cx="5770" cy="4320"/>
          </a:xfrm>
        </p:grpSpPr>
        <p:sp>
          <p:nvSpPr>
            <p:cNvPr id="1048613"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endParaRPr lang="ru-RU"/>
            </a:p>
          </p:txBody>
        </p:sp>
        <p:sp>
          <p:nvSpPr>
            <p:cNvPr id="1048614"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15"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16" name="Rectangle 6"/>
            <p:cNvSpPr>
              <a:spLocks noChangeArrowheads="1"/>
            </p:cNvSpPr>
            <p:nvPr userDrawn="1"/>
          </p:nvSpPr>
          <p:spPr bwMode="hidden">
            <a:xfrm>
              <a:off x="2256" y="0"/>
              <a:ext cx="240" cy="4320"/>
            </a:xfrm>
            <a:prstGeom prst="rect">
              <a:avLst/>
            </a:prstGeom>
            <a:solidFill>
              <a:schemeClr val="bg1"/>
            </a:soli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17"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18"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19"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620"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621"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22"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23" name="Rectangle 13"/>
            <p:cNvSpPr>
              <a:spLocks noChangeArrowheads="1"/>
            </p:cNvSpPr>
            <p:nvPr userDrawn="1"/>
          </p:nvSpPr>
          <p:spPr bwMode="hidden">
            <a:xfrm>
              <a:off x="1248" y="0"/>
              <a:ext cx="144" cy="4320"/>
            </a:xfrm>
            <a:prstGeom prst="rect">
              <a:avLst/>
            </a:prstGeom>
            <a:solidFill>
              <a:schemeClr val="bg2"/>
            </a:soli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24" name="Rectangle 14"/>
            <p:cNvSpPr>
              <a:spLocks noChangeArrowheads="1"/>
            </p:cNvSpPr>
            <p:nvPr userDrawn="1"/>
          </p:nvSpPr>
          <p:spPr bwMode="hidden">
            <a:xfrm>
              <a:off x="3300" y="0"/>
              <a:ext cx="252" cy="4320"/>
            </a:xfrm>
            <a:prstGeom prst="rect">
              <a:avLst/>
            </a:prstGeom>
            <a:solidFill>
              <a:schemeClr val="bg2"/>
            </a:soli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25"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626"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27"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endParaRPr lang="ru-RU"/>
            </a:p>
          </p:txBody>
        </p:sp>
        <p:sp>
          <p:nvSpPr>
            <p:cNvPr id="1048628"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29"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630"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31"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32" name="Freeform 22"/>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p:spPr>
          <p:txBody>
            <a:bodyPr/>
            <a:lstStyle/>
            <a:p>
              <a:endParaRPr lang="ru-RU"/>
            </a:p>
          </p:txBody>
        </p:sp>
        <p:sp>
          <p:nvSpPr>
            <p:cNvPr id="1048633" name="Freeform 23"/>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endParaRPr lang="ru-RU"/>
            </a:p>
          </p:txBody>
        </p:sp>
      </p:grpSp>
      <p:sp>
        <p:nvSpPr>
          <p:cNvPr id="1048634" name="Rectangle 24"/>
          <p:cNvSpPr>
            <a:spLocks noGrp="1" noChangeArrowheads="1"/>
          </p:cNvSpPr>
          <p:nvPr>
            <p:ph type="ctrTitle" sz="quarter"/>
          </p:nvPr>
        </p:nvSpPr>
        <p:spPr>
          <a:xfrm>
            <a:off x="685800" y="1600200"/>
            <a:ext cx="7772400" cy="1828800"/>
          </a:xfrm>
        </p:spPr>
        <p:txBody>
          <a:bodyPr/>
          <a:lstStyle>
            <a:lvl1pPr>
              <a:defRPr sz="4800"/>
            </a:lvl1pPr>
          </a:lstStyle>
          <a:p>
            <a:r>
              <a:rPr lang="ru-RU"/>
              <a:t>Образец заголовка</a:t>
            </a:r>
          </a:p>
        </p:txBody>
      </p:sp>
      <p:sp>
        <p:nvSpPr>
          <p:cNvPr id="1048635"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lvl1pPr>
          </a:lstStyle>
          <a:p>
            <a:r>
              <a:rPr lang="ru-RU"/>
              <a:t>Образец подзаголовка</a:t>
            </a:r>
          </a:p>
        </p:txBody>
      </p:sp>
      <p:sp>
        <p:nvSpPr>
          <p:cNvPr id="1048636" name="Rectangle 26"/>
          <p:cNvSpPr>
            <a:spLocks noGrp="1" noChangeArrowheads="1"/>
          </p:cNvSpPr>
          <p:nvPr>
            <p:ph type="dt" sz="quarter" idx="10"/>
          </p:nvPr>
        </p:nvSpPr>
        <p:spPr>
          <a:xfrm>
            <a:off x="457200" y="6243638"/>
            <a:ext cx="2133600" cy="457200"/>
          </a:xfrm>
        </p:spPr>
        <p:txBody>
          <a:bodyPr/>
          <a:lstStyle/>
          <a:p>
            <a:endParaRPr lang="ru-RU"/>
          </a:p>
        </p:txBody>
      </p:sp>
      <p:sp>
        <p:nvSpPr>
          <p:cNvPr id="1048637" name="Rectangle 27"/>
          <p:cNvSpPr>
            <a:spLocks noGrp="1" noChangeArrowheads="1"/>
          </p:cNvSpPr>
          <p:nvPr>
            <p:ph type="ftr" sz="quarter" idx="11"/>
          </p:nvPr>
        </p:nvSpPr>
        <p:spPr/>
        <p:txBody>
          <a:bodyPr/>
          <a:lstStyle/>
          <a:p>
            <a:endParaRPr lang="ru-RU"/>
          </a:p>
        </p:txBody>
      </p:sp>
      <p:sp>
        <p:nvSpPr>
          <p:cNvPr id="1048638" name="Rectangle 28"/>
          <p:cNvSpPr>
            <a:spLocks noGrp="1" noChangeArrowheads="1"/>
          </p:cNvSpPr>
          <p:nvPr>
            <p:ph type="sldNum" sz="quarter" idx="12"/>
          </p:nvPr>
        </p:nvSpPr>
        <p:spPr/>
        <p:txBody>
          <a:bodyPr/>
          <a:lstStyle/>
          <a:p>
            <a:fld id="{F1C77921-3C66-46BA-B370-E538A68A96CE}" type="slidenum">
              <a:rPr lang="ru-RU" altLang="ru-RU"/>
              <a:t>‹#›</a:t>
            </a:fld>
            <a:endParaRPr lang="ru-RU" altLang="ru-RU"/>
          </a:p>
        </p:txBody>
      </p:sp>
    </p:spTree>
  </p:cSld>
  <p:clrMapOvr>
    <a:masterClrMapping/>
  </p:clrMapOvr>
  <p:transition advTm="2147483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756" name="Заголовок 1"/>
          <p:cNvSpPr>
            <a:spLocks noGrp="1"/>
          </p:cNvSpPr>
          <p:nvPr>
            <p:ph type="title"/>
          </p:nvPr>
        </p:nvSpPr>
        <p:spPr/>
        <p:txBody>
          <a:bodyPr/>
          <a:lstStyle/>
          <a:p>
            <a:r>
              <a:rPr lang="ru-RU"/>
              <a:t>Образец заголовка</a:t>
            </a:r>
          </a:p>
        </p:txBody>
      </p:sp>
      <p:sp>
        <p:nvSpPr>
          <p:cNvPr id="1048757"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758" name="Rectangle 26"/>
          <p:cNvSpPr>
            <a:spLocks noGrp="1" noChangeArrowheads="1"/>
          </p:cNvSpPr>
          <p:nvPr>
            <p:ph type="ftr" sz="quarter" idx="10"/>
          </p:nvPr>
        </p:nvSpPr>
        <p:spPr/>
        <p:txBody>
          <a:bodyPr/>
          <a:lstStyle/>
          <a:p>
            <a:endParaRPr lang="ru-RU"/>
          </a:p>
        </p:txBody>
      </p:sp>
      <p:sp>
        <p:nvSpPr>
          <p:cNvPr id="1048759" name="Rectangle 27"/>
          <p:cNvSpPr>
            <a:spLocks noGrp="1" noChangeArrowheads="1"/>
          </p:cNvSpPr>
          <p:nvPr>
            <p:ph type="sldNum" sz="quarter" idx="11"/>
          </p:nvPr>
        </p:nvSpPr>
        <p:spPr/>
        <p:txBody>
          <a:bodyPr/>
          <a:lstStyle/>
          <a:p>
            <a:fld id="{17FF1337-8EFA-4DD0-836A-3303F40ADD9F}" type="slidenum">
              <a:rPr lang="ru-RU" altLang="ru-RU"/>
              <a:t>‹#›</a:t>
            </a:fld>
            <a:endParaRPr lang="ru-RU" altLang="ru-RU"/>
          </a:p>
        </p:txBody>
      </p:sp>
      <p:sp>
        <p:nvSpPr>
          <p:cNvPr id="1048760"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745"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p>
        </p:txBody>
      </p:sp>
      <p:sp>
        <p:nvSpPr>
          <p:cNvPr id="1048746"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747" name="Rectangle 26"/>
          <p:cNvSpPr>
            <a:spLocks noGrp="1" noChangeArrowheads="1"/>
          </p:cNvSpPr>
          <p:nvPr>
            <p:ph type="ftr" sz="quarter" idx="10"/>
          </p:nvPr>
        </p:nvSpPr>
        <p:spPr/>
        <p:txBody>
          <a:bodyPr/>
          <a:lstStyle/>
          <a:p>
            <a:endParaRPr lang="ru-RU"/>
          </a:p>
        </p:txBody>
      </p:sp>
      <p:sp>
        <p:nvSpPr>
          <p:cNvPr id="1048748" name="Rectangle 27"/>
          <p:cNvSpPr>
            <a:spLocks noGrp="1" noChangeArrowheads="1"/>
          </p:cNvSpPr>
          <p:nvPr>
            <p:ph type="sldNum" sz="quarter" idx="11"/>
          </p:nvPr>
        </p:nvSpPr>
        <p:spPr/>
        <p:txBody>
          <a:bodyPr/>
          <a:lstStyle/>
          <a:p>
            <a:fld id="{5B52F25E-80A7-4D4A-B398-E9B635072615}" type="slidenum">
              <a:rPr lang="ru-RU" altLang="ru-RU"/>
              <a:t>‹#›</a:t>
            </a:fld>
            <a:endParaRPr lang="ru-RU" altLang="ru-RU"/>
          </a:p>
        </p:txBody>
      </p:sp>
      <p:sp>
        <p:nvSpPr>
          <p:cNvPr id="1048749"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650" name="Заголовок 1"/>
          <p:cNvSpPr>
            <a:spLocks noGrp="1"/>
          </p:cNvSpPr>
          <p:nvPr>
            <p:ph type="title"/>
          </p:nvPr>
        </p:nvSpPr>
        <p:spPr/>
        <p:txBody>
          <a:bodyPr/>
          <a:lstStyle/>
          <a:p>
            <a:r>
              <a:rPr lang="ru-RU"/>
              <a:t>Образец заголовка</a:t>
            </a:r>
          </a:p>
        </p:txBody>
      </p:sp>
      <p:sp>
        <p:nvSpPr>
          <p:cNvPr id="1048651"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52" name="Rectangle 26"/>
          <p:cNvSpPr>
            <a:spLocks noGrp="1" noChangeArrowheads="1"/>
          </p:cNvSpPr>
          <p:nvPr>
            <p:ph type="ftr" sz="quarter" idx="10"/>
          </p:nvPr>
        </p:nvSpPr>
        <p:spPr/>
        <p:txBody>
          <a:bodyPr/>
          <a:lstStyle/>
          <a:p>
            <a:endParaRPr lang="ru-RU"/>
          </a:p>
        </p:txBody>
      </p:sp>
      <p:sp>
        <p:nvSpPr>
          <p:cNvPr id="1048653" name="Rectangle 27"/>
          <p:cNvSpPr>
            <a:spLocks noGrp="1" noChangeArrowheads="1"/>
          </p:cNvSpPr>
          <p:nvPr>
            <p:ph type="sldNum" sz="quarter" idx="11"/>
          </p:nvPr>
        </p:nvSpPr>
        <p:spPr/>
        <p:txBody>
          <a:bodyPr/>
          <a:lstStyle/>
          <a:p>
            <a:fld id="{00BEAC0F-6CD7-45A3-BC47-FE4778A91A6A}" type="slidenum">
              <a:rPr lang="ru-RU" altLang="ru-RU"/>
              <a:t>‹#›</a:t>
            </a:fld>
            <a:endParaRPr lang="ru-RU" altLang="ru-RU"/>
          </a:p>
        </p:txBody>
      </p:sp>
      <p:sp>
        <p:nvSpPr>
          <p:cNvPr id="1048654"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761"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1048762"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1048763" name="Rectangle 26"/>
          <p:cNvSpPr>
            <a:spLocks noGrp="1" noChangeArrowheads="1"/>
          </p:cNvSpPr>
          <p:nvPr>
            <p:ph type="ftr" sz="quarter" idx="10"/>
          </p:nvPr>
        </p:nvSpPr>
        <p:spPr/>
        <p:txBody>
          <a:bodyPr/>
          <a:lstStyle/>
          <a:p>
            <a:endParaRPr lang="ru-RU"/>
          </a:p>
        </p:txBody>
      </p:sp>
      <p:sp>
        <p:nvSpPr>
          <p:cNvPr id="1048764" name="Rectangle 27"/>
          <p:cNvSpPr>
            <a:spLocks noGrp="1" noChangeArrowheads="1"/>
          </p:cNvSpPr>
          <p:nvPr>
            <p:ph type="sldNum" sz="quarter" idx="11"/>
          </p:nvPr>
        </p:nvSpPr>
        <p:spPr/>
        <p:txBody>
          <a:bodyPr/>
          <a:lstStyle/>
          <a:p>
            <a:fld id="{59BFD913-3387-4EA4-A795-07A7ADF3A978}" type="slidenum">
              <a:rPr lang="ru-RU" altLang="ru-RU"/>
              <a:t>‹#›</a:t>
            </a:fld>
            <a:endParaRPr lang="ru-RU" altLang="ru-RU"/>
          </a:p>
        </p:txBody>
      </p:sp>
      <p:sp>
        <p:nvSpPr>
          <p:cNvPr id="1048765"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42" name="Заголовок 1"/>
          <p:cNvSpPr>
            <a:spLocks noGrp="1"/>
          </p:cNvSpPr>
          <p:nvPr>
            <p:ph type="title"/>
          </p:nvPr>
        </p:nvSpPr>
        <p:spPr/>
        <p:txBody>
          <a:bodyPr/>
          <a:lstStyle/>
          <a:p>
            <a:r>
              <a:rPr lang="ru-RU"/>
              <a:t>Образец заголовка</a:t>
            </a:r>
          </a:p>
        </p:txBody>
      </p:sp>
      <p:sp>
        <p:nvSpPr>
          <p:cNvPr id="104864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4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45" name="Rectangle 26"/>
          <p:cNvSpPr>
            <a:spLocks noGrp="1" noChangeArrowheads="1"/>
          </p:cNvSpPr>
          <p:nvPr>
            <p:ph type="ftr" sz="quarter" idx="10"/>
          </p:nvPr>
        </p:nvSpPr>
        <p:spPr/>
        <p:txBody>
          <a:bodyPr/>
          <a:lstStyle/>
          <a:p>
            <a:endParaRPr lang="ru-RU"/>
          </a:p>
        </p:txBody>
      </p:sp>
      <p:sp>
        <p:nvSpPr>
          <p:cNvPr id="1048646" name="Rectangle 27"/>
          <p:cNvSpPr>
            <a:spLocks noGrp="1" noChangeArrowheads="1"/>
          </p:cNvSpPr>
          <p:nvPr>
            <p:ph type="sldNum" sz="quarter" idx="11"/>
          </p:nvPr>
        </p:nvSpPr>
        <p:spPr/>
        <p:txBody>
          <a:bodyPr/>
          <a:lstStyle/>
          <a:p>
            <a:fld id="{C58A8629-F34A-43D3-9E2B-B4B27FF19D3F}" type="slidenum">
              <a:rPr lang="ru-RU" altLang="ru-RU"/>
              <a:t>‹#›</a:t>
            </a:fld>
            <a:endParaRPr lang="ru-RU" altLang="ru-RU"/>
          </a:p>
        </p:txBody>
      </p:sp>
      <p:sp>
        <p:nvSpPr>
          <p:cNvPr id="1048647"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766" name="Заголовок 1"/>
          <p:cNvSpPr>
            <a:spLocks noGrp="1"/>
          </p:cNvSpPr>
          <p:nvPr>
            <p:ph type="title"/>
          </p:nvPr>
        </p:nvSpPr>
        <p:spPr>
          <a:xfrm>
            <a:off x="457200" y="274638"/>
            <a:ext cx="8229600" cy="1143000"/>
          </a:xfrm>
        </p:spPr>
        <p:txBody>
          <a:bodyPr/>
          <a:lstStyle/>
          <a:p>
            <a:r>
              <a:rPr lang="ru-RU"/>
              <a:t>Образец заголовка</a:t>
            </a:r>
          </a:p>
        </p:txBody>
      </p:sp>
      <p:sp>
        <p:nvSpPr>
          <p:cNvPr id="1048767"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48768"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769"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48770"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771" name="Rectangle 26"/>
          <p:cNvSpPr>
            <a:spLocks noGrp="1" noChangeArrowheads="1"/>
          </p:cNvSpPr>
          <p:nvPr>
            <p:ph type="ftr" sz="quarter" idx="10"/>
          </p:nvPr>
        </p:nvSpPr>
        <p:spPr/>
        <p:txBody>
          <a:bodyPr/>
          <a:lstStyle/>
          <a:p>
            <a:endParaRPr lang="ru-RU"/>
          </a:p>
        </p:txBody>
      </p:sp>
      <p:sp>
        <p:nvSpPr>
          <p:cNvPr id="1048772" name="Rectangle 27"/>
          <p:cNvSpPr>
            <a:spLocks noGrp="1" noChangeArrowheads="1"/>
          </p:cNvSpPr>
          <p:nvPr>
            <p:ph type="sldNum" sz="quarter" idx="11"/>
          </p:nvPr>
        </p:nvSpPr>
        <p:spPr/>
        <p:txBody>
          <a:bodyPr/>
          <a:lstStyle/>
          <a:p>
            <a:fld id="{2E36E713-1593-4DB6-B072-4A8CDC7793B1}" type="slidenum">
              <a:rPr lang="ru-RU" altLang="ru-RU"/>
              <a:t>‹#›</a:t>
            </a:fld>
            <a:endParaRPr lang="ru-RU" altLang="ru-RU"/>
          </a:p>
        </p:txBody>
      </p:sp>
      <p:sp>
        <p:nvSpPr>
          <p:cNvPr id="1048773"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741" name="Заголовок 1"/>
          <p:cNvSpPr>
            <a:spLocks noGrp="1"/>
          </p:cNvSpPr>
          <p:nvPr>
            <p:ph type="title"/>
          </p:nvPr>
        </p:nvSpPr>
        <p:spPr/>
        <p:txBody>
          <a:bodyPr/>
          <a:lstStyle/>
          <a:p>
            <a:r>
              <a:rPr lang="ru-RU"/>
              <a:t>Образец заголовка</a:t>
            </a:r>
          </a:p>
        </p:txBody>
      </p:sp>
      <p:sp>
        <p:nvSpPr>
          <p:cNvPr id="1048742" name="Rectangle 26"/>
          <p:cNvSpPr>
            <a:spLocks noGrp="1" noChangeArrowheads="1"/>
          </p:cNvSpPr>
          <p:nvPr>
            <p:ph type="ftr" sz="quarter" idx="10"/>
          </p:nvPr>
        </p:nvSpPr>
        <p:spPr/>
        <p:txBody>
          <a:bodyPr/>
          <a:lstStyle/>
          <a:p>
            <a:endParaRPr lang="ru-RU"/>
          </a:p>
        </p:txBody>
      </p:sp>
      <p:sp>
        <p:nvSpPr>
          <p:cNvPr id="1048743" name="Rectangle 27"/>
          <p:cNvSpPr>
            <a:spLocks noGrp="1" noChangeArrowheads="1"/>
          </p:cNvSpPr>
          <p:nvPr>
            <p:ph type="sldNum" sz="quarter" idx="11"/>
          </p:nvPr>
        </p:nvSpPr>
        <p:spPr/>
        <p:txBody>
          <a:bodyPr/>
          <a:lstStyle/>
          <a:p>
            <a:fld id="{1AF2EB80-52B7-48F0-8353-3800821EA340}" type="slidenum">
              <a:rPr lang="ru-RU" altLang="ru-RU"/>
              <a:t>‹#›</a:t>
            </a:fld>
            <a:endParaRPr lang="ru-RU" altLang="ru-RU"/>
          </a:p>
        </p:txBody>
      </p:sp>
      <p:sp>
        <p:nvSpPr>
          <p:cNvPr id="1048744"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774" name="Rectangle 26"/>
          <p:cNvSpPr>
            <a:spLocks noGrp="1" noChangeArrowheads="1"/>
          </p:cNvSpPr>
          <p:nvPr>
            <p:ph type="ftr" sz="quarter" idx="10"/>
          </p:nvPr>
        </p:nvSpPr>
        <p:spPr/>
        <p:txBody>
          <a:bodyPr/>
          <a:lstStyle/>
          <a:p>
            <a:endParaRPr lang="ru-RU"/>
          </a:p>
        </p:txBody>
      </p:sp>
      <p:sp>
        <p:nvSpPr>
          <p:cNvPr id="1048775" name="Rectangle 27"/>
          <p:cNvSpPr>
            <a:spLocks noGrp="1" noChangeArrowheads="1"/>
          </p:cNvSpPr>
          <p:nvPr>
            <p:ph type="sldNum" sz="quarter" idx="11"/>
          </p:nvPr>
        </p:nvSpPr>
        <p:spPr/>
        <p:txBody>
          <a:bodyPr/>
          <a:lstStyle/>
          <a:p>
            <a:fld id="{2892A25E-3B4E-4CA2-94F1-39FBA14B26D4}" type="slidenum">
              <a:rPr lang="ru-RU" altLang="ru-RU"/>
              <a:t>‹#›</a:t>
            </a:fld>
            <a:endParaRPr lang="ru-RU" altLang="ru-RU"/>
          </a:p>
        </p:txBody>
      </p:sp>
      <p:sp>
        <p:nvSpPr>
          <p:cNvPr id="1048776"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777"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1048778"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779"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48780" name="Rectangle 26"/>
          <p:cNvSpPr>
            <a:spLocks noGrp="1" noChangeArrowheads="1"/>
          </p:cNvSpPr>
          <p:nvPr>
            <p:ph type="ftr" sz="quarter" idx="10"/>
          </p:nvPr>
        </p:nvSpPr>
        <p:spPr/>
        <p:txBody>
          <a:bodyPr/>
          <a:lstStyle/>
          <a:p>
            <a:endParaRPr lang="ru-RU"/>
          </a:p>
        </p:txBody>
      </p:sp>
      <p:sp>
        <p:nvSpPr>
          <p:cNvPr id="1048781" name="Rectangle 27"/>
          <p:cNvSpPr>
            <a:spLocks noGrp="1" noChangeArrowheads="1"/>
          </p:cNvSpPr>
          <p:nvPr>
            <p:ph type="sldNum" sz="quarter" idx="11"/>
          </p:nvPr>
        </p:nvSpPr>
        <p:spPr/>
        <p:txBody>
          <a:bodyPr/>
          <a:lstStyle/>
          <a:p>
            <a:fld id="{398F3ED7-CE22-4049-B199-53901DB89F72}" type="slidenum">
              <a:rPr lang="ru-RU" altLang="ru-RU"/>
              <a:t>‹#›</a:t>
            </a:fld>
            <a:endParaRPr lang="ru-RU" altLang="ru-RU"/>
          </a:p>
        </p:txBody>
      </p:sp>
      <p:sp>
        <p:nvSpPr>
          <p:cNvPr id="1048782"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750"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1048751"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1048752"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48753" name="Rectangle 26"/>
          <p:cNvSpPr>
            <a:spLocks noGrp="1" noChangeArrowheads="1"/>
          </p:cNvSpPr>
          <p:nvPr>
            <p:ph type="ftr" sz="quarter" idx="10"/>
          </p:nvPr>
        </p:nvSpPr>
        <p:spPr/>
        <p:txBody>
          <a:bodyPr/>
          <a:lstStyle/>
          <a:p>
            <a:endParaRPr lang="ru-RU"/>
          </a:p>
        </p:txBody>
      </p:sp>
      <p:sp>
        <p:nvSpPr>
          <p:cNvPr id="1048754" name="Rectangle 27"/>
          <p:cNvSpPr>
            <a:spLocks noGrp="1" noChangeArrowheads="1"/>
          </p:cNvSpPr>
          <p:nvPr>
            <p:ph type="sldNum" sz="quarter" idx="11"/>
          </p:nvPr>
        </p:nvSpPr>
        <p:spPr/>
        <p:txBody>
          <a:bodyPr/>
          <a:lstStyle/>
          <a:p>
            <a:fld id="{887FA760-2AEA-4DB6-9B40-91163B98E8A7}" type="slidenum">
              <a:rPr lang="ru-RU" altLang="ru-RU"/>
              <a:t>‹#›</a:t>
            </a:fld>
            <a:endParaRPr lang="ru-RU" altLang="ru-RU"/>
          </a:p>
        </p:txBody>
      </p:sp>
      <p:sp>
        <p:nvSpPr>
          <p:cNvPr id="1048755" name="Rectangle 28"/>
          <p:cNvSpPr>
            <a:spLocks noGrp="1" noChangeArrowheads="1"/>
          </p:cNvSpPr>
          <p:nvPr>
            <p:ph type="dt" sz="half" idx="12"/>
          </p:nvPr>
        </p:nvSpPr>
        <p:spPr/>
        <p:txBody>
          <a:bodyPr/>
          <a:lstStyle/>
          <a:p>
            <a:endParaRPr lang="ru-RU"/>
          </a:p>
        </p:txBody>
      </p:sp>
    </p:spTree>
  </p:cSld>
  <p:clrMapOvr>
    <a:masterClrMapping/>
  </p:clrMapOvr>
  <p:transition advTm="2147483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 name="Group 2"/>
          <p:cNvGrpSpPr/>
          <p:nvPr/>
        </p:nvGrpSpPr>
        <p:grpSpPr bwMode="auto">
          <a:xfrm>
            <a:off x="0" y="0"/>
            <a:ext cx="9159875" cy="6858000"/>
            <a:chOff x="0" y="0"/>
            <a:chExt cx="5770" cy="4320"/>
          </a:xfrm>
        </p:grpSpPr>
        <p:sp>
          <p:nvSpPr>
            <p:cNvPr id="1048587"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endParaRPr lang="ru-RU"/>
            </a:p>
          </p:txBody>
        </p:sp>
        <p:sp>
          <p:nvSpPr>
            <p:cNvPr id="1048588"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89"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0" name="Rectangle 6"/>
            <p:cNvSpPr>
              <a:spLocks noChangeArrowheads="1"/>
            </p:cNvSpPr>
            <p:nvPr userDrawn="1"/>
          </p:nvSpPr>
          <p:spPr bwMode="hidden">
            <a:xfrm>
              <a:off x="2256" y="0"/>
              <a:ext cx="240" cy="4320"/>
            </a:xfrm>
            <a:prstGeom prst="rect">
              <a:avLst/>
            </a:prstGeom>
            <a:solidFill>
              <a:schemeClr val="bg1"/>
            </a:soli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1"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2"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3"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594"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595"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6"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7" name="Rectangle 13"/>
            <p:cNvSpPr>
              <a:spLocks noChangeArrowheads="1"/>
            </p:cNvSpPr>
            <p:nvPr userDrawn="1"/>
          </p:nvSpPr>
          <p:spPr bwMode="hidden">
            <a:xfrm>
              <a:off x="1248" y="0"/>
              <a:ext cx="144" cy="4320"/>
            </a:xfrm>
            <a:prstGeom prst="rect">
              <a:avLst/>
            </a:prstGeom>
            <a:solidFill>
              <a:schemeClr val="bg2"/>
            </a:soli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8" name="Rectangle 14"/>
            <p:cNvSpPr>
              <a:spLocks noChangeArrowheads="1"/>
            </p:cNvSpPr>
            <p:nvPr userDrawn="1"/>
          </p:nvSpPr>
          <p:spPr bwMode="hidden">
            <a:xfrm>
              <a:off x="3300" y="0"/>
              <a:ext cx="252" cy="4320"/>
            </a:xfrm>
            <a:prstGeom prst="rect">
              <a:avLst/>
            </a:prstGeom>
            <a:solidFill>
              <a:schemeClr val="bg2"/>
            </a:soli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599"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600"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01"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endParaRPr lang="ru-RU"/>
            </a:p>
          </p:txBody>
        </p:sp>
        <p:sp>
          <p:nvSpPr>
            <p:cNvPr id="1048602"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03"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ru-RU"/>
            </a:p>
          </p:txBody>
        </p:sp>
        <p:sp>
          <p:nvSpPr>
            <p:cNvPr id="1048604"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05"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ru-RU" altLang="ru-RU"/>
            </a:p>
          </p:txBody>
        </p:sp>
        <p:sp>
          <p:nvSpPr>
            <p:cNvPr id="1048606" name="Freeform 22"/>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p:spPr>
          <p:txBody>
            <a:bodyPr/>
            <a:lstStyle/>
            <a:p>
              <a:endParaRPr lang="ru-RU"/>
            </a:p>
          </p:txBody>
        </p:sp>
        <p:sp>
          <p:nvSpPr>
            <p:cNvPr id="1048607" name="Freeform 23"/>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endParaRPr lang="ru-RU"/>
            </a:p>
          </p:txBody>
        </p:sp>
      </p:grpSp>
      <p:sp>
        <p:nvSpPr>
          <p:cNvPr id="1048608"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a:t>Образец заголовка</a:t>
            </a:r>
          </a:p>
        </p:txBody>
      </p:sp>
      <p:sp>
        <p:nvSpPr>
          <p:cNvPr id="1048609"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10"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ru-RU"/>
          </a:p>
        </p:txBody>
      </p:sp>
      <p:sp>
        <p:nvSpPr>
          <p:cNvPr id="1048611"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20FB9948-4026-4B10-BFFE-8F5D3CBF0E59}" type="slidenum">
              <a:rPr lang="ru-RU" altLang="ru-RU"/>
              <a:t>‹#›</a:t>
            </a:fld>
            <a:endParaRPr lang="ru-RU" altLang="ru-RU"/>
          </a:p>
        </p:txBody>
      </p:sp>
      <p:sp>
        <p:nvSpPr>
          <p:cNvPr id="1048612"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ru-RU"/>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Tm="2147483000">
    <p:dissolve/>
  </p:transition>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anose="05000000000000000000"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n.wikipedia.org/wiki/File:Uzbekistan_satellite_photo.jp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048639" name="Rectangle 2"/>
          <p:cNvSpPr>
            <a:spLocks noGrp="1" noChangeArrowheads="1"/>
          </p:cNvSpPr>
          <p:nvPr>
            <p:ph type="ctrTitle"/>
          </p:nvPr>
        </p:nvSpPr>
        <p:spPr/>
        <p:txBody>
          <a:bodyPr/>
          <a:lstStyle/>
          <a:p>
            <a:pPr eaLnBrk="1" hangingPunct="1"/>
            <a:br>
              <a:rPr lang="en-US"/>
            </a:br>
            <a:endParaRPr lang="ru-RU"/>
          </a:p>
        </p:txBody>
      </p:sp>
      <p:sp>
        <p:nvSpPr>
          <p:cNvPr id="1048641" name="WordArt 6"/>
          <p:cNvSpPr>
            <a:spLocks noChangeArrowheads="1" noChangeShapeType="1" noTextEdit="1"/>
          </p:cNvSpPr>
          <p:nvPr/>
        </p:nvSpPr>
        <p:spPr bwMode="auto">
          <a:xfrm>
            <a:off x="357158" y="1714488"/>
            <a:ext cx="7858180" cy="2794012"/>
          </a:xfrm>
          <a:prstGeom prst="rect">
            <a:avLst/>
          </a:prstGeom>
        </p:spPr>
        <p:style>
          <a:lnRef idx="0">
            <a:schemeClr val="accent2"/>
          </a:lnRef>
          <a:fillRef idx="3">
            <a:schemeClr val="accent2"/>
          </a:fillRef>
          <a:effectRef idx="3">
            <a:schemeClr val="accent2"/>
          </a:effectRef>
          <a:fontRef idx="minor">
            <a:schemeClr val="lt1"/>
          </a:fontRef>
        </p:style>
        <p:txBody>
          <a:bodyPr wrap="none" fromWordArt="1">
            <a:prstTxWarp prst="textPlain">
              <a:avLst>
                <a:gd name="adj" fmla="val 50000"/>
              </a:avLst>
            </a:prstTxWarp>
            <a:scene3d>
              <a:camera prst="orthographicFront">
                <a:rot lat="0" lon="0" rev="0"/>
              </a:camera>
              <a:lightRig rig="contrasting" dir="t">
                <a:rot lat="0" lon="0" rev="4500000"/>
              </a:lightRig>
            </a:scene3d>
            <a:sp3d extrusionH="57150" contourW="6350" prstMaterial="metal">
              <a:bevelT w="127000" h="31750" prst="convex"/>
              <a:contourClr>
                <a:schemeClr val="accent1">
                  <a:shade val="75000"/>
                </a:schemeClr>
              </a:contourClr>
            </a:sp3d>
          </a:bodyPr>
          <a:lstStyle/>
          <a:p>
            <a:pPr algn="ctr"/>
            <a:r>
              <a:rPr lang="en-US" sz="3600" b="1" kern="10" cap="all" dirty="0">
                <a:ln w="0"/>
                <a:blipFill>
                  <a:blip r:embed="rId3"/>
                  <a:stretch>
                    <a:fillRect/>
                  </a:stretch>
                </a:blipFill>
                <a:effectLst>
                  <a:reflection blurRad="12700" stA="50000" endPos="50000" dist="5000" dir="5400000" sy="-100000" rotWithShape="0"/>
                </a:effectLst>
                <a:latin typeface="Impact"/>
              </a:rPr>
              <a:t> </a:t>
            </a:r>
            <a:r>
              <a:rPr lang="en-US" sz="3600" b="1" kern="10" dirty="0">
                <a:ln w="17780" cmpd="sng">
                  <a:solidFill>
                    <a:schemeClr val="accent1">
                      <a:tint val="3000"/>
                    </a:schemeClr>
                  </a:solidFill>
                  <a:prstDash val="solid"/>
                  <a:miter lim="800000"/>
                </a:ln>
                <a:blipFill>
                  <a:blip r:embed="rId3"/>
                  <a:stretch>
                    <a:fillRect/>
                  </a:stretch>
                </a:blipFill>
                <a:effectLst>
                  <a:glow rad="228600">
                    <a:schemeClr val="accent1">
                      <a:satMod val="175000"/>
                      <a:alpha val="40000"/>
                    </a:schemeClr>
                  </a:glow>
                  <a:outerShdw blurRad="55000" dist="50800" dir="5400000" algn="tl">
                    <a:srgbClr val="000000">
                      <a:alpha val="33000"/>
                    </a:srgbClr>
                  </a:outerShdw>
                </a:effectLst>
                <a:latin typeface="Impact"/>
              </a:rPr>
              <a:t>USBEKISTAN</a:t>
            </a:r>
            <a:endParaRPr lang="ru-RU" sz="3600" b="1" kern="10" cap="all" dirty="0">
              <a:ln w="0"/>
              <a:blipFill>
                <a:blip r:embed="rId3"/>
                <a:stretch>
                  <a:fillRect/>
                </a:stretch>
              </a:blipFill>
              <a:effectLst>
                <a:glow rad="228600">
                  <a:schemeClr val="accent1">
                    <a:satMod val="175000"/>
                    <a:alpha val="40000"/>
                  </a:schemeClr>
                </a:glow>
                <a:outerShdw blurRad="55000" dist="50800" dir="5400000" algn="tl">
                  <a:srgbClr val="000000">
                    <a:alpha val="33000"/>
                  </a:srgbClr>
                </a:outerShdw>
              </a:effectLst>
              <a:latin typeface="Impact"/>
            </a:endParaRPr>
          </a:p>
        </p:txBody>
      </p:sp>
    </p:spTree>
  </p:cSld>
  <p:clrMapOvr>
    <a:masterClrMapping/>
  </p:clrMapOvr>
  <p:transition advTm="15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5" fill="hold" nodeType="clickEffect">
                                  <p:stCondLst>
                                    <p:cond delay="0"/>
                                  </p:stCondLst>
                                  <p:childTnLst>
                                    <p:set>
                                      <p:cBhvr>
                                        <p:cTn id="6" dur="1" fill="hold">
                                          <p:stCondLst>
                                            <p:cond delay="0"/>
                                          </p:stCondLst>
                                        </p:cTn>
                                        <p:tgtEl>
                                          <p:spTgt spid="1048641"/>
                                        </p:tgtEl>
                                        <p:attrNameLst>
                                          <p:attrName>style.visibility</p:attrName>
                                        </p:attrNameLst>
                                      </p:cBhvr>
                                      <p:to>
                                        <p:strVal val="visible"/>
                                      </p:to>
                                    </p:set>
                                    <p:anim calcmode="lin" valueType="num">
                                      <p:cBhvr>
                                        <p:cTn id="7" dur="5000" fill="hold"/>
                                        <p:tgtEl>
                                          <p:spTgt spid="1048641"/>
                                        </p:tgtEl>
                                        <p:attrNameLst>
                                          <p:attrName>ppt_w</p:attrName>
                                        </p:attrNameLst>
                                      </p:cBhvr>
                                      <p:tavLst>
                                        <p:tav tm="0">
                                          <p:val>
                                            <p:strVal val="#ppt_w"/>
                                          </p:val>
                                        </p:tav>
                                        <p:tav tm="100000">
                                          <p:val>
                                            <p:strVal val="#ppt_w"/>
                                          </p:val>
                                        </p:tav>
                                      </p:tavLst>
                                    </p:anim>
                                    <p:anim calcmode="lin" valueType="num">
                                      <p:cBhvr>
                                        <p:cTn id="8" dur="5000" fill="hold"/>
                                        <p:tgtEl>
                                          <p:spTgt spid="1048641"/>
                                        </p:tgtEl>
                                        <p:attrNameLst>
                                          <p:attrName>ppt_h</p:attrName>
                                        </p:attrNameLst>
                                      </p:cBhvr>
                                      <p:tavLst>
                                        <p:tav tm="0" fmla="#ppt_h*sin(2.5*pi*$)">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8" name="Rectangle 2"/>
          <p:cNvSpPr>
            <a:spLocks noGrp="1" noChangeArrowheads="1"/>
          </p:cNvSpPr>
          <p:nvPr>
            <p:ph type="title"/>
          </p:nvPr>
        </p:nvSpPr>
        <p:spPr/>
        <p:txBody>
          <a:bodyPr/>
          <a:lstStyle/>
          <a:p>
            <a:pPr eaLnBrk="1" hangingPunct="1"/>
            <a:br>
              <a:rPr lang="ru-RU"/>
            </a:br>
            <a:endParaRPr lang="ru-RU"/>
          </a:p>
        </p:txBody>
      </p:sp>
      <p:sp>
        <p:nvSpPr>
          <p:cNvPr id="1048669" name="Содержимое 6"/>
          <p:cNvSpPr>
            <a:spLocks noGrp="1"/>
          </p:cNvSpPr>
          <p:nvPr>
            <p:ph sz="half" idx="2"/>
          </p:nvPr>
        </p:nvSpPr>
        <p:spPr>
          <a:xfrm>
            <a:off x="285750" y="428625"/>
            <a:ext cx="8643938" cy="5857875"/>
          </a:xfrm>
        </p:spPr>
        <p:txBody>
          <a:bodyPr/>
          <a:lstStyle/>
          <a:p>
            <a:pPr>
              <a:buFont typeface="Wingdings" panose="05000000000000000000" pitchFamily="2" charset="2"/>
              <a:buNone/>
            </a:pPr>
            <a:r>
              <a:rPr lang="ru-RU" dirty="0"/>
              <a:t>	</a:t>
            </a:r>
            <a:r>
              <a:rPr lang="en-US" dirty="0"/>
              <a:t>D</a:t>
            </a:r>
            <a:r>
              <a:rPr lang="de-LU" dirty="0" err="1"/>
              <a:t>as</a:t>
            </a:r>
            <a:r>
              <a:rPr lang="de-LU" dirty="0"/>
              <a:t> Land ist heute der weltweit drittgrößte Exporteur von Baumwolle, und es entwickelt seine Mineral-und</a:t>
            </a:r>
            <a:endParaRPr lang="ru-RU" dirty="0"/>
          </a:p>
          <a:p>
            <a:endParaRPr lang="ru-RU" dirty="0"/>
          </a:p>
          <a:p>
            <a:pPr>
              <a:buFont typeface="Wingdings" panose="05000000000000000000" pitchFamily="2" charset="2"/>
              <a:buNone/>
            </a:pPr>
            <a:r>
              <a:rPr lang="ru-RU" dirty="0"/>
              <a:t>	</a:t>
            </a:r>
            <a:r>
              <a:rPr lang="de-LU" dirty="0" err="1"/>
              <a:t>ErdölreservenPolitik</a:t>
            </a:r>
            <a:endParaRPr lang="ru-RU" dirty="0"/>
          </a:p>
          <a:p>
            <a:endParaRPr lang="ru-RU" dirty="0"/>
          </a:p>
          <a:p>
            <a:pPr>
              <a:buFont typeface="Wingdings" panose="05000000000000000000" pitchFamily="2" charset="2"/>
              <a:buNone/>
            </a:pPr>
            <a:r>
              <a:rPr lang="ru-RU" dirty="0"/>
              <a:t>	</a:t>
            </a:r>
            <a:r>
              <a:rPr lang="de-LU" dirty="0"/>
              <a:t>Hauptartikel: Politik in Usbekistan</a:t>
            </a:r>
            <a:endParaRPr lang="ru-RU" dirty="0"/>
          </a:p>
          <a:p>
            <a:endParaRPr lang="ru-RU" dirty="0"/>
          </a:p>
          <a:p>
            <a:pPr>
              <a:buFont typeface="Wingdings" panose="05000000000000000000" pitchFamily="2" charset="2"/>
              <a:buNone/>
            </a:pPr>
            <a:r>
              <a:rPr lang="ru-RU" dirty="0"/>
              <a:t>	</a:t>
            </a:r>
            <a:r>
              <a:rPr lang="de-LU" dirty="0"/>
              <a:t>Die usbekische Parlament.</a:t>
            </a:r>
            <a:endParaRPr lang="ru-RU" dirty="0"/>
          </a:p>
          <a:p>
            <a:pPr>
              <a:buFont typeface="Wingdings" panose="05000000000000000000" pitchFamily="2" charset="2"/>
              <a:buNone/>
            </a:pPr>
            <a:endParaRPr lang="ru-RU"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048669">
                                            <p:txEl>
                                              <p:pRg st="0" end="0"/>
                                            </p:txEl>
                                          </p:spTgt>
                                        </p:tgtEl>
                                        <p:attrNameLst>
                                          <p:attrName>style.visibility</p:attrName>
                                        </p:attrNameLst>
                                      </p:cBhvr>
                                      <p:to>
                                        <p:strVal val="visible"/>
                                      </p:to>
                                    </p:set>
                                    <p:anim calcmode="lin" valueType="num">
                                      <p:cBhvr>
                                        <p:cTn id="7" dur="2000" fill="hold"/>
                                        <p:tgtEl>
                                          <p:spTgt spid="1048669">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04866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048669">
                                            <p:txEl>
                                              <p:pRg st="2" end="2"/>
                                            </p:txEl>
                                          </p:spTgt>
                                        </p:tgtEl>
                                        <p:attrNameLst>
                                          <p:attrName>style.visibility</p:attrName>
                                        </p:attrNameLst>
                                      </p:cBhvr>
                                      <p:to>
                                        <p:strVal val="visible"/>
                                      </p:to>
                                    </p:set>
                                    <p:anim calcmode="lin" valueType="num">
                                      <p:cBhvr>
                                        <p:cTn id="13" dur="2000" fill="hold"/>
                                        <p:tgtEl>
                                          <p:spTgt spid="1048669">
                                            <p:txEl>
                                              <p:pRg st="2" end="2"/>
                                            </p:txEl>
                                          </p:spTgt>
                                        </p:tgtEl>
                                        <p:attrNameLst>
                                          <p:attrName>ppt_w</p:attrName>
                                        </p:attrNameLst>
                                      </p:cBhvr>
                                      <p:tavLst>
                                        <p:tav tm="0">
                                          <p:val>
                                            <p:fltVal val="0"/>
                                          </p:val>
                                        </p:tav>
                                        <p:tav tm="100000">
                                          <p:val>
                                            <p:strVal val="#ppt_w"/>
                                          </p:val>
                                        </p:tav>
                                      </p:tavLst>
                                    </p:anim>
                                    <p:anim calcmode="lin" valueType="num">
                                      <p:cBhvr>
                                        <p:cTn id="14" dur="2000" fill="hold"/>
                                        <p:tgtEl>
                                          <p:spTgt spid="104866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048669">
                                            <p:txEl>
                                              <p:pRg st="4" end="4"/>
                                            </p:txEl>
                                          </p:spTgt>
                                        </p:tgtEl>
                                        <p:attrNameLst>
                                          <p:attrName>style.visibility</p:attrName>
                                        </p:attrNameLst>
                                      </p:cBhvr>
                                      <p:to>
                                        <p:strVal val="visible"/>
                                      </p:to>
                                    </p:set>
                                    <p:anim calcmode="lin" valueType="num">
                                      <p:cBhvr>
                                        <p:cTn id="19" dur="2000" fill="hold"/>
                                        <p:tgtEl>
                                          <p:spTgt spid="1048669">
                                            <p:txEl>
                                              <p:pRg st="4" end="4"/>
                                            </p:txEl>
                                          </p:spTgt>
                                        </p:tgtEl>
                                        <p:attrNameLst>
                                          <p:attrName>ppt_w</p:attrName>
                                        </p:attrNameLst>
                                      </p:cBhvr>
                                      <p:tavLst>
                                        <p:tav tm="0">
                                          <p:val>
                                            <p:fltVal val="0"/>
                                          </p:val>
                                        </p:tav>
                                        <p:tav tm="100000">
                                          <p:val>
                                            <p:strVal val="#ppt_w"/>
                                          </p:val>
                                        </p:tav>
                                      </p:tavLst>
                                    </p:anim>
                                    <p:anim calcmode="lin" valueType="num">
                                      <p:cBhvr>
                                        <p:cTn id="20" dur="2000" fill="hold"/>
                                        <p:tgtEl>
                                          <p:spTgt spid="104866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048669">
                                            <p:txEl>
                                              <p:pRg st="6" end="6"/>
                                            </p:txEl>
                                          </p:spTgt>
                                        </p:tgtEl>
                                        <p:attrNameLst>
                                          <p:attrName>style.visibility</p:attrName>
                                        </p:attrNameLst>
                                      </p:cBhvr>
                                      <p:to>
                                        <p:strVal val="visible"/>
                                      </p:to>
                                    </p:set>
                                    <p:anim calcmode="lin" valueType="num">
                                      <p:cBhvr>
                                        <p:cTn id="25" dur="2000" fill="hold"/>
                                        <p:tgtEl>
                                          <p:spTgt spid="1048669">
                                            <p:txEl>
                                              <p:pRg st="6" end="6"/>
                                            </p:txEl>
                                          </p:spTgt>
                                        </p:tgtEl>
                                        <p:attrNameLst>
                                          <p:attrName>ppt_w</p:attrName>
                                        </p:attrNameLst>
                                      </p:cBhvr>
                                      <p:tavLst>
                                        <p:tav tm="0">
                                          <p:val>
                                            <p:fltVal val="0"/>
                                          </p:val>
                                        </p:tav>
                                        <p:tav tm="100000">
                                          <p:val>
                                            <p:strVal val="#ppt_w"/>
                                          </p:val>
                                        </p:tav>
                                      </p:tavLst>
                                    </p:anim>
                                    <p:anim calcmode="lin" valueType="num">
                                      <p:cBhvr>
                                        <p:cTn id="26" dur="2000" fill="hold"/>
                                        <p:tgtEl>
                                          <p:spTgt spid="1048669">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0" name="Rectangle 2"/>
          <p:cNvSpPr>
            <a:spLocks noGrp="1" noChangeArrowheads="1"/>
          </p:cNvSpPr>
          <p:nvPr>
            <p:ph type="title"/>
          </p:nvPr>
        </p:nvSpPr>
        <p:spPr>
          <a:xfrm>
            <a:off x="755650" y="-171450"/>
            <a:ext cx="6870700" cy="1600200"/>
          </a:xfrm>
        </p:spPr>
        <p:txBody>
          <a:bodyPr/>
          <a:lstStyle/>
          <a:p>
            <a:pPr eaLnBrk="1" hangingPunct="1"/>
            <a:br>
              <a:rPr lang="ru-RU"/>
            </a:br>
            <a:endParaRPr lang="ru-RU"/>
          </a:p>
        </p:txBody>
      </p:sp>
      <p:sp>
        <p:nvSpPr>
          <p:cNvPr id="1048671" name="Rectangle 4"/>
          <p:cNvSpPr>
            <a:spLocks noGrp="1" noChangeArrowheads="1"/>
          </p:cNvSpPr>
          <p:nvPr>
            <p:ph type="body" sz="half" idx="1"/>
          </p:nvPr>
        </p:nvSpPr>
        <p:spPr>
          <a:xfrm>
            <a:off x="179388" y="260350"/>
            <a:ext cx="8678862" cy="6337300"/>
          </a:xfrm>
        </p:spPr>
        <p:txBody>
          <a:bodyPr/>
          <a:lstStyle/>
          <a:p>
            <a:pPr>
              <a:buFont typeface="Wingdings" panose="05000000000000000000" pitchFamily="2" charset="2"/>
              <a:buNone/>
            </a:pPr>
            <a:r>
              <a:rPr lang="ru-RU" sz="1400" b="1" dirty="0"/>
              <a:t>	</a:t>
            </a:r>
            <a:r>
              <a:rPr lang="de-LU" sz="3000" dirty="0"/>
              <a:t>Angeblich stellt die Regierung der Republik Usbekistan für die Demokratie. Die ersten Wahlen des </a:t>
            </a:r>
            <a:r>
              <a:rPr lang="de-LU" sz="3000" dirty="0" err="1"/>
              <a:t>Oliy</a:t>
            </a:r>
            <a:r>
              <a:rPr lang="de-LU" sz="3000" dirty="0"/>
              <a:t> </a:t>
            </a:r>
            <a:r>
              <a:rPr lang="de-LU" sz="3000" dirty="0" err="1"/>
              <a:t>Majlis</a:t>
            </a:r>
            <a:r>
              <a:rPr lang="de-LU" sz="3000" dirty="0"/>
              <a:t> (Parlament) wurden unter einer Entschließung vom 16. Obersten Sowjets im Jahre 1994 angenommen worden war. In diesem Jahr war der Oberste Sowjet der </a:t>
            </a:r>
            <a:r>
              <a:rPr lang="de-LU" sz="3000" dirty="0" err="1"/>
              <a:t>Oliy</a:t>
            </a:r>
            <a:r>
              <a:rPr lang="de-LU" sz="3000" dirty="0"/>
              <a:t> </a:t>
            </a:r>
            <a:r>
              <a:rPr lang="de-LU" sz="3000" dirty="0" err="1"/>
              <a:t>Majlis</a:t>
            </a:r>
            <a:r>
              <a:rPr lang="de-LU" sz="3000" dirty="0"/>
              <a:t> ersetzt. Seither hat </a:t>
            </a:r>
            <a:r>
              <a:rPr lang="de-LU" sz="3000" dirty="0" err="1"/>
              <a:t>Usbekistari</a:t>
            </a:r>
            <a:r>
              <a:rPr lang="de-LU" sz="3000" dirty="0"/>
              <a:t> Präsidentschafts-und Parlamentswahlen auf regelmäßiger Basis, aber keine echte Opposition Kandidaten oder Parteien können teilnehmen statt. [Bearbeiten]</a:t>
            </a:r>
            <a:endParaRPr lang="ru-RU" sz="3000" dirty="0"/>
          </a:p>
        </p:txBody>
      </p:sp>
    </p:spTree>
  </p:cSld>
  <p:clrMapOvr>
    <a:masterClrMapping/>
  </p:clrMapOvr>
  <p:transition advTm="15000">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048671">
                                            <p:txEl>
                                              <p:pRg st="0" end="0"/>
                                            </p:txEl>
                                          </p:spTgt>
                                        </p:tgtEl>
                                        <p:attrNameLst>
                                          <p:attrName>style.visibility</p:attrName>
                                        </p:attrNameLst>
                                      </p:cBhvr>
                                      <p:to>
                                        <p:strVal val="visible"/>
                                      </p:to>
                                    </p:set>
                                    <p:anim calcmode="lin" valueType="num">
                                      <p:cBhvr>
                                        <p:cTn id="7" dur="1000" fill="hold"/>
                                        <p:tgtEl>
                                          <p:spTgt spid="104867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4867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486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8672" name="Rectangle 2"/>
          <p:cNvSpPr>
            <a:spLocks noGrp="1" noChangeArrowheads="1"/>
          </p:cNvSpPr>
          <p:nvPr>
            <p:ph type="title"/>
          </p:nvPr>
        </p:nvSpPr>
        <p:spPr/>
        <p:txBody>
          <a:bodyPr/>
          <a:lstStyle/>
          <a:p>
            <a:pPr eaLnBrk="1" hangingPunct="1"/>
            <a:br>
              <a:rPr lang="ru-RU" sz="3800"/>
            </a:br>
            <a:endParaRPr lang="ru-RU" sz="3800"/>
          </a:p>
        </p:txBody>
      </p:sp>
      <p:sp>
        <p:nvSpPr>
          <p:cNvPr id="1048673" name="Rectangle 4"/>
          <p:cNvSpPr>
            <a:spLocks noGrp="1" noChangeArrowheads="1"/>
          </p:cNvSpPr>
          <p:nvPr>
            <p:ph type="body" sz="half" idx="1"/>
          </p:nvPr>
        </p:nvSpPr>
        <p:spPr>
          <a:xfrm>
            <a:off x="179388" y="188913"/>
            <a:ext cx="8607425" cy="6480175"/>
          </a:xfrm>
        </p:spPr>
        <p:txBody>
          <a:bodyPr/>
          <a:lstStyle/>
          <a:p>
            <a:pPr algn="ctr">
              <a:buFont typeface="Wingdings" panose="05000000000000000000" pitchFamily="2" charset="2"/>
              <a:buNone/>
            </a:pPr>
            <a:r>
              <a:rPr lang="ru-RU" sz="2000" b="1" i="1" dirty="0"/>
              <a:t>    </a:t>
            </a:r>
            <a:r>
              <a:rPr lang="de-LU" sz="3200" dirty="0"/>
              <a:t>Die dritte Wahlen für das Zweikammersystem 150-Mitglied </a:t>
            </a:r>
            <a:r>
              <a:rPr lang="de-LU" sz="3200" dirty="0" err="1"/>
              <a:t>Oliy</a:t>
            </a:r>
            <a:r>
              <a:rPr lang="de-LU" sz="3200" dirty="0"/>
              <a:t> </a:t>
            </a:r>
            <a:r>
              <a:rPr lang="de-LU" sz="3200" dirty="0" err="1"/>
              <a:t>Majlis</a:t>
            </a:r>
            <a:r>
              <a:rPr lang="de-LU" sz="3200" dirty="0"/>
              <a:t> </a:t>
            </a:r>
            <a:r>
              <a:rPr lang="de-LU" sz="3200" dirty="0" err="1"/>
              <a:t>für'fünf</a:t>
            </a:r>
            <a:r>
              <a:rPr lang="de-LU" sz="3200" dirty="0"/>
              <a:t> Jahre, mit der Gesetzgebenden Kammer und der 100-köpfigen Senat, wurden am 27. Dezember 2009 statt, nach den zweiten Wahlen im Dezember 2004-2005 wurden. Die </a:t>
            </a:r>
            <a:r>
              <a:rPr lang="de-LU" sz="3200" dirty="0" err="1"/>
              <a:t>Oliy</a:t>
            </a:r>
            <a:r>
              <a:rPr lang="de-LU" sz="3200" dirty="0"/>
              <a:t> </a:t>
            </a:r>
            <a:r>
              <a:rPr lang="de-LU" sz="3200" dirty="0" err="1"/>
              <a:t>Majlis</a:t>
            </a:r>
            <a:r>
              <a:rPr lang="de-LU" sz="3200" dirty="0"/>
              <a:t> wurde Einkammersystem bis 2004. Seine Stärke von 69 Abgeordneten (Mitglieder) in 1994 bis 120 2004-5 und gegenwärtig auf 150 erhöht.</a:t>
            </a:r>
            <a:endParaRPr lang="ru-RU" sz="3200"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048672"/>
                                        </p:tgtEl>
                                        <p:attrNameLst>
                                          <p:attrName>style.visibility</p:attrName>
                                        </p:attrNameLst>
                                      </p:cBhvr>
                                      <p:to>
                                        <p:strVal val="visible"/>
                                      </p:to>
                                    </p:set>
                                    <p:anim calcmode="lin" valueType="num">
                                      <p:cBhvr>
                                        <p:cTn id="7" dur="1000" fill="hold"/>
                                        <p:tgtEl>
                                          <p:spTgt spid="1048672"/>
                                        </p:tgtEl>
                                        <p:attrNameLst>
                                          <p:attrName>ppt_w</p:attrName>
                                        </p:attrNameLst>
                                      </p:cBhvr>
                                      <p:tavLst>
                                        <p:tav tm="0">
                                          <p:val>
                                            <p:strVal val="#ppt_w+.3"/>
                                          </p:val>
                                        </p:tav>
                                        <p:tav tm="100000">
                                          <p:val>
                                            <p:strVal val="#ppt_w"/>
                                          </p:val>
                                        </p:tav>
                                      </p:tavLst>
                                    </p:anim>
                                    <p:anim calcmode="lin" valueType="num">
                                      <p:cBhvr>
                                        <p:cTn id="8" dur="1000" fill="hold"/>
                                        <p:tgtEl>
                                          <p:spTgt spid="1048672"/>
                                        </p:tgtEl>
                                        <p:attrNameLst>
                                          <p:attrName>ppt_h</p:attrName>
                                        </p:attrNameLst>
                                      </p:cBhvr>
                                      <p:tavLst>
                                        <p:tav tm="0">
                                          <p:val>
                                            <p:strVal val="#ppt_h"/>
                                          </p:val>
                                        </p:tav>
                                        <p:tav tm="100000">
                                          <p:val>
                                            <p:strVal val="#ppt_h"/>
                                          </p:val>
                                        </p:tav>
                                      </p:tavLst>
                                    </p:anim>
                                    <p:animEffect transition="in" filter="fade">
                                      <p:cBhvr>
                                        <p:cTn id="9" dur="1000"/>
                                        <p:tgtEl>
                                          <p:spTgt spid="10486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048673">
                                            <p:txEl>
                                              <p:pRg st="0" end="0"/>
                                            </p:txEl>
                                          </p:spTgt>
                                        </p:tgtEl>
                                        <p:attrNameLst>
                                          <p:attrName>style.visibility</p:attrName>
                                        </p:attrNameLst>
                                      </p:cBhvr>
                                      <p:to>
                                        <p:strVal val="visible"/>
                                      </p:to>
                                    </p:set>
                                    <p:anim calcmode="lin" valueType="num">
                                      <p:cBhvr>
                                        <p:cTn id="14" dur="1000" fill="hold"/>
                                        <p:tgtEl>
                                          <p:spTgt spid="104867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04867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0486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2" grpId="0"/>
      <p:bldP spid="104867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4" name="Rectangle 2"/>
          <p:cNvSpPr>
            <a:spLocks noGrp="1" noChangeArrowheads="1"/>
          </p:cNvSpPr>
          <p:nvPr>
            <p:ph type="title"/>
          </p:nvPr>
        </p:nvSpPr>
        <p:spPr/>
        <p:txBody>
          <a:bodyPr/>
          <a:lstStyle/>
          <a:p>
            <a:pPr eaLnBrk="1" hangingPunct="1"/>
            <a:br>
              <a:rPr lang="ru-RU" sz="3800"/>
            </a:br>
            <a:endParaRPr lang="ru-RU" sz="3800"/>
          </a:p>
        </p:txBody>
      </p:sp>
      <p:sp>
        <p:nvSpPr>
          <p:cNvPr id="1048675" name="Rectangle 4"/>
          <p:cNvSpPr>
            <a:spLocks noGrp="1" noChangeArrowheads="1"/>
          </p:cNvSpPr>
          <p:nvPr>
            <p:ph type="body" sz="half" idx="1"/>
          </p:nvPr>
        </p:nvSpPr>
        <p:spPr>
          <a:xfrm>
            <a:off x="179388" y="115888"/>
            <a:ext cx="8535987" cy="6553200"/>
          </a:xfrm>
        </p:spPr>
        <p:txBody>
          <a:bodyPr/>
          <a:lstStyle/>
          <a:p>
            <a:pPr>
              <a:buFont typeface="Wingdings" panose="05000000000000000000" pitchFamily="2" charset="2"/>
              <a:buNone/>
            </a:pPr>
            <a:r>
              <a:rPr lang="ru-RU" sz="2400" b="1" dirty="0"/>
              <a:t>    </a:t>
            </a:r>
            <a:r>
              <a:rPr lang="de-LU" sz="3600" dirty="0"/>
              <a:t>Der Vorstand hält eine große Macht, und der Gesetzgeber und haben wenig Macht, Gesetze zu gestalten. Unter den Bedingungen eines 27. Dezember 1995 Referendum wurde Islam </a:t>
            </a:r>
            <a:r>
              <a:rPr lang="de-LU" sz="3600" dirty="0" err="1"/>
              <a:t>Karimov</a:t>
            </a:r>
            <a:r>
              <a:rPr lang="de-LU" sz="3600" dirty="0"/>
              <a:t> erste Amtszeit verlängert. Ein weiteres nationales Referendum abgehalten wurde 27. Januar 2002 an das Verfassungsgericht Amtszeit von 5 Jahren zu verlängern bis 7 Jahren.</a:t>
            </a:r>
            <a:endParaRPr lang="ru-RU" sz="3600"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048675">
                                            <p:txEl>
                                              <p:pRg st="0" end="0"/>
                                            </p:txEl>
                                          </p:spTgt>
                                        </p:tgtEl>
                                        <p:attrNameLst>
                                          <p:attrName>style.visibility</p:attrName>
                                        </p:attrNameLst>
                                      </p:cBhvr>
                                      <p:to>
                                        <p:strVal val="visible"/>
                                      </p:to>
                                    </p:set>
                                    <p:animEffect transition="in" filter="randombar(horizontal)">
                                      <p:cBhvr>
                                        <p:cTn id="7" dur="500"/>
                                        <p:tgtEl>
                                          <p:spTgt spid="10486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6" name="Rectangle 2"/>
          <p:cNvSpPr>
            <a:spLocks noGrp="1" noChangeArrowheads="1"/>
          </p:cNvSpPr>
          <p:nvPr>
            <p:ph type="title"/>
          </p:nvPr>
        </p:nvSpPr>
        <p:spPr/>
        <p:txBody>
          <a:bodyPr/>
          <a:lstStyle/>
          <a:p>
            <a:pPr eaLnBrk="1" hangingPunct="1"/>
            <a:br>
              <a:rPr lang="ru-RU" sz="3800"/>
            </a:br>
            <a:br>
              <a:rPr lang="ru-RU" sz="3800"/>
            </a:br>
            <a:endParaRPr lang="ru-RU" sz="3800"/>
          </a:p>
        </p:txBody>
      </p:sp>
      <p:sp>
        <p:nvSpPr>
          <p:cNvPr id="1048677" name="Rectangle 4"/>
          <p:cNvSpPr>
            <a:spLocks noGrp="1" noChangeArrowheads="1"/>
          </p:cNvSpPr>
          <p:nvPr>
            <p:ph type="body" sz="half" idx="1"/>
          </p:nvPr>
        </p:nvSpPr>
        <p:spPr>
          <a:xfrm>
            <a:off x="107950" y="642938"/>
            <a:ext cx="8535988" cy="6026150"/>
          </a:xfrm>
        </p:spPr>
        <p:txBody>
          <a:bodyPr/>
          <a:lstStyle/>
          <a:p>
            <a:pPr>
              <a:buFont typeface="Wingdings" panose="05000000000000000000" pitchFamily="2" charset="2"/>
              <a:buNone/>
            </a:pPr>
            <a:r>
              <a:rPr lang="ru-RU" sz="2400" b="1" dirty="0"/>
              <a:t>	</a:t>
            </a:r>
            <a:r>
              <a:rPr lang="de-LU" sz="2400" dirty="0"/>
              <a:t>Das Referendum vergangen, und Karimow Begriff wurde durch einen Akt des Parlaments bis Dezember 2007 verlängert. Die meisten internationalen Beobachter weigerte sich in dem Prozess zu beteiligen und erkannte nicht die Ergebnisse, entließ sie als nicht erfüllt Grundnormen. Der 2002 Referendum ebenfalls enthalten einen Plan, um ein Zweikammerparlament erstellen, bestehend aus einem Unterhaus (</a:t>
            </a:r>
            <a:r>
              <a:rPr lang="de-LU" sz="2400" dirty="0" err="1"/>
              <a:t>Majlis</a:t>
            </a:r>
            <a:r>
              <a:rPr lang="de-LU" sz="2400" dirty="0"/>
              <a:t> der </a:t>
            </a:r>
            <a:r>
              <a:rPr lang="de-LU" sz="2400" dirty="0" err="1"/>
              <a:t>Oliy</a:t>
            </a:r>
            <a:r>
              <a:rPr lang="de-LU" sz="2400" dirty="0"/>
              <a:t>) und ein Oberhaus (Senat). Mitglieder des Unterhauses werden auf "Vollzeit" Gesetzgeber werden. Die Wahlen für den neuen Zwei-Kammer-Parlament fand am 26. Dezember, aber keine wirklich unabhängige Kandidaten der Opposition oder Parteien konnten sich zu beteiligen.</a:t>
            </a:r>
            <a:endParaRPr lang="ru-RU" sz="2400"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048677">
                                            <p:txEl>
                                              <p:pRg st="0" end="0"/>
                                            </p:txEl>
                                          </p:spTgt>
                                        </p:tgtEl>
                                        <p:attrNameLst>
                                          <p:attrName>style.visibility</p:attrName>
                                        </p:attrNameLst>
                                      </p:cBhvr>
                                      <p:to>
                                        <p:strVal val="visible"/>
                                      </p:to>
                                    </p:set>
                                    <p:animEffect transition="in" filter="diamond(in)">
                                      <p:cBhvr>
                                        <p:cTn id="7" dur="2000"/>
                                        <p:tgtEl>
                                          <p:spTgt spid="10486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8" name="Rectangle 2"/>
          <p:cNvSpPr>
            <a:spLocks noGrp="1" noChangeArrowheads="1"/>
          </p:cNvSpPr>
          <p:nvPr>
            <p:ph type="title"/>
          </p:nvPr>
        </p:nvSpPr>
        <p:spPr/>
        <p:txBody>
          <a:bodyPr/>
          <a:lstStyle/>
          <a:p>
            <a:pPr eaLnBrk="1" hangingPunct="1"/>
            <a:br>
              <a:rPr lang="ru-RU" sz="3800"/>
            </a:br>
            <a:endParaRPr lang="ru-RU" sz="3800"/>
          </a:p>
        </p:txBody>
      </p:sp>
      <p:sp>
        <p:nvSpPr>
          <p:cNvPr id="1048679" name="Rectangle 3"/>
          <p:cNvSpPr>
            <a:spLocks noGrp="1" noChangeArrowheads="1"/>
          </p:cNvSpPr>
          <p:nvPr>
            <p:ph type="body" idx="1"/>
          </p:nvPr>
        </p:nvSpPr>
        <p:spPr>
          <a:xfrm>
            <a:off x="250825" y="642938"/>
            <a:ext cx="8713788" cy="6026150"/>
          </a:xfrm>
        </p:spPr>
        <p:txBody>
          <a:bodyPr/>
          <a:lstStyle/>
          <a:p>
            <a:pPr>
              <a:buFont typeface="Wingdings" panose="05000000000000000000" pitchFamily="2" charset="2"/>
              <a:buNone/>
            </a:pPr>
            <a:r>
              <a:rPr lang="ru-RU" sz="1400" dirty="0">
                <a:solidFill>
                  <a:srgbClr val="0000FF"/>
                </a:solidFill>
              </a:rPr>
              <a:t>	</a:t>
            </a:r>
            <a:r>
              <a:rPr lang="en-US" sz="2400" dirty="0">
                <a:solidFill>
                  <a:srgbClr val="0000FF"/>
                </a:solidFill>
              </a:rPr>
              <a:t> </a:t>
            </a:r>
            <a:r>
              <a:rPr lang="de-LU" sz="2400" dirty="0"/>
              <a:t>Die OSZE-Beobachtermission begrenzt Schluss, dass die Wahlen deutlich hinter den OSZE-Verpflichtungen und andere internationale Standards für demokratische Wahlen fielen. Mehrere politische Parteien haben mit Zustimmung der Regierung gebildet worden ist. Ebenso haben zwar mehrere Medien (Radio, Fernsehen, Zeitung) eingerichtet, diese entweder unter staatlicher Kontrolle bleiben oder selten thematisieren politische Themen. Unabhängige politische Parteien durften sich zu organisieren, neue Mitglieder und halten Konventionen und Pressekonferenzen, aber sie wurden Anmeldung unter restriktiven Verfahren </a:t>
            </a:r>
            <a:r>
              <a:rPr lang="de-LU" sz="2400" dirty="0" err="1"/>
              <a:t>fürdie</a:t>
            </a:r>
            <a:r>
              <a:rPr lang="de-LU" sz="2400" dirty="0"/>
              <a:t> Eintragung verweigert. [Bearbeiten] Menschenrechte Hauptartikel: Menschenrechte in Usbekistan</a:t>
            </a:r>
            <a:endParaRPr lang="ru-RU" sz="2400"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1048679">
                                            <p:txEl>
                                              <p:pRg st="0" end="0"/>
                                            </p:txEl>
                                          </p:spTgt>
                                        </p:tgtEl>
                                        <p:attrNameLst>
                                          <p:attrName>style.visibility</p:attrName>
                                        </p:attrNameLst>
                                      </p:cBhvr>
                                      <p:to>
                                        <p:strVal val="visible"/>
                                      </p:to>
                                    </p:set>
                                    <p:anim calcmode="lin" valueType="num">
                                      <p:cBhvr>
                                        <p:cTn id="7" dur="1000" fill="hold"/>
                                        <p:tgtEl>
                                          <p:spTgt spid="104867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4867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4867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4867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0" name="Rectangle 2"/>
          <p:cNvSpPr>
            <a:spLocks noGrp="1" noChangeArrowheads="1"/>
          </p:cNvSpPr>
          <p:nvPr>
            <p:ph type="title"/>
          </p:nvPr>
        </p:nvSpPr>
        <p:spPr/>
        <p:txBody>
          <a:bodyPr/>
          <a:lstStyle/>
          <a:p>
            <a:pPr eaLnBrk="1" hangingPunct="1"/>
            <a:br>
              <a:rPr lang="en-US" sz="3800"/>
            </a:br>
            <a:endParaRPr lang="ru-RU" sz="3800"/>
          </a:p>
        </p:txBody>
      </p:sp>
      <p:sp>
        <p:nvSpPr>
          <p:cNvPr id="1048681" name="Rectangle 3"/>
          <p:cNvSpPr>
            <a:spLocks noGrp="1" noChangeArrowheads="1"/>
          </p:cNvSpPr>
          <p:nvPr>
            <p:ph type="body" idx="1"/>
          </p:nvPr>
        </p:nvSpPr>
        <p:spPr>
          <a:xfrm>
            <a:off x="107950" y="115888"/>
            <a:ext cx="8778875" cy="6553200"/>
          </a:xfrm>
        </p:spPr>
        <p:txBody>
          <a:bodyPr/>
          <a:lstStyle/>
          <a:p>
            <a:pPr>
              <a:buFont typeface="Wingdings" panose="05000000000000000000" pitchFamily="2" charset="2"/>
              <a:buNone/>
            </a:pPr>
            <a:r>
              <a:rPr lang="ru-RU" sz="800" dirty="0"/>
              <a:t>	</a:t>
            </a:r>
            <a:r>
              <a:rPr lang="en-US" sz="800" dirty="0"/>
              <a:t> </a:t>
            </a:r>
            <a:r>
              <a:rPr lang="de-LU" sz="4000" dirty="0"/>
              <a:t>Die Verfassung der Republik Usbekistan behauptet, dass "Demokratie in der Republik Usbekistan wird auf gemeinsame menschliche Grundsätze, nach denen der höchste Wert ist der Mensch, sein Leben, Freiheit, Ehre, Würde und unveräußerlichen Rechte anderer sein."</a:t>
            </a:r>
            <a:endParaRPr lang="ru-RU" sz="4000" dirty="0"/>
          </a:p>
          <a:p>
            <a:pPr eaLnBrk="1" hangingPunct="1">
              <a:lnSpc>
                <a:spcPct val="80000"/>
              </a:lnSpc>
              <a:buFont typeface="Wingdings" panose="05000000000000000000" pitchFamily="2" charset="2"/>
              <a:buNone/>
            </a:pPr>
            <a:endParaRPr lang="en-US" sz="2800" b="1" dirty="0"/>
          </a:p>
          <a:p>
            <a:pPr eaLnBrk="1" hangingPunct="1">
              <a:lnSpc>
                <a:spcPct val="80000"/>
              </a:lnSpc>
              <a:buFont typeface="Wingdings" panose="05000000000000000000" pitchFamily="2" charset="2"/>
              <a:buNone/>
            </a:pPr>
            <a:r>
              <a:rPr lang="en-US" sz="800" b="1" dirty="0"/>
              <a:t> </a:t>
            </a:r>
          </a:p>
          <a:p>
            <a:pPr eaLnBrk="1" hangingPunct="1">
              <a:lnSpc>
                <a:spcPct val="80000"/>
              </a:lnSpc>
              <a:buFont typeface="Wingdings" panose="05000000000000000000" pitchFamily="2" charset="2"/>
              <a:buNone/>
            </a:pPr>
            <a:r>
              <a:rPr lang="en-US" sz="800" dirty="0"/>
              <a:t> </a:t>
            </a:r>
          </a:p>
          <a:p>
            <a:pPr eaLnBrk="1" hangingPunct="1">
              <a:lnSpc>
                <a:spcPct val="80000"/>
              </a:lnSpc>
              <a:buFont typeface="Wingdings" panose="05000000000000000000" pitchFamily="2" charset="2"/>
              <a:buNone/>
            </a:pPr>
            <a:r>
              <a:rPr lang="en-US" sz="800" dirty="0"/>
              <a:t> </a:t>
            </a:r>
          </a:p>
          <a:p>
            <a:pPr eaLnBrk="1" hangingPunct="1">
              <a:lnSpc>
                <a:spcPct val="80000"/>
              </a:lnSpc>
              <a:buFont typeface="Wingdings" panose="05000000000000000000" pitchFamily="2" charset="2"/>
              <a:buNone/>
            </a:pPr>
            <a:r>
              <a:rPr lang="en-US" sz="800" dirty="0"/>
              <a:t> </a:t>
            </a:r>
          </a:p>
          <a:p>
            <a:pPr eaLnBrk="1" hangingPunct="1">
              <a:lnSpc>
                <a:spcPct val="80000"/>
              </a:lnSpc>
              <a:buFont typeface="Wingdings" panose="05000000000000000000" pitchFamily="2" charset="2"/>
              <a:buNone/>
            </a:pPr>
            <a:r>
              <a:rPr lang="en-US" sz="800" dirty="0"/>
              <a:t> </a:t>
            </a:r>
            <a:endParaRPr lang="ru-RU" sz="800"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048681">
                                            <p:txEl>
                                              <p:pRg st="0" end="0"/>
                                            </p:txEl>
                                          </p:spTgt>
                                        </p:tgtEl>
                                        <p:attrNameLst>
                                          <p:attrName>style.visibility</p:attrName>
                                        </p:attrNameLst>
                                      </p:cBhvr>
                                      <p:to>
                                        <p:strVal val="visible"/>
                                      </p:to>
                                    </p:set>
                                    <p:animEffect transition="in" filter="wheel(4)">
                                      <p:cBhvr>
                                        <p:cTn id="7" dur="2000"/>
                                        <p:tgtEl>
                                          <p:spTgt spid="104868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Rectangle 2"/>
          <p:cNvSpPr>
            <a:spLocks noGrp="1" noChangeArrowheads="1"/>
          </p:cNvSpPr>
          <p:nvPr>
            <p:ph type="title"/>
          </p:nvPr>
        </p:nvSpPr>
        <p:spPr/>
        <p:txBody>
          <a:bodyPr/>
          <a:lstStyle/>
          <a:p>
            <a:pPr eaLnBrk="1" hangingPunct="1"/>
            <a:br>
              <a:rPr lang="en-US"/>
            </a:br>
            <a:endParaRPr lang="ru-RU"/>
          </a:p>
        </p:txBody>
      </p:sp>
      <p:sp>
        <p:nvSpPr>
          <p:cNvPr id="1048656" name="Rectangle 3"/>
          <p:cNvSpPr>
            <a:spLocks noGrp="1" noChangeArrowheads="1"/>
          </p:cNvSpPr>
          <p:nvPr>
            <p:ph type="body" idx="1"/>
          </p:nvPr>
        </p:nvSpPr>
        <p:spPr>
          <a:xfrm>
            <a:off x="179388" y="188913"/>
            <a:ext cx="8785225" cy="6480175"/>
          </a:xfrm>
        </p:spPr>
        <p:txBody>
          <a:bodyPr/>
          <a:lstStyle/>
          <a:p>
            <a:pPr algn="ctr">
              <a:buFont typeface="Wingdings" panose="05000000000000000000" pitchFamily="2" charset="2"/>
              <a:buNone/>
            </a:pPr>
            <a:r>
              <a:rPr lang="en-US" sz="3600" dirty="0"/>
              <a:t>  </a:t>
            </a:r>
            <a:r>
              <a:rPr lang="ru-RU" sz="3600" dirty="0"/>
              <a:t>		</a:t>
            </a:r>
            <a:r>
              <a:rPr lang="de-LU" sz="3600" dirty="0">
                <a:solidFill>
                  <a:srgbClr val="FFFF00"/>
                </a:solidFill>
                <a:effectLst>
                  <a:outerShdw blurRad="38100" dist="38100" dir="2700000" algn="tl">
                    <a:srgbClr val="000000">
                      <a:alpha val="43137"/>
                    </a:srgbClr>
                  </a:outerShdw>
                </a:effectLst>
              </a:rPr>
              <a:t>U</a:t>
            </a:r>
            <a:r>
              <a:rPr lang="de-LU" sz="3600" dirty="0">
                <a:solidFill>
                  <a:srgbClr val="FFFF00"/>
                </a:solidFill>
              </a:rPr>
              <a:t>sbekistan</a:t>
            </a:r>
            <a:r>
              <a:rPr lang="ru-RU" sz="3600" dirty="0">
                <a:solidFill>
                  <a:srgbClr val="FFFF00"/>
                </a:solidFill>
              </a:rPr>
              <a:t>,</a:t>
            </a:r>
            <a:r>
              <a:rPr lang="de-LU" sz="3600" dirty="0"/>
              <a:t>  offiziell der Republik Usbekistan (Usbekisch: </a:t>
            </a:r>
            <a:r>
              <a:rPr lang="de-LU" sz="3600" dirty="0" err="1"/>
              <a:t>O'zbekiston</a:t>
            </a:r>
            <a:r>
              <a:rPr lang="de-LU" sz="3600" dirty="0"/>
              <a:t> </a:t>
            </a:r>
            <a:r>
              <a:rPr lang="de-LU" sz="3600" dirty="0" err="1"/>
              <a:t>Respublikasi</a:t>
            </a:r>
            <a:r>
              <a:rPr lang="de-LU" sz="3600" dirty="0"/>
              <a:t> oder </a:t>
            </a:r>
            <a:r>
              <a:rPr lang="ru-RU" sz="3600" dirty="0" err="1"/>
              <a:t>Узбекистон</a:t>
            </a:r>
            <a:r>
              <a:rPr lang="ru-RU" sz="3600" dirty="0"/>
              <a:t> </a:t>
            </a:r>
            <a:r>
              <a:rPr lang="ru-RU" sz="3600" dirty="0" err="1"/>
              <a:t>Республикаси</a:t>
            </a:r>
            <a:r>
              <a:rPr lang="de-LU" sz="3600" dirty="0"/>
              <a:t>) ist einer der sechs unabhängigen türkischen Staaten. Es ist ein doppelt Binnenstaat in Zentralasien, die früher Teil der Sowjetunion. Es grenzt an Kasachstan im Westen und im Norden, Kirgisistan und Tadschikistan im Osten, Afghanistan und Turkmenistan und im Süden.</a:t>
            </a:r>
            <a:endParaRPr lang="ru-RU" sz="3600" dirty="0"/>
          </a:p>
          <a:p>
            <a:pPr eaLnBrk="1" hangingPunct="1">
              <a:buFont typeface="Wingdings" panose="05000000000000000000" pitchFamily="2" charset="2"/>
              <a:buNone/>
            </a:pPr>
            <a:endParaRPr lang="ru-RU" dirty="0"/>
          </a:p>
        </p:txBody>
      </p:sp>
    </p:spTree>
  </p:cSld>
  <p:clrMapOvr>
    <a:masterClrMapping/>
  </p:clrMapOvr>
  <p:transition advTm="15000">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048656">
                                            <p:txEl>
                                              <p:pRg st="0" end="0"/>
                                            </p:txEl>
                                          </p:spTgt>
                                        </p:tgtEl>
                                        <p:attrNameLst>
                                          <p:attrName>style.visibility</p:attrName>
                                        </p:attrNameLst>
                                      </p:cBhvr>
                                      <p:to>
                                        <p:strVal val="visible"/>
                                      </p:to>
                                    </p:set>
                                    <p:animEffect transition="in" filter="wipe(down)">
                                      <p:cBhvr>
                                        <p:cTn id="7" dur="580">
                                          <p:stCondLst>
                                            <p:cond delay="0"/>
                                          </p:stCondLst>
                                        </p:cTn>
                                        <p:tgtEl>
                                          <p:spTgt spid="1048656">
                                            <p:txEl>
                                              <p:pRg st="0" end="0"/>
                                            </p:txEl>
                                          </p:spTgt>
                                        </p:tgtEl>
                                      </p:cBhvr>
                                    </p:animEffect>
                                    <p:anim calcmode="lin" valueType="num">
                                      <p:cBhvr>
                                        <p:cTn id="8" dur="1822" tmFilter="0,0; 0.14,0.36; 0.43,0.73; 0.71,0.91; 1.0,1.0">
                                          <p:stCondLst>
                                            <p:cond delay="0"/>
                                          </p:stCondLst>
                                        </p:cTn>
                                        <p:tgtEl>
                                          <p:spTgt spid="1048656">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48656">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48656">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48656">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48656">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048656">
                                            <p:txEl>
                                              <p:pRg st="0" end="0"/>
                                            </p:txEl>
                                          </p:spTgt>
                                        </p:tgtEl>
                                      </p:cBhvr>
                                      <p:to x="100000" y="60000"/>
                                    </p:animScale>
                                    <p:animScale>
                                      <p:cBhvr>
                                        <p:cTn id="14" dur="166" decel="50000">
                                          <p:stCondLst>
                                            <p:cond delay="676"/>
                                          </p:stCondLst>
                                        </p:cTn>
                                        <p:tgtEl>
                                          <p:spTgt spid="1048656">
                                            <p:txEl>
                                              <p:pRg st="0" end="0"/>
                                            </p:txEl>
                                          </p:spTgt>
                                        </p:tgtEl>
                                      </p:cBhvr>
                                      <p:to x="100000" y="100000"/>
                                    </p:animScale>
                                    <p:animScale>
                                      <p:cBhvr>
                                        <p:cTn id="15" dur="26">
                                          <p:stCondLst>
                                            <p:cond delay="1312"/>
                                          </p:stCondLst>
                                        </p:cTn>
                                        <p:tgtEl>
                                          <p:spTgt spid="1048656">
                                            <p:txEl>
                                              <p:pRg st="0" end="0"/>
                                            </p:txEl>
                                          </p:spTgt>
                                        </p:tgtEl>
                                      </p:cBhvr>
                                      <p:to x="100000" y="80000"/>
                                    </p:animScale>
                                    <p:animScale>
                                      <p:cBhvr>
                                        <p:cTn id="16" dur="166" decel="50000">
                                          <p:stCondLst>
                                            <p:cond delay="1338"/>
                                          </p:stCondLst>
                                        </p:cTn>
                                        <p:tgtEl>
                                          <p:spTgt spid="1048656">
                                            <p:txEl>
                                              <p:pRg st="0" end="0"/>
                                            </p:txEl>
                                          </p:spTgt>
                                        </p:tgtEl>
                                      </p:cBhvr>
                                      <p:to x="100000" y="100000"/>
                                    </p:animScale>
                                    <p:animScale>
                                      <p:cBhvr>
                                        <p:cTn id="17" dur="26">
                                          <p:stCondLst>
                                            <p:cond delay="1642"/>
                                          </p:stCondLst>
                                        </p:cTn>
                                        <p:tgtEl>
                                          <p:spTgt spid="1048656">
                                            <p:txEl>
                                              <p:pRg st="0" end="0"/>
                                            </p:txEl>
                                          </p:spTgt>
                                        </p:tgtEl>
                                      </p:cBhvr>
                                      <p:to x="100000" y="90000"/>
                                    </p:animScale>
                                    <p:animScale>
                                      <p:cBhvr>
                                        <p:cTn id="18" dur="166" decel="50000">
                                          <p:stCondLst>
                                            <p:cond delay="1668"/>
                                          </p:stCondLst>
                                        </p:cTn>
                                        <p:tgtEl>
                                          <p:spTgt spid="1048656">
                                            <p:txEl>
                                              <p:pRg st="0" end="0"/>
                                            </p:txEl>
                                          </p:spTgt>
                                        </p:tgtEl>
                                      </p:cBhvr>
                                      <p:to x="100000" y="100000"/>
                                    </p:animScale>
                                    <p:animScale>
                                      <p:cBhvr>
                                        <p:cTn id="19" dur="26">
                                          <p:stCondLst>
                                            <p:cond delay="1808"/>
                                          </p:stCondLst>
                                        </p:cTn>
                                        <p:tgtEl>
                                          <p:spTgt spid="1048656">
                                            <p:txEl>
                                              <p:pRg st="0" end="0"/>
                                            </p:txEl>
                                          </p:spTgt>
                                        </p:tgtEl>
                                      </p:cBhvr>
                                      <p:to x="100000" y="95000"/>
                                    </p:animScale>
                                    <p:animScale>
                                      <p:cBhvr>
                                        <p:cTn id="20" dur="166" decel="50000">
                                          <p:stCondLst>
                                            <p:cond delay="1834"/>
                                          </p:stCondLst>
                                        </p:cTn>
                                        <p:tgtEl>
                                          <p:spTgt spid="104865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Rectangle 2"/>
          <p:cNvSpPr>
            <a:spLocks noGrp="1" noChangeArrowheads="1"/>
          </p:cNvSpPr>
          <p:nvPr>
            <p:ph type="title"/>
          </p:nvPr>
        </p:nvSpPr>
        <p:spPr/>
        <p:txBody>
          <a:bodyPr/>
          <a:lstStyle/>
          <a:p>
            <a:pPr eaLnBrk="1" hangingPunct="1"/>
            <a:br>
              <a:rPr lang="en-US"/>
            </a:br>
            <a:endParaRPr lang="ru-RU"/>
          </a:p>
        </p:txBody>
      </p:sp>
      <p:sp>
        <p:nvSpPr>
          <p:cNvPr id="1048658" name="Rectangle 3"/>
          <p:cNvSpPr>
            <a:spLocks noGrp="1" noChangeArrowheads="1"/>
          </p:cNvSpPr>
          <p:nvPr>
            <p:ph type="body" sz="half" idx="1"/>
          </p:nvPr>
        </p:nvSpPr>
        <p:spPr>
          <a:xfrm>
            <a:off x="250825" y="260350"/>
            <a:ext cx="8607425" cy="6121400"/>
          </a:xfrm>
        </p:spPr>
        <p:txBody>
          <a:bodyPr/>
          <a:lstStyle/>
          <a:p>
            <a:pPr algn="ctr">
              <a:buFont typeface="Wingdings" panose="05000000000000000000" pitchFamily="2" charset="2"/>
              <a:buNone/>
            </a:pPr>
            <a:r>
              <a:rPr lang="ru-RU" dirty="0"/>
              <a:t>	</a:t>
            </a:r>
            <a:r>
              <a:rPr lang="de-LU" dirty="0"/>
              <a:t>Einst Teil der persischen </a:t>
            </a:r>
            <a:r>
              <a:rPr lang="de-LU" dirty="0" err="1"/>
              <a:t>Samaniden</a:t>
            </a:r>
            <a:r>
              <a:rPr lang="de-LU" dirty="0"/>
              <a:t> und später </a:t>
            </a:r>
            <a:r>
              <a:rPr lang="de-LU" dirty="0" err="1"/>
              <a:t>Timuriden</a:t>
            </a:r>
            <a:r>
              <a:rPr lang="de-LU" dirty="0"/>
              <a:t> Reiche, wurde die Region im frühen 16. Jahrhundert durch die usbekischen Nomaden, die einen östlichen Turksprache sprachen erobert. Die meisten der usbekischen Bevölkerung heute zu den usbekischen Volksgruppe angehören und sprechen die usbekische Sprache, eine aus der Familie der Turksprachen.</a:t>
            </a:r>
            <a:endParaRPr lang="ru-RU" dirty="0"/>
          </a:p>
          <a:p>
            <a:pPr algn="ctr">
              <a:buFont typeface="Wingdings" panose="05000000000000000000" pitchFamily="2" charset="2"/>
              <a:buNone/>
            </a:pPr>
            <a:r>
              <a:rPr lang="ru-RU" dirty="0"/>
              <a:t>	</a:t>
            </a:r>
            <a:r>
              <a:rPr lang="de-LU" dirty="0"/>
              <a:t>Usbekistan wurde in das russische Reich im 19. Jahrhundert gegründet und im Jahre 1924 wurde eine Teilrepublik der Sowjetunion, wie die Usbekische Sozialistische Sowjetrepublik (Usbekische SSR) bekannt. Es hat eine unabhängige Republik seit Dezember 1991.</a:t>
            </a:r>
            <a:endParaRPr lang="ru-RU"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1048658">
                                            <p:txEl>
                                              <p:pRg st="0" end="0"/>
                                            </p:txEl>
                                          </p:spTgt>
                                        </p:tgtEl>
                                        <p:attrNameLst>
                                          <p:attrName>style.visibility</p:attrName>
                                        </p:attrNameLst>
                                      </p:cBhvr>
                                      <p:to>
                                        <p:strVal val="visible"/>
                                      </p:to>
                                    </p:set>
                                    <p:animEffect transition="in" filter="fade">
                                      <p:cBhvr>
                                        <p:cTn id="7" dur="2000"/>
                                        <p:tgtEl>
                                          <p:spTgt spid="1048658">
                                            <p:txEl>
                                              <p:pRg st="0" end="0"/>
                                            </p:txEl>
                                          </p:spTgt>
                                        </p:tgtEl>
                                      </p:cBhvr>
                                    </p:animEffect>
                                    <p:anim calcmode="lin" valueType="num">
                                      <p:cBhvr>
                                        <p:cTn id="8" dur="2000" fill="hold"/>
                                        <p:tgtEl>
                                          <p:spTgt spid="1048658">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1048658">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1048658">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entr" presetSubtype="0" fill="hold" nodeType="clickEffect">
                                  <p:stCondLst>
                                    <p:cond delay="0"/>
                                  </p:stCondLst>
                                  <p:childTnLst>
                                    <p:set>
                                      <p:cBhvr>
                                        <p:cTn id="14" dur="1" fill="hold">
                                          <p:stCondLst>
                                            <p:cond delay="0"/>
                                          </p:stCondLst>
                                        </p:cTn>
                                        <p:tgtEl>
                                          <p:spTgt spid="1048658">
                                            <p:txEl>
                                              <p:pRg st="1" end="1"/>
                                            </p:txEl>
                                          </p:spTgt>
                                        </p:tgtEl>
                                        <p:attrNameLst>
                                          <p:attrName>style.visibility</p:attrName>
                                        </p:attrNameLst>
                                      </p:cBhvr>
                                      <p:to>
                                        <p:strVal val="visible"/>
                                      </p:to>
                                    </p:set>
                                    <p:animEffect transition="in" filter="fade">
                                      <p:cBhvr>
                                        <p:cTn id="15" dur="2000"/>
                                        <p:tgtEl>
                                          <p:spTgt spid="1048658">
                                            <p:txEl>
                                              <p:pRg st="1" end="1"/>
                                            </p:txEl>
                                          </p:spTgt>
                                        </p:tgtEl>
                                      </p:cBhvr>
                                    </p:animEffect>
                                    <p:anim calcmode="lin" valueType="num">
                                      <p:cBhvr>
                                        <p:cTn id="16" dur="2000" fill="hold"/>
                                        <p:tgtEl>
                                          <p:spTgt spid="1048658">
                                            <p:txEl>
                                              <p:pRg st="1" end="1"/>
                                            </p:txEl>
                                          </p:spTgt>
                                        </p:tgtEl>
                                        <p:attrNameLst>
                                          <p:attrName>style.rotation</p:attrName>
                                        </p:attrNameLst>
                                      </p:cBhvr>
                                      <p:tavLst>
                                        <p:tav tm="0">
                                          <p:val>
                                            <p:fltVal val="720"/>
                                          </p:val>
                                        </p:tav>
                                        <p:tav tm="100000">
                                          <p:val>
                                            <p:fltVal val="0"/>
                                          </p:val>
                                        </p:tav>
                                      </p:tavLst>
                                    </p:anim>
                                    <p:anim calcmode="lin" valueType="num">
                                      <p:cBhvr>
                                        <p:cTn id="17" dur="2000" fill="hold"/>
                                        <p:tgtEl>
                                          <p:spTgt spid="1048658">
                                            <p:txEl>
                                              <p:pRg st="1" end="1"/>
                                            </p:txEl>
                                          </p:spTgt>
                                        </p:tgtEl>
                                        <p:attrNameLst>
                                          <p:attrName>ppt_h</p:attrName>
                                        </p:attrNameLst>
                                      </p:cBhvr>
                                      <p:tavLst>
                                        <p:tav tm="0">
                                          <p:val>
                                            <p:fltVal val="0"/>
                                          </p:val>
                                        </p:tav>
                                        <p:tav tm="100000">
                                          <p:val>
                                            <p:strVal val="#ppt_h"/>
                                          </p:val>
                                        </p:tav>
                                      </p:tavLst>
                                    </p:anim>
                                    <p:anim calcmode="lin" valueType="num">
                                      <p:cBhvr>
                                        <p:cTn id="18" dur="2000" fill="hold"/>
                                        <p:tgtEl>
                                          <p:spTgt spid="1048658">
                                            <p:txEl>
                                              <p:pRg st="1" end="1"/>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Rectangle 2"/>
          <p:cNvSpPr>
            <a:spLocks noGrp="1" noChangeArrowheads="1"/>
          </p:cNvSpPr>
          <p:nvPr>
            <p:ph type="title"/>
          </p:nvPr>
        </p:nvSpPr>
        <p:spPr/>
        <p:txBody>
          <a:bodyPr/>
          <a:lstStyle/>
          <a:p>
            <a:pPr eaLnBrk="1" hangingPunct="1"/>
            <a:br>
              <a:rPr lang="en-US"/>
            </a:br>
            <a:endParaRPr lang="ru-RU"/>
          </a:p>
        </p:txBody>
      </p:sp>
      <p:sp>
        <p:nvSpPr>
          <p:cNvPr id="1048660" name="Rectangle 3"/>
          <p:cNvSpPr>
            <a:spLocks noGrp="1" noChangeArrowheads="1"/>
          </p:cNvSpPr>
          <p:nvPr>
            <p:ph type="body" idx="1"/>
          </p:nvPr>
        </p:nvSpPr>
        <p:spPr>
          <a:xfrm>
            <a:off x="179388" y="188913"/>
            <a:ext cx="8785225" cy="6408737"/>
          </a:xfrm>
        </p:spPr>
        <p:txBody>
          <a:bodyPr/>
          <a:lstStyle/>
          <a:p>
            <a:pPr eaLnBrk="1" hangingPunct="1">
              <a:buFont typeface="Wingdings" panose="05000000000000000000" pitchFamily="2" charset="2"/>
              <a:buNone/>
            </a:pPr>
            <a:r>
              <a:rPr lang="en-US" dirty="0"/>
              <a:t>     </a:t>
            </a:r>
          </a:p>
          <a:p>
            <a:pPr algn="ctr">
              <a:buFont typeface="Wingdings" panose="05000000000000000000" pitchFamily="2" charset="2"/>
              <a:buNone/>
            </a:pPr>
            <a:r>
              <a:rPr lang="en-US" sz="2600" dirty="0"/>
              <a:t>    </a:t>
            </a:r>
            <a:r>
              <a:rPr lang="de-LU" sz="2600" dirty="0"/>
              <a:t>Usbekistan Wirtschaft stützt sich hauptsächlich auf Warenproduktion, einschließlich Baumwolle, Gold, Uran, Kalium und Erdgas. Trotz des erklärten Ziels des Übergangs zur Marktwirtschaft weiterhin Usbekistan zu starren wirtschaftlichen Kontrolle, die oft stoßen ausländische Investoren aufrecht zu erhalten. Die Politik der schrittweisen, streng kontrollierten Übergang hat dennoch positive </a:t>
            </a:r>
            <a:r>
              <a:rPr lang="de-LU" sz="2600" dirty="0" err="1"/>
              <a:t>Ergebni'sse</a:t>
            </a:r>
            <a:r>
              <a:rPr lang="de-LU" sz="2600" dirty="0"/>
              <a:t> in Form von wirtschaftlichen Erholung nach 1995 hergestellt. Usbekistan Innenpolitik über Menschenrechte und individuelle Freiheiten sind oft von internationalen Organisationen kritisiert. [10] In Usbekistan etwa 45% der Bevölkerung leben von weniger als </a:t>
            </a:r>
            <a:endParaRPr lang="ru-RU" sz="2600" dirty="0"/>
          </a:p>
          <a:p>
            <a:pPr algn="ctr">
              <a:buFont typeface="Wingdings" panose="05000000000000000000" pitchFamily="2" charset="2"/>
              <a:buNone/>
            </a:pPr>
            <a:r>
              <a:rPr lang="de-LU" sz="2600" dirty="0"/>
              <a:t>1,25 US-Dollar pro Tag.</a:t>
            </a:r>
            <a:endParaRPr lang="ru-RU" sz="2600" dirty="0"/>
          </a:p>
          <a:p>
            <a:pPr eaLnBrk="1" hangingPunct="1">
              <a:buFont typeface="Wingdings" panose="05000000000000000000" pitchFamily="2" charset="2"/>
              <a:buNone/>
            </a:pPr>
            <a:endParaRPr lang="ru-RU" dirty="0"/>
          </a:p>
          <a:p>
            <a:pPr eaLnBrk="1" hangingPunct="1">
              <a:buFont typeface="Wingdings" panose="05000000000000000000" pitchFamily="2" charset="2"/>
              <a:buNone/>
            </a:pPr>
            <a:endParaRPr lang="ru-RU" dirty="0"/>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048660">
                                            <p:txEl>
                                              <p:pRg st="1" end="1"/>
                                            </p:txEl>
                                          </p:spTgt>
                                        </p:tgtEl>
                                        <p:attrNameLst>
                                          <p:attrName>style.visibility</p:attrName>
                                        </p:attrNameLst>
                                      </p:cBhvr>
                                      <p:to>
                                        <p:strVal val="visible"/>
                                      </p:to>
                                    </p:set>
                                    <p:anim calcmode="lin" valueType="num">
                                      <p:cBhvr>
                                        <p:cTn id="7" dur="500" fill="hold"/>
                                        <p:tgtEl>
                                          <p:spTgt spid="1048660">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4866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1048660">
                                            <p:txEl>
                                              <p:pRg st="2" end="2"/>
                                            </p:txEl>
                                          </p:spTgt>
                                        </p:tgtEl>
                                        <p:attrNameLst>
                                          <p:attrName>style.visibility</p:attrName>
                                        </p:attrNameLst>
                                      </p:cBhvr>
                                      <p:to>
                                        <p:strVal val="visible"/>
                                      </p:to>
                                    </p:set>
                                    <p:anim calcmode="lin" valueType="num">
                                      <p:cBhvr>
                                        <p:cTn id="13" dur="500" fill="hold"/>
                                        <p:tgtEl>
                                          <p:spTgt spid="1048660">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1048660">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Rectangle 2"/>
          <p:cNvSpPr>
            <a:spLocks noGrp="1" noChangeArrowheads="1"/>
          </p:cNvSpPr>
          <p:nvPr>
            <p:ph type="title"/>
          </p:nvPr>
        </p:nvSpPr>
        <p:spPr/>
        <p:txBody>
          <a:bodyPr/>
          <a:lstStyle/>
          <a:p>
            <a:pPr eaLnBrk="1" hangingPunct="1"/>
            <a:br>
              <a:rPr lang="en-US" sz="3800"/>
            </a:br>
            <a:br>
              <a:rPr lang="en-US" sz="3800"/>
            </a:br>
            <a:endParaRPr lang="ru-RU" sz="3800"/>
          </a:p>
        </p:txBody>
      </p:sp>
      <p:sp>
        <p:nvSpPr>
          <p:cNvPr id="1048662" name="Rectangle 3"/>
          <p:cNvSpPr>
            <a:spLocks noGrp="1" noChangeArrowheads="1"/>
          </p:cNvSpPr>
          <p:nvPr>
            <p:ph type="body" idx="1"/>
          </p:nvPr>
        </p:nvSpPr>
        <p:spPr>
          <a:xfrm>
            <a:off x="250825" y="188913"/>
            <a:ext cx="8713788" cy="6480175"/>
          </a:xfrm>
        </p:spPr>
        <p:txBody>
          <a:bodyPr/>
          <a:lstStyle/>
          <a:p>
            <a:pPr eaLnBrk="1" hangingPunct="1">
              <a:buFont typeface="Wingdings" panose="05000000000000000000" pitchFamily="2" charset="2"/>
              <a:buNone/>
            </a:pPr>
            <a:r>
              <a:rPr lang="en-US"/>
              <a:t>      The proclamation of independence of the Republic of Uzbekistan on September 1, 1991, is a land-mark in the history of the republic. On August 31, 1991, the Supreme Soviet of the republic of Uzbekistan adopted the resolution “About Proclamation of State Independence of the Republic of Uzbekistan. </a:t>
            </a:r>
          </a:p>
          <a:p>
            <a:pPr eaLnBrk="1" hangingPunct="1">
              <a:buFont typeface="Wingdings" panose="05000000000000000000" pitchFamily="2" charset="2"/>
              <a:buNone/>
            </a:pPr>
            <a:r>
              <a:rPr lang="en-US"/>
              <a:t>       On March 2, 1992, the United Nations adopted a resolution to admit the Republic of Uzbekistan into its membership. </a:t>
            </a:r>
            <a:endParaRPr lang="ru-RU"/>
          </a:p>
        </p:txBody>
      </p:sp>
    </p:spTree>
  </p:cSld>
  <p:clrMapOvr>
    <a:masterClrMapping/>
  </p:clrMapOvr>
  <p:transition advTm="15000">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048662">
                                            <p:txEl>
                                              <p:pRg st="0" end="0"/>
                                            </p:txEl>
                                          </p:spTgt>
                                        </p:tgtEl>
                                        <p:attrNameLst>
                                          <p:attrName>style.visibility</p:attrName>
                                        </p:attrNameLst>
                                      </p:cBhvr>
                                      <p:to>
                                        <p:strVal val="visible"/>
                                      </p:to>
                                    </p:set>
                                    <p:anim calcmode="lin" valueType="num">
                                      <p:cBhvr>
                                        <p:cTn id="7" dur="500" fill="hold"/>
                                        <p:tgtEl>
                                          <p:spTgt spid="104866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48662">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048662">
                                            <p:txEl>
                                              <p:pRg st="1" end="1"/>
                                            </p:txEl>
                                          </p:spTgt>
                                        </p:tgtEl>
                                        <p:attrNameLst>
                                          <p:attrName>style.visibility</p:attrName>
                                        </p:attrNameLst>
                                      </p:cBhvr>
                                      <p:to>
                                        <p:strVal val="visible"/>
                                      </p:to>
                                    </p:set>
                                    <p:anim calcmode="lin" valueType="num">
                                      <p:cBhvr>
                                        <p:cTn id="11" dur="500" fill="hold"/>
                                        <p:tgtEl>
                                          <p:spTgt spid="1048662">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1048662">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3" name="Содержимое 2"/>
          <p:cNvSpPr>
            <a:spLocks noGrp="1"/>
          </p:cNvSpPr>
          <p:nvPr>
            <p:ph idx="1"/>
          </p:nvPr>
        </p:nvSpPr>
        <p:spPr>
          <a:xfrm>
            <a:off x="457200" y="428625"/>
            <a:ext cx="8229600" cy="6215063"/>
          </a:xfrm>
        </p:spPr>
        <p:txBody>
          <a:bodyPr/>
          <a:lstStyle/>
          <a:p>
            <a:pPr>
              <a:buFont typeface="Wingdings" panose="05000000000000000000" pitchFamily="2" charset="2"/>
              <a:buNone/>
            </a:pPr>
            <a:r>
              <a:rPr lang="ru-RU" sz="2000" dirty="0"/>
              <a:t>	</a:t>
            </a:r>
            <a:r>
              <a:rPr lang="de-LU" sz="2000" dirty="0"/>
              <a:t>Usbekistan hat eine Fläche von 447.400 Quadratkilometern (172.700 Quadratmeilen). Es ist die 56. größte Land der Welt nach Bereich und die 42. von der Bevölkerung. [12] Unter den GUS-Ländern, ist es die 5. größte von Fläche und der 3. größte von Bevölkerung [13].</a:t>
            </a:r>
            <a:endParaRPr lang="ru-RU" sz="2000" dirty="0"/>
          </a:p>
          <a:p>
            <a:pPr>
              <a:buFont typeface="Wingdings" panose="05000000000000000000" pitchFamily="2" charset="2"/>
              <a:buNone/>
            </a:pPr>
            <a:r>
              <a:rPr lang="ru-RU" sz="2000" dirty="0"/>
              <a:t>	</a:t>
            </a:r>
            <a:r>
              <a:rPr lang="de-LU" sz="2000" dirty="0"/>
              <a:t>Usbekistan erstreckt sich 1.425 km (885 Meilen) von West nach Ost und 930 Kilometer (578 Meilen) von Norden nach Süden. Angrenzend an Kasachstan und dem Aralsee im Norden und Nordwesten, Turkmenistan im Südwesten, im Südosten Tadschikistan und Kirgistan im Nordosten, ist Usbekistan nicht nur einer der größeren Staaten Zentralasiens, sondern auch das einzige zentralasiatische Staat an den Grenzen aller anderen vier. Usbekistan teilt auch eine kurze Grenze (weniger als 150 km oder 93 Meilen) mit Afghanistan in den Süden.</a:t>
            </a:r>
            <a:endParaRPr lang="ru-RU" sz="2000" dirty="0"/>
          </a:p>
          <a:p>
            <a:pPr>
              <a:buFont typeface="Wingdings" panose="05000000000000000000" pitchFamily="2" charset="2"/>
              <a:buNone/>
            </a:pPr>
            <a:r>
              <a:rPr lang="ru-RU" sz="2000" dirty="0"/>
              <a:t>	</a:t>
            </a:r>
            <a:r>
              <a:rPr lang="de-LU" sz="2000" dirty="0"/>
              <a:t>Usbekistan ist ein trockener, Binnenland, es ist einer von zwei doppelt eingeschlossenen Länder der Welt, das heißt, ein Land voll von Binnenländern umgeben - die andere ist Liechtenstein. Von weniger als 10% des Territoriums ist intensiv bewässerte Flächen in Flusstälern und Oasen angebaut. Der Rest ist Wüste (</a:t>
            </a:r>
            <a:r>
              <a:rPr lang="de-LU" sz="2000" dirty="0" err="1"/>
              <a:t>Kysylkum</a:t>
            </a:r>
            <a:r>
              <a:rPr lang="de-LU" sz="2000" dirty="0"/>
              <a:t>) und die Berge.</a:t>
            </a:r>
            <a:endParaRPr lang="ru-RU" sz="2000" dirty="0"/>
          </a:p>
          <a:p>
            <a:endParaRPr lang="ru-RU" sz="2000" dirty="0"/>
          </a:p>
        </p:txBody>
      </p:sp>
    </p:spTree>
  </p:cSld>
  <p:clrMapOvr>
    <a:masterClrMapping/>
  </p:clrMapOvr>
  <p:transition advTm="15000">
    <p:spli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48663">
                                            <p:txEl>
                                              <p:pRg st="0" end="0"/>
                                            </p:txEl>
                                          </p:spTgt>
                                        </p:tgtEl>
                                        <p:attrNameLst>
                                          <p:attrName>style.visibility</p:attrName>
                                        </p:attrNameLst>
                                      </p:cBhvr>
                                      <p:to>
                                        <p:strVal val="visible"/>
                                      </p:to>
                                    </p:set>
                                    <p:anim calcmode="lin" valueType="num">
                                      <p:cBhvr>
                                        <p:cTn id="7" dur="1000" fill="hold"/>
                                        <p:tgtEl>
                                          <p:spTgt spid="104866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10486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4866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048663">
                                            <p:txEl>
                                              <p:pRg st="1" end="1"/>
                                            </p:txEl>
                                          </p:spTgt>
                                        </p:tgtEl>
                                        <p:attrNameLst>
                                          <p:attrName>style.visibility</p:attrName>
                                        </p:attrNameLst>
                                      </p:cBhvr>
                                      <p:to>
                                        <p:strVal val="visible"/>
                                      </p:to>
                                    </p:set>
                                    <p:anim calcmode="lin" valueType="num">
                                      <p:cBhvr>
                                        <p:cTn id="14" dur="1000" fill="hold"/>
                                        <p:tgtEl>
                                          <p:spTgt spid="104866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104866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04866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048663">
                                            <p:txEl>
                                              <p:pRg st="2" end="2"/>
                                            </p:txEl>
                                          </p:spTgt>
                                        </p:tgtEl>
                                        <p:attrNameLst>
                                          <p:attrName>style.visibility</p:attrName>
                                        </p:attrNameLst>
                                      </p:cBhvr>
                                      <p:to>
                                        <p:strVal val="visible"/>
                                      </p:to>
                                    </p:set>
                                    <p:anim calcmode="lin" valueType="num">
                                      <p:cBhvr>
                                        <p:cTn id="21" dur="1000" fill="hold"/>
                                        <p:tgtEl>
                                          <p:spTgt spid="104866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104866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0486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5" name="Picture 4" descr="220px-Uzbekistan_satellite_photo">
            <a:hlinkClick r:id="rId2"/>
          </p:cNvPr>
          <p:cNvPicPr>
            <a:picLocks noGrp="1" noChangeAspect="1" noChangeArrowheads="1"/>
          </p:cNvPicPr>
          <p:nvPr>
            <p:ph type="body" idx="1"/>
          </p:nvPr>
        </p:nvPicPr>
        <p:blipFill>
          <a:blip r:embed="rId3"/>
          <a:srcRect/>
          <a:stretch>
            <a:fillRect/>
          </a:stretch>
        </p:blipFill>
        <p:spPr>
          <a:xfrm>
            <a:off x="571472" y="714356"/>
            <a:ext cx="7858180" cy="5500726"/>
          </a:xfrm>
          <a:prstGeom prst="roundRect">
            <a:avLst>
              <a:gd name="adj" fmla="val 311"/>
            </a:avLst>
          </a:prstGeom>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advTm="15000">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iterate type="lt">
                                    <p:tmPct val="0"/>
                                  </p:iterate>
                                  <p:childTnLst>
                                    <p:set>
                                      <p:cBhvr>
                                        <p:cTn id="6" dur="1" fill="hold">
                                          <p:stCondLst>
                                            <p:cond delay="0"/>
                                          </p:stCondLst>
                                        </p:cTn>
                                        <p:tgtEl>
                                          <p:spTgt spid="2097155"/>
                                        </p:tgtEl>
                                        <p:attrNameLst>
                                          <p:attrName>style.visibility</p:attrName>
                                        </p:attrNameLst>
                                      </p:cBhvr>
                                      <p:to>
                                        <p:strVal val="visible"/>
                                      </p:to>
                                    </p:set>
                                    <p:animEffect transition="in" filter="fade">
                                      <p:cBhvr>
                                        <p:cTn id="7" dur="2400" decel="100000"/>
                                        <p:tgtEl>
                                          <p:spTgt spid="2097155"/>
                                        </p:tgtEl>
                                      </p:cBhvr>
                                    </p:animEffect>
                                    <p:anim calcmode="lin" valueType="num">
                                      <p:cBhvr>
                                        <p:cTn id="8" dur="2400" decel="100000" fill="hold"/>
                                        <p:tgtEl>
                                          <p:spTgt spid="2097155"/>
                                        </p:tgtEl>
                                        <p:attrNameLst>
                                          <p:attrName>style.rotation</p:attrName>
                                        </p:attrNameLst>
                                      </p:cBhvr>
                                      <p:tavLst>
                                        <p:tav tm="0">
                                          <p:val>
                                            <p:fltVal val="-90"/>
                                          </p:val>
                                        </p:tav>
                                        <p:tav tm="100000">
                                          <p:val>
                                            <p:fltVal val="0"/>
                                          </p:val>
                                        </p:tav>
                                      </p:tavLst>
                                    </p:anim>
                                    <p:anim calcmode="lin" valueType="num">
                                      <p:cBhvr>
                                        <p:cTn id="9" dur="2400" decel="100000" fill="hold"/>
                                        <p:tgtEl>
                                          <p:spTgt spid="2097155"/>
                                        </p:tgtEl>
                                        <p:attrNameLst>
                                          <p:attrName>ppt_x</p:attrName>
                                        </p:attrNameLst>
                                      </p:cBhvr>
                                      <p:tavLst>
                                        <p:tav tm="0">
                                          <p:val>
                                            <p:strVal val="#ppt_x+0.4"/>
                                          </p:val>
                                        </p:tav>
                                        <p:tav tm="100000">
                                          <p:val>
                                            <p:strVal val="#ppt_x-0.05"/>
                                          </p:val>
                                        </p:tav>
                                      </p:tavLst>
                                    </p:anim>
                                    <p:anim calcmode="lin" valueType="num">
                                      <p:cBhvr>
                                        <p:cTn id="10" dur="2400" decel="100000" fill="hold"/>
                                        <p:tgtEl>
                                          <p:spTgt spid="2097155"/>
                                        </p:tgtEl>
                                        <p:attrNameLst>
                                          <p:attrName>ppt_y</p:attrName>
                                        </p:attrNameLst>
                                      </p:cBhvr>
                                      <p:tavLst>
                                        <p:tav tm="0">
                                          <p:val>
                                            <p:strVal val="#ppt_y-0.4"/>
                                          </p:val>
                                        </p:tav>
                                        <p:tav tm="100000">
                                          <p:val>
                                            <p:strVal val="#ppt_y+0.1"/>
                                          </p:val>
                                        </p:tav>
                                      </p:tavLst>
                                    </p:anim>
                                    <p:anim calcmode="lin" valueType="num">
                                      <p:cBhvr>
                                        <p:cTn id="11" dur="600" accel="100000" fill="hold">
                                          <p:stCondLst>
                                            <p:cond delay="2400"/>
                                          </p:stCondLst>
                                        </p:cTn>
                                        <p:tgtEl>
                                          <p:spTgt spid="2097155"/>
                                        </p:tgtEl>
                                        <p:attrNameLst>
                                          <p:attrName>ppt_x</p:attrName>
                                        </p:attrNameLst>
                                      </p:cBhvr>
                                      <p:tavLst>
                                        <p:tav tm="0">
                                          <p:val>
                                            <p:strVal val="#ppt_x-0.05"/>
                                          </p:val>
                                        </p:tav>
                                        <p:tav tm="100000">
                                          <p:val>
                                            <p:strVal val="#ppt_x"/>
                                          </p:val>
                                        </p:tav>
                                      </p:tavLst>
                                    </p:anim>
                                    <p:anim calcmode="lin" valueType="num">
                                      <p:cBhvr>
                                        <p:cTn id="12" dur="600" accel="100000" fill="hold">
                                          <p:stCondLst>
                                            <p:cond delay="2400"/>
                                          </p:stCondLst>
                                        </p:cTn>
                                        <p:tgtEl>
                                          <p:spTgt spid="2097155"/>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xit" presetSubtype="0" fill="hold" nodeType="clickEffect">
                                  <p:stCondLst>
                                    <p:cond delay="0"/>
                                  </p:stCondLst>
                                  <p:iterate type="lt">
                                    <p:tmAbs val="0"/>
                                  </p:iterate>
                                  <p:childTnLst>
                                    <p:anim to="" calcmode="lin" valueType="num">
                                      <p:cBhvr>
                                        <p:cTn id="16" dur="1"/>
                                        <p:tgtEl>
                                          <p:spTgt spid="2097155"/>
                                        </p:tgtEl>
                                      </p:cBhvr>
                                    </p:anim>
                                    <p:set>
                                      <p:cBhvr>
                                        <p:cTn id="17" dur="1" fill="hold">
                                          <p:stCondLst>
                                            <p:cond delay="0"/>
                                          </p:stCondLst>
                                        </p:cTn>
                                        <p:tgtEl>
                                          <p:spTgt spid="209715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4" name="Rectangle 2"/>
          <p:cNvSpPr>
            <a:spLocks noGrp="1" noChangeArrowheads="1"/>
          </p:cNvSpPr>
          <p:nvPr>
            <p:ph type="title"/>
          </p:nvPr>
        </p:nvSpPr>
        <p:spPr/>
        <p:txBody>
          <a:bodyPr/>
          <a:lstStyle/>
          <a:p>
            <a:pPr eaLnBrk="1" hangingPunct="1"/>
            <a:br>
              <a:rPr lang="ru-RU"/>
            </a:br>
            <a:endParaRPr lang="ru-RU"/>
          </a:p>
        </p:txBody>
      </p:sp>
      <p:sp>
        <p:nvSpPr>
          <p:cNvPr id="1048665" name="Rectangle 3"/>
          <p:cNvSpPr>
            <a:spLocks noGrp="1" noChangeArrowheads="1"/>
          </p:cNvSpPr>
          <p:nvPr>
            <p:ph type="body" idx="1"/>
          </p:nvPr>
        </p:nvSpPr>
        <p:spPr>
          <a:xfrm>
            <a:off x="179388" y="260350"/>
            <a:ext cx="8713787" cy="6408738"/>
          </a:xfrm>
        </p:spPr>
        <p:txBody>
          <a:bodyPr/>
          <a:lstStyle/>
          <a:p>
            <a:pPr>
              <a:buFont typeface="Wingdings" panose="05000000000000000000" pitchFamily="2" charset="2"/>
              <a:buNone/>
            </a:pPr>
            <a:r>
              <a:rPr lang="ru-RU" sz="2400" b="1" dirty="0"/>
              <a:t>	</a:t>
            </a:r>
            <a:r>
              <a:rPr lang="de-LU" sz="2000" dirty="0"/>
              <a:t>Der höchste Punkt in Usbekistan ist die </a:t>
            </a:r>
            <a:r>
              <a:rPr lang="de-LU" sz="2000" dirty="0" err="1"/>
              <a:t>Khazret</a:t>
            </a:r>
            <a:r>
              <a:rPr lang="de-LU" sz="2000" dirty="0"/>
              <a:t> Sultan, auf 4.643 Meter (15.233 </a:t>
            </a:r>
            <a:r>
              <a:rPr lang="de-LU" sz="2000" dirty="0" err="1"/>
              <a:t>ft</a:t>
            </a:r>
            <a:r>
              <a:rPr lang="de-LU" sz="2000" dirty="0"/>
              <a:t>) über dem Meeresspiegel, im südlichen Teil des </a:t>
            </a:r>
            <a:r>
              <a:rPr lang="de-LU" sz="2000" dirty="0" err="1"/>
              <a:t>Gissar</a:t>
            </a:r>
            <a:r>
              <a:rPr lang="de-LU" sz="2000" dirty="0"/>
              <a:t> Range in </a:t>
            </a:r>
            <a:r>
              <a:rPr lang="de-LU" sz="2000" dirty="0" err="1"/>
              <a:t>Surchandarja</a:t>
            </a:r>
            <a:r>
              <a:rPr lang="de-LU" sz="2000" dirty="0"/>
              <a:t> Provinz, an der Grenze zu Tadschikistan, nördlich-westlich von Duschanbe (vormals Peak des 22. Kongress der Kommunistischen Partei) [13].</a:t>
            </a:r>
            <a:endParaRPr lang="ru-RU" sz="2000" dirty="0"/>
          </a:p>
          <a:p>
            <a:pPr>
              <a:buFont typeface="Wingdings" panose="05000000000000000000" pitchFamily="2" charset="2"/>
              <a:buNone/>
            </a:pPr>
            <a:r>
              <a:rPr lang="ru-RU" sz="2000" dirty="0"/>
              <a:t>	</a:t>
            </a:r>
            <a:r>
              <a:rPr lang="de-LU" sz="2000" dirty="0"/>
              <a:t>Das Klima in der Republik Usbekistan ist kontinental, mit wenig Niederschlag jährlich (100-200 Millimeter oder Zoll 3,9-7,9) erwartet. Die Durchschnittstemperatur im Sommer hohe Temperaturen neigt zu 40 ° C (104 ° F), während die Durchschnittstemperatur im Winter niedriger Temperatur ca. -23 ° C (-9 ° F) [14].</a:t>
            </a:r>
            <a:endParaRPr lang="ru-RU" sz="2000" dirty="0"/>
          </a:p>
          <a:p>
            <a:pPr>
              <a:buFont typeface="Wingdings" panose="05000000000000000000" pitchFamily="2" charset="2"/>
              <a:buNone/>
            </a:pPr>
            <a:r>
              <a:rPr lang="ru-RU" sz="2000" dirty="0"/>
              <a:t>	</a:t>
            </a:r>
            <a:r>
              <a:rPr lang="de-LU" sz="2000" dirty="0"/>
              <a:t>Wichtige Städte sind </a:t>
            </a:r>
            <a:r>
              <a:rPr lang="de-LU" sz="2000" dirty="0" err="1"/>
              <a:t>Andischan</a:t>
            </a:r>
            <a:r>
              <a:rPr lang="de-LU" sz="2000" dirty="0"/>
              <a:t>, Buchara, Samarkand, Namangan und der Hauptstadt Taschkent. Umwelt Vergleich der Aralsee zwischen 1989 und 2008.</a:t>
            </a:r>
            <a:endParaRPr lang="ru-RU" sz="2000" dirty="0"/>
          </a:p>
          <a:p>
            <a:pPr>
              <a:buFont typeface="Wingdings" panose="05000000000000000000" pitchFamily="2" charset="2"/>
              <a:buNone/>
            </a:pPr>
            <a:r>
              <a:rPr lang="ru-RU" sz="2000" dirty="0"/>
              <a:t>	</a:t>
            </a:r>
            <a:r>
              <a:rPr lang="de-LU" sz="2000" dirty="0"/>
              <a:t>Jahrzehntelange fraglich sowjetische Politik in Hinblick auf eine größere Baumwollproduktion in einem katastrophalen Szenario geführt. Die Landwirtschaft scheint die Hauptursache für die Verschmutzung und Zerstörung der Luft und des Wassers in dem Land sein [15].</a:t>
            </a:r>
            <a:endParaRPr lang="ru-RU" sz="2000" dirty="0"/>
          </a:p>
        </p:txBody>
      </p:sp>
    </p:spTree>
  </p:cSld>
  <p:clrMapOvr>
    <a:masterClrMapping/>
  </p:clrMapOvr>
  <p:transition advTm="15000">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048665">
                                            <p:txEl>
                                              <p:pRg st="0" end="0"/>
                                            </p:txEl>
                                          </p:spTgt>
                                        </p:tgtEl>
                                        <p:attrNameLst>
                                          <p:attrName>style.visibility</p:attrName>
                                        </p:attrNameLst>
                                      </p:cBhvr>
                                      <p:to>
                                        <p:strVal val="visible"/>
                                      </p:to>
                                    </p:set>
                                    <p:anim calcmode="lin" valueType="num">
                                      <p:cBhvr>
                                        <p:cTn id="7" dur="1000" fill="hold"/>
                                        <p:tgtEl>
                                          <p:spTgt spid="104866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04866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4866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048665">
                                            <p:txEl>
                                              <p:pRg st="1" end="1"/>
                                            </p:txEl>
                                          </p:spTgt>
                                        </p:tgtEl>
                                        <p:attrNameLst>
                                          <p:attrName>style.visibility</p:attrName>
                                        </p:attrNameLst>
                                      </p:cBhvr>
                                      <p:to>
                                        <p:strVal val="visible"/>
                                      </p:to>
                                    </p:set>
                                    <p:anim calcmode="lin" valueType="num">
                                      <p:cBhvr>
                                        <p:cTn id="14" dur="1000" fill="hold"/>
                                        <p:tgtEl>
                                          <p:spTgt spid="104866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104866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04866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048665">
                                            <p:txEl>
                                              <p:pRg st="2" end="2"/>
                                            </p:txEl>
                                          </p:spTgt>
                                        </p:tgtEl>
                                        <p:attrNameLst>
                                          <p:attrName>style.visibility</p:attrName>
                                        </p:attrNameLst>
                                      </p:cBhvr>
                                      <p:to>
                                        <p:strVal val="visible"/>
                                      </p:to>
                                    </p:set>
                                    <p:anim calcmode="lin" valueType="num">
                                      <p:cBhvr>
                                        <p:cTn id="21" dur="1000" fill="hold"/>
                                        <p:tgtEl>
                                          <p:spTgt spid="104866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104866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04866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048665">
                                            <p:txEl>
                                              <p:pRg st="3" end="3"/>
                                            </p:txEl>
                                          </p:spTgt>
                                        </p:tgtEl>
                                        <p:attrNameLst>
                                          <p:attrName>style.visibility</p:attrName>
                                        </p:attrNameLst>
                                      </p:cBhvr>
                                      <p:to>
                                        <p:strVal val="visible"/>
                                      </p:to>
                                    </p:set>
                                    <p:anim calcmode="lin" valueType="num">
                                      <p:cBhvr>
                                        <p:cTn id="28" dur="1000" fill="hold"/>
                                        <p:tgtEl>
                                          <p:spTgt spid="1048665">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104866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04866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6" name="Rectangle 2"/>
          <p:cNvSpPr>
            <a:spLocks noGrp="1" noChangeArrowheads="1"/>
          </p:cNvSpPr>
          <p:nvPr>
            <p:ph type="title"/>
          </p:nvPr>
        </p:nvSpPr>
        <p:spPr/>
        <p:txBody>
          <a:bodyPr/>
          <a:lstStyle/>
          <a:p>
            <a:pPr eaLnBrk="1" hangingPunct="1"/>
            <a:br>
              <a:rPr lang="ru-RU"/>
            </a:br>
            <a:endParaRPr lang="ru-RU"/>
          </a:p>
        </p:txBody>
      </p:sp>
      <p:sp>
        <p:nvSpPr>
          <p:cNvPr id="1048667" name="Содержимое 4"/>
          <p:cNvSpPr>
            <a:spLocks noGrp="1"/>
          </p:cNvSpPr>
          <p:nvPr>
            <p:ph sz="half" idx="2"/>
          </p:nvPr>
        </p:nvSpPr>
        <p:spPr>
          <a:xfrm>
            <a:off x="285750" y="357188"/>
            <a:ext cx="8401050" cy="6143625"/>
          </a:xfrm>
        </p:spPr>
        <p:txBody>
          <a:bodyPr/>
          <a:lstStyle/>
          <a:p>
            <a:pPr>
              <a:buFont typeface="Wingdings" panose="05000000000000000000" pitchFamily="2" charset="2"/>
              <a:buNone/>
            </a:pPr>
            <a:r>
              <a:rPr lang="ru-RU" sz="2600" dirty="0"/>
              <a:t>	</a:t>
            </a:r>
            <a:r>
              <a:rPr lang="de-LU" sz="2600" dirty="0"/>
              <a:t>Der Aralsee Katastrophe ist ein klassisches Beispiel. Der Aralsee verwendet, um die viertgrößte Binnenmeer der Erde sein, als ein beeinflussender Faktor in der Luft Feuchtigkeit. [16] Seit den 1960er Jahren, dem Jahrzehnt, wenn der Missbrauch des Aralsees Wasser begann, hat sie auf weniger als geschrumpft 50%  seiner ehemaligen Fläche und verringerte Volumen verdreifacht. Zuverlässig oder auch nur ungefähre Daten wurden nicht erhoben, gespeichert oder zur Verfügung gestellt von jeder Organisation oder amtlichen Stelle. Ein Großteil des Wassers wurde und immer noch für die Bewässerung von Baumwollfeldern verwendet werden, eine Pflanze, die eine große Menge an Wasser wachsen müssen [17].   </a:t>
            </a:r>
            <a:endParaRPr lang="ru-RU" sz="2600" dirty="0"/>
          </a:p>
          <a:p>
            <a:pPr>
              <a:buFont typeface="Wingdings" panose="05000000000000000000" pitchFamily="2" charset="2"/>
              <a:buNone/>
            </a:pPr>
            <a:endParaRPr lang="ru-RU" sz="2600" dirty="0"/>
          </a:p>
        </p:txBody>
      </p:sp>
    </p:spTree>
  </p:cSld>
  <p:clrMapOvr>
    <a:masterClrMapping/>
  </p:clrMapOvr>
  <p:transition advTm="15000">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048667">
                                            <p:txEl>
                                              <p:pRg st="0" end="0"/>
                                            </p:txEl>
                                          </p:spTgt>
                                        </p:tgtEl>
                                        <p:attrNameLst>
                                          <p:attrName>style.visibility</p:attrName>
                                        </p:attrNameLst>
                                      </p:cBhvr>
                                      <p:to>
                                        <p:strVal val="visible"/>
                                      </p:to>
                                    </p:set>
                                    <p:animEffect transition="in" filter="fade">
                                      <p:cBhvr>
                                        <p:cTn id="7" dur="2000"/>
                                        <p:tgtEl>
                                          <p:spTgt spid="1048667">
                                            <p:txEl>
                                              <p:pRg st="0" end="0"/>
                                            </p:txEl>
                                          </p:spTgt>
                                        </p:tgtEl>
                                      </p:cBhvr>
                                    </p:animEffect>
                                    <p:anim calcmode="lin" valueType="num">
                                      <p:cBhvr>
                                        <p:cTn id="8" dur="2000" fill="hold"/>
                                        <p:tgtEl>
                                          <p:spTgt spid="1048667">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1048667">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1048667">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7" grpId="0" build="p"/>
    </p:bldLst>
  </p:timing>
</p:sld>
</file>

<file path=ppt/theme/theme1.xml><?xml version="1.0" encoding="utf-8"?>
<a:theme xmlns:a="http://schemas.openxmlformats.org/drawingml/2006/main" name="Занавес">
  <a:themeElements>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Занавес">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Занавес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Занавес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Занавес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Занавес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Занавес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Занавес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Занавес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Занавес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1345</Words>
  <Application>Microsoft Office PowerPoint</Application>
  <PresentationFormat>Экран (4:3)</PresentationFormat>
  <Paragraphs>50</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Impact</vt:lpstr>
      <vt:lpstr>Tahoma</vt:lpstr>
      <vt:lpstr>Wingdings</vt:lpstr>
      <vt:lpstr>Занавес</vt:lpstr>
      <vt:lpstr> </vt:lpstr>
      <vt:lpstr> </vt:lpstr>
      <vt:lpstr> </vt:lpstr>
      <vt:lpstr> </vt:lpstr>
      <vt:lpstr>  </vt:lpstr>
      <vt:lpstr>Презентация PowerPoint</vt:lpstr>
      <vt:lpstr>Презентация PowerPoint</vt:lpstr>
      <vt:lpstr> </vt:lpstr>
      <vt:lpstr> </vt:lpstr>
      <vt:lpstr> </vt:lpstr>
      <vt:lpstr> </vt:lpstr>
      <vt:lpstr> </vt:lpstr>
      <vt:lpstr> </vt:lpstr>
      <vt:lpstr>  </vt:lpstr>
      <vt:lpstr> </vt:lpstr>
      <vt:lpstr> </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ARXIV.UZ</dc:creator>
  <cp:lastModifiedBy>GOLD SERVISE</cp:lastModifiedBy>
  <cp:revision>1</cp:revision>
  <dcterms:created xsi:type="dcterms:W3CDTF">2010-12-15T02:08:12Z</dcterms:created>
  <dcterms:modified xsi:type="dcterms:W3CDTF">2026-04-27T12:25:05Z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7383c393b58a40c28a8e148dd03c1ff2</vt:lpwstr>
  </property>
</Properties>
</file>