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753600" cy="7315200"/>
  <p:notesSz cx="6858000" cy="9144000"/>
  <p:embeddedFontLst>
    <p:embeddedFont>
      <p:font typeface="Open Sans Bold" charset="1" panose="020B0806030504020204"/>
      <p:regular r:id="rId16"/>
    </p:embeddedFont>
    <p:embeddedFont>
      <p:font typeface="Calibri (MS)" charset="1" panose="020F050202020403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5.jpeg" Type="http://schemas.openxmlformats.org/officeDocument/2006/relationships/image"/><Relationship Id="rId4" Target="../media/image6.jpeg" Type="http://schemas.openxmlformats.org/officeDocument/2006/relationships/image"/><Relationship Id="rId5" Target="../media/image7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9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53600" cy="7315200"/>
          </a:xfrm>
          <a:custGeom>
            <a:avLst/>
            <a:gdLst/>
            <a:ahLst/>
            <a:cxnLst/>
            <a:rect r="r" b="b" t="t" l="l"/>
            <a:pathLst>
              <a:path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2" t="0" r="-42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587390"/>
            <a:ext cx="9529425" cy="7287207"/>
          </a:xfrm>
          <a:custGeom>
            <a:avLst/>
            <a:gdLst/>
            <a:ahLst/>
            <a:cxnLst/>
            <a:rect r="r" b="b" t="t" l="l"/>
            <a:pathLst>
              <a:path h="7287207" w="9529425">
                <a:moveTo>
                  <a:pt x="0" y="0"/>
                </a:moveTo>
                <a:lnTo>
                  <a:pt x="9529425" y="0"/>
                </a:lnTo>
                <a:lnTo>
                  <a:pt x="9529425" y="7287208"/>
                </a:lnTo>
                <a:lnTo>
                  <a:pt x="0" y="72872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610" r="0" b="-29158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87680" y="292951"/>
            <a:ext cx="8824863" cy="1660128"/>
            <a:chOff x="0" y="0"/>
            <a:chExt cx="11704320" cy="22018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4320" cy="2201810"/>
            </a:xfrm>
            <a:custGeom>
              <a:avLst/>
              <a:gdLst/>
              <a:ahLst/>
              <a:cxnLst/>
              <a:rect r="r" b="b" t="t" l="l"/>
              <a:pathLst>
                <a:path h="2201810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2201810"/>
                  </a:lnTo>
                  <a:lnTo>
                    <a:pt x="0" y="220181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66662" r="0" b="-40493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0"/>
              <a:ext cx="11704320" cy="229706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5631"/>
                </a:lnSpc>
              </a:pPr>
              <a:r>
                <a:rPr lang="en-US" sz="4693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Вопросы о видах спорта / Sport turlari haqida savollar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01782" y="1800225"/>
            <a:ext cx="8720298" cy="5514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359"/>
              </a:lnSpc>
              <a:buAutoNum type="arabicPeriod" startAt="1"/>
            </a:pPr>
            <a:r>
              <a:rPr lang="en-US" sz="2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Как называется Как называется спорт с мячом и ногами?</a:t>
            </a:r>
          </a:p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Oyoq bilan to‘p o‘ynaladigan sport nima?</a:t>
            </a:r>
          </a:p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Javob: Футбол / Futbol</a:t>
            </a:r>
          </a:p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    2.</a:t>
            </a:r>
            <a:r>
              <a:rPr lang="en-US" sz="2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Как называется спорт с ракеткой и сеткой?</a:t>
            </a:r>
          </a:p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Raketka va to‘r bilan o‘ynaladigan sport nima?</a:t>
            </a:r>
          </a:p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Javob: Теннис / Tennis</a:t>
            </a:r>
          </a:p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    3.</a:t>
            </a:r>
            <a:r>
              <a:rPr lang="en-US" sz="2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Как называется бег на длинные дистанции?</a:t>
            </a:r>
          </a:p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Uzoq masofaga yugurish sporti nima?</a:t>
            </a:r>
          </a:p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Javob: Лёгкая атлетика / Yengil atletika</a:t>
            </a:r>
          </a:p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    4.</a:t>
            </a:r>
            <a:r>
              <a:rPr lang="en-US" sz="2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Как называется игра в воде с мячом?</a:t>
            </a:r>
          </a:p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Suvda to‘p bilan o‘ynaladigan sport nima?</a:t>
            </a:r>
          </a:p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Javob: Водное поло / Suv polosi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3840" y="0"/>
            <a:ext cx="8778240" cy="1251124"/>
            <a:chOff x="0" y="0"/>
            <a:chExt cx="11704320" cy="166816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4320" cy="1668165"/>
            </a:xfrm>
            <a:custGeom>
              <a:avLst/>
              <a:gdLst/>
              <a:ahLst/>
              <a:cxnLst/>
              <a:rect r="r" b="b" t="t" l="l"/>
              <a:pathLst>
                <a:path h="1668165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668165"/>
                  </a:lnTo>
                  <a:lnTo>
                    <a:pt x="0" y="166816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87988" r="0" b="-85436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11704320" cy="166816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200"/>
                </a:lnSpc>
              </a:pPr>
              <a:r>
                <a:rPr lang="en-US" sz="6000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Виды спорта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38997" y="898699"/>
            <a:ext cx="9075606" cy="863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3112" indent="-366556" lvl="1">
              <a:lnSpc>
                <a:spcPts val="7096"/>
              </a:lnSpc>
              <a:buAutoNum type="arabicPeriod" startAt="1"/>
            </a:pPr>
            <a:r>
              <a:rPr lang="en-US" sz="339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Командные           2.Индивидуальные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497474" y="2010472"/>
            <a:ext cx="6758653" cy="4849006"/>
          </a:xfrm>
          <a:custGeom>
            <a:avLst/>
            <a:gdLst/>
            <a:ahLst/>
            <a:cxnLst/>
            <a:rect r="r" b="b" t="t" l="l"/>
            <a:pathLst>
              <a:path h="4849006" w="6758653">
                <a:moveTo>
                  <a:pt x="0" y="0"/>
                </a:moveTo>
                <a:lnTo>
                  <a:pt x="6758652" y="0"/>
                </a:lnTo>
                <a:lnTo>
                  <a:pt x="6758652" y="4849006"/>
                </a:lnTo>
                <a:lnTo>
                  <a:pt x="0" y="48490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334" r="-314" b="-1334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87680" y="409022"/>
            <a:ext cx="8778240" cy="1219200"/>
            <a:chOff x="0" y="0"/>
            <a:chExt cx="11704320" cy="1625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4320" cy="1625600"/>
            </a:xfrm>
            <a:custGeom>
              <a:avLst/>
              <a:gdLst/>
              <a:ahLst/>
              <a:cxnLst/>
              <a:rect r="r" b="b" t="t" l="l"/>
              <a:pathLst>
                <a:path h="1625600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90292" r="0" b="-9029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11704320" cy="17399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6120"/>
                </a:lnSpc>
              </a:pPr>
              <a:r>
                <a:rPr lang="en-US" sz="51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Командные виды спорта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80061" y="1953079"/>
            <a:ext cx="4218659" cy="2812439"/>
          </a:xfrm>
          <a:custGeom>
            <a:avLst/>
            <a:gdLst/>
            <a:ahLst/>
            <a:cxnLst/>
            <a:rect r="r" b="b" t="t" l="l"/>
            <a:pathLst>
              <a:path h="2812439" w="4218659">
                <a:moveTo>
                  <a:pt x="0" y="0"/>
                </a:moveTo>
                <a:lnTo>
                  <a:pt x="4218659" y="0"/>
                </a:lnTo>
                <a:lnTo>
                  <a:pt x="4218659" y="2812439"/>
                </a:lnTo>
                <a:lnTo>
                  <a:pt x="0" y="2812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263014" y="1953079"/>
            <a:ext cx="4229232" cy="2812439"/>
          </a:xfrm>
          <a:custGeom>
            <a:avLst/>
            <a:gdLst/>
            <a:ahLst/>
            <a:cxnLst/>
            <a:rect r="r" b="b" t="t" l="l"/>
            <a:pathLst>
              <a:path h="2812439" w="4229232">
                <a:moveTo>
                  <a:pt x="0" y="0"/>
                </a:moveTo>
                <a:lnTo>
                  <a:pt x="4229232" y="0"/>
                </a:lnTo>
                <a:lnTo>
                  <a:pt x="4229232" y="2812439"/>
                </a:lnTo>
                <a:lnTo>
                  <a:pt x="0" y="28124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285879" y="4390211"/>
            <a:ext cx="4562225" cy="2736657"/>
          </a:xfrm>
          <a:custGeom>
            <a:avLst/>
            <a:gdLst/>
            <a:ahLst/>
            <a:cxnLst/>
            <a:rect r="r" b="b" t="t" l="l"/>
            <a:pathLst>
              <a:path h="2736657" w="4562225">
                <a:moveTo>
                  <a:pt x="0" y="0"/>
                </a:moveTo>
                <a:lnTo>
                  <a:pt x="4562225" y="0"/>
                </a:lnTo>
                <a:lnTo>
                  <a:pt x="4562225" y="2736657"/>
                </a:lnTo>
                <a:lnTo>
                  <a:pt x="0" y="27366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11069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87680" y="5244688"/>
            <a:ext cx="4511040" cy="1640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48068" indent="-224034" lvl="1">
              <a:lnSpc>
                <a:spcPts val="4178"/>
              </a:lnSpc>
              <a:buFont typeface="Arial"/>
              <a:buChar char="•"/>
            </a:pPr>
            <a:r>
              <a:rPr lang="en-US" sz="348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Футбол</a:t>
            </a:r>
          </a:p>
          <a:p>
            <a:pPr algn="l" marL="448068" indent="-224034" lvl="1">
              <a:lnSpc>
                <a:spcPts val="4178"/>
              </a:lnSpc>
              <a:buFont typeface="Arial"/>
              <a:buChar char="•"/>
            </a:pPr>
            <a:r>
              <a:rPr lang="en-US" sz="348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Баскетбол</a:t>
            </a:r>
          </a:p>
          <a:p>
            <a:pPr algn="l" marL="448068" indent="-224034" lvl="1">
              <a:lnSpc>
                <a:spcPts val="4178"/>
              </a:lnSpc>
              <a:buFont typeface="Arial"/>
              <a:buChar char="•"/>
            </a:pPr>
            <a:r>
              <a:rPr lang="en-US" sz="348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Волейбол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221959"/>
            <a:ext cx="5654577" cy="6191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1900" indent="-310950" lvl="1">
              <a:lnSpc>
                <a:spcPts val="3456"/>
              </a:lnSpc>
              <a:buFont typeface="Arial"/>
              <a:buChar char="•"/>
            </a:pPr>
            <a:r>
              <a:rPr lang="en-US" sz="288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Современный футбол появился в Англии в XIX веке и быстро распространился по всему миру</a:t>
            </a:r>
          </a:p>
          <a:p>
            <a:pPr algn="l" marL="621900" indent="-310950" lvl="1">
              <a:lnSpc>
                <a:spcPts val="3456"/>
              </a:lnSpc>
              <a:buFont typeface="Arial"/>
              <a:buChar char="•"/>
            </a:pPr>
            <a:r>
              <a:rPr lang="en-US" sz="288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Первый чемпионат мира по футболу прошёл в 1930 году</a:t>
            </a:r>
          </a:p>
          <a:p>
            <a:pPr algn="l" marL="621900" indent="-310950" lvl="1">
              <a:lnSpc>
                <a:spcPts val="3456"/>
              </a:lnSpc>
              <a:buFont typeface="Arial"/>
              <a:buChar char="•"/>
            </a:pPr>
            <a:r>
              <a:rPr lang="en-US" sz="288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Самой успешной командой является сборная Бразилии</a:t>
            </a:r>
          </a:p>
          <a:p>
            <a:pPr algn="l" marL="621900" indent="-310950" lvl="1">
              <a:lnSpc>
                <a:spcPts val="3456"/>
              </a:lnSpc>
              <a:buFont typeface="Arial"/>
              <a:buChar char="•"/>
            </a:pPr>
            <a:r>
              <a:rPr lang="en-US" sz="288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Последний чемпионат мира прошёл в 2022 году в Катаре</a:t>
            </a:r>
          </a:p>
          <a:p>
            <a:pPr algn="l">
              <a:lnSpc>
                <a:spcPts val="3456"/>
              </a:lnSpc>
            </a:pPr>
            <a:r>
              <a:rPr lang="en-US" sz="288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      </a:t>
            </a:r>
            <a:r>
              <a:rPr lang="en-US" sz="288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Победителем стала сборная       Аргентины</a:t>
            </a:r>
          </a:p>
          <a:p>
            <a:pPr algn="l" marL="621900" indent="-310950" lvl="1">
              <a:lnSpc>
                <a:spcPts val="3456"/>
              </a:lnSpc>
              <a:buFont typeface="Arial"/>
              <a:buChar char="•"/>
            </a:pPr>
            <a:r>
              <a:rPr lang="en-US" sz="288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Следующий чемпионат мира пройдёт в 2026 году в США, Канаде и Мексике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5820131" y="1279109"/>
            <a:ext cx="3933469" cy="5881822"/>
          </a:xfrm>
          <a:custGeom>
            <a:avLst/>
            <a:gdLst/>
            <a:ahLst/>
            <a:cxnLst/>
            <a:rect r="r" b="b" t="t" l="l"/>
            <a:pathLst>
              <a:path h="5881822" w="3933469">
                <a:moveTo>
                  <a:pt x="0" y="0"/>
                </a:moveTo>
                <a:lnTo>
                  <a:pt x="3933469" y="0"/>
                </a:lnTo>
                <a:lnTo>
                  <a:pt x="3933469" y="5881823"/>
                </a:lnTo>
                <a:lnTo>
                  <a:pt x="0" y="58818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403029" y="-114300"/>
            <a:ext cx="2947541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Футбол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8341" y="292951"/>
            <a:ext cx="9495259" cy="1318786"/>
            <a:chOff x="0" y="0"/>
            <a:chExt cx="11704320" cy="1625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4320" cy="1625600"/>
            </a:xfrm>
            <a:custGeom>
              <a:avLst/>
              <a:gdLst/>
              <a:ahLst/>
              <a:cxnLst/>
              <a:rect r="r" b="b" t="t" l="l"/>
              <a:pathLst>
                <a:path h="1625600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90292" r="0" b="-9029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11704320" cy="17399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6599"/>
                </a:lnSpc>
              </a:pPr>
              <a:r>
                <a:rPr lang="en-US" sz="54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Индивидуальные виды спорта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4709415" y="1853507"/>
            <a:ext cx="5044185" cy="5461693"/>
          </a:xfrm>
          <a:custGeom>
            <a:avLst/>
            <a:gdLst/>
            <a:ahLst/>
            <a:cxnLst/>
            <a:rect r="r" b="b" t="t" l="l"/>
            <a:pathLst>
              <a:path h="5461693" w="5044185">
                <a:moveTo>
                  <a:pt x="0" y="0"/>
                </a:moveTo>
                <a:lnTo>
                  <a:pt x="5044185" y="0"/>
                </a:lnTo>
                <a:lnTo>
                  <a:pt x="5044185" y="5461693"/>
                </a:lnTo>
                <a:lnTo>
                  <a:pt x="0" y="54616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0515" r="0" b="-8018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31520" y="2026724"/>
            <a:ext cx="2911178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1.Теннис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58341" y="2909373"/>
            <a:ext cx="4451074" cy="2255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75"/>
              </a:lnSpc>
              <a:spcBef>
                <a:spcPct val="0"/>
              </a:spcBef>
            </a:pPr>
            <a:r>
              <a:rPr lang="en-US" sz="412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В теннис играют ракеткой и мячом через сетку.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188720"/>
            <a:ext cx="5542305" cy="4156729"/>
          </a:xfrm>
          <a:custGeom>
            <a:avLst/>
            <a:gdLst/>
            <a:ahLst/>
            <a:cxnLst/>
            <a:rect r="r" b="b" t="t" l="l"/>
            <a:pathLst>
              <a:path h="4156729" w="5542305">
                <a:moveTo>
                  <a:pt x="0" y="0"/>
                </a:moveTo>
                <a:lnTo>
                  <a:pt x="5542305" y="0"/>
                </a:lnTo>
                <a:lnTo>
                  <a:pt x="5542305" y="4156729"/>
                </a:lnTo>
                <a:lnTo>
                  <a:pt x="0" y="41567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614830" y="2903747"/>
            <a:ext cx="5138770" cy="3947369"/>
          </a:xfrm>
          <a:custGeom>
            <a:avLst/>
            <a:gdLst/>
            <a:ahLst/>
            <a:cxnLst/>
            <a:rect r="r" b="b" t="t" l="l"/>
            <a:pathLst>
              <a:path h="3947369" w="5138770">
                <a:moveTo>
                  <a:pt x="0" y="0"/>
                </a:moveTo>
                <a:lnTo>
                  <a:pt x="5138770" y="0"/>
                </a:lnTo>
                <a:lnTo>
                  <a:pt x="5138770" y="3947369"/>
                </a:lnTo>
                <a:lnTo>
                  <a:pt x="0" y="39473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260" r="-20507" b="-226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401885" y="160020"/>
            <a:ext cx="3782330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2.Бокс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5552868"/>
            <a:ext cx="4614830" cy="1498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2"/>
              </a:lnSpc>
            </a:pPr>
            <a:r>
              <a:rPr lang="en-US" sz="320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Бокс — это спортивный бой на ринге в перчатках.</a:t>
            </a:r>
          </a:p>
          <a:p>
            <a:pPr algn="ctr">
              <a:lnSpc>
                <a:spcPts val="384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87680" y="292951"/>
            <a:ext cx="8778240" cy="1349480"/>
            <a:chOff x="0" y="0"/>
            <a:chExt cx="11704320" cy="179930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4320" cy="1799307"/>
            </a:xfrm>
            <a:custGeom>
              <a:avLst/>
              <a:gdLst/>
              <a:ahLst/>
              <a:cxnLst/>
              <a:rect r="r" b="b" t="t" l="l"/>
              <a:pathLst>
                <a:path h="1799307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799307"/>
                  </a:lnTo>
                  <a:lnTo>
                    <a:pt x="0" y="179930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81575" r="0" b="-71921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1704320" cy="194218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8039"/>
                </a:lnSpc>
              </a:pPr>
              <a:r>
                <a:rPr lang="en-US" sz="66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Виды игры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4876800" y="2861740"/>
            <a:ext cx="4650587" cy="4453460"/>
          </a:xfrm>
          <a:custGeom>
            <a:avLst/>
            <a:gdLst/>
            <a:ahLst/>
            <a:cxnLst/>
            <a:rect r="r" b="b" t="t" l="l"/>
            <a:pathLst>
              <a:path h="4453460" w="4650587">
                <a:moveTo>
                  <a:pt x="0" y="0"/>
                </a:moveTo>
                <a:lnTo>
                  <a:pt x="4650587" y="0"/>
                </a:lnTo>
                <a:lnTo>
                  <a:pt x="4650587" y="4453460"/>
                </a:lnTo>
                <a:lnTo>
                  <a:pt x="0" y="44534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213" r="0" b="-2213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27223" y="1566231"/>
            <a:ext cx="8538697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1.Настольные игры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91050" y="2776015"/>
            <a:ext cx="4685750" cy="2000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1.)Настольные игры развивают мышление и логику.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91050" y="5002745"/>
            <a:ext cx="4224213" cy="2000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2.)Примеры: шахматы, шашки и монополия.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876800" y="1710765"/>
            <a:ext cx="4343352" cy="2634141"/>
          </a:xfrm>
          <a:custGeom>
            <a:avLst/>
            <a:gdLst/>
            <a:ahLst/>
            <a:cxnLst/>
            <a:rect r="r" b="b" t="t" l="l"/>
            <a:pathLst>
              <a:path h="2634141" w="4343352">
                <a:moveTo>
                  <a:pt x="0" y="0"/>
                </a:moveTo>
                <a:lnTo>
                  <a:pt x="4343352" y="0"/>
                </a:lnTo>
                <a:lnTo>
                  <a:pt x="4343352" y="2634141"/>
                </a:lnTo>
                <a:lnTo>
                  <a:pt x="0" y="26341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030" r="0" b="-503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876800" y="4366932"/>
            <a:ext cx="4343352" cy="2893612"/>
          </a:xfrm>
          <a:custGeom>
            <a:avLst/>
            <a:gdLst/>
            <a:ahLst/>
            <a:cxnLst/>
            <a:rect r="r" b="b" t="t" l="l"/>
            <a:pathLst>
              <a:path h="2893612" w="4343352">
                <a:moveTo>
                  <a:pt x="0" y="0"/>
                </a:moveTo>
                <a:lnTo>
                  <a:pt x="4343352" y="0"/>
                </a:lnTo>
                <a:lnTo>
                  <a:pt x="4343352" y="2893611"/>
                </a:lnTo>
                <a:lnTo>
                  <a:pt x="0" y="28936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31520" y="636270"/>
            <a:ext cx="8349704" cy="92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2.Компьютерные игры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-104623" y="1947418"/>
            <a:ext cx="4772177" cy="17101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21" indent="-410210" lvl="1">
              <a:lnSpc>
                <a:spcPts val="4294"/>
              </a:lnSpc>
              <a:buFont typeface="Arial"/>
              <a:buChar char="•"/>
            </a:pPr>
            <a:r>
              <a:rPr lang="en-US" sz="3800" spc="-10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Компьютерные игры популярны среди молодёжи.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-104623" y="3847510"/>
            <a:ext cx="4981423" cy="2462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1693" indent="-375847" lvl="1">
              <a:lnSpc>
                <a:spcPts val="3760"/>
              </a:lnSpc>
              <a:buFont typeface="Arial"/>
              <a:buChar char="•"/>
            </a:pPr>
            <a:r>
              <a:rPr lang="en-US" sz="3481" spc="-8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Компьютерные игры делятся на разные виды, такие как экшен, стратегии, симуляторы и головоломки.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87680" y="292951"/>
            <a:ext cx="8778240" cy="1219200"/>
            <a:chOff x="0" y="0"/>
            <a:chExt cx="11704320" cy="1625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4320" cy="1625600"/>
            </a:xfrm>
            <a:custGeom>
              <a:avLst/>
              <a:gdLst/>
              <a:ahLst/>
              <a:cxnLst/>
              <a:rect r="r" b="b" t="t" l="l"/>
              <a:pathLst>
                <a:path h="1625600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90292" r="0" b="-9029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0"/>
              <a:ext cx="11704320" cy="17208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5631"/>
                </a:lnSpc>
              </a:pPr>
              <a:r>
                <a:rPr lang="en-US" sz="4693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Спорт в Узбекистане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4158190" y="1255464"/>
            <a:ext cx="5595410" cy="4174116"/>
          </a:xfrm>
          <a:custGeom>
            <a:avLst/>
            <a:gdLst/>
            <a:ahLst/>
            <a:cxnLst/>
            <a:rect r="r" b="b" t="t" l="l"/>
            <a:pathLst>
              <a:path h="4174116" w="5595410">
                <a:moveTo>
                  <a:pt x="0" y="0"/>
                </a:moveTo>
                <a:lnTo>
                  <a:pt x="5595410" y="0"/>
                </a:lnTo>
                <a:lnTo>
                  <a:pt x="5595410" y="4174116"/>
                </a:lnTo>
                <a:lnTo>
                  <a:pt x="0" y="41741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0" y="1710470"/>
            <a:ext cx="4158190" cy="4302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015" indent="-356008" lvl="1">
              <a:lnSpc>
                <a:spcPts val="4221"/>
              </a:lnSpc>
              <a:buFont typeface="Arial"/>
              <a:buChar char="•"/>
            </a:pPr>
            <a:r>
              <a:rPr lang="en-US" sz="329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В Узбекистане спорт хорошо развит.</a:t>
            </a:r>
          </a:p>
          <a:p>
            <a:pPr algn="l" marL="712015" indent="-356008" lvl="1">
              <a:lnSpc>
                <a:spcPts val="4221"/>
              </a:lnSpc>
              <a:buFont typeface="Arial"/>
              <a:buChar char="•"/>
            </a:pPr>
            <a:r>
              <a:rPr lang="en-US" sz="329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В стране популярны футбол, бокс и борьба.</a:t>
            </a:r>
          </a:p>
          <a:p>
            <a:pPr algn="l">
              <a:lnSpc>
                <a:spcPts val="4221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0" y="5401005"/>
            <a:ext cx="9753600" cy="1128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470" indent="-356235" lvl="1">
              <a:lnSpc>
                <a:spcPts val="4224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Спортсмены участвуют в международных соревнованиях и побеждают.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DAHHEtt8Aak</dc:identifier>
  <dcterms:modified xsi:type="dcterms:W3CDTF">2011-08-01T06:04:30Z</dcterms:modified>
  <cp:revision>1</cp:revision>
  <dc:title>sport_games_presentation.pptx</dc:title>
</cp:coreProperties>
</file>