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7"/>
  </p:notesMasterIdLst>
  <p:sldIdLst>
    <p:sldId id="291" r:id="rId2"/>
    <p:sldId id="257" r:id="rId3"/>
    <p:sldId id="270" r:id="rId4"/>
    <p:sldId id="258" r:id="rId5"/>
    <p:sldId id="285" r:id="rId6"/>
    <p:sldId id="282" r:id="rId7"/>
    <p:sldId id="265" r:id="rId8"/>
    <p:sldId id="286" r:id="rId9"/>
    <p:sldId id="260" r:id="rId10"/>
    <p:sldId id="307" r:id="rId11"/>
    <p:sldId id="269" r:id="rId12"/>
    <p:sldId id="279" r:id="rId13"/>
    <p:sldId id="305" r:id="rId14"/>
    <p:sldId id="309" r:id="rId15"/>
    <p:sldId id="280" r:id="rId1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949723-861E-4A86-898A-7816DD5B91FB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A5D2B6F-AF75-4CDD-80EB-024264A10AC8}">
      <dgm:prSet phldrT="[Текст]"/>
      <dgm:spPr/>
      <dgm:t>
        <a:bodyPr/>
        <a:lstStyle/>
        <a:p>
          <a:r>
            <a:rPr lang="en-US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Xorvatiya</a:t>
          </a:r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pul</a:t>
          </a:r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siyosati</a:t>
          </a:r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1828D8-E6E0-415F-B87E-8D0D76AF36AB}" type="sibTrans" cxnId="{6B0EF47C-EBCB-4530-B119-11489BB46558}">
      <dgm:prSet/>
      <dgm:spPr/>
      <dgm:t>
        <a:bodyPr/>
        <a:lstStyle/>
        <a:p>
          <a:endParaRPr lang="ru-RU"/>
        </a:p>
      </dgm:t>
    </dgm:pt>
    <dgm:pt modelId="{ABBA2C04-F3B8-420B-8178-49F6F77C45EE}" type="parTrans" cxnId="{6B0EF47C-EBCB-4530-B119-11489BB46558}">
      <dgm:prSet/>
      <dgm:spPr/>
      <dgm:t>
        <a:bodyPr/>
        <a:lstStyle/>
        <a:p>
          <a:endParaRPr lang="ru-RU"/>
        </a:p>
      </dgm:t>
    </dgm:pt>
    <dgm:pt modelId="{83693F76-7208-4EE5-89A2-45CD84FC444E}">
      <dgm:prSet phldrT="[Текст]"/>
      <dgm:spPr/>
      <dgm:t>
        <a:bodyPr/>
        <a:lstStyle/>
        <a:p>
          <a:r>
            <a:rPr lang="en-US" b="1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Xorvatiya</a:t>
          </a:r>
          <a:r>
            <a:rPr lang="en-US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bank </a:t>
          </a:r>
          <a:r>
            <a:rPr lang="en-US" b="1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tizimi</a:t>
          </a:r>
          <a:r>
            <a:rPr lang="en-US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B26AD8-5FC4-47B2-8A56-ACCCDAD996C2}" type="sibTrans" cxnId="{2827626C-677F-4FFB-821F-723055E9C39F}">
      <dgm:prSet/>
      <dgm:spPr/>
      <dgm:t>
        <a:bodyPr/>
        <a:lstStyle/>
        <a:p>
          <a:endParaRPr lang="ru-RU"/>
        </a:p>
      </dgm:t>
    </dgm:pt>
    <dgm:pt modelId="{0A8B0549-E1FB-462E-A7A6-F21283F41898}" type="parTrans" cxnId="{2827626C-677F-4FFB-821F-723055E9C39F}">
      <dgm:prSet/>
      <dgm:spPr/>
      <dgm:t>
        <a:bodyPr/>
        <a:lstStyle/>
        <a:p>
          <a:endParaRPr lang="ru-RU"/>
        </a:p>
      </dgm:t>
    </dgm:pt>
    <dgm:pt modelId="{ED077BD5-1EE1-4F71-AAD9-8A06429DC447}" type="pres">
      <dgm:prSet presAssocID="{F3949723-861E-4A86-898A-7816DD5B91F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E1DC60EA-3CC3-4BAF-A789-9AD650DF54E7}" type="pres">
      <dgm:prSet presAssocID="{F3949723-861E-4A86-898A-7816DD5B91FB}" presName="Name1" presStyleCnt="0"/>
      <dgm:spPr/>
    </dgm:pt>
    <dgm:pt modelId="{607E0BFB-624C-443E-A42B-7DF91B520A37}" type="pres">
      <dgm:prSet presAssocID="{F3949723-861E-4A86-898A-7816DD5B91FB}" presName="cycle" presStyleCnt="0"/>
      <dgm:spPr/>
    </dgm:pt>
    <dgm:pt modelId="{AE2ABD5C-B448-417B-88C3-DD45A19EE76C}" type="pres">
      <dgm:prSet presAssocID="{F3949723-861E-4A86-898A-7816DD5B91FB}" presName="srcNode" presStyleLbl="node1" presStyleIdx="0" presStyleCnt="2"/>
      <dgm:spPr/>
    </dgm:pt>
    <dgm:pt modelId="{4D241C6D-C800-452D-A45F-070274D639EB}" type="pres">
      <dgm:prSet presAssocID="{F3949723-861E-4A86-898A-7816DD5B91FB}" presName="conn" presStyleLbl="parChTrans1D2" presStyleIdx="0" presStyleCnt="1"/>
      <dgm:spPr/>
      <dgm:t>
        <a:bodyPr/>
        <a:lstStyle/>
        <a:p>
          <a:endParaRPr lang="ru-RU"/>
        </a:p>
      </dgm:t>
    </dgm:pt>
    <dgm:pt modelId="{675D472B-3136-4EBD-8044-B438CA5CA6E9}" type="pres">
      <dgm:prSet presAssocID="{F3949723-861E-4A86-898A-7816DD5B91FB}" presName="extraNode" presStyleLbl="node1" presStyleIdx="0" presStyleCnt="2"/>
      <dgm:spPr/>
    </dgm:pt>
    <dgm:pt modelId="{4D62C9FB-62F8-4F55-93DE-A5877FB774E7}" type="pres">
      <dgm:prSet presAssocID="{F3949723-861E-4A86-898A-7816DD5B91FB}" presName="dstNode" presStyleLbl="node1" presStyleIdx="0" presStyleCnt="2"/>
      <dgm:spPr/>
    </dgm:pt>
    <dgm:pt modelId="{1E992FB8-3577-4A63-8EBE-0D6A7C17C974}" type="pres">
      <dgm:prSet presAssocID="{0A5D2B6F-AF75-4CDD-80EB-024264A10AC8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2100C1-2A0A-4ACF-819D-45112EA78E86}" type="pres">
      <dgm:prSet presAssocID="{0A5D2B6F-AF75-4CDD-80EB-024264A10AC8}" presName="accent_1" presStyleCnt="0"/>
      <dgm:spPr/>
    </dgm:pt>
    <dgm:pt modelId="{83F9FE58-D33A-45E0-8A28-8460AE6AE3B4}" type="pres">
      <dgm:prSet presAssocID="{0A5D2B6F-AF75-4CDD-80EB-024264A10AC8}" presName="accentRepeatNode" presStyleLbl="solidFgAcc1" presStyleIdx="0" presStyleCnt="2" custLinFactNeighborX="-1370" custLinFactNeighborY="1826"/>
      <dgm:spPr>
        <a:blipFill rotWithShape="0"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7D549DA6-4A03-44F9-BC8E-BEDD97C1B9AE}" type="pres">
      <dgm:prSet presAssocID="{83693F76-7208-4EE5-89A2-45CD84FC444E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DC7E61-AA4E-44C3-B1DD-34ADF99F2E62}" type="pres">
      <dgm:prSet presAssocID="{83693F76-7208-4EE5-89A2-45CD84FC444E}" presName="accent_2" presStyleCnt="0"/>
      <dgm:spPr/>
    </dgm:pt>
    <dgm:pt modelId="{AA7FF914-B065-4F1A-B23C-5646D9FCCEE3}" type="pres">
      <dgm:prSet presAssocID="{83693F76-7208-4EE5-89A2-45CD84FC444E}" presName="accentRepeatNode" presStyleLbl="solidFgAcc1" presStyleIdx="1" presStyleCnt="2"/>
      <dgm:spPr>
        <a:blipFill rotWithShape="0">
          <a:blip xmlns:r="http://schemas.openxmlformats.org/officeDocument/2006/relationships" r:embed="rId2"/>
          <a:srcRect/>
          <a:stretch>
            <a:fillRect t="-17000" b="-17000"/>
          </a:stretch>
        </a:blipFill>
      </dgm:spPr>
    </dgm:pt>
  </dgm:ptLst>
  <dgm:cxnLst>
    <dgm:cxn modelId="{2827626C-677F-4FFB-821F-723055E9C39F}" srcId="{F3949723-861E-4A86-898A-7816DD5B91FB}" destId="{83693F76-7208-4EE5-89A2-45CD84FC444E}" srcOrd="1" destOrd="0" parTransId="{0A8B0549-E1FB-462E-A7A6-F21283F41898}" sibTransId="{20B26AD8-5FC4-47B2-8A56-ACCCDAD996C2}"/>
    <dgm:cxn modelId="{1752725B-45ED-43D5-8E17-8D8EA64789DD}" type="presOf" srcId="{F3949723-861E-4A86-898A-7816DD5B91FB}" destId="{ED077BD5-1EE1-4F71-AAD9-8A06429DC447}" srcOrd="0" destOrd="0" presId="urn:microsoft.com/office/officeart/2008/layout/VerticalCurvedList"/>
    <dgm:cxn modelId="{6B0EF47C-EBCB-4530-B119-11489BB46558}" srcId="{F3949723-861E-4A86-898A-7816DD5B91FB}" destId="{0A5D2B6F-AF75-4CDD-80EB-024264A10AC8}" srcOrd="0" destOrd="0" parTransId="{ABBA2C04-F3B8-420B-8178-49F6F77C45EE}" sibTransId="{7B1828D8-E6E0-415F-B87E-8D0D76AF36AB}"/>
    <dgm:cxn modelId="{C9020AFD-FC5B-40EB-BA66-22AD6451CD2C}" type="presOf" srcId="{7B1828D8-E6E0-415F-B87E-8D0D76AF36AB}" destId="{4D241C6D-C800-452D-A45F-070274D639EB}" srcOrd="0" destOrd="0" presId="urn:microsoft.com/office/officeart/2008/layout/VerticalCurvedList"/>
    <dgm:cxn modelId="{016BC037-BE4B-418D-976D-A59686EB9284}" type="presOf" srcId="{0A5D2B6F-AF75-4CDD-80EB-024264A10AC8}" destId="{1E992FB8-3577-4A63-8EBE-0D6A7C17C974}" srcOrd="0" destOrd="0" presId="urn:microsoft.com/office/officeart/2008/layout/VerticalCurvedList"/>
    <dgm:cxn modelId="{4605D592-CBC5-42A7-8754-367ED50D69BD}" type="presOf" srcId="{83693F76-7208-4EE5-89A2-45CD84FC444E}" destId="{7D549DA6-4A03-44F9-BC8E-BEDD97C1B9AE}" srcOrd="0" destOrd="0" presId="urn:microsoft.com/office/officeart/2008/layout/VerticalCurvedList"/>
    <dgm:cxn modelId="{A45D8295-0A32-465D-83AB-A7C4043C98BB}" type="presParOf" srcId="{ED077BD5-1EE1-4F71-AAD9-8A06429DC447}" destId="{E1DC60EA-3CC3-4BAF-A789-9AD650DF54E7}" srcOrd="0" destOrd="0" presId="urn:microsoft.com/office/officeart/2008/layout/VerticalCurvedList"/>
    <dgm:cxn modelId="{C7F547CB-FE5E-4C41-A1F6-5436F235D42F}" type="presParOf" srcId="{E1DC60EA-3CC3-4BAF-A789-9AD650DF54E7}" destId="{607E0BFB-624C-443E-A42B-7DF91B520A37}" srcOrd="0" destOrd="0" presId="urn:microsoft.com/office/officeart/2008/layout/VerticalCurvedList"/>
    <dgm:cxn modelId="{8870D36A-FB77-40C0-A5B7-DE806A6A35BB}" type="presParOf" srcId="{607E0BFB-624C-443E-A42B-7DF91B520A37}" destId="{AE2ABD5C-B448-417B-88C3-DD45A19EE76C}" srcOrd="0" destOrd="0" presId="urn:microsoft.com/office/officeart/2008/layout/VerticalCurvedList"/>
    <dgm:cxn modelId="{592A829E-5C1E-4D03-AD63-9E3A8C3E6AEE}" type="presParOf" srcId="{607E0BFB-624C-443E-A42B-7DF91B520A37}" destId="{4D241C6D-C800-452D-A45F-070274D639EB}" srcOrd="1" destOrd="0" presId="urn:microsoft.com/office/officeart/2008/layout/VerticalCurvedList"/>
    <dgm:cxn modelId="{7F25871F-4196-4FFD-9BD3-C2391EB709B7}" type="presParOf" srcId="{607E0BFB-624C-443E-A42B-7DF91B520A37}" destId="{675D472B-3136-4EBD-8044-B438CA5CA6E9}" srcOrd="2" destOrd="0" presId="urn:microsoft.com/office/officeart/2008/layout/VerticalCurvedList"/>
    <dgm:cxn modelId="{2D31BD35-2FDB-4F1C-9CE3-423435631868}" type="presParOf" srcId="{607E0BFB-624C-443E-A42B-7DF91B520A37}" destId="{4D62C9FB-62F8-4F55-93DE-A5877FB774E7}" srcOrd="3" destOrd="0" presId="urn:microsoft.com/office/officeart/2008/layout/VerticalCurvedList"/>
    <dgm:cxn modelId="{26A8DB82-B39D-4F5A-B89B-9A944688EE22}" type="presParOf" srcId="{E1DC60EA-3CC3-4BAF-A789-9AD650DF54E7}" destId="{1E992FB8-3577-4A63-8EBE-0D6A7C17C974}" srcOrd="1" destOrd="0" presId="urn:microsoft.com/office/officeart/2008/layout/VerticalCurvedList"/>
    <dgm:cxn modelId="{D1B4DF1D-658E-4D47-9057-699097A28A47}" type="presParOf" srcId="{E1DC60EA-3CC3-4BAF-A789-9AD650DF54E7}" destId="{222100C1-2A0A-4ACF-819D-45112EA78E86}" srcOrd="2" destOrd="0" presId="urn:microsoft.com/office/officeart/2008/layout/VerticalCurvedList"/>
    <dgm:cxn modelId="{5562BF0E-ADE2-4494-B6DF-BCE5ED281AD0}" type="presParOf" srcId="{222100C1-2A0A-4ACF-819D-45112EA78E86}" destId="{83F9FE58-D33A-45E0-8A28-8460AE6AE3B4}" srcOrd="0" destOrd="0" presId="urn:microsoft.com/office/officeart/2008/layout/VerticalCurvedList"/>
    <dgm:cxn modelId="{F0B06946-500E-4349-B0C7-679C2944FB30}" type="presParOf" srcId="{E1DC60EA-3CC3-4BAF-A789-9AD650DF54E7}" destId="{7D549DA6-4A03-44F9-BC8E-BEDD97C1B9AE}" srcOrd="3" destOrd="0" presId="urn:microsoft.com/office/officeart/2008/layout/VerticalCurvedList"/>
    <dgm:cxn modelId="{57F16C91-9E4C-46E0-9081-F64B2E08AE80}" type="presParOf" srcId="{E1DC60EA-3CC3-4BAF-A789-9AD650DF54E7}" destId="{A9DC7E61-AA4E-44C3-B1DD-34ADF99F2E62}" srcOrd="4" destOrd="0" presId="urn:microsoft.com/office/officeart/2008/layout/VerticalCurvedList"/>
    <dgm:cxn modelId="{06F9815C-562A-4389-BB34-32227D04C0D2}" type="presParOf" srcId="{A9DC7E61-AA4E-44C3-B1DD-34ADF99F2E62}" destId="{AA7FF914-B065-4F1A-B23C-5646D9FCCE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D16A83-D39C-4053-A01D-4DED4D4A188A}" type="doc">
      <dgm:prSet loTypeId="urn:microsoft.com/office/officeart/2005/8/layout/hList7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D4EEBE2-11C1-4B54-8144-939EF1D75E7F}">
      <dgm:prSet phldrT="[Текст]" custT="1"/>
      <dgm:spPr/>
      <dgm:t>
        <a:bodyPr/>
        <a:lstStyle/>
        <a:p>
          <a:r>
            <a:rPr lang="en-US" sz="2000" b="0" i="0" dirty="0" err="1"/>
            <a:t>Xorvatiyada</a:t>
          </a:r>
          <a:r>
            <a:rPr lang="en-US" sz="2000" b="0" i="0" dirty="0"/>
            <a:t> </a:t>
          </a:r>
          <a:r>
            <a:rPr lang="en-US" sz="2000" b="0" i="0" dirty="0" err="1"/>
            <a:t>ko'plab</a:t>
          </a:r>
          <a:r>
            <a:rPr lang="en-US" sz="2000" b="0" i="0" dirty="0"/>
            <a:t> </a:t>
          </a:r>
          <a:r>
            <a:rPr lang="en-US" sz="2000" b="0" i="0" dirty="0" err="1"/>
            <a:t>xorijiy</a:t>
          </a:r>
          <a:r>
            <a:rPr lang="en-US" sz="2000" b="0" i="0" dirty="0"/>
            <a:t> </a:t>
          </a:r>
          <a:r>
            <a:rPr lang="en-US" sz="2000" b="0" i="0" dirty="0" err="1"/>
            <a:t>pullar</a:t>
          </a:r>
          <a:r>
            <a:rPr lang="en-US" sz="2000" b="0" i="0" dirty="0"/>
            <a:t> </a:t>
          </a:r>
          <a:r>
            <a:rPr lang="en-US" sz="2000" b="0" i="0" dirty="0" err="1"/>
            <a:t>ishlatilgan</a:t>
          </a:r>
          <a:r>
            <a:rPr lang="en-US" sz="2000" b="0" i="0" dirty="0"/>
            <a:t>, ammo </a:t>
          </a:r>
          <a:r>
            <a:rPr lang="en-US" sz="2000" b="0" i="0" dirty="0" err="1"/>
            <a:t>kamida</a:t>
          </a:r>
          <a:r>
            <a:rPr lang="en-US" sz="2000" b="0" i="0" dirty="0"/>
            <a:t> 1018 ta </a:t>
          </a:r>
          <a:r>
            <a:rPr lang="en-US" sz="2000" b="0" i="0" dirty="0" err="1"/>
            <a:t>mahalliy</a:t>
          </a:r>
          <a:r>
            <a:rPr lang="en-US" sz="2000" b="0" i="0" dirty="0"/>
            <a:t> </a:t>
          </a:r>
          <a:r>
            <a:rPr lang="en-US" sz="2000" b="0" i="0" dirty="0" err="1"/>
            <a:t>valyuta</a:t>
          </a:r>
          <a:r>
            <a:rPr lang="en-US" sz="2000" b="0" i="0" dirty="0"/>
            <a:t> </a:t>
          </a:r>
          <a:r>
            <a:rPr lang="en-US" sz="2000" b="0" i="0" dirty="0" err="1"/>
            <a:t>ishlatilgan</a:t>
          </a:r>
          <a:r>
            <a:rPr lang="en-US" sz="2000" b="0" i="0" dirty="0"/>
            <a:t>. 1260-1380 </a:t>
          </a:r>
          <a:r>
            <a:rPr lang="en-US" sz="2000" b="0" i="0" dirty="0" err="1"/>
            <a:t>yillarda</a:t>
          </a:r>
          <a:r>
            <a:rPr lang="en-US" sz="2000" b="0" i="0" dirty="0"/>
            <a:t>, </a:t>
          </a:r>
          <a:r>
            <a:rPr lang="en-US" sz="2000" b="0" i="0" dirty="0" err="1"/>
            <a:t>Xorvatiya</a:t>
          </a:r>
          <a:r>
            <a:rPr lang="en-US" sz="2000" b="0" i="0" dirty="0"/>
            <a:t> </a:t>
          </a:r>
          <a:r>
            <a:rPr lang="en-US" sz="2000" b="0" i="0" dirty="0" err="1"/>
            <a:t>noibi</a:t>
          </a:r>
          <a:r>
            <a:rPr lang="en-US" sz="2000" b="0" i="0" dirty="0"/>
            <a:t> deb </a:t>
          </a:r>
          <a:r>
            <a:rPr lang="en-US" sz="2000" b="0" i="0" dirty="0" err="1"/>
            <a:t>nomlangan</a:t>
          </a:r>
          <a:r>
            <a:rPr lang="en-US" sz="2000" b="0" i="0" dirty="0"/>
            <a:t> </a:t>
          </a:r>
          <a:r>
            <a:rPr lang="en-US" sz="2000" b="0" i="0" dirty="0" err="1"/>
            <a:t>siyrak</a:t>
          </a:r>
          <a:r>
            <a:rPr lang="en-US" sz="2000" b="0" i="0" dirty="0"/>
            <a:t> </a:t>
          </a:r>
          <a:r>
            <a:rPr lang="en-US" sz="2000" b="0" i="0" dirty="0" err="1"/>
            <a:t>kumush</a:t>
          </a:r>
          <a:r>
            <a:rPr lang="en-US" sz="2000" b="0" i="0" dirty="0"/>
            <a:t> tanga </a:t>
          </a:r>
          <a:r>
            <a:rPr lang="en-US" sz="2000" b="0" i="0" dirty="0" err="1"/>
            <a:t>chiqarildi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6456C7-3714-4598-8585-D9071412C60E}" type="parTrans" cxnId="{F6CCF465-F045-4ACF-AB08-9BF5CC7A3ABB}">
      <dgm:prSet/>
      <dgm:spPr/>
      <dgm:t>
        <a:bodyPr/>
        <a:lstStyle/>
        <a:p>
          <a:endParaRPr lang="ru-RU" sz="18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052EAB-48B6-4560-8586-A9CDB8B92FA6}" type="sibTrans" cxnId="{F6CCF465-F045-4ACF-AB08-9BF5CC7A3ABB}">
      <dgm:prSet/>
      <dgm:spPr/>
      <dgm:t>
        <a:bodyPr/>
        <a:lstStyle/>
        <a:p>
          <a:endParaRPr lang="ru-RU" sz="18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C4937E-86DE-40BC-BF59-78E310D89CEF}">
      <dgm:prSet phldrT="[Текст]" custT="1"/>
      <dgm:spPr/>
      <dgm:t>
        <a:bodyPr/>
        <a:lstStyle/>
        <a:p>
          <a:r>
            <a:rPr lang="en-US" sz="2400" b="0" i="0" dirty="0" err="1"/>
            <a:t>Biroq</a:t>
          </a:r>
          <a:r>
            <a:rPr lang="en-US" sz="2400" b="0" i="0" dirty="0"/>
            <a:t>, </a:t>
          </a:r>
          <a:r>
            <a:rPr lang="en-US" sz="2400" b="0" i="0" dirty="0" err="1"/>
            <a:t>Xorvatiyaning</a:t>
          </a:r>
          <a:r>
            <a:rPr lang="en-US" sz="2400" b="0" i="0" dirty="0"/>
            <a:t> </a:t>
          </a:r>
          <a:r>
            <a:rPr lang="en-US" sz="2400" b="0" i="0" dirty="0" err="1"/>
            <a:t>tobora</a:t>
          </a:r>
          <a:r>
            <a:rPr lang="en-US" sz="2400" b="0" i="0" dirty="0"/>
            <a:t> </a:t>
          </a:r>
          <a:r>
            <a:rPr lang="en-US" sz="2400" b="0" i="0" dirty="0" err="1"/>
            <a:t>kamayib</a:t>
          </a:r>
          <a:r>
            <a:rPr lang="en-US" sz="2400" b="0" i="0" dirty="0"/>
            <a:t> </a:t>
          </a:r>
          <a:r>
            <a:rPr lang="en-US" sz="2400" b="0" i="0" dirty="0" err="1"/>
            <a:t>borayotgan</a:t>
          </a:r>
          <a:r>
            <a:rPr lang="en-US" sz="2400" b="0" i="0" dirty="0"/>
            <a:t> </a:t>
          </a:r>
          <a:r>
            <a:rPr lang="en-US" sz="2400" b="0" i="0" dirty="0" err="1"/>
            <a:t>avtonomiyasi</a:t>
          </a:r>
          <a:r>
            <a:rPr lang="en-US" sz="2400" b="0" i="0" dirty="0"/>
            <a:t> </a:t>
          </a:r>
          <a:r>
            <a:rPr lang="en-US" sz="2400" b="0" i="0" dirty="0" err="1"/>
            <a:t>Xorvatiya-Vengriya</a:t>
          </a:r>
          <a:r>
            <a:rPr lang="en-US" sz="2400" b="0" i="0" dirty="0"/>
            <a:t> </a:t>
          </a:r>
          <a:r>
            <a:rPr lang="en-US" sz="2400" b="0" i="0" dirty="0" err="1"/>
            <a:t>Qirolligi</a:t>
          </a:r>
          <a:r>
            <a:rPr lang="en-US" sz="2400" b="0" i="0" dirty="0"/>
            <a:t> 14-asrda </a:t>
          </a:r>
          <a:r>
            <a:rPr lang="en-US" sz="2400" b="0" i="0" dirty="0" err="1"/>
            <a:t>ushbu</a:t>
          </a:r>
          <a:r>
            <a:rPr lang="en-US" sz="2400" b="0" i="0" dirty="0"/>
            <a:t> </a:t>
          </a:r>
          <a:r>
            <a:rPr lang="en-US" sz="2400" b="0" i="0" dirty="0" err="1"/>
            <a:t>valyutaning</a:t>
          </a:r>
          <a:r>
            <a:rPr lang="en-US" sz="2400" b="0" i="0" dirty="0"/>
            <a:t> </a:t>
          </a:r>
          <a:r>
            <a:rPr lang="en-US" sz="2400" b="0" i="0" dirty="0" err="1"/>
            <a:t>asta-sekin</a:t>
          </a:r>
          <a:r>
            <a:rPr lang="en-US" sz="2400" b="0" i="0" dirty="0"/>
            <a:t> </a:t>
          </a:r>
          <a:r>
            <a:rPr lang="en-US" sz="2400" b="0" i="0" dirty="0" err="1"/>
            <a:t>yo'q</a:t>
          </a:r>
          <a:r>
            <a:rPr lang="en-US" sz="2400" b="0" i="0" dirty="0"/>
            <a:t> </a:t>
          </a:r>
          <a:r>
            <a:rPr lang="en-US" sz="2400" b="0" i="0" dirty="0" err="1"/>
            <a:t>bo'lib</a:t>
          </a:r>
          <a:r>
            <a:rPr lang="en-US" sz="2400" b="0" i="0" dirty="0"/>
            <a:t> </a:t>
          </a:r>
          <a:r>
            <a:rPr lang="en-US" sz="2400" b="0" i="0" dirty="0" err="1"/>
            <a:t>ketishiga</a:t>
          </a:r>
          <a:r>
            <a:rPr lang="en-US" sz="2400" b="0" i="0" dirty="0"/>
            <a:t> </a:t>
          </a:r>
          <a:r>
            <a:rPr lang="en-US" sz="2400" b="0" i="0" dirty="0" err="1"/>
            <a:t>olib</a:t>
          </a:r>
          <a:r>
            <a:rPr lang="en-US" sz="2400" b="0" i="0" dirty="0"/>
            <a:t> </a:t>
          </a:r>
          <a:r>
            <a:rPr lang="en-US" sz="2400" b="0" i="0" dirty="0" err="1"/>
            <a:t>keldi</a:t>
          </a:r>
          <a:r>
            <a:rPr lang="en-US" sz="2400" b="0" i="0" dirty="0"/>
            <a:t>.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184C0E-4A2F-481C-9E8D-3C1D951E726A}" type="parTrans" cxnId="{ACB9F45F-3802-4111-AEA3-448827F69023}">
      <dgm:prSet/>
      <dgm:spPr/>
      <dgm:t>
        <a:bodyPr/>
        <a:lstStyle/>
        <a:p>
          <a:endParaRPr lang="ru-RU" sz="18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30A424-5E0F-4009-BC3F-2DCBCD6529FF}" type="sibTrans" cxnId="{ACB9F45F-3802-4111-AEA3-448827F69023}">
      <dgm:prSet/>
      <dgm:spPr/>
      <dgm:t>
        <a:bodyPr/>
        <a:lstStyle/>
        <a:p>
          <a:endParaRPr lang="ru-RU" sz="18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78CDDF-00EE-4E81-9ED5-48147BAFD021}">
      <dgm:prSet phldrT="[Текст]" custT="1"/>
      <dgm:spPr/>
      <dgm:t>
        <a:bodyPr/>
        <a:lstStyle/>
        <a:p>
          <a:r>
            <a:rPr lang="en-US" sz="2000" b="0" i="0" dirty="0"/>
            <a:t>Kuna </a:t>
          </a:r>
          <a:r>
            <a:rPr lang="en-US" sz="2000" b="0" i="0" dirty="0" err="1"/>
            <a:t>valyutasi</a:t>
          </a:r>
          <a:r>
            <a:rPr lang="en-US" sz="2000" b="0" i="0" dirty="0"/>
            <a:t> </a:t>
          </a:r>
          <a:r>
            <a:rPr lang="en-US" sz="2000" b="0" i="0" dirty="0" err="1"/>
            <a:t>g'oyasi</a:t>
          </a:r>
          <a:r>
            <a:rPr lang="en-US" sz="2000" b="0" i="0" dirty="0"/>
            <a:t> 1939 </a:t>
          </a:r>
          <a:r>
            <a:rPr lang="en-US" sz="2000" b="0" i="0" dirty="0" err="1"/>
            <a:t>yilda</a:t>
          </a:r>
          <a:r>
            <a:rPr lang="en-US" sz="2000" b="0" i="0" dirty="0"/>
            <a:t> </a:t>
          </a:r>
          <a:r>
            <a:rPr lang="en-US" sz="2000" b="0" i="0" dirty="0" err="1"/>
            <a:t>paydo</a:t>
          </a:r>
          <a:r>
            <a:rPr lang="en-US" sz="2000" b="0" i="0" dirty="0"/>
            <a:t> </a:t>
          </a:r>
          <a:r>
            <a:rPr lang="en-US" sz="2000" b="0" i="0" dirty="0" err="1"/>
            <a:t>bo'lgan</a:t>
          </a:r>
          <a:r>
            <a:rPr lang="en-US" sz="2000" b="0" i="0" dirty="0"/>
            <a:t> </a:t>
          </a:r>
          <a:r>
            <a:rPr lang="en-US" sz="2000" b="0" i="0" dirty="0" err="1"/>
            <a:t>Xorvatiyalik</a:t>
          </a:r>
          <a:r>
            <a:rPr lang="en-US" sz="2000" b="0" i="0" dirty="0"/>
            <a:t> Banovina </a:t>
          </a:r>
          <a:r>
            <a:rPr lang="en-US" sz="2000" b="0" i="0" dirty="0" err="1"/>
            <a:t>ichida</a:t>
          </a:r>
          <a:r>
            <a:rPr lang="en-US" sz="2000" b="0" i="0" dirty="0"/>
            <a:t> </a:t>
          </a:r>
          <a:r>
            <a:rPr lang="en-US" sz="2000" b="0" i="0" dirty="0" err="1"/>
            <a:t>tashkil</a:t>
          </a:r>
          <a:r>
            <a:rPr lang="en-US" sz="2000" b="0" i="0" dirty="0"/>
            <a:t> </a:t>
          </a:r>
          <a:r>
            <a:rPr lang="en-US" sz="2000" b="0" i="0" dirty="0" err="1"/>
            <a:t>etilgan</a:t>
          </a:r>
          <a:r>
            <a:rPr lang="en-US" sz="2000" b="0" i="0" dirty="0"/>
            <a:t> </a:t>
          </a:r>
          <a:r>
            <a:rPr lang="en-US" sz="2000" b="0" i="0" dirty="0" err="1"/>
            <a:t>avtonom</a:t>
          </a:r>
          <a:r>
            <a:rPr lang="en-US" sz="2000" b="0" i="0" dirty="0"/>
            <a:t> </a:t>
          </a:r>
          <a:r>
            <a:rPr lang="en-US" sz="2000" b="0" i="0" dirty="0" err="1"/>
            <a:t>viloyat</a:t>
          </a:r>
          <a:r>
            <a:rPr lang="en-US" sz="2000" b="0" i="0" dirty="0"/>
            <a:t> </a:t>
          </a:r>
          <a:r>
            <a:rPr lang="en-US" sz="2000" b="0" i="0" dirty="0" err="1"/>
            <a:t>Yugoslaviya</a:t>
          </a:r>
          <a:r>
            <a:rPr lang="en-US" sz="2000" b="0" i="0" dirty="0"/>
            <a:t> </a:t>
          </a:r>
          <a:r>
            <a:rPr lang="en-US" sz="2000" b="0" i="0" dirty="0" err="1"/>
            <a:t>qirolligi</a:t>
          </a:r>
          <a:r>
            <a:rPr lang="en-US" sz="2000" b="0" i="0" dirty="0"/>
            <a:t> </a:t>
          </a:r>
          <a:r>
            <a:rPr lang="en-US" sz="2000" b="0" i="0" dirty="0" err="1"/>
            <a:t>bilan</a:t>
          </a:r>
          <a:r>
            <a:rPr lang="en-US" sz="2000" b="0" i="0" dirty="0"/>
            <a:t> </a:t>
          </a:r>
          <a:r>
            <a:rPr lang="en-US" sz="2000" b="0" i="0" dirty="0" err="1"/>
            <a:t>birga</a:t>
          </a:r>
          <a:r>
            <a:rPr lang="en-US" sz="2000" b="0" i="0" dirty="0"/>
            <a:t> </a:t>
          </a:r>
          <a:r>
            <a:rPr lang="en-US" sz="2000" b="0" i="0" dirty="0" err="1"/>
            <a:t>o'z</a:t>
          </a:r>
          <a:r>
            <a:rPr lang="en-US" sz="2000" b="0" i="0" dirty="0"/>
            <a:t> </a:t>
          </a:r>
          <a:r>
            <a:rPr lang="en-US" sz="2000" b="0" i="0" dirty="0" err="1"/>
            <a:t>pullarini</a:t>
          </a:r>
          <a:r>
            <a:rPr lang="en-US" sz="2000" b="0" i="0" dirty="0"/>
            <a:t> </a:t>
          </a:r>
          <a:r>
            <a:rPr lang="en-US" sz="2000" b="0" i="0" dirty="0" err="1"/>
            <a:t>chiqarishni</a:t>
          </a:r>
          <a:r>
            <a:rPr lang="en-US" sz="2000" b="0" i="0" dirty="0"/>
            <a:t> </a:t>
          </a:r>
          <a:r>
            <a:rPr lang="en-US" sz="2000" b="0" i="0" dirty="0" err="1"/>
            <a:t>rejalashtirgan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514495-308B-4895-8E70-1C4FB4171B85}" type="parTrans" cxnId="{8894E7C0-FE78-4DFA-933A-D0BD24ACB379}">
      <dgm:prSet/>
      <dgm:spPr/>
      <dgm:t>
        <a:bodyPr/>
        <a:lstStyle/>
        <a:p>
          <a:endParaRPr lang="ru-RU" sz="18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180140-9F60-4C36-9B41-C2DE601D5BB5}" type="sibTrans" cxnId="{8894E7C0-FE78-4DFA-933A-D0BD24ACB379}">
      <dgm:prSet/>
      <dgm:spPr/>
      <dgm:t>
        <a:bodyPr/>
        <a:lstStyle/>
        <a:p>
          <a:endParaRPr lang="ru-RU" sz="18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0EB241-AE20-45D2-9BB1-7FA76862ABE1}">
      <dgm:prSet phldrT="[Текст]" custT="1"/>
      <dgm:spPr/>
      <dgm:t>
        <a:bodyPr/>
        <a:lstStyle/>
        <a:p>
          <a:r>
            <a:rPr lang="en-US" sz="2000" b="0" i="0" dirty="0"/>
            <a:t>1994 </a:t>
          </a:r>
          <a:r>
            <a:rPr lang="en-US" sz="2000" b="0" i="0" dirty="0" err="1"/>
            <a:t>yil</a:t>
          </a:r>
          <a:r>
            <a:rPr lang="en-US" sz="2000" b="0" i="0" dirty="0"/>
            <a:t> 30 </a:t>
          </a:r>
          <a:r>
            <a:rPr lang="en-US" sz="2000" b="0" i="0" dirty="0" err="1"/>
            <a:t>mayda</a:t>
          </a:r>
          <a:r>
            <a:rPr lang="en-US" sz="2000" b="0" i="0" dirty="0"/>
            <a:t> </a:t>
          </a:r>
          <a:r>
            <a:rPr lang="en-US" sz="2000" b="0" i="0" dirty="0" err="1"/>
            <a:t>zamonaviy</a:t>
          </a:r>
          <a:r>
            <a:rPr lang="en-US" sz="2000" b="0" i="0" dirty="0"/>
            <a:t> </a:t>
          </a:r>
          <a:r>
            <a:rPr lang="en-US" sz="2000" b="0" i="0" dirty="0" err="1"/>
            <a:t>kuna</a:t>
          </a:r>
          <a:r>
            <a:rPr lang="en-US" sz="2000" b="0" i="0" dirty="0"/>
            <a:t> </a:t>
          </a:r>
          <a:r>
            <a:rPr lang="en-US" sz="2000" b="0" i="0" dirty="0" err="1"/>
            <a:t>joriy</a:t>
          </a:r>
          <a:r>
            <a:rPr lang="en-US" sz="2000" b="0" i="0" dirty="0"/>
            <a:t> </a:t>
          </a:r>
          <a:r>
            <a:rPr lang="en-US" sz="2000" b="0" i="0" dirty="0" err="1"/>
            <a:t>etildi</a:t>
          </a:r>
          <a:r>
            <a:rPr lang="en-US" sz="2000" b="0" i="0" dirty="0"/>
            <a:t> </a:t>
          </a:r>
          <a:r>
            <a:rPr lang="en-US" sz="2000" b="0" i="0" dirty="0" err="1"/>
            <a:t>Xorvatiya</a:t>
          </a:r>
          <a:r>
            <a:rPr lang="en-US" sz="2000" b="0" i="0" dirty="0"/>
            <a:t> </a:t>
          </a:r>
          <a:r>
            <a:rPr lang="en-US" sz="2000" b="0" i="0" dirty="0" err="1"/>
            <a:t>dinori</a:t>
          </a:r>
          <a:r>
            <a:rPr lang="en-US" sz="2000" b="0" i="0" dirty="0"/>
            <a:t> 1991 </a:t>
          </a:r>
          <a:r>
            <a:rPr lang="en-US" sz="2000" b="0" i="0" dirty="0" err="1"/>
            <a:t>yilda</a:t>
          </a:r>
          <a:r>
            <a:rPr lang="en-US" sz="2000" b="0" i="0" dirty="0"/>
            <a:t> </a:t>
          </a:r>
          <a:r>
            <a:rPr lang="en-US" sz="2000" b="0" i="0" dirty="0" err="1"/>
            <a:t>taqdim</a:t>
          </a:r>
          <a:r>
            <a:rPr lang="en-US" sz="2000" b="0" i="0" dirty="0"/>
            <a:t> </a:t>
          </a:r>
          <a:r>
            <a:rPr lang="en-US" sz="2000" b="0" i="0" dirty="0" err="1"/>
            <a:t>etilgan</a:t>
          </a:r>
          <a:r>
            <a:rPr lang="en-US" sz="2000" b="0" i="0" dirty="0"/>
            <a:t>, 1994 </a:t>
          </a:r>
          <a:r>
            <a:rPr lang="en-US" sz="2000" b="0" i="0" dirty="0" err="1"/>
            <a:t>yil</a:t>
          </a:r>
          <a:r>
            <a:rPr lang="en-US" sz="2000" b="0" i="0" dirty="0"/>
            <a:t> 31 </a:t>
          </a:r>
          <a:r>
            <a:rPr lang="en-US" sz="2000" b="0" i="0" dirty="0" err="1"/>
            <a:t>dekabrda</a:t>
          </a:r>
          <a:r>
            <a:rPr lang="en-US" sz="2000" b="0" i="0" dirty="0"/>
            <a:t> </a:t>
          </a:r>
          <a:r>
            <a:rPr lang="en-US" sz="2000" b="0" i="0" dirty="0" err="1"/>
            <a:t>tugagan</a:t>
          </a:r>
          <a:r>
            <a:rPr lang="en-US" sz="2000" b="0" i="0" dirty="0"/>
            <a:t>. </a:t>
          </a:r>
          <a:r>
            <a:rPr lang="en-US" sz="2000" b="0" i="0" dirty="0" err="1"/>
            <a:t>Bitta</a:t>
          </a:r>
          <a:r>
            <a:rPr lang="en-US" sz="2000" b="0" i="0" dirty="0"/>
            <a:t> </a:t>
          </a:r>
          <a:r>
            <a:rPr lang="en-US" sz="2000" b="0" i="0" dirty="0" err="1"/>
            <a:t>kuna</a:t>
          </a:r>
          <a:r>
            <a:rPr lang="en-US" sz="2000" b="0" i="0" dirty="0"/>
            <a:t> </a:t>
          </a:r>
          <a:r>
            <a:rPr lang="en-US" sz="2000" b="0" i="0" dirty="0" err="1"/>
            <a:t>belgilangan</a:t>
          </a:r>
          <a:r>
            <a:rPr lang="en-US" sz="2000" b="0" i="0" dirty="0"/>
            <a:t> </a:t>
          </a:r>
          <a:r>
            <a:rPr lang="en-US" sz="2000" b="0" i="0" dirty="0" err="1"/>
            <a:t>kurs</a:t>
          </a:r>
          <a:r>
            <a:rPr lang="en-US" sz="2000" b="0" i="0" dirty="0"/>
            <a:t> </a:t>
          </a:r>
          <a:r>
            <a:rPr lang="en-US" sz="2000" b="0" i="0" dirty="0" err="1"/>
            <a:t>bo'yicha</a:t>
          </a:r>
          <a:r>
            <a:rPr lang="en-US" sz="2000" b="0" i="0" dirty="0"/>
            <a:t> 1000 </a:t>
          </a:r>
          <a:r>
            <a:rPr lang="en-US" sz="2000" b="0" i="0" dirty="0" err="1"/>
            <a:t>dinorga</a:t>
          </a:r>
          <a:r>
            <a:rPr lang="en-US" sz="2000" b="0" i="0" dirty="0"/>
            <a:t> </a:t>
          </a:r>
          <a:r>
            <a:rPr lang="en-US" sz="2000" b="0" i="0" dirty="0" err="1"/>
            <a:t>teng</a:t>
          </a:r>
          <a:r>
            <a:rPr lang="en-US" sz="2000" b="0" i="0" dirty="0"/>
            <a:t> </a:t>
          </a:r>
          <a:r>
            <a:rPr lang="en-US" sz="2000" b="0" i="0" dirty="0" err="1"/>
            <a:t>edi</a:t>
          </a:r>
          <a:r>
            <a:rPr lang="en-US" sz="2000" b="0" i="0" dirty="0"/>
            <a:t>.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AEF757-1014-410A-9AB4-4446D9749F5C}" type="sibTrans" cxnId="{65ABA3E7-412A-4882-BA59-35F0F217A19E}">
      <dgm:prSet/>
      <dgm:spPr/>
      <dgm:t>
        <a:bodyPr/>
        <a:lstStyle/>
        <a:p>
          <a:endParaRPr lang="ru-RU" sz="18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D454AD-4F1A-4E98-AD81-AA8D66D9AE0B}" type="parTrans" cxnId="{65ABA3E7-412A-4882-BA59-35F0F217A19E}">
      <dgm:prSet/>
      <dgm:spPr/>
      <dgm:t>
        <a:bodyPr/>
        <a:lstStyle/>
        <a:p>
          <a:endParaRPr lang="ru-RU" sz="18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454C49-6E09-48B4-A99E-46F8D557FD38}" type="pres">
      <dgm:prSet presAssocID="{A4D16A83-D39C-4053-A01D-4DED4D4A188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2DC815-0114-4A06-AAB2-7B1996B566C7}" type="pres">
      <dgm:prSet presAssocID="{A4D16A83-D39C-4053-A01D-4DED4D4A188A}" presName="fgShape" presStyleLbl="fgShp" presStyleIdx="0" presStyleCnt="1" custLinFactNeighborX="-625" custLinFactNeighborY="58255"/>
      <dgm:spPr/>
    </dgm:pt>
    <dgm:pt modelId="{FFD7B6B7-D8DB-4ECB-98EF-D3A53E8AD4EF}" type="pres">
      <dgm:prSet presAssocID="{A4D16A83-D39C-4053-A01D-4DED4D4A188A}" presName="linComp" presStyleCnt="0"/>
      <dgm:spPr/>
    </dgm:pt>
    <dgm:pt modelId="{7B509A14-476B-4CE0-97C9-019806C5493E}" type="pres">
      <dgm:prSet presAssocID="{1D4EEBE2-11C1-4B54-8144-939EF1D75E7F}" presName="compNode" presStyleCnt="0"/>
      <dgm:spPr/>
    </dgm:pt>
    <dgm:pt modelId="{B342EF2C-CBD0-4CE1-A954-A2F5046C7B1D}" type="pres">
      <dgm:prSet presAssocID="{1D4EEBE2-11C1-4B54-8144-939EF1D75E7F}" presName="bkgdShape" presStyleLbl="node1" presStyleIdx="0" presStyleCnt="4" custLinFactNeighborX="-941"/>
      <dgm:spPr/>
      <dgm:t>
        <a:bodyPr/>
        <a:lstStyle/>
        <a:p>
          <a:endParaRPr lang="ru-RU"/>
        </a:p>
      </dgm:t>
    </dgm:pt>
    <dgm:pt modelId="{57AA89A2-3374-41AB-AEAA-3ABA4AAF440B}" type="pres">
      <dgm:prSet presAssocID="{1D4EEBE2-11C1-4B54-8144-939EF1D75E7F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FEBF4D-1063-4787-ADA1-A0C87408A9FC}" type="pres">
      <dgm:prSet presAssocID="{1D4EEBE2-11C1-4B54-8144-939EF1D75E7F}" presName="invisiNode" presStyleLbl="node1" presStyleIdx="0" presStyleCnt="4"/>
      <dgm:spPr/>
    </dgm:pt>
    <dgm:pt modelId="{954D5A4D-44A1-4B08-BC6B-31BA142655B0}" type="pres">
      <dgm:prSet presAssocID="{1D4EEBE2-11C1-4B54-8144-939EF1D75E7F}" presName="imagNode" presStyleLbl="fgImgPlace1" presStyleIdx="0" presStyleCnt="4" custLinFactNeighborX="2339" custLinFactNeighborY="-18243"/>
      <dgm:spPr>
        <a:blipFill rotWithShape="1">
          <a:blip xmlns:r="http://schemas.openxmlformats.org/officeDocument/2006/relationships" r:embed="rId1"/>
          <a:srcRect/>
          <a:stretch>
            <a:fillRect t="-3000" b="-3000"/>
          </a:stretch>
        </a:blipFill>
      </dgm:spPr>
    </dgm:pt>
    <dgm:pt modelId="{BAC4F599-5638-40C5-848C-9469A207B926}" type="pres">
      <dgm:prSet presAssocID="{DD052EAB-48B6-4560-8586-A9CDB8B92FA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10CDCC6-BFDD-47F5-AAC5-271DACB41ABE}" type="pres">
      <dgm:prSet presAssocID="{EFC4937E-86DE-40BC-BF59-78E310D89CEF}" presName="compNode" presStyleCnt="0"/>
      <dgm:spPr/>
    </dgm:pt>
    <dgm:pt modelId="{B15D8497-A26D-48F6-B129-A8FA6BF874EB}" type="pres">
      <dgm:prSet presAssocID="{EFC4937E-86DE-40BC-BF59-78E310D89CEF}" presName="bkgdShape" presStyleLbl="node1" presStyleIdx="1" presStyleCnt="4"/>
      <dgm:spPr/>
      <dgm:t>
        <a:bodyPr/>
        <a:lstStyle/>
        <a:p>
          <a:endParaRPr lang="ru-RU"/>
        </a:p>
      </dgm:t>
    </dgm:pt>
    <dgm:pt modelId="{8F86DBB5-F671-49DE-8C02-4BFFB5DE1013}" type="pres">
      <dgm:prSet presAssocID="{EFC4937E-86DE-40BC-BF59-78E310D89CEF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D3DFA4-418E-4221-A6A6-E69BA0C2333C}" type="pres">
      <dgm:prSet presAssocID="{EFC4937E-86DE-40BC-BF59-78E310D89CEF}" presName="invisiNode" presStyleLbl="node1" presStyleIdx="1" presStyleCnt="4"/>
      <dgm:spPr/>
    </dgm:pt>
    <dgm:pt modelId="{FEB0D8E8-6183-454E-8617-47B83097CBE9}" type="pres">
      <dgm:prSet presAssocID="{EFC4937E-86DE-40BC-BF59-78E310D89CEF}" presName="imagNode" presStyleLbl="fgImgPlace1" presStyleIdx="1" presStyleCnt="4" custLinFactNeighborX="-1403" custLinFactNeighborY="-16839"/>
      <dgm:spPr>
        <a:blipFill rotWithShape="1">
          <a:blip xmlns:r="http://schemas.openxmlformats.org/officeDocument/2006/relationships" r:embed="rId2"/>
          <a:srcRect/>
          <a:stretch>
            <a:fillRect t="-6000" b="-6000"/>
          </a:stretch>
        </a:blipFill>
      </dgm:spPr>
    </dgm:pt>
    <dgm:pt modelId="{65A8379F-D529-4C49-BFE7-4FB32C1E040B}" type="pres">
      <dgm:prSet presAssocID="{FF30A424-5E0F-4009-BC3F-2DCBCD6529F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4D638DD-D6B6-4DA9-A5B3-0C966058EA61}" type="pres">
      <dgm:prSet presAssocID="{5478CDDF-00EE-4E81-9ED5-48147BAFD021}" presName="compNode" presStyleCnt="0"/>
      <dgm:spPr/>
    </dgm:pt>
    <dgm:pt modelId="{91069072-9735-4BE9-9387-143F1BEC1B7C}" type="pres">
      <dgm:prSet presAssocID="{5478CDDF-00EE-4E81-9ED5-48147BAFD021}" presName="bkgdShape" presStyleLbl="node1" presStyleIdx="2" presStyleCnt="4"/>
      <dgm:spPr/>
      <dgm:t>
        <a:bodyPr/>
        <a:lstStyle/>
        <a:p>
          <a:endParaRPr lang="ru-RU"/>
        </a:p>
      </dgm:t>
    </dgm:pt>
    <dgm:pt modelId="{DAB1252B-DB0D-4B96-B12C-12F9BF9F6BAE}" type="pres">
      <dgm:prSet presAssocID="{5478CDDF-00EE-4E81-9ED5-48147BAFD021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D5EBE4-6746-4071-AC20-87C7D990672E}" type="pres">
      <dgm:prSet presAssocID="{5478CDDF-00EE-4E81-9ED5-48147BAFD021}" presName="invisiNode" presStyleLbl="node1" presStyleIdx="2" presStyleCnt="4"/>
      <dgm:spPr/>
    </dgm:pt>
    <dgm:pt modelId="{F1080B55-5A46-4FFE-8068-D0481DECEF20}" type="pres">
      <dgm:prSet presAssocID="{5478CDDF-00EE-4E81-9ED5-48147BAFD021}" presName="imagNode" presStyleLbl="fgImgPlace1" presStyleIdx="2" presStyleCnt="4" custScaleY="90827" custLinFactNeighborX="1255" custLinFactNeighborY="-17775"/>
      <dgm:spPr>
        <a:blipFill rotWithShape="1">
          <a:blip xmlns:r="http://schemas.openxmlformats.org/officeDocument/2006/relationships" r:embed="rId3"/>
          <a:srcRect/>
          <a:stretch>
            <a:fillRect t="-5000" b="-5000"/>
          </a:stretch>
        </a:blipFill>
      </dgm:spPr>
    </dgm:pt>
    <dgm:pt modelId="{695A1D82-E118-4DA8-B858-ABB0F4A5732C}" type="pres">
      <dgm:prSet presAssocID="{4E180140-9F60-4C36-9B41-C2DE601D5BB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BCC5D76-17C0-40CD-9C53-EF36F9973B6D}" type="pres">
      <dgm:prSet presAssocID="{410EB241-AE20-45D2-9BB1-7FA76862ABE1}" presName="compNode" presStyleCnt="0"/>
      <dgm:spPr/>
    </dgm:pt>
    <dgm:pt modelId="{D28C60F9-8111-4A7C-9D87-F9F18B0978EB}" type="pres">
      <dgm:prSet presAssocID="{410EB241-AE20-45D2-9BB1-7FA76862ABE1}" presName="bkgdShape" presStyleLbl="node1" presStyleIdx="3" presStyleCnt="4"/>
      <dgm:spPr/>
      <dgm:t>
        <a:bodyPr/>
        <a:lstStyle/>
        <a:p>
          <a:endParaRPr lang="ru-RU"/>
        </a:p>
      </dgm:t>
    </dgm:pt>
    <dgm:pt modelId="{A3C7969F-C486-4B0C-9C02-D09374413229}" type="pres">
      <dgm:prSet presAssocID="{410EB241-AE20-45D2-9BB1-7FA76862ABE1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19400-53AA-4C6E-9A99-EBE3416108BB}" type="pres">
      <dgm:prSet presAssocID="{410EB241-AE20-45D2-9BB1-7FA76862ABE1}" presName="invisiNode" presStyleLbl="node1" presStyleIdx="3" presStyleCnt="4"/>
      <dgm:spPr/>
    </dgm:pt>
    <dgm:pt modelId="{EA2C80ED-3566-40C7-9DDD-0F376A766405}" type="pres">
      <dgm:prSet presAssocID="{410EB241-AE20-45D2-9BB1-7FA76862ABE1}" presName="imagNode" presStyleLbl="fgImgPlace1" presStyleIdx="3" presStyleCnt="4" custLinFactNeighborX="2807" custLinFactNeighborY="-17775"/>
      <dgm:spPr>
        <a:blipFill rotWithShape="1">
          <a:blip xmlns:r="http://schemas.openxmlformats.org/officeDocument/2006/relationships" r:embed="rId4"/>
          <a:srcRect/>
          <a:stretch>
            <a:fillRect l="-129000" r="-129000"/>
          </a:stretch>
        </a:blipFill>
      </dgm:spPr>
    </dgm:pt>
  </dgm:ptLst>
  <dgm:cxnLst>
    <dgm:cxn modelId="{ACB9F45F-3802-4111-AEA3-448827F69023}" srcId="{A4D16A83-D39C-4053-A01D-4DED4D4A188A}" destId="{EFC4937E-86DE-40BC-BF59-78E310D89CEF}" srcOrd="1" destOrd="0" parTransId="{D9184C0E-4A2F-481C-9E8D-3C1D951E726A}" sibTransId="{FF30A424-5E0F-4009-BC3F-2DCBCD6529FF}"/>
    <dgm:cxn modelId="{F4427A83-8CE3-48A5-902F-3B46CBD29E47}" type="presOf" srcId="{410EB241-AE20-45D2-9BB1-7FA76862ABE1}" destId="{D28C60F9-8111-4A7C-9D87-F9F18B0978EB}" srcOrd="0" destOrd="0" presId="urn:microsoft.com/office/officeart/2005/8/layout/hList7"/>
    <dgm:cxn modelId="{0A6D11F3-7467-4BCC-97B5-F961114EE96B}" type="presOf" srcId="{DD052EAB-48B6-4560-8586-A9CDB8B92FA6}" destId="{BAC4F599-5638-40C5-848C-9469A207B926}" srcOrd="0" destOrd="0" presId="urn:microsoft.com/office/officeart/2005/8/layout/hList7"/>
    <dgm:cxn modelId="{8894E7C0-FE78-4DFA-933A-D0BD24ACB379}" srcId="{A4D16A83-D39C-4053-A01D-4DED4D4A188A}" destId="{5478CDDF-00EE-4E81-9ED5-48147BAFD021}" srcOrd="2" destOrd="0" parTransId="{D3514495-308B-4895-8E70-1C4FB4171B85}" sibTransId="{4E180140-9F60-4C36-9B41-C2DE601D5BB5}"/>
    <dgm:cxn modelId="{F6CCF465-F045-4ACF-AB08-9BF5CC7A3ABB}" srcId="{A4D16A83-D39C-4053-A01D-4DED4D4A188A}" destId="{1D4EEBE2-11C1-4B54-8144-939EF1D75E7F}" srcOrd="0" destOrd="0" parTransId="{9E6456C7-3714-4598-8585-D9071412C60E}" sibTransId="{DD052EAB-48B6-4560-8586-A9CDB8B92FA6}"/>
    <dgm:cxn modelId="{CF2A26CB-F761-4998-98F7-5A4674032AD9}" type="presOf" srcId="{FF30A424-5E0F-4009-BC3F-2DCBCD6529FF}" destId="{65A8379F-D529-4C49-BFE7-4FB32C1E040B}" srcOrd="0" destOrd="0" presId="urn:microsoft.com/office/officeart/2005/8/layout/hList7"/>
    <dgm:cxn modelId="{DD982C6B-B4CE-488D-ADC0-C39F17A15433}" type="presOf" srcId="{1D4EEBE2-11C1-4B54-8144-939EF1D75E7F}" destId="{57AA89A2-3374-41AB-AEAA-3ABA4AAF440B}" srcOrd="1" destOrd="0" presId="urn:microsoft.com/office/officeart/2005/8/layout/hList7"/>
    <dgm:cxn modelId="{B159F4EE-91EE-4EED-89AB-359221913B3B}" type="presOf" srcId="{EFC4937E-86DE-40BC-BF59-78E310D89CEF}" destId="{B15D8497-A26D-48F6-B129-A8FA6BF874EB}" srcOrd="0" destOrd="0" presId="urn:microsoft.com/office/officeart/2005/8/layout/hList7"/>
    <dgm:cxn modelId="{E7BA9966-C5C6-4076-B6B5-2C3AD97B3A1D}" type="presOf" srcId="{5478CDDF-00EE-4E81-9ED5-48147BAFD021}" destId="{91069072-9735-4BE9-9387-143F1BEC1B7C}" srcOrd="0" destOrd="0" presId="urn:microsoft.com/office/officeart/2005/8/layout/hList7"/>
    <dgm:cxn modelId="{89298416-8DF7-4C14-9A7F-38C26D5ADC9E}" type="presOf" srcId="{A4D16A83-D39C-4053-A01D-4DED4D4A188A}" destId="{C1454C49-6E09-48B4-A99E-46F8D557FD38}" srcOrd="0" destOrd="0" presId="urn:microsoft.com/office/officeart/2005/8/layout/hList7"/>
    <dgm:cxn modelId="{D8111EF5-920C-43EA-B31B-D319F6A6EF43}" type="presOf" srcId="{1D4EEBE2-11C1-4B54-8144-939EF1D75E7F}" destId="{B342EF2C-CBD0-4CE1-A954-A2F5046C7B1D}" srcOrd="0" destOrd="0" presId="urn:microsoft.com/office/officeart/2005/8/layout/hList7"/>
    <dgm:cxn modelId="{5215E141-005F-4AD6-AAB6-DB7B68620DB0}" type="presOf" srcId="{EFC4937E-86DE-40BC-BF59-78E310D89CEF}" destId="{8F86DBB5-F671-49DE-8C02-4BFFB5DE1013}" srcOrd="1" destOrd="0" presId="urn:microsoft.com/office/officeart/2005/8/layout/hList7"/>
    <dgm:cxn modelId="{71EACDC4-9034-4BBE-954A-F4F61D55248F}" type="presOf" srcId="{4E180140-9F60-4C36-9B41-C2DE601D5BB5}" destId="{695A1D82-E118-4DA8-B858-ABB0F4A5732C}" srcOrd="0" destOrd="0" presId="urn:microsoft.com/office/officeart/2005/8/layout/hList7"/>
    <dgm:cxn modelId="{1C96F8C9-2934-4E65-B262-65D701D37BDC}" type="presOf" srcId="{5478CDDF-00EE-4E81-9ED5-48147BAFD021}" destId="{DAB1252B-DB0D-4B96-B12C-12F9BF9F6BAE}" srcOrd="1" destOrd="0" presId="urn:microsoft.com/office/officeart/2005/8/layout/hList7"/>
    <dgm:cxn modelId="{CC904AA8-6E2C-48DB-8F94-6C36D54244A8}" type="presOf" srcId="{410EB241-AE20-45D2-9BB1-7FA76862ABE1}" destId="{A3C7969F-C486-4B0C-9C02-D09374413229}" srcOrd="1" destOrd="0" presId="urn:microsoft.com/office/officeart/2005/8/layout/hList7"/>
    <dgm:cxn modelId="{65ABA3E7-412A-4882-BA59-35F0F217A19E}" srcId="{A4D16A83-D39C-4053-A01D-4DED4D4A188A}" destId="{410EB241-AE20-45D2-9BB1-7FA76862ABE1}" srcOrd="3" destOrd="0" parTransId="{68D454AD-4F1A-4E98-AD81-AA8D66D9AE0B}" sibTransId="{C2AEF757-1014-410A-9AB4-4446D9749F5C}"/>
    <dgm:cxn modelId="{4998EE9F-3B7E-4B0C-BF7A-7B06CE7F8DD6}" type="presParOf" srcId="{C1454C49-6E09-48B4-A99E-46F8D557FD38}" destId="{4D2DC815-0114-4A06-AAB2-7B1996B566C7}" srcOrd="0" destOrd="0" presId="urn:microsoft.com/office/officeart/2005/8/layout/hList7"/>
    <dgm:cxn modelId="{4D30B14B-3AC1-44A4-8DA3-5C47E72CB946}" type="presParOf" srcId="{C1454C49-6E09-48B4-A99E-46F8D557FD38}" destId="{FFD7B6B7-D8DB-4ECB-98EF-D3A53E8AD4EF}" srcOrd="1" destOrd="0" presId="urn:microsoft.com/office/officeart/2005/8/layout/hList7"/>
    <dgm:cxn modelId="{15491188-6E69-48B7-91F5-9E674F3882FB}" type="presParOf" srcId="{FFD7B6B7-D8DB-4ECB-98EF-D3A53E8AD4EF}" destId="{7B509A14-476B-4CE0-97C9-019806C5493E}" srcOrd="0" destOrd="0" presId="urn:microsoft.com/office/officeart/2005/8/layout/hList7"/>
    <dgm:cxn modelId="{DD944673-8D14-4A21-B888-3F7137FC9082}" type="presParOf" srcId="{7B509A14-476B-4CE0-97C9-019806C5493E}" destId="{B342EF2C-CBD0-4CE1-A954-A2F5046C7B1D}" srcOrd="0" destOrd="0" presId="urn:microsoft.com/office/officeart/2005/8/layout/hList7"/>
    <dgm:cxn modelId="{79AF6F20-63E4-4F01-95EF-46631C798348}" type="presParOf" srcId="{7B509A14-476B-4CE0-97C9-019806C5493E}" destId="{57AA89A2-3374-41AB-AEAA-3ABA4AAF440B}" srcOrd="1" destOrd="0" presId="urn:microsoft.com/office/officeart/2005/8/layout/hList7"/>
    <dgm:cxn modelId="{67ABBE1F-2830-4D6C-AE97-7BE622ECD4B3}" type="presParOf" srcId="{7B509A14-476B-4CE0-97C9-019806C5493E}" destId="{66FEBF4D-1063-4787-ADA1-A0C87408A9FC}" srcOrd="2" destOrd="0" presId="urn:microsoft.com/office/officeart/2005/8/layout/hList7"/>
    <dgm:cxn modelId="{4BAB3D41-E9BC-4AA5-A095-C103E6705714}" type="presParOf" srcId="{7B509A14-476B-4CE0-97C9-019806C5493E}" destId="{954D5A4D-44A1-4B08-BC6B-31BA142655B0}" srcOrd="3" destOrd="0" presId="urn:microsoft.com/office/officeart/2005/8/layout/hList7"/>
    <dgm:cxn modelId="{6BEAA990-1F16-4B31-A51D-B07D0B2E789A}" type="presParOf" srcId="{FFD7B6B7-D8DB-4ECB-98EF-D3A53E8AD4EF}" destId="{BAC4F599-5638-40C5-848C-9469A207B926}" srcOrd="1" destOrd="0" presId="urn:microsoft.com/office/officeart/2005/8/layout/hList7"/>
    <dgm:cxn modelId="{5514F359-A1B1-47F1-B83C-88074C89C903}" type="presParOf" srcId="{FFD7B6B7-D8DB-4ECB-98EF-D3A53E8AD4EF}" destId="{110CDCC6-BFDD-47F5-AAC5-271DACB41ABE}" srcOrd="2" destOrd="0" presId="urn:microsoft.com/office/officeart/2005/8/layout/hList7"/>
    <dgm:cxn modelId="{6982D075-2B7C-4E6F-A4B7-0C4D6D579E08}" type="presParOf" srcId="{110CDCC6-BFDD-47F5-AAC5-271DACB41ABE}" destId="{B15D8497-A26D-48F6-B129-A8FA6BF874EB}" srcOrd="0" destOrd="0" presId="urn:microsoft.com/office/officeart/2005/8/layout/hList7"/>
    <dgm:cxn modelId="{B790AC18-26B5-4BE1-B4CA-FA31875E44BF}" type="presParOf" srcId="{110CDCC6-BFDD-47F5-AAC5-271DACB41ABE}" destId="{8F86DBB5-F671-49DE-8C02-4BFFB5DE1013}" srcOrd="1" destOrd="0" presId="urn:microsoft.com/office/officeart/2005/8/layout/hList7"/>
    <dgm:cxn modelId="{A70D7CB0-7349-406B-9BE4-70D740599393}" type="presParOf" srcId="{110CDCC6-BFDD-47F5-AAC5-271DACB41ABE}" destId="{5CD3DFA4-418E-4221-A6A6-E69BA0C2333C}" srcOrd="2" destOrd="0" presId="urn:microsoft.com/office/officeart/2005/8/layout/hList7"/>
    <dgm:cxn modelId="{ADD130B4-7DB6-4AAF-B84C-03E0115A572D}" type="presParOf" srcId="{110CDCC6-BFDD-47F5-AAC5-271DACB41ABE}" destId="{FEB0D8E8-6183-454E-8617-47B83097CBE9}" srcOrd="3" destOrd="0" presId="urn:microsoft.com/office/officeart/2005/8/layout/hList7"/>
    <dgm:cxn modelId="{BD249574-8589-4721-824D-DFD7E1B449DB}" type="presParOf" srcId="{FFD7B6B7-D8DB-4ECB-98EF-D3A53E8AD4EF}" destId="{65A8379F-D529-4C49-BFE7-4FB32C1E040B}" srcOrd="3" destOrd="0" presId="urn:microsoft.com/office/officeart/2005/8/layout/hList7"/>
    <dgm:cxn modelId="{D4EF8C5D-60B2-4E9A-92D9-27EB4CCF5626}" type="presParOf" srcId="{FFD7B6B7-D8DB-4ECB-98EF-D3A53E8AD4EF}" destId="{B4D638DD-D6B6-4DA9-A5B3-0C966058EA61}" srcOrd="4" destOrd="0" presId="urn:microsoft.com/office/officeart/2005/8/layout/hList7"/>
    <dgm:cxn modelId="{F0E65C99-AA34-4B3A-9C93-33F48E1EBE73}" type="presParOf" srcId="{B4D638DD-D6B6-4DA9-A5B3-0C966058EA61}" destId="{91069072-9735-4BE9-9387-143F1BEC1B7C}" srcOrd="0" destOrd="0" presId="urn:microsoft.com/office/officeart/2005/8/layout/hList7"/>
    <dgm:cxn modelId="{4B5B57CA-C915-4EBC-9098-32EDD08AB8B0}" type="presParOf" srcId="{B4D638DD-D6B6-4DA9-A5B3-0C966058EA61}" destId="{DAB1252B-DB0D-4B96-B12C-12F9BF9F6BAE}" srcOrd="1" destOrd="0" presId="urn:microsoft.com/office/officeart/2005/8/layout/hList7"/>
    <dgm:cxn modelId="{A1F8E8D6-C68C-405C-A533-12FA1E0AAF35}" type="presParOf" srcId="{B4D638DD-D6B6-4DA9-A5B3-0C966058EA61}" destId="{61D5EBE4-6746-4071-AC20-87C7D990672E}" srcOrd="2" destOrd="0" presId="urn:microsoft.com/office/officeart/2005/8/layout/hList7"/>
    <dgm:cxn modelId="{F30ECB31-9837-4EB0-88A1-21AEC71657F9}" type="presParOf" srcId="{B4D638DD-D6B6-4DA9-A5B3-0C966058EA61}" destId="{F1080B55-5A46-4FFE-8068-D0481DECEF20}" srcOrd="3" destOrd="0" presId="urn:microsoft.com/office/officeart/2005/8/layout/hList7"/>
    <dgm:cxn modelId="{1219A646-8677-4D45-9225-97EE1ECA6216}" type="presParOf" srcId="{FFD7B6B7-D8DB-4ECB-98EF-D3A53E8AD4EF}" destId="{695A1D82-E118-4DA8-B858-ABB0F4A5732C}" srcOrd="5" destOrd="0" presId="urn:microsoft.com/office/officeart/2005/8/layout/hList7"/>
    <dgm:cxn modelId="{23D0EA5C-9EC5-4FB0-932F-2F69C2608BA6}" type="presParOf" srcId="{FFD7B6B7-D8DB-4ECB-98EF-D3A53E8AD4EF}" destId="{9BCC5D76-17C0-40CD-9C53-EF36F9973B6D}" srcOrd="6" destOrd="0" presId="urn:microsoft.com/office/officeart/2005/8/layout/hList7"/>
    <dgm:cxn modelId="{6E3262C5-4180-4446-9C98-E0588D63EFE5}" type="presParOf" srcId="{9BCC5D76-17C0-40CD-9C53-EF36F9973B6D}" destId="{D28C60F9-8111-4A7C-9D87-F9F18B0978EB}" srcOrd="0" destOrd="0" presId="urn:microsoft.com/office/officeart/2005/8/layout/hList7"/>
    <dgm:cxn modelId="{930F4A0D-EA5B-4362-A7F8-7B1068F5CCA2}" type="presParOf" srcId="{9BCC5D76-17C0-40CD-9C53-EF36F9973B6D}" destId="{A3C7969F-C486-4B0C-9C02-D09374413229}" srcOrd="1" destOrd="0" presId="urn:microsoft.com/office/officeart/2005/8/layout/hList7"/>
    <dgm:cxn modelId="{18058670-12D9-481A-9C54-57F1009DDEA8}" type="presParOf" srcId="{9BCC5D76-17C0-40CD-9C53-EF36F9973B6D}" destId="{82919400-53AA-4C6E-9A99-EBE3416108BB}" srcOrd="2" destOrd="0" presId="urn:microsoft.com/office/officeart/2005/8/layout/hList7"/>
    <dgm:cxn modelId="{20E668BE-7223-48C9-9A59-72A0A76528CB}" type="presParOf" srcId="{9BCC5D76-17C0-40CD-9C53-EF36F9973B6D}" destId="{EA2C80ED-3566-40C7-9DDD-0F376A76640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B8EF9E-D446-4603-9F73-98C75148EA7D}" type="doc">
      <dgm:prSet loTypeId="urn:microsoft.com/office/officeart/2005/8/layout/targe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01D45D7-114E-4171-8D5B-B132487ECB6F}">
      <dgm:prSet phldrT="[Текст]" custT="1"/>
      <dgm:spPr/>
      <dgm:t>
        <a:bodyPr/>
        <a:lstStyle/>
        <a:p>
          <a:r>
            <a:rPr lang="en-US" sz="2000" b="0" i="0" dirty="0"/>
            <a:t>1994 </a:t>
          </a:r>
          <a:r>
            <a:rPr lang="en-US" sz="2000" b="0" i="0" dirty="0" err="1"/>
            <a:t>yilda</a:t>
          </a:r>
          <a:r>
            <a:rPr lang="en-US" sz="2000" b="0" i="0" dirty="0"/>
            <a:t>  </a:t>
          </a:r>
          <a:r>
            <a:rPr lang="en-US" sz="2000" b="0" i="0" dirty="0" err="1"/>
            <a:t>tangalar</a:t>
          </a:r>
          <a:r>
            <a:rPr lang="en-US" sz="2000" b="0" i="0" dirty="0"/>
            <a:t> 1, 2, 5, 10, 20 </a:t>
          </a:r>
          <a:r>
            <a:rPr lang="en-US" sz="2000" b="0" i="0" dirty="0" err="1"/>
            <a:t>va</a:t>
          </a:r>
          <a:r>
            <a:rPr lang="en-US" sz="2000" b="0" i="0" dirty="0"/>
            <a:t> 50 lipa (</a:t>
          </a:r>
          <a:r>
            <a:rPr lang="en-US" sz="2000" b="0" i="0" dirty="0" err="1"/>
            <a:t>xorvatcha</a:t>
          </a:r>
          <a:r>
            <a:rPr lang="en-US" sz="2000" b="0" i="0" dirty="0"/>
            <a:t> linden </a:t>
          </a:r>
          <a:r>
            <a:rPr lang="en-US" sz="2000" b="0" i="0" dirty="0" err="1"/>
            <a:t>yoki</a:t>
          </a:r>
          <a:r>
            <a:rPr lang="en-US" sz="2000" b="0" i="0" dirty="0"/>
            <a:t> </a:t>
          </a:r>
          <a:r>
            <a:rPr lang="en-US" sz="2000" b="0" i="0" dirty="0" err="1"/>
            <a:t>tiliya</a:t>
          </a:r>
          <a:r>
            <a:rPr lang="en-US" sz="2000" b="0" i="0" dirty="0"/>
            <a:t> </a:t>
          </a:r>
          <a:r>
            <a:rPr lang="en-US" sz="2000" b="0" i="0" dirty="0" err="1"/>
            <a:t>daraxt</a:t>
          </a:r>
          <a:r>
            <a:rPr lang="en-US" sz="2000" b="0" i="0" dirty="0"/>
            <a:t>), 1, 2, 5 </a:t>
          </a:r>
          <a:r>
            <a:rPr lang="en-US" sz="2000" b="0" i="0" dirty="0" err="1"/>
            <a:t>va</a:t>
          </a:r>
          <a:r>
            <a:rPr lang="en-US" sz="2000" b="0" i="0" dirty="0"/>
            <a:t> 25 </a:t>
          </a:r>
          <a:r>
            <a:rPr lang="en-US" sz="2000" b="0" i="0" dirty="0" err="1"/>
            <a:t>kuna</a:t>
          </a:r>
          <a:r>
            <a:rPr lang="en-US" sz="2000" b="0" i="0" dirty="0"/>
            <a:t>. </a:t>
          </a:r>
          <a:r>
            <a:rPr lang="en-US" sz="2000" b="0" i="0" dirty="0" err="1"/>
            <a:t>Tangalar</a:t>
          </a:r>
          <a:r>
            <a:rPr lang="en-US" sz="2000" b="0" i="0" dirty="0"/>
            <a:t> </a:t>
          </a:r>
          <a:r>
            <a:rPr lang="en-US" sz="2000" b="0" i="0" dirty="0" err="1"/>
            <a:t>ikki</a:t>
          </a:r>
          <a:r>
            <a:rPr lang="en-US" sz="2000" b="0" i="0" dirty="0"/>
            <a:t> </a:t>
          </a:r>
          <a:r>
            <a:rPr lang="en-US" sz="2000" b="0" i="0" dirty="0" err="1"/>
            <a:t>nusxada</a:t>
          </a:r>
          <a:r>
            <a:rPr lang="en-US" sz="2000" b="0" i="0" dirty="0"/>
            <a:t> </a:t>
          </a:r>
          <a:r>
            <a:rPr lang="en-US" sz="2000" b="0" i="0" dirty="0" err="1"/>
            <a:t>chiqariladi</a:t>
          </a:r>
          <a:r>
            <a:rPr lang="en-US" sz="2000" b="0" i="0" dirty="0"/>
            <a:t>: </a:t>
          </a:r>
          <a:r>
            <a:rPr lang="en-US" sz="2000" b="0" i="0" dirty="0" err="1"/>
            <a:t>bittasida</a:t>
          </a:r>
          <a:r>
            <a:rPr lang="en-US" sz="2000" b="0" i="0" dirty="0"/>
            <a:t> </a:t>
          </a:r>
          <a:r>
            <a:rPr lang="en-US" sz="2000" b="0" i="0" dirty="0" err="1"/>
            <a:t>o'simlik</a:t>
          </a:r>
          <a:r>
            <a:rPr lang="en-US" sz="2000" b="0" i="0" dirty="0"/>
            <a:t> </a:t>
          </a:r>
          <a:r>
            <a:rPr lang="en-US" sz="2000" b="0" i="0" dirty="0" err="1"/>
            <a:t>yoki</a:t>
          </a:r>
          <a:r>
            <a:rPr lang="en-US" sz="2000" b="0" i="0" dirty="0"/>
            <a:t> </a:t>
          </a:r>
          <a:r>
            <a:rPr lang="en-US" sz="2000" b="0" i="0" dirty="0" err="1"/>
            <a:t>hayvon</a:t>
          </a:r>
          <a:r>
            <a:rPr lang="en-US" sz="2000" b="0" i="0" dirty="0"/>
            <a:t> </a:t>
          </a:r>
          <a:r>
            <a:rPr lang="en-US" sz="2000" b="0" i="0" dirty="0" err="1"/>
            <a:t>nomi</a:t>
          </a:r>
          <a:r>
            <a:rPr lang="en-US" sz="2000" b="0" i="0" dirty="0"/>
            <a:t> </a:t>
          </a:r>
          <a:r>
            <a:rPr lang="en-US" sz="2000" b="0" i="0" dirty="0" err="1"/>
            <a:t>yozilgan</a:t>
          </a:r>
          <a:r>
            <a:rPr lang="en-US" sz="2000" b="0" i="0" dirty="0"/>
            <a:t> </a:t>
          </a:r>
          <a:r>
            <a:rPr lang="en-US" sz="2000" b="0" i="0" dirty="0" err="1"/>
            <a:t>Xorvat</a:t>
          </a:r>
          <a:r>
            <a:rPr lang="en-US" sz="2000" b="0" i="0" dirty="0"/>
            <a:t> </a:t>
          </a:r>
          <a:r>
            <a:rPr lang="en-US" sz="2000" b="0" i="0" dirty="0" err="1"/>
            <a:t>ikkinchisi</a:t>
          </a:r>
          <a:r>
            <a:rPr lang="en-US" sz="2000" b="0" i="0" dirty="0"/>
            <a:t> ism </a:t>
          </a:r>
          <a:r>
            <a:rPr lang="en-US" sz="2000" b="0" i="0" dirty="0" err="1"/>
            <a:t>bilan</a:t>
          </a:r>
          <a:r>
            <a:rPr lang="en-US" sz="2000" b="0" i="0" dirty="0"/>
            <a:t> </a:t>
          </a:r>
          <a:r>
            <a:rPr lang="en-US" sz="2000" b="0" i="0" dirty="0" err="1"/>
            <a:t>Lotin</a:t>
          </a:r>
          <a:r>
            <a:rPr lang="en-US" sz="2000" b="0" i="0" dirty="0"/>
            <a:t> </a:t>
          </a:r>
          <a:r>
            <a:rPr lang="en-US" sz="2000" b="0" i="0" dirty="0" err="1"/>
            <a:t>Lotin</a:t>
          </a:r>
          <a:r>
            <a:rPr lang="en-US" sz="2000" b="0" i="0" dirty="0"/>
            <a:t> </a:t>
          </a:r>
          <a:r>
            <a:rPr lang="en-US" sz="2000" b="0" i="0" dirty="0" err="1"/>
            <a:t>tilidagi</a:t>
          </a:r>
          <a:r>
            <a:rPr lang="en-US" sz="2000" b="0" i="0" dirty="0"/>
            <a:t> </a:t>
          </a:r>
          <a:r>
            <a:rPr lang="en-US" sz="2000" b="0" i="0" dirty="0" err="1"/>
            <a:t>nomlardan</a:t>
          </a:r>
          <a:r>
            <a:rPr lang="en-US" sz="2000" b="0" i="0" dirty="0"/>
            <a:t> </a:t>
          </a:r>
          <a:r>
            <a:rPr lang="en-US" sz="2000" b="0" i="0" dirty="0" err="1"/>
            <a:t>ko'ra</a:t>
          </a:r>
          <a:r>
            <a:rPr lang="en-US" sz="2000" b="0" i="0" dirty="0"/>
            <a:t> </a:t>
          </a:r>
          <a:r>
            <a:rPr lang="en-US" sz="2000" b="0" i="0" dirty="0" err="1"/>
            <a:t>ko'proq</a:t>
          </a:r>
          <a:r>
            <a:rPr lang="en-US" sz="2000" b="0" i="0" dirty="0"/>
            <a:t> </a:t>
          </a:r>
          <a:r>
            <a:rPr lang="en-US" sz="2000" b="0" i="0" dirty="0" err="1"/>
            <a:t>Xorvatiya</a:t>
          </a:r>
          <a:r>
            <a:rPr lang="en-US" sz="2000" b="0" i="0" dirty="0"/>
            <a:t> </a:t>
          </a:r>
          <a:r>
            <a:rPr lang="en-US" sz="2000" b="0" i="0" dirty="0" err="1"/>
            <a:t>nomlari</a:t>
          </a:r>
          <a:r>
            <a:rPr lang="en-US" sz="2000" b="0" i="0" dirty="0"/>
            <a:t> </a:t>
          </a:r>
          <a:r>
            <a:rPr lang="en-US" sz="2000" b="0" i="0" dirty="0" err="1"/>
            <a:t>bilan</a:t>
          </a:r>
          <a:r>
            <a:rPr lang="en-US" sz="2000" b="0" i="0" dirty="0"/>
            <a:t> </a:t>
          </a:r>
          <a:r>
            <a:rPr lang="en-US" sz="2000" b="0" i="0" dirty="0" err="1"/>
            <a:t>tangalar</a:t>
          </a:r>
          <a:r>
            <a:rPr lang="en-US" sz="2000" b="0" i="0" dirty="0"/>
            <a:t> </a:t>
          </a:r>
          <a:r>
            <a:rPr lang="en-US" sz="2000" b="0" i="0" dirty="0" err="1"/>
            <a:t>zarb</a:t>
          </a:r>
          <a:r>
            <a:rPr lang="en-US" sz="2000" b="0" i="0" dirty="0"/>
            <a:t> </a:t>
          </a:r>
          <a:r>
            <a:rPr lang="en-US" sz="2000" b="0" i="0" dirty="0" err="1"/>
            <a:t>qilingan</a:t>
          </a:r>
          <a:r>
            <a:rPr lang="en-US" sz="2000" b="0" i="0" dirty="0"/>
            <a:t>.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1F6CC9-C84F-43C8-A153-DB7E8F4596DE}" type="parTrans" cxnId="{E939AF77-ED08-4EA3-8809-9649B82A5F41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98EC66-C4BA-4B98-9773-E42BBDA39428}" type="sibTrans" cxnId="{E939AF77-ED08-4EA3-8809-9649B82A5F41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37C3CE-9215-432D-B019-A85D0B36D37D}">
      <dgm:prSet phldrT="[Текст]" custT="1"/>
      <dgm:spPr/>
      <dgm:t>
        <a:bodyPr/>
        <a:lstStyle/>
        <a:p>
          <a:r>
            <a:rPr lang="en-US" sz="2000" b="0" i="0" dirty="0" err="1"/>
            <a:t>Arzonligi</a:t>
          </a:r>
          <a:r>
            <a:rPr lang="en-US" sz="2000" b="0" i="0" dirty="0"/>
            <a:t> </a:t>
          </a:r>
          <a:r>
            <a:rPr lang="en-US" sz="2000" b="0" i="0" dirty="0" err="1"/>
            <a:t>sababli</a:t>
          </a:r>
          <a:r>
            <a:rPr lang="en-US" sz="2000" b="0" i="0" dirty="0"/>
            <a:t> 1 </a:t>
          </a:r>
          <a:r>
            <a:rPr lang="en-US" sz="2000" b="0" i="0" dirty="0" err="1"/>
            <a:t>va</a:t>
          </a:r>
          <a:r>
            <a:rPr lang="en-US" sz="2000" b="0" i="0" dirty="0"/>
            <a:t> 2 lipa </a:t>
          </a:r>
          <a:r>
            <a:rPr lang="en-US" sz="2000" b="0" i="0" dirty="0" err="1"/>
            <a:t>tangalari</a:t>
          </a:r>
          <a:r>
            <a:rPr lang="en-US" sz="2000" b="0" i="0" dirty="0"/>
            <a:t> </a:t>
          </a:r>
          <a:r>
            <a:rPr lang="en-US" sz="2000" b="0" i="0" dirty="0" err="1"/>
            <a:t>kamdan</a:t>
          </a:r>
          <a:r>
            <a:rPr lang="en-US" sz="2000" b="0" i="0" dirty="0"/>
            <a:t> </a:t>
          </a:r>
          <a:r>
            <a:rPr lang="en-US" sz="2000" b="0" i="0" dirty="0" err="1"/>
            <a:t>kam</a:t>
          </a:r>
          <a:r>
            <a:rPr lang="en-US" sz="2000" b="0" i="0" dirty="0"/>
            <a:t> </a:t>
          </a:r>
          <a:r>
            <a:rPr lang="en-US" sz="2000" b="0" i="0" dirty="0" err="1"/>
            <a:t>qo'llaniladi</a:t>
          </a:r>
          <a:r>
            <a:rPr lang="en-US" sz="2000" b="0" i="0" dirty="0"/>
            <a:t>. 2009 </a:t>
          </a:r>
          <a:r>
            <a:rPr lang="en-US" sz="2000" b="0" i="0" dirty="0" err="1"/>
            <a:t>yildan</a:t>
          </a:r>
          <a:r>
            <a:rPr lang="en-US" sz="2000" b="0" i="0" dirty="0"/>
            <a:t> </a:t>
          </a:r>
          <a:r>
            <a:rPr lang="en-US" sz="2000" b="0" i="0" dirty="0" err="1"/>
            <a:t>beri</a:t>
          </a:r>
          <a:r>
            <a:rPr lang="en-US" sz="2000" b="0" i="0" dirty="0"/>
            <a:t> </a:t>
          </a:r>
          <a:r>
            <a:rPr lang="en-US" sz="2000" b="0" i="0" dirty="0" err="1"/>
            <a:t>ushbu</a:t>
          </a:r>
          <a:r>
            <a:rPr lang="en-US" sz="2000" b="0" i="0" dirty="0"/>
            <a:t> </a:t>
          </a:r>
          <a:r>
            <a:rPr lang="en-US" sz="2000" b="0" i="0" dirty="0" err="1"/>
            <a:t>tangalar</a:t>
          </a:r>
          <a:r>
            <a:rPr lang="en-US" sz="2000" b="0" i="0" dirty="0"/>
            <a:t> </a:t>
          </a:r>
          <a:r>
            <a:rPr lang="en-US" sz="2000" b="0" i="0" dirty="0" err="1"/>
            <a:t>endi</a:t>
          </a:r>
          <a:r>
            <a:rPr lang="en-US" sz="2000" b="0" i="0" dirty="0"/>
            <a:t> </a:t>
          </a:r>
          <a:r>
            <a:rPr lang="en-US" sz="2000" b="0" i="0" dirty="0" err="1"/>
            <a:t>chiqarilmaydi</a:t>
          </a:r>
          <a:r>
            <a:rPr lang="en-US" sz="2000" b="0" i="0" dirty="0"/>
            <a:t>, </a:t>
          </a:r>
          <a:r>
            <a:rPr lang="en-US" sz="2000" b="0" i="0" dirty="0" err="1"/>
            <a:t>lekin</a:t>
          </a:r>
          <a:r>
            <a:rPr lang="en-US" sz="2000" b="0" i="0" dirty="0"/>
            <a:t> </a:t>
          </a:r>
          <a:r>
            <a:rPr lang="en-US" sz="2000" b="0" i="0" dirty="0" err="1"/>
            <a:t>Xorvatiya</a:t>
          </a:r>
          <a:r>
            <a:rPr lang="en-US" sz="2000" b="0" i="0" dirty="0"/>
            <a:t> </a:t>
          </a:r>
          <a:r>
            <a:rPr lang="en-US" sz="2000" b="0" i="0" dirty="0" err="1"/>
            <a:t>milliy</a:t>
          </a:r>
          <a:r>
            <a:rPr lang="en-US" sz="2000" b="0" i="0" dirty="0"/>
            <a:t> </a:t>
          </a:r>
          <a:r>
            <a:rPr lang="en-US" sz="2000" b="0" i="0" dirty="0" err="1"/>
            <a:t>banki</a:t>
          </a:r>
          <a:r>
            <a:rPr lang="en-US" sz="2000" b="0" i="0" dirty="0"/>
            <a:t> </a:t>
          </a:r>
          <a:r>
            <a:rPr lang="en-US" sz="2000" b="0" i="0" dirty="0" err="1"/>
            <a:t>ularni</a:t>
          </a:r>
          <a:r>
            <a:rPr lang="en-US" sz="2000" b="0" i="0" dirty="0"/>
            <a:t> </a:t>
          </a:r>
          <a:r>
            <a:rPr lang="en-US" sz="2000" b="0" i="0" dirty="0" err="1"/>
            <a:t>qaytarib</a:t>
          </a:r>
          <a:r>
            <a:rPr lang="en-US" sz="2000" b="0" i="0" dirty="0"/>
            <a:t> </a:t>
          </a:r>
          <a:r>
            <a:rPr lang="en-US" sz="2000" b="0" i="0" dirty="0" err="1"/>
            <a:t>olishni</a:t>
          </a:r>
          <a:r>
            <a:rPr lang="en-US" sz="2000" b="0" i="0" dirty="0"/>
            <a:t> </a:t>
          </a:r>
          <a:r>
            <a:rPr lang="en-US" sz="2000" b="0" i="0" dirty="0" err="1"/>
            <a:t>rejalashtirmaganligini</a:t>
          </a:r>
          <a:r>
            <a:rPr lang="en-US" sz="2000" b="0" i="0" dirty="0"/>
            <a:t> </a:t>
          </a:r>
          <a:r>
            <a:rPr lang="en-US" sz="2000" b="0" i="0" dirty="0" err="1"/>
            <a:t>va</a:t>
          </a:r>
          <a:r>
            <a:rPr lang="en-US" sz="2000" b="0" i="0" dirty="0"/>
            <a:t> 1 </a:t>
          </a:r>
          <a:r>
            <a:rPr lang="en-US" sz="2000" b="0" i="0" dirty="0" err="1"/>
            <a:t>va</a:t>
          </a:r>
          <a:r>
            <a:rPr lang="en-US" sz="2000" b="0" i="0" dirty="0"/>
            <a:t> 2 lipa </a:t>
          </a:r>
          <a:r>
            <a:rPr lang="en-US" sz="2000" b="0" i="0" dirty="0" err="1"/>
            <a:t>tangalari</a:t>
          </a:r>
          <a:r>
            <a:rPr lang="en-US" sz="2000" b="0" i="0" dirty="0"/>
            <a:t> </a:t>
          </a:r>
          <a:r>
            <a:rPr lang="en-US" sz="2000" b="0" i="0" dirty="0" err="1"/>
            <a:t>hanuzgacha</a:t>
          </a:r>
          <a:r>
            <a:rPr lang="en-US" sz="2000" b="0" i="0" dirty="0"/>
            <a:t> </a:t>
          </a:r>
          <a:r>
            <a:rPr lang="en-US" sz="2000" b="0" i="0" dirty="0" err="1"/>
            <a:t>muomalada</a:t>
          </a:r>
          <a:r>
            <a:rPr lang="en-US" sz="2000" b="0" i="0" dirty="0"/>
            <a:t> </a:t>
          </a:r>
          <a:r>
            <a:rPr lang="en-US" sz="2000" b="0" i="0" dirty="0" err="1"/>
            <a:t>bo'lmagan</a:t>
          </a:r>
          <a:r>
            <a:rPr lang="en-US" sz="2000" b="0" i="0" dirty="0"/>
            <a:t>, </a:t>
          </a:r>
          <a:r>
            <a:rPr lang="en-US" sz="2000" b="0" i="0" dirty="0" err="1"/>
            <a:t>asosan</a:t>
          </a:r>
          <a:r>
            <a:rPr lang="en-US" sz="2000" b="0" i="0" dirty="0"/>
            <a:t> </a:t>
          </a:r>
          <a:r>
            <a:rPr lang="en-US" sz="2000" b="0" i="0" dirty="0" err="1"/>
            <a:t>numizmatik</a:t>
          </a:r>
          <a:r>
            <a:rPr lang="en-US" sz="2000" b="0" i="0" dirty="0"/>
            <a:t> </a:t>
          </a:r>
          <a:r>
            <a:rPr lang="en-US" sz="2000" b="0" i="0" dirty="0" err="1"/>
            <a:t>kollektsiyalar</a:t>
          </a:r>
          <a:r>
            <a:rPr lang="en-US" sz="2000" b="0" i="0" dirty="0"/>
            <a:t> </a:t>
          </a:r>
          <a:r>
            <a:rPr lang="en-US" sz="2000" b="0" i="0" dirty="0" err="1"/>
            <a:t>uchun</a:t>
          </a:r>
          <a:r>
            <a:rPr lang="en-US" sz="2000" b="0" i="0" dirty="0"/>
            <a:t> </a:t>
          </a:r>
          <a:r>
            <a:rPr lang="en-US" sz="2000" b="0" i="0" dirty="0" err="1"/>
            <a:t>chiqarilganligini</a:t>
          </a:r>
          <a:r>
            <a:rPr lang="en-US" sz="2000" b="0" i="0" dirty="0"/>
            <a:t> </a:t>
          </a:r>
          <a:r>
            <a:rPr lang="en-US" sz="2000" b="0" i="0" dirty="0" err="1"/>
            <a:t>aytdi</a:t>
          </a:r>
          <a:r>
            <a:rPr lang="en-US" sz="2000" b="0" i="0" dirty="0"/>
            <a:t>.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7A7504-B145-45F8-A784-244574F50788}" type="parTrans" cxnId="{5C69DCBC-CF7F-4BAC-B209-B0A4A9E8A2A6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0809B0-84C6-4641-A444-9D257647B858}" type="sibTrans" cxnId="{5C69DCBC-CF7F-4BAC-B209-B0A4A9E8A2A6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05EF01-E645-40B2-9107-026881B24D32}">
      <dgm:prSet phldrT="[Текст]" custT="1"/>
      <dgm:spPr/>
      <dgm:t>
        <a:bodyPr/>
        <a:lstStyle/>
        <a:p>
          <a:r>
            <a:rPr lang="en-US" sz="2400" b="0" i="0" dirty="0" err="1"/>
            <a:t>Xorvatiya</a:t>
          </a:r>
          <a:r>
            <a:rPr lang="en-US" sz="2400" b="0" i="0" dirty="0"/>
            <a:t> </a:t>
          </a:r>
          <a:r>
            <a:rPr lang="en-US" sz="2400" b="0" i="0" dirty="0" err="1"/>
            <a:t>kunasining</a:t>
          </a:r>
          <a:r>
            <a:rPr lang="en-US" sz="2400" b="0" i="0" dirty="0"/>
            <a:t> </a:t>
          </a:r>
          <a:r>
            <a:rPr lang="en-US" sz="2400" b="0" i="0" dirty="0" err="1"/>
            <a:t>esdalik</a:t>
          </a:r>
          <a:r>
            <a:rPr lang="en-US" sz="2400" b="0" i="0" dirty="0"/>
            <a:t> </a:t>
          </a:r>
          <a:r>
            <a:rPr lang="en-US" sz="2400" b="0" i="0" dirty="0" err="1"/>
            <a:t>tangalari</a:t>
          </a:r>
          <a:r>
            <a:rPr lang="en-US" sz="2400" b="0" i="0" dirty="0"/>
            <a:t> 1994 </a:t>
          </a:r>
          <a:r>
            <a:rPr lang="en-US" sz="2400" b="0" i="0" dirty="0" err="1"/>
            <a:t>yildan</a:t>
          </a:r>
          <a:r>
            <a:rPr lang="en-US" sz="2400" b="0" i="0" dirty="0"/>
            <a:t> </a:t>
          </a:r>
          <a:r>
            <a:rPr lang="en-US" sz="2400" b="0" i="0" dirty="0" err="1"/>
            <a:t>beri</a:t>
          </a:r>
          <a:r>
            <a:rPr lang="en-US" sz="2400" b="0" i="0" dirty="0"/>
            <a:t> </a:t>
          </a:r>
          <a:r>
            <a:rPr lang="en-US" sz="2400" b="0" i="0" dirty="0" err="1"/>
            <a:t>chiqarilgan</a:t>
          </a:r>
          <a:r>
            <a:rPr lang="en-US" sz="2400" b="0" i="0" dirty="0"/>
            <a:t>.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89A37F-B58D-4CA1-A006-F75B62F0A05E}" type="parTrans" cxnId="{19899E50-C55F-430C-AFAC-83D589D5DE2C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013238-4025-4CF3-A92E-E15E0149175C}" type="sibTrans" cxnId="{19899E50-C55F-430C-AFAC-83D589D5DE2C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4FA692-EA7E-402E-A863-F4DC289BBF7B}" type="pres">
      <dgm:prSet presAssocID="{19B8EF9E-D446-4603-9F73-98C75148EA7D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ADEE96-B21D-4369-B8EA-3714DD0038D2}" type="pres">
      <dgm:prSet presAssocID="{E01D45D7-114E-4171-8D5B-B132487ECB6F}" presName="circle1" presStyleLbl="node1" presStyleIdx="0" presStyleCnt="3"/>
      <dgm:spPr/>
    </dgm:pt>
    <dgm:pt modelId="{D3EDB0E8-2A05-42DD-BF42-F2AF3A11E5FB}" type="pres">
      <dgm:prSet presAssocID="{E01D45D7-114E-4171-8D5B-B132487ECB6F}" presName="space" presStyleCnt="0"/>
      <dgm:spPr/>
    </dgm:pt>
    <dgm:pt modelId="{31652553-BD21-456A-AC47-6D4528357562}" type="pres">
      <dgm:prSet presAssocID="{E01D45D7-114E-4171-8D5B-B132487ECB6F}" presName="rect1" presStyleLbl="alignAcc1" presStyleIdx="0" presStyleCnt="3"/>
      <dgm:spPr/>
      <dgm:t>
        <a:bodyPr/>
        <a:lstStyle/>
        <a:p>
          <a:endParaRPr lang="ru-RU"/>
        </a:p>
      </dgm:t>
    </dgm:pt>
    <dgm:pt modelId="{4AD03EDE-0839-4EDF-8C58-262BC819C258}" type="pres">
      <dgm:prSet presAssocID="{2837C3CE-9215-432D-B019-A85D0B36D37D}" presName="vertSpace2" presStyleLbl="node1" presStyleIdx="0" presStyleCnt="3"/>
      <dgm:spPr/>
    </dgm:pt>
    <dgm:pt modelId="{3B607DED-6DA7-436E-9748-F33A678D1066}" type="pres">
      <dgm:prSet presAssocID="{2837C3CE-9215-432D-B019-A85D0B36D37D}" presName="circle2" presStyleLbl="node1" presStyleIdx="1" presStyleCnt="3"/>
      <dgm:spPr/>
    </dgm:pt>
    <dgm:pt modelId="{E76C528A-C941-4F11-86EF-30F7D50C788D}" type="pres">
      <dgm:prSet presAssocID="{2837C3CE-9215-432D-B019-A85D0B36D37D}" presName="rect2" presStyleLbl="alignAcc1" presStyleIdx="1" presStyleCnt="3"/>
      <dgm:spPr/>
      <dgm:t>
        <a:bodyPr/>
        <a:lstStyle/>
        <a:p>
          <a:endParaRPr lang="ru-RU"/>
        </a:p>
      </dgm:t>
    </dgm:pt>
    <dgm:pt modelId="{0E797EE5-C5A4-4857-892A-306EA942CBF3}" type="pres">
      <dgm:prSet presAssocID="{BA05EF01-E645-40B2-9107-026881B24D32}" presName="vertSpace3" presStyleLbl="node1" presStyleIdx="1" presStyleCnt="3"/>
      <dgm:spPr/>
    </dgm:pt>
    <dgm:pt modelId="{409EBF54-01A9-483B-B510-0FDA2A68536E}" type="pres">
      <dgm:prSet presAssocID="{BA05EF01-E645-40B2-9107-026881B24D32}" presName="circle3" presStyleLbl="node1" presStyleIdx="2" presStyleCnt="3"/>
      <dgm:spPr/>
    </dgm:pt>
    <dgm:pt modelId="{6940495D-68C2-43C7-BCFB-C35BD6BE8CFD}" type="pres">
      <dgm:prSet presAssocID="{BA05EF01-E645-40B2-9107-026881B24D32}" presName="rect3" presStyleLbl="alignAcc1" presStyleIdx="2" presStyleCnt="3"/>
      <dgm:spPr/>
      <dgm:t>
        <a:bodyPr/>
        <a:lstStyle/>
        <a:p>
          <a:endParaRPr lang="ru-RU"/>
        </a:p>
      </dgm:t>
    </dgm:pt>
    <dgm:pt modelId="{517359D9-6797-4A6C-AC3B-F241D51F1C73}" type="pres">
      <dgm:prSet presAssocID="{E01D45D7-114E-4171-8D5B-B132487ECB6F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F8239-9771-459E-AF6A-C1E93A31C5D2}" type="pres">
      <dgm:prSet presAssocID="{2837C3CE-9215-432D-B019-A85D0B36D37D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052817-8866-49BA-BA48-ABF4A146708E}" type="pres">
      <dgm:prSet presAssocID="{BA05EF01-E645-40B2-9107-026881B24D32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84F3E9-AB71-4887-9A26-2BE6FAF38718}" type="presOf" srcId="{E01D45D7-114E-4171-8D5B-B132487ECB6F}" destId="{31652553-BD21-456A-AC47-6D4528357562}" srcOrd="0" destOrd="0" presId="urn:microsoft.com/office/officeart/2005/8/layout/target3"/>
    <dgm:cxn modelId="{511735F2-962B-45F1-B68E-2CC90B99E7A3}" type="presOf" srcId="{BA05EF01-E645-40B2-9107-026881B24D32}" destId="{B2052817-8866-49BA-BA48-ABF4A146708E}" srcOrd="1" destOrd="0" presId="urn:microsoft.com/office/officeart/2005/8/layout/target3"/>
    <dgm:cxn modelId="{2B30EB2B-C2EE-40C1-9AF8-BB6513FF696A}" type="presOf" srcId="{19B8EF9E-D446-4603-9F73-98C75148EA7D}" destId="{014FA692-EA7E-402E-A863-F4DC289BBF7B}" srcOrd="0" destOrd="0" presId="urn:microsoft.com/office/officeart/2005/8/layout/target3"/>
    <dgm:cxn modelId="{FEA32490-E62D-4F8E-8A11-01A067897E60}" type="presOf" srcId="{2837C3CE-9215-432D-B019-A85D0B36D37D}" destId="{172F8239-9771-459E-AF6A-C1E93A31C5D2}" srcOrd="1" destOrd="0" presId="urn:microsoft.com/office/officeart/2005/8/layout/target3"/>
    <dgm:cxn modelId="{BEB627FA-E53D-4900-B69F-254A77192161}" type="presOf" srcId="{BA05EF01-E645-40B2-9107-026881B24D32}" destId="{6940495D-68C2-43C7-BCFB-C35BD6BE8CFD}" srcOrd="0" destOrd="0" presId="urn:microsoft.com/office/officeart/2005/8/layout/target3"/>
    <dgm:cxn modelId="{E939AF77-ED08-4EA3-8809-9649B82A5F41}" srcId="{19B8EF9E-D446-4603-9F73-98C75148EA7D}" destId="{E01D45D7-114E-4171-8D5B-B132487ECB6F}" srcOrd="0" destOrd="0" parTransId="{961F6CC9-C84F-43C8-A153-DB7E8F4596DE}" sibTransId="{5C98EC66-C4BA-4B98-9773-E42BBDA39428}"/>
    <dgm:cxn modelId="{19899E50-C55F-430C-AFAC-83D589D5DE2C}" srcId="{19B8EF9E-D446-4603-9F73-98C75148EA7D}" destId="{BA05EF01-E645-40B2-9107-026881B24D32}" srcOrd="2" destOrd="0" parTransId="{DA89A37F-B58D-4CA1-A006-F75B62F0A05E}" sibTransId="{3E013238-4025-4CF3-A92E-E15E0149175C}"/>
    <dgm:cxn modelId="{05797D05-8A81-4A61-80AC-DC3BC4714984}" type="presOf" srcId="{E01D45D7-114E-4171-8D5B-B132487ECB6F}" destId="{517359D9-6797-4A6C-AC3B-F241D51F1C73}" srcOrd="1" destOrd="0" presId="urn:microsoft.com/office/officeart/2005/8/layout/target3"/>
    <dgm:cxn modelId="{539C9ACD-5537-4815-8A04-4FD976B49635}" type="presOf" srcId="{2837C3CE-9215-432D-B019-A85D0B36D37D}" destId="{E76C528A-C941-4F11-86EF-30F7D50C788D}" srcOrd="0" destOrd="0" presId="urn:microsoft.com/office/officeart/2005/8/layout/target3"/>
    <dgm:cxn modelId="{5C69DCBC-CF7F-4BAC-B209-B0A4A9E8A2A6}" srcId="{19B8EF9E-D446-4603-9F73-98C75148EA7D}" destId="{2837C3CE-9215-432D-B019-A85D0B36D37D}" srcOrd="1" destOrd="0" parTransId="{AA7A7504-B145-45F8-A784-244574F50788}" sibTransId="{6C0809B0-84C6-4641-A444-9D257647B858}"/>
    <dgm:cxn modelId="{D9D452A1-07A6-4796-B392-38A58F7DDC4E}" type="presParOf" srcId="{014FA692-EA7E-402E-A863-F4DC289BBF7B}" destId="{90ADEE96-B21D-4369-B8EA-3714DD0038D2}" srcOrd="0" destOrd="0" presId="urn:microsoft.com/office/officeart/2005/8/layout/target3"/>
    <dgm:cxn modelId="{AD37B409-3909-417F-962D-59A6E5AF90B2}" type="presParOf" srcId="{014FA692-EA7E-402E-A863-F4DC289BBF7B}" destId="{D3EDB0E8-2A05-42DD-BF42-F2AF3A11E5FB}" srcOrd="1" destOrd="0" presId="urn:microsoft.com/office/officeart/2005/8/layout/target3"/>
    <dgm:cxn modelId="{8FC7105C-1C36-446C-A5EE-6FBD7D31F189}" type="presParOf" srcId="{014FA692-EA7E-402E-A863-F4DC289BBF7B}" destId="{31652553-BD21-456A-AC47-6D4528357562}" srcOrd="2" destOrd="0" presId="urn:microsoft.com/office/officeart/2005/8/layout/target3"/>
    <dgm:cxn modelId="{ABEA4C7A-4A5E-49B3-BB8C-01B7B5467453}" type="presParOf" srcId="{014FA692-EA7E-402E-A863-F4DC289BBF7B}" destId="{4AD03EDE-0839-4EDF-8C58-262BC819C258}" srcOrd="3" destOrd="0" presId="urn:microsoft.com/office/officeart/2005/8/layout/target3"/>
    <dgm:cxn modelId="{FE7C8776-1AFB-44B9-8403-998D9B8F8684}" type="presParOf" srcId="{014FA692-EA7E-402E-A863-F4DC289BBF7B}" destId="{3B607DED-6DA7-436E-9748-F33A678D1066}" srcOrd="4" destOrd="0" presId="urn:microsoft.com/office/officeart/2005/8/layout/target3"/>
    <dgm:cxn modelId="{7788E2B0-0C51-4721-8CD7-8A8EEA96DD09}" type="presParOf" srcId="{014FA692-EA7E-402E-A863-F4DC289BBF7B}" destId="{E76C528A-C941-4F11-86EF-30F7D50C788D}" srcOrd="5" destOrd="0" presId="urn:microsoft.com/office/officeart/2005/8/layout/target3"/>
    <dgm:cxn modelId="{2EF679E6-022B-4739-890C-0220A736CBF1}" type="presParOf" srcId="{014FA692-EA7E-402E-A863-F4DC289BBF7B}" destId="{0E797EE5-C5A4-4857-892A-306EA942CBF3}" srcOrd="6" destOrd="0" presId="urn:microsoft.com/office/officeart/2005/8/layout/target3"/>
    <dgm:cxn modelId="{A829E1B7-FD3D-4267-884B-FB49D16F2738}" type="presParOf" srcId="{014FA692-EA7E-402E-A863-F4DC289BBF7B}" destId="{409EBF54-01A9-483B-B510-0FDA2A68536E}" srcOrd="7" destOrd="0" presId="urn:microsoft.com/office/officeart/2005/8/layout/target3"/>
    <dgm:cxn modelId="{A4E48907-C6AE-417A-8570-B744BBF11EF1}" type="presParOf" srcId="{014FA692-EA7E-402E-A863-F4DC289BBF7B}" destId="{6940495D-68C2-43C7-BCFB-C35BD6BE8CFD}" srcOrd="8" destOrd="0" presId="urn:microsoft.com/office/officeart/2005/8/layout/target3"/>
    <dgm:cxn modelId="{9C59532F-80D3-4F81-AF94-7E1187D217DA}" type="presParOf" srcId="{014FA692-EA7E-402E-A863-F4DC289BBF7B}" destId="{517359D9-6797-4A6C-AC3B-F241D51F1C73}" srcOrd="9" destOrd="0" presId="urn:microsoft.com/office/officeart/2005/8/layout/target3"/>
    <dgm:cxn modelId="{7522AF2D-21CC-4A12-8992-EFFD1B5BB675}" type="presParOf" srcId="{014FA692-EA7E-402E-A863-F4DC289BBF7B}" destId="{172F8239-9771-459E-AF6A-C1E93A31C5D2}" srcOrd="10" destOrd="0" presId="urn:microsoft.com/office/officeart/2005/8/layout/target3"/>
    <dgm:cxn modelId="{831DF0C4-6725-4124-8283-18963F748294}" type="presParOf" srcId="{014FA692-EA7E-402E-A863-F4DC289BBF7B}" destId="{B2052817-8866-49BA-BA48-ABF4A146708E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53F9C72-E699-4826-8321-D991FBA79A4A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817D34-9DA8-48C6-AA49-C9825B8EF4E8}">
      <dgm:prSet phldrT="[Текст]" custT="1"/>
      <dgm:spPr/>
      <dgm:t>
        <a:bodyPr/>
        <a:lstStyle/>
        <a:p>
          <a:r>
            <a:rPr lang="en-US" sz="1900" b="0" i="0" dirty="0"/>
            <a:t>1990 </a:t>
          </a:r>
          <a:r>
            <a:rPr lang="en-US" sz="1900" b="0" i="0" dirty="0" err="1"/>
            <a:t>yil</a:t>
          </a:r>
          <a:r>
            <a:rPr lang="en-US" sz="1900" b="0" i="0" dirty="0"/>
            <a:t> 21 </a:t>
          </a:r>
          <a:r>
            <a:rPr lang="en-US" sz="1900" b="0" i="0" dirty="0" err="1"/>
            <a:t>dekabrda</a:t>
          </a:r>
          <a:r>
            <a:rPr lang="en-US" sz="1900" b="0" i="0" dirty="0"/>
            <a:t> </a:t>
          </a:r>
          <a:r>
            <a:rPr lang="en-US" sz="1900" b="0" i="0" dirty="0" err="1"/>
            <a:t>Xorvatiya</a:t>
          </a:r>
          <a:r>
            <a:rPr lang="en-US" sz="1900" b="0" i="0" dirty="0"/>
            <a:t> </a:t>
          </a:r>
          <a:r>
            <a:rPr lang="en-US" sz="1900" b="0" i="0" dirty="0" err="1"/>
            <a:t>konstitutsiyasi</a:t>
          </a:r>
          <a:r>
            <a:rPr lang="en-US" sz="1900" b="0" i="0" dirty="0"/>
            <a:t>, 53-moddada </a:t>
          </a:r>
          <a:r>
            <a:rPr lang="en-US" sz="1900" b="0" i="0" dirty="0" err="1"/>
            <a:t>aniqlangan</a:t>
          </a:r>
          <a:r>
            <a:rPr lang="en-US" sz="1900" b="0" i="0" dirty="0"/>
            <a:t> </a:t>
          </a:r>
          <a:r>
            <a:rPr lang="en-US" sz="1900" b="0" i="0" dirty="0" err="1"/>
            <a:t>Xorvatiya</a:t>
          </a:r>
          <a:r>
            <a:rPr lang="en-US" sz="1900" b="0" i="0" dirty="0"/>
            <a:t> </a:t>
          </a:r>
          <a:r>
            <a:rPr lang="en-US" sz="1900" b="0" i="0" dirty="0" err="1"/>
            <a:t>milliy</a:t>
          </a:r>
          <a:r>
            <a:rPr lang="en-US" sz="1900" b="0" i="0" dirty="0"/>
            <a:t> </a:t>
          </a:r>
          <a:r>
            <a:rPr lang="en-US" sz="1900" b="0" i="0" dirty="0" err="1"/>
            <a:t>bankini</a:t>
          </a:r>
          <a:r>
            <a:rPr lang="en-US" sz="1900" b="0" i="0" dirty="0"/>
            <a:t> </a:t>
          </a:r>
          <a:r>
            <a:rPr lang="en-US" sz="1900" b="0" i="0" dirty="0" err="1"/>
            <a:t>Xorvatiya</a:t>
          </a:r>
          <a:r>
            <a:rPr lang="en-US" sz="1900" b="0" i="0" dirty="0"/>
            <a:t> </a:t>
          </a:r>
          <a:r>
            <a:rPr lang="en-US" sz="1900" b="0" i="0" dirty="0" err="1"/>
            <a:t>markaziy</a:t>
          </a:r>
          <a:r>
            <a:rPr lang="en-US" sz="1900" b="0" i="0" dirty="0"/>
            <a:t> </a:t>
          </a:r>
          <a:r>
            <a:rPr lang="en-US" sz="1900" b="0" i="0" dirty="0" err="1"/>
            <a:t>banki</a:t>
          </a:r>
          <a:r>
            <a:rPr lang="en-US" sz="1900" b="0" i="0" dirty="0"/>
            <a:t> deb </a:t>
          </a:r>
          <a:r>
            <a:rPr lang="en-US" sz="1900" b="0" i="0" dirty="0" err="1"/>
            <a:t>nomladi</a:t>
          </a:r>
          <a:r>
            <a:rPr lang="en-US" sz="1900" b="0" i="0" dirty="0"/>
            <a:t> </a:t>
          </a:r>
          <a:r>
            <a:rPr lang="en-US" sz="1900" b="0" i="0" dirty="0" err="1"/>
            <a:t>va</a:t>
          </a:r>
          <a:r>
            <a:rPr lang="en-US" sz="1900" b="0" i="0" dirty="0"/>
            <a:t> </a:t>
          </a:r>
          <a:r>
            <a:rPr lang="en-US" sz="1900" b="0" i="0" dirty="0" err="1"/>
            <a:t>o'z</a:t>
          </a:r>
          <a:r>
            <a:rPr lang="en-US" sz="1900" b="0" i="0" dirty="0"/>
            <a:t> </a:t>
          </a:r>
          <a:r>
            <a:rPr lang="en-US" sz="1900" b="0" i="0" dirty="0" err="1"/>
            <a:t>vazifalarini</a:t>
          </a:r>
          <a:r>
            <a:rPr lang="en-US" sz="1900" b="0" i="0" dirty="0"/>
            <a:t> </a:t>
          </a:r>
          <a:r>
            <a:rPr lang="en-US" sz="1900" b="0" i="0" dirty="0" err="1"/>
            <a:t>e'lon</a:t>
          </a:r>
          <a:r>
            <a:rPr lang="en-US" sz="1900" b="0" i="0" dirty="0"/>
            <a:t> </a:t>
          </a:r>
          <a:r>
            <a:rPr lang="en-US" sz="1900" b="0" i="0" dirty="0" err="1"/>
            <a:t>qildi</a:t>
          </a:r>
          <a:r>
            <a:rPr lang="en-US" sz="1900" b="0" i="0" dirty="0"/>
            <a:t>: "</a:t>
          </a:r>
          <a:r>
            <a:rPr lang="en-US" sz="1900" b="0" i="0" dirty="0" err="1"/>
            <a:t>Xorvatiya</a:t>
          </a:r>
          <a:r>
            <a:rPr lang="en-US" sz="1900" b="0" i="0" dirty="0"/>
            <a:t> </a:t>
          </a:r>
          <a:r>
            <a:rPr lang="en-US" sz="1900" b="0" i="0" dirty="0" err="1"/>
            <a:t>milliy</a:t>
          </a:r>
          <a:r>
            <a:rPr lang="en-US" sz="1900" b="0" i="0" dirty="0"/>
            <a:t> </a:t>
          </a:r>
          <a:r>
            <a:rPr lang="en-US" sz="1900" b="0" i="0" dirty="0" err="1"/>
            <a:t>banki</a:t>
          </a:r>
          <a:r>
            <a:rPr lang="en-US" sz="1900" b="0" i="0" dirty="0"/>
            <a:t> </a:t>
          </a:r>
          <a:r>
            <a:rPr lang="en-US" sz="1900" b="0" i="0" dirty="0" err="1"/>
            <a:t>Xorvatiya</a:t>
          </a:r>
          <a:r>
            <a:rPr lang="en-US" sz="1900" b="0" i="0" dirty="0"/>
            <a:t> </a:t>
          </a:r>
          <a:r>
            <a:rPr lang="en-US" sz="1900" b="0" i="0" dirty="0" err="1"/>
            <a:t>Respublikasining</a:t>
          </a:r>
          <a:r>
            <a:rPr lang="en-US" sz="1900" b="0" i="0" dirty="0"/>
            <a:t> </a:t>
          </a:r>
          <a:r>
            <a:rPr lang="en-US" sz="1900" b="0" i="0" dirty="0" err="1"/>
            <a:t>markaziy</a:t>
          </a:r>
          <a:r>
            <a:rPr lang="en-US" sz="1900" b="0" i="0" dirty="0"/>
            <a:t> </a:t>
          </a:r>
          <a:r>
            <a:rPr lang="en-US" sz="1900" b="0" i="0" dirty="0" err="1"/>
            <a:t>banki</a:t>
          </a:r>
          <a:r>
            <a:rPr lang="en-US" sz="1900" b="0" i="0" dirty="0"/>
            <a:t>. </a:t>
          </a:r>
          <a:r>
            <a:rPr lang="en-US" sz="1900" b="0" i="0" dirty="0" err="1"/>
            <a:t>Xorvatiya</a:t>
          </a:r>
          <a:r>
            <a:rPr lang="en-US" sz="1900" b="0" i="0" dirty="0"/>
            <a:t> </a:t>
          </a:r>
          <a:r>
            <a:rPr lang="en-US" sz="1900" b="0" i="0" dirty="0" err="1"/>
            <a:t>milliy</a:t>
          </a:r>
          <a:r>
            <a:rPr lang="en-US" sz="1900" b="0" i="0" dirty="0"/>
            <a:t> </a:t>
          </a:r>
          <a:r>
            <a:rPr lang="en-US" sz="1900" b="0" i="0" dirty="0" err="1"/>
            <a:t>banki</a:t>
          </a:r>
          <a:r>
            <a:rPr lang="en-US" sz="1900" b="0" i="0" dirty="0"/>
            <a:t> </a:t>
          </a:r>
          <a:r>
            <a:rPr lang="en-US" sz="1900" b="0" i="0" dirty="0" err="1"/>
            <a:t>o'z</a:t>
          </a:r>
          <a:r>
            <a:rPr lang="en-US" sz="1900" b="0" i="0" dirty="0"/>
            <a:t> </a:t>
          </a:r>
          <a:r>
            <a:rPr lang="en-US" sz="1900" b="0" i="0" dirty="0" err="1"/>
            <a:t>huquq</a:t>
          </a:r>
          <a:r>
            <a:rPr lang="en-US" sz="1900" b="0" i="0" dirty="0"/>
            <a:t> </a:t>
          </a:r>
          <a:r>
            <a:rPr lang="en-US" sz="1900" b="0" i="0" dirty="0" err="1"/>
            <a:t>va</a:t>
          </a:r>
          <a:r>
            <a:rPr lang="en-US" sz="1900" b="0" i="0" dirty="0"/>
            <a:t> </a:t>
          </a:r>
          <a:r>
            <a:rPr lang="en-US" sz="1900" b="0" i="0" dirty="0" err="1"/>
            <a:t>burchlari</a:t>
          </a:r>
          <a:r>
            <a:rPr lang="en-US" sz="1900" b="0" i="0" dirty="0"/>
            <a:t> </a:t>
          </a:r>
          <a:r>
            <a:rPr lang="en-US" sz="1900" b="0" i="0" dirty="0" err="1"/>
            <a:t>doirasida</a:t>
          </a:r>
          <a:r>
            <a:rPr lang="en-US" sz="1900" b="0" i="0" dirty="0"/>
            <a:t> </a:t>
          </a:r>
          <a:r>
            <a:rPr lang="en-US" sz="1900" b="0" i="0" dirty="0" err="1"/>
            <a:t>valyutaning</a:t>
          </a:r>
          <a:r>
            <a:rPr lang="en-US" sz="1900" b="0" i="0" dirty="0"/>
            <a:t> </a:t>
          </a:r>
          <a:r>
            <a:rPr lang="en-US" sz="1900" b="0" i="0" dirty="0" err="1"/>
            <a:t>barqarorligi</a:t>
          </a:r>
          <a:r>
            <a:rPr lang="en-US" sz="1900" b="0" i="0" dirty="0"/>
            <a:t> </a:t>
          </a:r>
          <a:r>
            <a:rPr lang="en-US" sz="1900" b="0" i="0" dirty="0" err="1"/>
            <a:t>va</a:t>
          </a:r>
          <a:r>
            <a:rPr lang="en-US" sz="1900" b="0" i="0" dirty="0"/>
            <a:t> </a:t>
          </a:r>
          <a:r>
            <a:rPr lang="en-US" sz="1900" b="0" i="0" dirty="0" err="1"/>
            <a:t>to'lovlarning</a:t>
          </a:r>
          <a:r>
            <a:rPr lang="en-US" sz="1900" b="0" i="0" dirty="0"/>
            <a:t> </a:t>
          </a:r>
          <a:r>
            <a:rPr lang="en-US" sz="1900" b="0" i="0" dirty="0" err="1"/>
            <a:t>likvidligi</a:t>
          </a:r>
          <a:r>
            <a:rPr lang="en-US" sz="1900" b="0" i="0" dirty="0"/>
            <a:t> </a:t>
          </a:r>
          <a:r>
            <a:rPr lang="en-US" sz="1900" b="0" i="0" dirty="0" err="1"/>
            <a:t>uchun</a:t>
          </a:r>
          <a:r>
            <a:rPr lang="en-US" sz="1900" b="0" i="0" dirty="0"/>
            <a:t> </a:t>
          </a:r>
          <a:r>
            <a:rPr lang="en-US" sz="1900" b="0" i="0" dirty="0" err="1"/>
            <a:t>javobgardir</a:t>
          </a:r>
          <a:r>
            <a:rPr lang="en-US" sz="1900" b="0" i="0" dirty="0"/>
            <a:t>. </a:t>
          </a:r>
          <a:r>
            <a:rPr lang="en-US" sz="1900" b="0" i="0" dirty="0" err="1"/>
            <a:t>Xorvatiya</a:t>
          </a:r>
          <a:r>
            <a:rPr lang="en-US" sz="1900" b="0" i="0" dirty="0"/>
            <a:t> </a:t>
          </a:r>
          <a:r>
            <a:rPr lang="en-US" sz="1900" b="0" i="0" dirty="0" err="1"/>
            <a:t>milliy</a:t>
          </a:r>
          <a:r>
            <a:rPr lang="en-US" sz="1900" b="0" i="0" dirty="0"/>
            <a:t> </a:t>
          </a:r>
          <a:r>
            <a:rPr lang="en-US" sz="1900" b="0" i="0" dirty="0" err="1"/>
            <a:t>banki</a:t>
          </a:r>
          <a:r>
            <a:rPr lang="en-US" sz="1900" b="0" i="0" dirty="0"/>
            <a:t> </a:t>
          </a:r>
          <a:r>
            <a:rPr lang="en-US" sz="1900" b="0" i="0" dirty="0" err="1"/>
            <a:t>o'z</a:t>
          </a:r>
          <a:r>
            <a:rPr lang="en-US" sz="1900" b="0" i="0" dirty="0"/>
            <a:t> </a:t>
          </a:r>
          <a:r>
            <a:rPr lang="en-US" sz="1900" b="0" i="0" dirty="0" err="1"/>
            <a:t>faoliyatida</a:t>
          </a:r>
          <a:r>
            <a:rPr lang="en-US" sz="1900" b="0" i="0" dirty="0"/>
            <a:t> </a:t>
          </a:r>
          <a:r>
            <a:rPr lang="en-US" sz="1900" b="0" i="0" dirty="0" err="1"/>
            <a:t>mustaqil</a:t>
          </a:r>
          <a:r>
            <a:rPr lang="en-US" sz="1900" b="0" i="0" dirty="0"/>
            <a:t> </a:t>
          </a:r>
          <a:r>
            <a:rPr lang="en-US" sz="1900" b="0" i="0" dirty="0" err="1"/>
            <a:t>va</a:t>
          </a:r>
          <a:r>
            <a:rPr lang="en-US" sz="1900" b="0" i="0" dirty="0"/>
            <a:t> </a:t>
          </a:r>
          <a:r>
            <a:rPr lang="en-US" sz="1900" b="0" i="0" dirty="0" err="1"/>
            <a:t>mas'uldir</a:t>
          </a:r>
          <a:r>
            <a:rPr lang="en-US" sz="1900" b="0" i="0" dirty="0"/>
            <a:t> . </a:t>
          </a:r>
          <a:r>
            <a:rPr lang="en-US" sz="1900" b="0" i="0" dirty="0" err="1"/>
            <a:t>Xorvatiya</a:t>
          </a:r>
          <a:r>
            <a:rPr lang="en-US" sz="1900" b="0" i="0" dirty="0"/>
            <a:t> </a:t>
          </a:r>
          <a:r>
            <a:rPr lang="en-US" sz="1900" b="0" i="0" dirty="0" err="1"/>
            <a:t>milliy</a:t>
          </a:r>
          <a:r>
            <a:rPr lang="en-US" sz="1900" b="0" i="0" dirty="0"/>
            <a:t> </a:t>
          </a:r>
          <a:r>
            <a:rPr lang="en-US" sz="1900" b="0" i="0" dirty="0" err="1"/>
            <a:t>banki</a:t>
          </a:r>
          <a:r>
            <a:rPr lang="en-US" sz="1900" b="0" i="0" dirty="0"/>
            <a:t> </a:t>
          </a:r>
          <a:r>
            <a:rPr lang="en-US" sz="1900" b="0" i="0" dirty="0" err="1"/>
            <a:t>tomonidan</a:t>
          </a:r>
          <a:r>
            <a:rPr lang="en-US" sz="1900" b="0" i="0" dirty="0"/>
            <a:t> </a:t>
          </a:r>
          <a:r>
            <a:rPr lang="en-US" sz="1900" b="0" i="0" dirty="0" err="1"/>
            <a:t>olinadigan</a:t>
          </a:r>
          <a:r>
            <a:rPr lang="en-US" sz="1900" b="0" i="0" dirty="0"/>
            <a:t> </a:t>
          </a:r>
          <a:r>
            <a:rPr lang="en-US" sz="1900" b="0" i="0" dirty="0" err="1"/>
            <a:t>foyda</a:t>
          </a:r>
          <a:r>
            <a:rPr lang="en-US" sz="1900" b="0" i="0" dirty="0"/>
            <a:t> </a:t>
          </a:r>
          <a:r>
            <a:rPr lang="en-US" sz="1900" b="0" i="0" dirty="0" err="1"/>
            <a:t>Xorvatiya</a:t>
          </a:r>
          <a:r>
            <a:rPr lang="en-US" sz="1900" b="0" i="0" dirty="0"/>
            <a:t> </a:t>
          </a:r>
          <a:r>
            <a:rPr lang="en-US" sz="1900" b="0" i="0" dirty="0" err="1"/>
            <a:t>davlat</a:t>
          </a:r>
          <a:r>
            <a:rPr lang="en-US" sz="1900" b="0" i="0" dirty="0"/>
            <a:t> </a:t>
          </a:r>
          <a:r>
            <a:rPr lang="en-US" sz="1900" b="0" i="0" dirty="0" err="1"/>
            <a:t>byudjetiga</a:t>
          </a:r>
          <a:r>
            <a:rPr lang="en-US" sz="1900" b="0" i="0" dirty="0"/>
            <a:t> </a:t>
          </a:r>
          <a:r>
            <a:rPr lang="en-US" sz="1900" b="0" i="0" dirty="0" err="1"/>
            <a:t>tegishli</a:t>
          </a:r>
          <a:r>
            <a:rPr lang="en-US" sz="1900" b="0" i="0" dirty="0"/>
            <a:t>. </a:t>
          </a:r>
          <a:r>
            <a:rPr lang="en-US" sz="1900" b="0" i="0" dirty="0" err="1"/>
            <a:t>Xorvatiya</a:t>
          </a:r>
          <a:r>
            <a:rPr lang="en-US" sz="1900" b="0" i="0" dirty="0"/>
            <a:t> </a:t>
          </a:r>
          <a:r>
            <a:rPr lang="en-US" sz="1900" b="0" i="0" dirty="0" err="1"/>
            <a:t>milliy</a:t>
          </a:r>
          <a:r>
            <a:rPr lang="en-US" sz="1900" b="0" i="0" dirty="0"/>
            <a:t> </a:t>
          </a:r>
          <a:r>
            <a:rPr lang="en-US" sz="1900" b="0" i="0" dirty="0" err="1"/>
            <a:t>bankining</a:t>
          </a:r>
          <a:r>
            <a:rPr lang="en-US" sz="1900" b="0" i="0" dirty="0"/>
            <a:t> </a:t>
          </a:r>
          <a:r>
            <a:rPr lang="en-US" sz="1900" b="0" i="0" dirty="0" err="1"/>
            <a:t>mavqei</a:t>
          </a:r>
          <a:r>
            <a:rPr lang="en-US" sz="1900" b="0" i="0" dirty="0"/>
            <a:t> </a:t>
          </a:r>
          <a:r>
            <a:rPr lang="en-US" sz="1900" b="0" i="0" dirty="0" err="1"/>
            <a:t>qonun</a:t>
          </a:r>
          <a:r>
            <a:rPr lang="en-US" sz="1900" b="0" i="0" dirty="0"/>
            <a:t> </a:t>
          </a:r>
          <a:r>
            <a:rPr lang="en-US" sz="1900" b="0" i="0" dirty="0" err="1"/>
            <a:t>bilan</a:t>
          </a:r>
          <a:r>
            <a:rPr lang="en-US" sz="1900" b="0" i="0" dirty="0"/>
            <a:t> </a:t>
          </a:r>
          <a:r>
            <a:rPr lang="en-US" sz="1900" b="0" i="0" dirty="0" err="1"/>
            <a:t>belgilanadi</a:t>
          </a:r>
          <a:r>
            <a:rPr lang="en-US" sz="1900" b="0" i="0" dirty="0"/>
            <a:t>.</a:t>
          </a:r>
          <a:endParaRPr lang="ru-RU" sz="1900" dirty="0"/>
        </a:p>
      </dgm:t>
    </dgm:pt>
    <dgm:pt modelId="{1361B71D-DAF2-4904-B158-8D2B7069229B}" type="parTrans" cxnId="{4FC7D123-763C-43EA-8915-2861167B22EE}">
      <dgm:prSet/>
      <dgm:spPr/>
      <dgm:t>
        <a:bodyPr/>
        <a:lstStyle/>
        <a:p>
          <a:endParaRPr lang="ru-RU"/>
        </a:p>
      </dgm:t>
    </dgm:pt>
    <dgm:pt modelId="{6501138D-54A2-4036-9CDC-85CC07615C9D}" type="sibTrans" cxnId="{4FC7D123-763C-43EA-8915-2861167B22EE}">
      <dgm:prSet/>
      <dgm:spPr/>
      <dgm:t>
        <a:bodyPr/>
        <a:lstStyle/>
        <a:p>
          <a:endParaRPr lang="ru-RU"/>
        </a:p>
      </dgm:t>
    </dgm:pt>
    <dgm:pt modelId="{7D988EFD-7D98-4FAA-A35F-8CFFEF78B7E1}">
      <dgm:prSet phldrT="[Текст]" custT="1"/>
      <dgm:spPr/>
      <dgm:t>
        <a:bodyPr/>
        <a:lstStyle/>
        <a:p>
          <a:r>
            <a:rPr lang="en-US" sz="2400" b="0" i="0" dirty="0"/>
            <a:t>"1997 </a:t>
          </a:r>
          <a:r>
            <a:rPr lang="en-US" sz="2400" b="0" i="0" dirty="0" err="1"/>
            <a:t>yilda</a:t>
          </a:r>
          <a:r>
            <a:rPr lang="en-US" sz="2400" b="0" i="0" dirty="0"/>
            <a:t> </a:t>
          </a:r>
          <a:r>
            <a:rPr lang="en-US" sz="2400" b="0" i="0" dirty="0" err="1"/>
            <a:t>Xorvatiya</a:t>
          </a:r>
          <a:r>
            <a:rPr lang="en-US" sz="2400" b="0" i="0" dirty="0"/>
            <a:t> </a:t>
          </a:r>
          <a:r>
            <a:rPr lang="en-US" sz="2400" b="0" i="0" dirty="0" err="1"/>
            <a:t>Konstitutsiyasiga</a:t>
          </a:r>
          <a:r>
            <a:rPr lang="en-US" sz="2400" b="0" i="0" dirty="0"/>
            <a:t> </a:t>
          </a:r>
          <a:r>
            <a:rPr lang="en-US" sz="2400" b="0" i="0" dirty="0" err="1"/>
            <a:t>kiritilgan</a:t>
          </a:r>
          <a:r>
            <a:rPr lang="en-US" sz="2400" b="0" i="0" dirty="0"/>
            <a:t> </a:t>
          </a:r>
          <a:r>
            <a:rPr lang="en-US" sz="2400" b="0" i="0" dirty="0" err="1"/>
            <a:t>o'zgartishlarga</a:t>
          </a:r>
          <a:r>
            <a:rPr lang="en-US" sz="2400" b="0" i="0" dirty="0"/>
            <a:t> </a:t>
          </a:r>
          <a:r>
            <a:rPr lang="en-US" sz="2400" b="0" i="0" dirty="0" err="1"/>
            <a:t>binoan</a:t>
          </a:r>
          <a:r>
            <a:rPr lang="en-US" sz="2400" b="0" i="0" dirty="0"/>
            <a:t> </a:t>
          </a:r>
          <a:r>
            <a:rPr lang="en-US" sz="2400" b="0" i="0" dirty="0" err="1"/>
            <a:t>bankning</a:t>
          </a:r>
          <a:r>
            <a:rPr lang="en-US" sz="2400" b="0" i="0" dirty="0"/>
            <a:t> </a:t>
          </a:r>
          <a:r>
            <a:rPr lang="en-US" sz="2400" b="0" i="0" dirty="0" err="1"/>
            <a:t>avvalgi</a:t>
          </a:r>
          <a:r>
            <a:rPr lang="en-US" sz="2400" b="0" i="0" dirty="0"/>
            <a:t> </a:t>
          </a:r>
          <a:r>
            <a:rPr lang="en-US" sz="2400" b="0" i="0" dirty="0" err="1"/>
            <a:t>nomi</a:t>
          </a:r>
          <a:r>
            <a:rPr lang="en-US" sz="2400" b="0" i="0" dirty="0"/>
            <a:t> </a:t>
          </a:r>
          <a:r>
            <a:rPr lang="en-US" sz="2400" b="0" i="1" dirty="0" err="1"/>
            <a:t>Xorvatiya</a:t>
          </a:r>
          <a:r>
            <a:rPr lang="en-US" sz="2400" b="0" i="1" dirty="0"/>
            <a:t> </a:t>
          </a:r>
          <a:r>
            <a:rPr lang="en-US" sz="2400" b="0" i="1" dirty="0" err="1"/>
            <a:t>milliy</a:t>
          </a:r>
          <a:r>
            <a:rPr lang="en-US" sz="2400" b="0" i="1" dirty="0"/>
            <a:t> </a:t>
          </a:r>
          <a:r>
            <a:rPr lang="en-US" sz="2400" b="0" i="1" dirty="0" err="1"/>
            <a:t>banki</a:t>
          </a:r>
          <a:r>
            <a:rPr lang="en-US" sz="2400" b="0" i="0" dirty="0"/>
            <a:t> (</a:t>
          </a:r>
          <a:r>
            <a:rPr lang="en-US" sz="2400" b="0" i="0" dirty="0" err="1"/>
            <a:t>Xorvat</a:t>
          </a:r>
          <a:r>
            <a:rPr lang="en-US" sz="2400" b="0" i="0" dirty="0"/>
            <a:t>: </a:t>
          </a:r>
          <a:r>
            <a:rPr lang="en-US" sz="2400" b="0" i="1" dirty="0" err="1"/>
            <a:t>Narodna</a:t>
          </a:r>
          <a:r>
            <a:rPr lang="en-US" sz="2400" b="0" i="1" dirty="0"/>
            <a:t> </a:t>
          </a:r>
          <a:r>
            <a:rPr lang="en-US" sz="2400" b="0" i="1" dirty="0" err="1"/>
            <a:t>banka</a:t>
          </a:r>
          <a:r>
            <a:rPr lang="en-US" sz="2400" b="0" i="1" dirty="0"/>
            <a:t> </a:t>
          </a:r>
          <a:r>
            <a:rPr lang="en-US" sz="2400" b="0" i="1" dirty="0" err="1"/>
            <a:t>Hrvatske</a:t>
          </a:r>
          <a:r>
            <a:rPr lang="en-US" sz="2400" b="0" i="0" dirty="0"/>
            <a:t>) ga </a:t>
          </a:r>
          <a:r>
            <a:rPr lang="en-US" sz="2400" b="0" i="0" dirty="0" err="1"/>
            <a:t>o'zgartirildi</a:t>
          </a:r>
          <a:r>
            <a:rPr lang="en-US" sz="2400" b="0" i="0" dirty="0"/>
            <a:t> </a:t>
          </a:r>
          <a:r>
            <a:rPr lang="en-US" sz="2400" b="0" i="1" dirty="0" err="1"/>
            <a:t>Xorvatiya</a:t>
          </a:r>
          <a:r>
            <a:rPr lang="en-US" sz="2400" b="0" i="1" dirty="0"/>
            <a:t> </a:t>
          </a:r>
          <a:r>
            <a:rPr lang="en-US" sz="2400" b="0" i="1" dirty="0" err="1"/>
            <a:t>milliy</a:t>
          </a:r>
          <a:r>
            <a:rPr lang="en-US" sz="2400" b="0" i="1" dirty="0"/>
            <a:t> </a:t>
          </a:r>
          <a:r>
            <a:rPr lang="en-US" sz="2400" b="0" i="1" dirty="0" err="1"/>
            <a:t>banki</a:t>
          </a:r>
          <a:r>
            <a:rPr lang="en-US" sz="2400" b="0" i="0" dirty="0"/>
            <a:t> (</a:t>
          </a:r>
          <a:r>
            <a:rPr lang="en-US" sz="2400" b="0" i="0" dirty="0" err="1"/>
            <a:t>Xorvat</a:t>
          </a:r>
          <a:r>
            <a:rPr lang="en-US" sz="2400" b="0" i="0" dirty="0"/>
            <a:t>: </a:t>
          </a:r>
          <a:r>
            <a:rPr lang="en-US" sz="2400" b="0" i="1" dirty="0"/>
            <a:t>Hrvatska </a:t>
          </a:r>
          <a:r>
            <a:rPr lang="en-US" sz="2400" b="0" i="1" dirty="0" err="1"/>
            <a:t>narodna</a:t>
          </a:r>
          <a:r>
            <a:rPr lang="en-US" sz="2400" b="0" i="1" dirty="0"/>
            <a:t> </a:t>
          </a:r>
          <a:r>
            <a:rPr lang="en-US" sz="2400" b="0" i="1" dirty="0" err="1"/>
            <a:t>banka</a:t>
          </a:r>
          <a:r>
            <a:rPr lang="en-US" sz="2400" b="0" i="0" dirty="0"/>
            <a:t>).</a:t>
          </a:r>
          <a:endParaRPr lang="ru-RU" sz="2400" dirty="0"/>
        </a:p>
      </dgm:t>
    </dgm:pt>
    <dgm:pt modelId="{0616952B-62E2-49F0-AAD2-2DCE8CD7CB14}" type="parTrans" cxnId="{366C76E6-17A8-48A4-9022-368843C362D9}">
      <dgm:prSet/>
      <dgm:spPr/>
      <dgm:t>
        <a:bodyPr/>
        <a:lstStyle/>
        <a:p>
          <a:endParaRPr lang="ru-RU"/>
        </a:p>
      </dgm:t>
    </dgm:pt>
    <dgm:pt modelId="{127220C5-DCBD-4DB6-AE20-55BF6A2FB981}" type="sibTrans" cxnId="{366C76E6-17A8-48A4-9022-368843C362D9}">
      <dgm:prSet/>
      <dgm:spPr/>
      <dgm:t>
        <a:bodyPr/>
        <a:lstStyle/>
        <a:p>
          <a:endParaRPr lang="ru-RU"/>
        </a:p>
      </dgm:t>
    </dgm:pt>
    <dgm:pt modelId="{74277B93-0FEE-45F7-B2F9-AC38CD3C615C}" type="pres">
      <dgm:prSet presAssocID="{C53F9C72-E699-4826-8321-D991FBA79A4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DB9151-695F-402F-A357-89B14611A64F}" type="pres">
      <dgm:prSet presAssocID="{C53F9C72-E699-4826-8321-D991FBA79A4A}" presName="dummyMaxCanvas" presStyleCnt="0">
        <dgm:presLayoutVars/>
      </dgm:prSet>
      <dgm:spPr/>
    </dgm:pt>
    <dgm:pt modelId="{F4A90BAE-1146-4BCB-A524-06DE92EDE6F8}" type="pres">
      <dgm:prSet presAssocID="{C53F9C72-E699-4826-8321-D991FBA79A4A}" presName="TwoNodes_1" presStyleLbl="node1" presStyleIdx="0" presStyleCnt="2" custLinFactNeighborX="-290" custLinFactNeighborY="-77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939875-BDF5-4C1F-920A-747D0D6E52D1}" type="pres">
      <dgm:prSet presAssocID="{C53F9C72-E699-4826-8321-D991FBA79A4A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E756EF-E0B1-46DF-9F83-F108F3C905B0}" type="pres">
      <dgm:prSet presAssocID="{C53F9C72-E699-4826-8321-D991FBA79A4A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CA551F-EF4B-49E1-A5E9-AE15961E9C5B}" type="pres">
      <dgm:prSet presAssocID="{C53F9C72-E699-4826-8321-D991FBA79A4A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66EC16-9C16-4A6D-9CFC-4F0687ED45D2}" type="pres">
      <dgm:prSet presAssocID="{C53F9C72-E699-4826-8321-D991FBA79A4A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F66548-CEF5-462D-8958-A05C6A48D0AF}" type="presOf" srcId="{54817D34-9DA8-48C6-AA49-C9825B8EF4E8}" destId="{F4A90BAE-1146-4BCB-A524-06DE92EDE6F8}" srcOrd="0" destOrd="0" presId="urn:microsoft.com/office/officeart/2005/8/layout/vProcess5"/>
    <dgm:cxn modelId="{FBFAD336-7E25-4B3E-90CD-AE785EF62C64}" type="presOf" srcId="{7D988EFD-7D98-4FAA-A35F-8CFFEF78B7E1}" destId="{F8939875-BDF5-4C1F-920A-747D0D6E52D1}" srcOrd="0" destOrd="0" presId="urn:microsoft.com/office/officeart/2005/8/layout/vProcess5"/>
    <dgm:cxn modelId="{4FC7D123-763C-43EA-8915-2861167B22EE}" srcId="{C53F9C72-E699-4826-8321-D991FBA79A4A}" destId="{54817D34-9DA8-48C6-AA49-C9825B8EF4E8}" srcOrd="0" destOrd="0" parTransId="{1361B71D-DAF2-4904-B158-8D2B7069229B}" sibTransId="{6501138D-54A2-4036-9CDC-85CC07615C9D}"/>
    <dgm:cxn modelId="{98D2C50C-0769-4BC9-AD6E-A7B58E3C9895}" type="presOf" srcId="{7D988EFD-7D98-4FAA-A35F-8CFFEF78B7E1}" destId="{8166EC16-9C16-4A6D-9CFC-4F0687ED45D2}" srcOrd="1" destOrd="0" presId="urn:microsoft.com/office/officeart/2005/8/layout/vProcess5"/>
    <dgm:cxn modelId="{9DC0DB64-588A-4C5E-A046-87F0D9C682A8}" type="presOf" srcId="{C53F9C72-E699-4826-8321-D991FBA79A4A}" destId="{74277B93-0FEE-45F7-B2F9-AC38CD3C615C}" srcOrd="0" destOrd="0" presId="urn:microsoft.com/office/officeart/2005/8/layout/vProcess5"/>
    <dgm:cxn modelId="{DCF19F64-B876-4621-90E4-BA2A6CB28E0C}" type="presOf" srcId="{54817D34-9DA8-48C6-AA49-C9825B8EF4E8}" destId="{ABCA551F-EF4B-49E1-A5E9-AE15961E9C5B}" srcOrd="1" destOrd="0" presId="urn:microsoft.com/office/officeart/2005/8/layout/vProcess5"/>
    <dgm:cxn modelId="{81E3257F-0060-46B3-A814-23BD13543436}" type="presOf" srcId="{6501138D-54A2-4036-9CDC-85CC07615C9D}" destId="{EDE756EF-E0B1-46DF-9F83-F108F3C905B0}" srcOrd="0" destOrd="0" presId="urn:microsoft.com/office/officeart/2005/8/layout/vProcess5"/>
    <dgm:cxn modelId="{366C76E6-17A8-48A4-9022-368843C362D9}" srcId="{C53F9C72-E699-4826-8321-D991FBA79A4A}" destId="{7D988EFD-7D98-4FAA-A35F-8CFFEF78B7E1}" srcOrd="1" destOrd="0" parTransId="{0616952B-62E2-49F0-AAD2-2DCE8CD7CB14}" sibTransId="{127220C5-DCBD-4DB6-AE20-55BF6A2FB981}"/>
    <dgm:cxn modelId="{95A88D5B-5688-4477-9E50-E44A42664939}" type="presParOf" srcId="{74277B93-0FEE-45F7-B2F9-AC38CD3C615C}" destId="{82DB9151-695F-402F-A357-89B14611A64F}" srcOrd="0" destOrd="0" presId="urn:microsoft.com/office/officeart/2005/8/layout/vProcess5"/>
    <dgm:cxn modelId="{50083F44-F63B-4A6D-97E2-31DB9E9FF86D}" type="presParOf" srcId="{74277B93-0FEE-45F7-B2F9-AC38CD3C615C}" destId="{F4A90BAE-1146-4BCB-A524-06DE92EDE6F8}" srcOrd="1" destOrd="0" presId="urn:microsoft.com/office/officeart/2005/8/layout/vProcess5"/>
    <dgm:cxn modelId="{B5ACF28B-D285-4981-9396-653AC156F3A1}" type="presParOf" srcId="{74277B93-0FEE-45F7-B2F9-AC38CD3C615C}" destId="{F8939875-BDF5-4C1F-920A-747D0D6E52D1}" srcOrd="2" destOrd="0" presId="urn:microsoft.com/office/officeart/2005/8/layout/vProcess5"/>
    <dgm:cxn modelId="{44889466-5F34-4477-BD85-832CCA6C9666}" type="presParOf" srcId="{74277B93-0FEE-45F7-B2F9-AC38CD3C615C}" destId="{EDE756EF-E0B1-46DF-9F83-F108F3C905B0}" srcOrd="3" destOrd="0" presId="urn:microsoft.com/office/officeart/2005/8/layout/vProcess5"/>
    <dgm:cxn modelId="{8D7DED29-7623-46B9-83FC-E887944C0618}" type="presParOf" srcId="{74277B93-0FEE-45F7-B2F9-AC38CD3C615C}" destId="{ABCA551F-EF4B-49E1-A5E9-AE15961E9C5B}" srcOrd="4" destOrd="0" presId="urn:microsoft.com/office/officeart/2005/8/layout/vProcess5"/>
    <dgm:cxn modelId="{1E1116CD-DED9-41B2-BF4C-EA3FE470E7E3}" type="presParOf" srcId="{74277B93-0FEE-45F7-B2F9-AC38CD3C615C}" destId="{8166EC16-9C16-4A6D-9CFC-4F0687ED45D2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CA2E3B-181C-4EB2-BE18-CCA18FA24FE5}" type="doc">
      <dgm:prSet loTypeId="urn:microsoft.com/office/officeart/2005/8/layout/hList7#1" loCatId="process" qsTypeId="urn:microsoft.com/office/officeart/2005/8/quickstyle/simple1" qsCatId="simple" csTypeId="urn:microsoft.com/office/officeart/2005/8/colors/colorful4" csCatId="colorful" phldr="1"/>
      <dgm:spPr/>
    </dgm:pt>
    <dgm:pt modelId="{CE6D6173-98EA-425C-8FA1-0C4CEE7DDF8F}">
      <dgm:prSet phldrT="[Текст]" custT="1"/>
      <dgm:spPr/>
      <dgm:t>
        <a:bodyPr/>
        <a:lstStyle/>
        <a:p>
          <a:r>
            <a:rPr lang="en-US" sz="2000" b="0" i="0" dirty="0" err="1"/>
            <a:t>Xorvatiya</a:t>
          </a:r>
          <a:r>
            <a:rPr lang="en-US" sz="2000" b="0" i="0" dirty="0"/>
            <a:t> </a:t>
          </a:r>
          <a:r>
            <a:rPr lang="en-US" sz="2000" b="0" i="0" dirty="0" err="1"/>
            <a:t>milliy</a:t>
          </a:r>
          <a:r>
            <a:rPr lang="en-US" sz="2000" b="0" i="0" dirty="0"/>
            <a:t> </a:t>
          </a:r>
          <a:r>
            <a:rPr lang="en-US" sz="2000" b="0" i="0" dirty="0" err="1"/>
            <a:t>banki</a:t>
          </a:r>
          <a:r>
            <a:rPr lang="en-US" sz="2000" b="0" i="0" dirty="0"/>
            <a:t> </a:t>
          </a:r>
          <a:r>
            <a:rPr lang="en-US" sz="2000" b="0" i="0" dirty="0" err="1"/>
            <a:t>Xorvatiya</a:t>
          </a:r>
          <a:r>
            <a:rPr lang="en-US" sz="2000" b="0" i="0" dirty="0"/>
            <a:t> </a:t>
          </a:r>
          <a:r>
            <a:rPr lang="en-US" sz="2000" b="0" i="0" dirty="0" err="1"/>
            <a:t>Respublikasining</a:t>
          </a:r>
          <a:r>
            <a:rPr lang="en-US" sz="2000" b="0" i="0" dirty="0"/>
            <a:t> </a:t>
          </a:r>
          <a:r>
            <a:rPr lang="en-US" sz="2000" b="0" i="0" dirty="0" err="1"/>
            <a:t>markaziy</a:t>
          </a:r>
          <a:r>
            <a:rPr lang="en-US" sz="2000" b="0" i="0" dirty="0"/>
            <a:t> </a:t>
          </a:r>
          <a:r>
            <a:rPr lang="en-US" sz="2000" b="0" i="0" dirty="0" err="1"/>
            <a:t>banki</a:t>
          </a:r>
          <a:r>
            <a:rPr lang="en-US" sz="2000" b="0" i="0" dirty="0"/>
            <a:t> </a:t>
          </a:r>
          <a:r>
            <a:rPr lang="en-US" sz="2000" b="0" i="0" dirty="0" err="1"/>
            <a:t>va</a:t>
          </a:r>
          <a:r>
            <a:rPr lang="en-US" sz="2000" b="0" i="0" dirty="0"/>
            <a:t> Evropa </a:t>
          </a:r>
          <a:r>
            <a:rPr lang="en-US" sz="2000" b="0" i="0" dirty="0" err="1"/>
            <a:t>Markaziy</a:t>
          </a:r>
          <a:r>
            <a:rPr lang="en-US" sz="2000" b="0" i="0" dirty="0"/>
            <a:t> </a:t>
          </a:r>
          <a:r>
            <a:rPr lang="en-US" sz="2000" b="0" i="0" dirty="0" err="1"/>
            <a:t>banklar</a:t>
          </a:r>
          <a:r>
            <a:rPr lang="en-US" sz="2000" b="0" i="0" dirty="0"/>
            <a:t> </a:t>
          </a:r>
          <a:r>
            <a:rPr lang="en-US" sz="2000" b="0" i="0" dirty="0" err="1"/>
            <a:t>tizimining</a:t>
          </a:r>
          <a:r>
            <a:rPr lang="en-US" sz="2000" b="0" i="0" dirty="0"/>
            <a:t> </a:t>
          </a:r>
          <a:r>
            <a:rPr lang="en-US" sz="2000" b="0" i="0" dirty="0" err="1"/>
            <a:t>bir</a:t>
          </a:r>
          <a:r>
            <a:rPr lang="en-US" sz="2000" b="0" i="0" dirty="0"/>
            <a:t> </a:t>
          </a:r>
          <a:r>
            <a:rPr lang="en-US" sz="2000" b="0" i="0" dirty="0" err="1"/>
            <a:t>qismidir</a:t>
          </a:r>
          <a:r>
            <a:rPr lang="en-US" sz="2000" b="0" i="0" dirty="0"/>
            <a:t>. </a:t>
          </a:r>
          <a:r>
            <a:rPr lang="en-US" sz="2000" b="0" i="0" dirty="0" err="1"/>
            <a:t>CNBning</a:t>
          </a:r>
          <a:r>
            <a:rPr lang="en-US" sz="2000" b="0" i="0" dirty="0"/>
            <a:t> </a:t>
          </a:r>
          <a:r>
            <a:rPr lang="en-US" sz="2000" b="0" i="0" dirty="0" err="1"/>
            <a:t>asosiy</a:t>
          </a:r>
          <a:r>
            <a:rPr lang="en-US" sz="2000" b="0" i="0" dirty="0"/>
            <a:t> </a:t>
          </a:r>
          <a:r>
            <a:rPr lang="en-US" sz="2000" b="0" i="0" dirty="0" err="1"/>
            <a:t>maqsadi</a:t>
          </a:r>
          <a:r>
            <a:rPr lang="en-US" sz="2000" b="0" i="0" dirty="0"/>
            <a:t> </a:t>
          </a:r>
          <a:r>
            <a:rPr lang="en-US" sz="2000" b="0" i="0" dirty="0" err="1"/>
            <a:t>narxlar</a:t>
          </a:r>
          <a:r>
            <a:rPr lang="en-US" sz="2000" b="0" i="0" dirty="0"/>
            <a:t> </a:t>
          </a:r>
          <a:r>
            <a:rPr lang="en-US" sz="2000" b="0" i="0" dirty="0" err="1"/>
            <a:t>barqarorligini</a:t>
          </a:r>
          <a:r>
            <a:rPr lang="en-US" sz="2000" b="0" i="0" dirty="0"/>
            <a:t> </a:t>
          </a:r>
          <a:r>
            <a:rPr lang="en-US" sz="2000" b="0" i="0" dirty="0" err="1"/>
            <a:t>va</a:t>
          </a:r>
          <a:r>
            <a:rPr lang="en-US" sz="2000" b="0" i="0" dirty="0"/>
            <a:t> </a:t>
          </a:r>
          <a:r>
            <a:rPr lang="en-US" sz="2000" b="0" i="0" dirty="0" err="1"/>
            <a:t>umuman</a:t>
          </a:r>
          <a:r>
            <a:rPr lang="en-US" sz="2000" b="0" i="0" dirty="0"/>
            <a:t> </a:t>
          </a:r>
          <a:r>
            <a:rPr lang="en-US" sz="2000" b="0" i="0" dirty="0" err="1"/>
            <a:t>moliya</a:t>
          </a:r>
          <a:r>
            <a:rPr lang="en-US" sz="2000" b="0" i="0" dirty="0"/>
            <a:t> </a:t>
          </a:r>
          <a:r>
            <a:rPr lang="en-US" sz="2000" b="0" i="0" dirty="0" err="1"/>
            <a:t>tizimining</a:t>
          </a:r>
          <a:r>
            <a:rPr lang="en-US" sz="2000" b="0" i="0" dirty="0"/>
            <a:t> </a:t>
          </a:r>
          <a:r>
            <a:rPr lang="en-US" sz="2000" b="0" i="0" dirty="0" err="1"/>
            <a:t>barqarorligini</a:t>
          </a:r>
          <a:r>
            <a:rPr lang="en-US" sz="2000" b="0" i="0" dirty="0"/>
            <a:t> </a:t>
          </a:r>
          <a:r>
            <a:rPr lang="en-US" sz="2000" b="0" i="0" dirty="0" err="1"/>
            <a:t>ta'minlashdir</a:t>
          </a:r>
          <a:r>
            <a:rPr lang="en-US" sz="2000" b="0" i="0" dirty="0"/>
            <a:t>.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EABF3B-1628-445C-952F-ED52683C8F00}" type="parTrans" cxnId="{B287A6C5-D8B6-4E46-9235-1769A9A4F15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CCA92B-4A4D-46F4-AC95-20EF3A36623C}" type="sibTrans" cxnId="{B287A6C5-D8B6-4E46-9235-1769A9A4F15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ADBE30-5E44-4796-80B0-9C9F2090E2BE}">
      <dgm:prSet phldrT="[Текст]" custT="1"/>
      <dgm:spPr/>
      <dgm:t>
        <a:bodyPr/>
        <a:lstStyle/>
        <a:p>
          <a:r>
            <a:rPr lang="en-US" sz="2000" b="0" i="0" dirty="0" err="1"/>
            <a:t>Xorvatiya</a:t>
          </a:r>
          <a:r>
            <a:rPr lang="en-US" sz="2000" b="0" i="0" dirty="0"/>
            <a:t> </a:t>
          </a:r>
          <a:r>
            <a:rPr lang="en-US" sz="2000" b="0" i="0" dirty="0" err="1"/>
            <a:t>milliy</a:t>
          </a:r>
          <a:r>
            <a:rPr lang="en-US" sz="2000" b="0" i="0" dirty="0"/>
            <a:t> </a:t>
          </a:r>
          <a:r>
            <a:rPr lang="en-US" sz="2000" b="0" i="0" dirty="0" err="1"/>
            <a:t>banki</a:t>
          </a:r>
          <a:r>
            <a:rPr lang="en-US" sz="2000" b="0" i="0" dirty="0"/>
            <a:t> </a:t>
          </a:r>
          <a:r>
            <a:rPr lang="en-US" sz="2000" b="0" i="0" dirty="0" err="1"/>
            <a:t>pul-kredit</a:t>
          </a:r>
          <a:r>
            <a:rPr lang="en-US" sz="2000" b="0" i="0" dirty="0"/>
            <a:t> </a:t>
          </a:r>
          <a:r>
            <a:rPr lang="en-US" sz="2000" b="0" i="0" dirty="0" err="1"/>
            <a:t>siyosatini</a:t>
          </a:r>
          <a:r>
            <a:rPr lang="en-US" sz="2000" b="0" i="0" dirty="0"/>
            <a:t> </a:t>
          </a:r>
          <a:r>
            <a:rPr lang="en-US" sz="2000" b="0" i="0" dirty="0" err="1"/>
            <a:t>olib</a:t>
          </a:r>
          <a:r>
            <a:rPr lang="en-US" sz="2000" b="0" i="0" dirty="0"/>
            <a:t> </a:t>
          </a:r>
          <a:r>
            <a:rPr lang="en-US" sz="2000" b="0" i="0" dirty="0" err="1"/>
            <a:t>boradi</a:t>
          </a:r>
          <a:r>
            <a:rPr lang="en-US" sz="2000" b="0" i="0" dirty="0"/>
            <a:t>, </a:t>
          </a:r>
          <a:r>
            <a:rPr lang="en-US" sz="2000" b="0" i="0" dirty="0" err="1"/>
            <a:t>Xorvatiya</a:t>
          </a:r>
          <a:r>
            <a:rPr lang="en-US" sz="2000" b="0" i="0" dirty="0"/>
            <a:t> </a:t>
          </a:r>
          <a:r>
            <a:rPr lang="en-US" sz="2000" b="0" i="0" dirty="0" err="1"/>
            <a:t>Respublikasining</a:t>
          </a:r>
          <a:r>
            <a:rPr lang="en-US" sz="2000" b="0" i="0" dirty="0"/>
            <a:t> </a:t>
          </a:r>
          <a:r>
            <a:rPr lang="en-US" sz="2000" b="0" i="0" dirty="0" err="1"/>
            <a:t>xalqaro</a:t>
          </a:r>
          <a:r>
            <a:rPr lang="en-US" sz="2000" b="0" i="0" dirty="0"/>
            <a:t> </a:t>
          </a:r>
          <a:r>
            <a:rPr lang="en-US" sz="2000" b="0" i="0" dirty="0" err="1"/>
            <a:t>zaxiralarini</a:t>
          </a:r>
          <a:r>
            <a:rPr lang="en-US" sz="2000" b="0" i="0" dirty="0"/>
            <a:t> </a:t>
          </a:r>
          <a:r>
            <a:rPr lang="en-US" sz="2000" b="0" i="0" dirty="0" err="1"/>
            <a:t>boshqaradi</a:t>
          </a:r>
          <a:r>
            <a:rPr lang="en-US" sz="2000" b="0" i="0" dirty="0"/>
            <a:t>, </a:t>
          </a:r>
          <a:r>
            <a:rPr lang="en-US" sz="2000" b="0" i="0" dirty="0" err="1"/>
            <a:t>xorvatiya</a:t>
          </a:r>
          <a:r>
            <a:rPr lang="en-US" sz="2000" b="0" i="0" dirty="0"/>
            <a:t> </a:t>
          </a:r>
          <a:r>
            <a:rPr lang="en-US" sz="2000" b="0" i="0" dirty="0" err="1"/>
            <a:t>valyutasi</a:t>
          </a:r>
          <a:r>
            <a:rPr lang="en-US" sz="2000" b="0" i="0" dirty="0"/>
            <a:t> - </a:t>
          </a:r>
          <a:r>
            <a:rPr lang="en-US" sz="2000" b="0" i="0" dirty="0" err="1"/>
            <a:t>kunani</a:t>
          </a:r>
          <a:r>
            <a:rPr lang="en-US" sz="2000" b="0" i="0" dirty="0"/>
            <a:t> </a:t>
          </a:r>
          <a:r>
            <a:rPr lang="en-US" sz="2000" b="0" i="0" dirty="0" err="1"/>
            <a:t>chiqaradi</a:t>
          </a:r>
          <a:r>
            <a:rPr lang="en-US" sz="2000" b="0" i="0" dirty="0"/>
            <a:t>, </a:t>
          </a:r>
          <a:r>
            <a:rPr lang="en-US" sz="2000" b="0" i="0" dirty="0" err="1"/>
            <a:t>kredit</a:t>
          </a:r>
          <a:r>
            <a:rPr lang="en-US" sz="2000" b="0" i="0" dirty="0"/>
            <a:t> </a:t>
          </a:r>
          <a:r>
            <a:rPr lang="en-US" sz="2000" b="0" i="0" dirty="0" err="1"/>
            <a:t>tashkilotlari</a:t>
          </a:r>
          <a:r>
            <a:rPr lang="en-US" sz="2000" b="0" i="0" dirty="0"/>
            <a:t>, </a:t>
          </a:r>
          <a:r>
            <a:rPr lang="en-US" sz="2000" b="0" i="0" dirty="0" err="1"/>
            <a:t>kredit</a:t>
          </a:r>
          <a:r>
            <a:rPr lang="en-US" sz="2000" b="0" i="0" dirty="0"/>
            <a:t> </a:t>
          </a:r>
          <a:r>
            <a:rPr lang="en-US" sz="2000" b="0" i="0" dirty="0" err="1"/>
            <a:t>uyushmalari</a:t>
          </a:r>
          <a:r>
            <a:rPr lang="en-US" sz="2000" b="0" i="0" dirty="0"/>
            <a:t>, </a:t>
          </a:r>
          <a:r>
            <a:rPr lang="en-US" sz="2000" b="0" i="0" dirty="0" err="1"/>
            <a:t>to'lov</a:t>
          </a:r>
          <a:r>
            <a:rPr lang="en-US" sz="2000" b="0" i="0" dirty="0"/>
            <a:t> </a:t>
          </a:r>
          <a:r>
            <a:rPr lang="en-US" sz="2000" b="0" i="0" dirty="0" err="1"/>
            <a:t>tashkilotlari</a:t>
          </a:r>
          <a:r>
            <a:rPr lang="en-US" sz="2000" b="0" i="0" dirty="0"/>
            <a:t> </a:t>
          </a:r>
          <a:r>
            <a:rPr lang="en-US" sz="2000" b="0" i="0" dirty="0" err="1"/>
            <a:t>va</a:t>
          </a:r>
          <a:r>
            <a:rPr lang="en-US" sz="2000" b="0" i="0" dirty="0"/>
            <a:t> </a:t>
          </a:r>
          <a:r>
            <a:rPr lang="en-US" sz="2000" b="0" i="0" dirty="0" err="1"/>
            <a:t>elektron</a:t>
          </a:r>
          <a:r>
            <a:rPr lang="en-US" sz="2000" b="0" i="0" dirty="0"/>
            <a:t> </a:t>
          </a:r>
          <a:r>
            <a:rPr lang="en-US" sz="2000" b="0" i="0" dirty="0" err="1"/>
            <a:t>pul</a:t>
          </a:r>
          <a:r>
            <a:rPr lang="en-US" sz="2000" b="0" i="0" dirty="0"/>
            <a:t> </a:t>
          </a:r>
          <a:r>
            <a:rPr lang="en-US" sz="2000" b="0" i="0" dirty="0" err="1"/>
            <a:t>muassasalariga</a:t>
          </a:r>
          <a:r>
            <a:rPr lang="en-US" sz="2000" b="0" i="0" dirty="0"/>
            <a:t> </a:t>
          </a:r>
          <a:r>
            <a:rPr lang="en-US" sz="2000" b="0" i="0" dirty="0" err="1"/>
            <a:t>avtorizatsiya</a:t>
          </a:r>
          <a:r>
            <a:rPr lang="en-US" sz="2000" b="0" i="0" dirty="0"/>
            <a:t> </a:t>
          </a:r>
          <a:r>
            <a:rPr lang="en-US" sz="2000" b="0" i="0" dirty="0" err="1"/>
            <a:t>beradi</a:t>
          </a:r>
          <a:r>
            <a:rPr lang="en-US" sz="2000" b="0" i="0" dirty="0"/>
            <a:t> </a:t>
          </a:r>
          <a:r>
            <a:rPr lang="en-US" sz="2000" b="0" i="0" dirty="0" err="1"/>
            <a:t>va</a:t>
          </a:r>
          <a:r>
            <a:rPr lang="en-US" sz="2000" b="0" i="0" dirty="0"/>
            <a:t> </a:t>
          </a:r>
          <a:r>
            <a:rPr lang="en-US" sz="2000" b="0" i="0" dirty="0" err="1"/>
            <a:t>ularning</a:t>
          </a:r>
          <a:r>
            <a:rPr lang="en-US" sz="2000" b="0" i="0" dirty="0"/>
            <a:t> </a:t>
          </a:r>
          <a:r>
            <a:rPr lang="en-US" sz="2000" b="0" i="0" dirty="0" err="1"/>
            <a:t>ishlashini</a:t>
          </a:r>
          <a:r>
            <a:rPr lang="en-US" sz="2000" b="0" i="0" dirty="0"/>
            <a:t> </a:t>
          </a:r>
          <a:r>
            <a:rPr lang="en-US" sz="2000" b="0" i="0" dirty="0" err="1"/>
            <a:t>nazorat</a:t>
          </a:r>
          <a:r>
            <a:rPr lang="en-US" sz="2000" b="0" i="0" dirty="0"/>
            <a:t> </a:t>
          </a:r>
          <a:r>
            <a:rPr lang="en-US" sz="2000" b="0" i="0" dirty="0" err="1"/>
            <a:t>qiladi</a:t>
          </a:r>
          <a:r>
            <a:rPr lang="en-US" sz="2000" b="0" i="0" dirty="0"/>
            <a:t>. CNB </a:t>
          </a:r>
          <a:r>
            <a:rPr lang="en-US" sz="2000" b="0" i="0" dirty="0" err="1"/>
            <a:t>shuningdek</a:t>
          </a:r>
          <a:r>
            <a:rPr lang="en-US" sz="2000" b="0" i="0" dirty="0"/>
            <a:t> </a:t>
          </a:r>
          <a:r>
            <a:rPr lang="en-US" sz="2000" b="0" i="0" dirty="0" err="1"/>
            <a:t>vakolatli</a:t>
          </a:r>
          <a:r>
            <a:rPr lang="en-US" sz="2000" b="0" i="0" dirty="0"/>
            <a:t> </a:t>
          </a:r>
          <a:r>
            <a:rPr lang="en-US" sz="2000" b="0" i="0" dirty="0" err="1"/>
            <a:t>valyuta</a:t>
          </a:r>
          <a:r>
            <a:rPr lang="en-US" sz="2000" b="0" i="0" dirty="0"/>
            <a:t> </a:t>
          </a:r>
          <a:r>
            <a:rPr lang="en-US" sz="2000" b="0" i="0" dirty="0" err="1"/>
            <a:t>ayirboshlash</a:t>
          </a:r>
          <a:r>
            <a:rPr lang="en-US" sz="2000" b="0" i="0" dirty="0"/>
            <a:t> </a:t>
          </a:r>
          <a:r>
            <a:rPr lang="en-US" sz="2000" b="0" i="0" dirty="0" err="1"/>
            <a:t>shoxobchalarining</a:t>
          </a:r>
          <a:r>
            <a:rPr lang="en-US" sz="2000" b="0" i="0" dirty="0"/>
            <a:t> </a:t>
          </a:r>
          <a:r>
            <a:rPr lang="en-US" sz="2000" b="0" i="0" dirty="0" err="1"/>
            <a:t>ruxsatnomalarini</a:t>
          </a:r>
          <a:r>
            <a:rPr lang="en-US" sz="2000" b="0" i="0" dirty="0"/>
            <a:t> </a:t>
          </a:r>
          <a:r>
            <a:rPr lang="en-US" sz="2000" b="0" i="0" dirty="0" err="1"/>
            <a:t>beradi</a:t>
          </a:r>
          <a:r>
            <a:rPr lang="en-US" sz="2000" b="0" i="0" dirty="0"/>
            <a:t>.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C2291F-1EF9-414F-9C3F-9873C619AA1C}" type="parTrans" cxnId="{D23FB570-0CC4-4D59-B0EE-C9440EC7A86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FC0C7F-1960-47E2-8D89-29F5FDF94789}" type="sibTrans" cxnId="{D23FB570-0CC4-4D59-B0EE-C9440EC7A86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166DCD-40A3-4E1E-8330-C565F4BDAA40}" type="pres">
      <dgm:prSet presAssocID="{85CA2E3B-181C-4EB2-BE18-CCA18FA24FE5}" presName="Name0" presStyleCnt="0">
        <dgm:presLayoutVars>
          <dgm:dir/>
          <dgm:resizeHandles val="exact"/>
        </dgm:presLayoutVars>
      </dgm:prSet>
      <dgm:spPr/>
    </dgm:pt>
    <dgm:pt modelId="{14C8D754-5788-434B-9C0A-6D0621734EBC}" type="pres">
      <dgm:prSet presAssocID="{85CA2E3B-181C-4EB2-BE18-CCA18FA24FE5}" presName="fgShape" presStyleLbl="fgShp" presStyleIdx="0" presStyleCnt="1"/>
      <dgm:spPr/>
    </dgm:pt>
    <dgm:pt modelId="{E300475F-A809-4932-A7D1-3474FE288E09}" type="pres">
      <dgm:prSet presAssocID="{85CA2E3B-181C-4EB2-BE18-CCA18FA24FE5}" presName="linComp" presStyleCnt="0"/>
      <dgm:spPr/>
    </dgm:pt>
    <dgm:pt modelId="{26ABFA67-D812-4A9B-A09B-AE41DC843935}" type="pres">
      <dgm:prSet presAssocID="{CE6D6173-98EA-425C-8FA1-0C4CEE7DDF8F}" presName="compNode" presStyleCnt="0"/>
      <dgm:spPr/>
    </dgm:pt>
    <dgm:pt modelId="{1FB269F1-2291-4417-ABB0-213A167A5D6B}" type="pres">
      <dgm:prSet presAssocID="{CE6D6173-98EA-425C-8FA1-0C4CEE7DDF8F}" presName="bkgdShape" presStyleLbl="node1" presStyleIdx="0" presStyleCnt="2"/>
      <dgm:spPr/>
      <dgm:t>
        <a:bodyPr/>
        <a:lstStyle/>
        <a:p>
          <a:endParaRPr lang="ru-RU"/>
        </a:p>
      </dgm:t>
    </dgm:pt>
    <dgm:pt modelId="{EF7CA191-DCD3-4119-929B-C493F9C27645}" type="pres">
      <dgm:prSet presAssocID="{CE6D6173-98EA-425C-8FA1-0C4CEE7DDF8F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9AD0E5-3800-45B2-AC08-74277AF1DE03}" type="pres">
      <dgm:prSet presAssocID="{CE6D6173-98EA-425C-8FA1-0C4CEE7DDF8F}" presName="invisiNode" presStyleLbl="node1" presStyleIdx="0" presStyleCnt="2"/>
      <dgm:spPr/>
    </dgm:pt>
    <dgm:pt modelId="{6EAB2337-2712-44CC-9767-4B92C130A277}" type="pres">
      <dgm:prSet presAssocID="{CE6D6173-98EA-425C-8FA1-0C4CEE7DDF8F}" presName="imagNode" presStyleLbl="fgImgPlace1" presStyleIdx="0" presStyleCnt="2" custLinFactNeighborY="-16772"/>
      <dgm:spPr>
        <a:blipFill rotWithShape="1">
          <a:blip xmlns:r="http://schemas.openxmlformats.org/officeDocument/2006/relationships" r:embed="rId1"/>
          <a:srcRect/>
          <a:stretch>
            <a:fillRect t="-17000" b="-17000"/>
          </a:stretch>
        </a:blipFill>
      </dgm:spPr>
    </dgm:pt>
    <dgm:pt modelId="{EEA14423-63A9-4043-A75D-28A86D866B65}" type="pres">
      <dgm:prSet presAssocID="{CBCCA92B-4A4D-46F4-AC95-20EF3A36623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FB420C2-83F4-4941-9321-BF5FC5A472B1}" type="pres">
      <dgm:prSet presAssocID="{D3ADBE30-5E44-4796-80B0-9C9F2090E2BE}" presName="compNode" presStyleCnt="0"/>
      <dgm:spPr/>
    </dgm:pt>
    <dgm:pt modelId="{9483755C-C911-40B6-BC85-C29939873AE4}" type="pres">
      <dgm:prSet presAssocID="{D3ADBE30-5E44-4796-80B0-9C9F2090E2BE}" presName="bkgdShape" presStyleLbl="node1" presStyleIdx="1" presStyleCnt="2"/>
      <dgm:spPr/>
      <dgm:t>
        <a:bodyPr/>
        <a:lstStyle/>
        <a:p>
          <a:endParaRPr lang="ru-RU"/>
        </a:p>
      </dgm:t>
    </dgm:pt>
    <dgm:pt modelId="{2A199901-2540-4979-B3EB-C9019462D965}" type="pres">
      <dgm:prSet presAssocID="{D3ADBE30-5E44-4796-80B0-9C9F2090E2BE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3BA6A2-E91F-4336-B643-B327B1F158C7}" type="pres">
      <dgm:prSet presAssocID="{D3ADBE30-5E44-4796-80B0-9C9F2090E2BE}" presName="invisiNode" presStyleLbl="node1" presStyleIdx="1" presStyleCnt="2"/>
      <dgm:spPr/>
    </dgm:pt>
    <dgm:pt modelId="{B9FF64BC-E531-4F5C-BB49-FA1AB64306C7}" type="pres">
      <dgm:prSet presAssocID="{D3ADBE30-5E44-4796-80B0-9C9F2090E2BE}" presName="imagNode" presStyleLbl="fgImgPlace1" presStyleIdx="1" presStyleCnt="2" custLinFactNeighborX="-3654" custLinFactNeighborY="-17316"/>
      <dgm:spPr>
        <a:blipFill rotWithShape="1">
          <a:blip xmlns:r="http://schemas.openxmlformats.org/officeDocument/2006/relationships" r:embed="rId2"/>
          <a:srcRect/>
          <a:stretch>
            <a:fillRect l="-25000" r="-25000"/>
          </a:stretch>
        </a:blipFill>
      </dgm:spPr>
    </dgm:pt>
  </dgm:ptLst>
  <dgm:cxnLst>
    <dgm:cxn modelId="{64C14B87-8438-473C-85A9-AEAB27739E8B}" type="presOf" srcId="{D3ADBE30-5E44-4796-80B0-9C9F2090E2BE}" destId="{9483755C-C911-40B6-BC85-C29939873AE4}" srcOrd="0" destOrd="0" presId="urn:microsoft.com/office/officeart/2005/8/layout/hList7#1"/>
    <dgm:cxn modelId="{3CA24369-C873-41D2-8875-FE09594203E7}" type="presOf" srcId="{CE6D6173-98EA-425C-8FA1-0C4CEE7DDF8F}" destId="{1FB269F1-2291-4417-ABB0-213A167A5D6B}" srcOrd="0" destOrd="0" presId="urn:microsoft.com/office/officeart/2005/8/layout/hList7#1"/>
    <dgm:cxn modelId="{B287A6C5-D8B6-4E46-9235-1769A9A4F154}" srcId="{85CA2E3B-181C-4EB2-BE18-CCA18FA24FE5}" destId="{CE6D6173-98EA-425C-8FA1-0C4CEE7DDF8F}" srcOrd="0" destOrd="0" parTransId="{D7EABF3B-1628-445C-952F-ED52683C8F00}" sibTransId="{CBCCA92B-4A4D-46F4-AC95-20EF3A36623C}"/>
    <dgm:cxn modelId="{CF8A7140-03C7-4805-B92C-836FC09F5E04}" type="presOf" srcId="{D3ADBE30-5E44-4796-80B0-9C9F2090E2BE}" destId="{2A199901-2540-4979-B3EB-C9019462D965}" srcOrd="1" destOrd="0" presId="urn:microsoft.com/office/officeart/2005/8/layout/hList7#1"/>
    <dgm:cxn modelId="{B5616A5E-37E7-49EB-BE5A-BB719644D05B}" type="presOf" srcId="{CBCCA92B-4A4D-46F4-AC95-20EF3A36623C}" destId="{EEA14423-63A9-4043-A75D-28A86D866B65}" srcOrd="0" destOrd="0" presId="urn:microsoft.com/office/officeart/2005/8/layout/hList7#1"/>
    <dgm:cxn modelId="{70894F3B-341F-4839-820E-06A17E012D45}" type="presOf" srcId="{CE6D6173-98EA-425C-8FA1-0C4CEE7DDF8F}" destId="{EF7CA191-DCD3-4119-929B-C493F9C27645}" srcOrd="1" destOrd="0" presId="urn:microsoft.com/office/officeart/2005/8/layout/hList7#1"/>
    <dgm:cxn modelId="{D23FB570-0CC4-4D59-B0EE-C9440EC7A86E}" srcId="{85CA2E3B-181C-4EB2-BE18-CCA18FA24FE5}" destId="{D3ADBE30-5E44-4796-80B0-9C9F2090E2BE}" srcOrd="1" destOrd="0" parTransId="{91C2291F-1EF9-414F-9C3F-9873C619AA1C}" sibTransId="{FEFC0C7F-1960-47E2-8D89-29F5FDF94789}"/>
    <dgm:cxn modelId="{53D5F556-245A-46F2-A84E-4B5D6A7093B5}" type="presOf" srcId="{85CA2E3B-181C-4EB2-BE18-CCA18FA24FE5}" destId="{54166DCD-40A3-4E1E-8330-C565F4BDAA40}" srcOrd="0" destOrd="0" presId="urn:microsoft.com/office/officeart/2005/8/layout/hList7#1"/>
    <dgm:cxn modelId="{9C2C7BE4-0401-4ACE-895B-435406A633C7}" type="presParOf" srcId="{54166DCD-40A3-4E1E-8330-C565F4BDAA40}" destId="{14C8D754-5788-434B-9C0A-6D0621734EBC}" srcOrd="0" destOrd="0" presId="urn:microsoft.com/office/officeart/2005/8/layout/hList7#1"/>
    <dgm:cxn modelId="{DB49D854-F8F9-45CF-BF32-D659E6ABD580}" type="presParOf" srcId="{54166DCD-40A3-4E1E-8330-C565F4BDAA40}" destId="{E300475F-A809-4932-A7D1-3474FE288E09}" srcOrd="1" destOrd="0" presId="urn:microsoft.com/office/officeart/2005/8/layout/hList7#1"/>
    <dgm:cxn modelId="{3A383731-9B34-491B-B543-9F923227DADC}" type="presParOf" srcId="{E300475F-A809-4932-A7D1-3474FE288E09}" destId="{26ABFA67-D812-4A9B-A09B-AE41DC843935}" srcOrd="0" destOrd="0" presId="urn:microsoft.com/office/officeart/2005/8/layout/hList7#1"/>
    <dgm:cxn modelId="{EBE52343-2303-4AAA-85A0-9393A378AD1B}" type="presParOf" srcId="{26ABFA67-D812-4A9B-A09B-AE41DC843935}" destId="{1FB269F1-2291-4417-ABB0-213A167A5D6B}" srcOrd="0" destOrd="0" presId="urn:microsoft.com/office/officeart/2005/8/layout/hList7#1"/>
    <dgm:cxn modelId="{9994AD75-6E62-4595-AB03-0B7D50292F95}" type="presParOf" srcId="{26ABFA67-D812-4A9B-A09B-AE41DC843935}" destId="{EF7CA191-DCD3-4119-929B-C493F9C27645}" srcOrd="1" destOrd="0" presId="urn:microsoft.com/office/officeart/2005/8/layout/hList7#1"/>
    <dgm:cxn modelId="{CC3E1A6D-528E-4C54-8286-5CBB3222CD7B}" type="presParOf" srcId="{26ABFA67-D812-4A9B-A09B-AE41DC843935}" destId="{809AD0E5-3800-45B2-AC08-74277AF1DE03}" srcOrd="2" destOrd="0" presId="urn:microsoft.com/office/officeart/2005/8/layout/hList7#1"/>
    <dgm:cxn modelId="{5EAD8ABB-E9DC-43F3-981B-C052D10121E2}" type="presParOf" srcId="{26ABFA67-D812-4A9B-A09B-AE41DC843935}" destId="{6EAB2337-2712-44CC-9767-4B92C130A277}" srcOrd="3" destOrd="0" presId="urn:microsoft.com/office/officeart/2005/8/layout/hList7#1"/>
    <dgm:cxn modelId="{32398690-5CA9-421E-BD49-83A3DD2DFA4D}" type="presParOf" srcId="{E300475F-A809-4932-A7D1-3474FE288E09}" destId="{EEA14423-63A9-4043-A75D-28A86D866B65}" srcOrd="1" destOrd="0" presId="urn:microsoft.com/office/officeart/2005/8/layout/hList7#1"/>
    <dgm:cxn modelId="{5FBC787D-EBF5-4BAA-A1CB-0B7C2B3D177F}" type="presParOf" srcId="{E300475F-A809-4932-A7D1-3474FE288E09}" destId="{6FB420C2-83F4-4941-9321-BF5FC5A472B1}" srcOrd="2" destOrd="0" presId="urn:microsoft.com/office/officeart/2005/8/layout/hList7#1"/>
    <dgm:cxn modelId="{564227B3-0EA8-45B8-9733-B9E012D451F6}" type="presParOf" srcId="{6FB420C2-83F4-4941-9321-BF5FC5A472B1}" destId="{9483755C-C911-40B6-BC85-C29939873AE4}" srcOrd="0" destOrd="0" presId="urn:microsoft.com/office/officeart/2005/8/layout/hList7#1"/>
    <dgm:cxn modelId="{29F98DCE-6C39-4BCF-94CA-8060FAEDDE50}" type="presParOf" srcId="{6FB420C2-83F4-4941-9321-BF5FC5A472B1}" destId="{2A199901-2540-4979-B3EB-C9019462D965}" srcOrd="1" destOrd="0" presId="urn:microsoft.com/office/officeart/2005/8/layout/hList7#1"/>
    <dgm:cxn modelId="{9537AC50-6D3B-40E5-81BF-4F443F587F0F}" type="presParOf" srcId="{6FB420C2-83F4-4941-9321-BF5FC5A472B1}" destId="{D03BA6A2-E91F-4336-B643-B327B1F158C7}" srcOrd="2" destOrd="0" presId="urn:microsoft.com/office/officeart/2005/8/layout/hList7#1"/>
    <dgm:cxn modelId="{CA0CD80F-6F4A-4BA4-B33B-906D8EC111B9}" type="presParOf" srcId="{6FB420C2-83F4-4941-9321-BF5FC5A472B1}" destId="{B9FF64BC-E531-4F5C-BB49-FA1AB64306C7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F6A0017-2A5A-41AE-80EF-9EA2AE8BA615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1B0CE0E-6251-4F08-9873-C312C14FAFDB}">
      <dgm:prSet phldrT="[Текст]" custT="1"/>
      <dgm:spPr/>
      <dgm:t>
        <a:bodyPr/>
        <a:lstStyle/>
        <a:p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27493C9B-65FA-4271-87EC-C96608ADAEBD}" type="parTrans" cxnId="{157F499E-7975-48E4-8348-39EA1A2B0BC0}">
      <dgm:prSet/>
      <dgm:spPr/>
      <dgm:t>
        <a:bodyPr/>
        <a:lstStyle/>
        <a:p>
          <a:endParaRPr lang="ru-RU"/>
        </a:p>
      </dgm:t>
    </dgm:pt>
    <dgm:pt modelId="{075A2275-2E5C-43FF-81A5-504D0C302BB3}" type="sibTrans" cxnId="{157F499E-7975-48E4-8348-39EA1A2B0BC0}">
      <dgm:prSet/>
      <dgm:spPr/>
      <dgm:t>
        <a:bodyPr/>
        <a:lstStyle/>
        <a:p>
          <a:endParaRPr lang="ru-RU"/>
        </a:p>
      </dgm:t>
    </dgm:pt>
    <dgm:pt modelId="{DC20DC02-3B3C-4C31-9BFC-DB8799315F15}">
      <dgm:prSet phldrT="[Текст]" custT="1"/>
      <dgm:spPr/>
      <dgm:t>
        <a:bodyPr/>
        <a:lstStyle/>
        <a:p>
          <a:r>
            <a:rPr lang="en-US" sz="2000" b="0" i="0" dirty="0" err="1"/>
            <a:t>funktsional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892EB213-150A-462B-878F-9B0FE351729F}" type="parTrans" cxnId="{B7641266-CEEA-485E-9F24-53A78476E28E}">
      <dgm:prSet/>
      <dgm:spPr/>
      <dgm:t>
        <a:bodyPr/>
        <a:lstStyle/>
        <a:p>
          <a:endParaRPr lang="ru-RU"/>
        </a:p>
      </dgm:t>
    </dgm:pt>
    <dgm:pt modelId="{230278A5-1B51-4F75-A4DE-29361E3DE929}" type="sibTrans" cxnId="{B7641266-CEEA-485E-9F24-53A78476E28E}">
      <dgm:prSet/>
      <dgm:spPr/>
      <dgm:t>
        <a:bodyPr/>
        <a:lstStyle/>
        <a:p>
          <a:endParaRPr lang="ru-RU"/>
        </a:p>
      </dgm:t>
    </dgm:pt>
    <dgm:pt modelId="{371298C0-A5A7-4F24-AD09-8BFDAD1B31DC}">
      <dgm:prSet phldrT="[Текст]" custT="1"/>
      <dgm:spPr/>
      <dgm:t>
        <a:bodyPr/>
        <a:lstStyle/>
        <a:p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826F26D5-60C3-4891-9BBB-FC0892258BF7}" type="parTrans" cxnId="{01DF5B16-AA36-4413-8881-F2C611E8A71C}">
      <dgm:prSet/>
      <dgm:spPr/>
      <dgm:t>
        <a:bodyPr/>
        <a:lstStyle/>
        <a:p>
          <a:endParaRPr lang="ru-RU"/>
        </a:p>
      </dgm:t>
    </dgm:pt>
    <dgm:pt modelId="{BEF20F66-EF5F-4BB8-8362-8E5D0CC63CE1}" type="sibTrans" cxnId="{01DF5B16-AA36-4413-8881-F2C611E8A71C}">
      <dgm:prSet/>
      <dgm:spPr/>
      <dgm:t>
        <a:bodyPr/>
        <a:lstStyle/>
        <a:p>
          <a:endParaRPr lang="ru-RU"/>
        </a:p>
      </dgm:t>
    </dgm:pt>
    <dgm:pt modelId="{562D4D91-D08C-479D-9DB5-CBC704FE4411}">
      <dgm:prSet phldrT="[Текст]" custT="1"/>
      <dgm:spPr/>
      <dgm:t>
        <a:bodyPr/>
        <a:lstStyle/>
        <a:p>
          <a:r>
            <a:rPr lang="en-US" sz="2000" b="0" i="0" dirty="0" err="1"/>
            <a:t>institutsional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827EE9EE-30A2-4F4A-AAC8-6321421BD77A}" type="parTrans" cxnId="{25305377-FC6F-454F-A317-090839C4D999}">
      <dgm:prSet/>
      <dgm:spPr/>
      <dgm:t>
        <a:bodyPr/>
        <a:lstStyle/>
        <a:p>
          <a:endParaRPr lang="ru-RU"/>
        </a:p>
      </dgm:t>
    </dgm:pt>
    <dgm:pt modelId="{BF5ED01F-18FD-4F09-ABA5-AA8D81FA064D}" type="sibTrans" cxnId="{25305377-FC6F-454F-A317-090839C4D999}">
      <dgm:prSet/>
      <dgm:spPr/>
      <dgm:t>
        <a:bodyPr/>
        <a:lstStyle/>
        <a:p>
          <a:endParaRPr lang="ru-RU"/>
        </a:p>
      </dgm:t>
    </dgm:pt>
    <dgm:pt modelId="{16658777-6846-4724-9D47-D16FE5FCFF56}">
      <dgm:prSet phldrT="[Текст]" custT="1"/>
      <dgm:spPr/>
      <dgm:t>
        <a:bodyPr/>
        <a:lstStyle/>
        <a:p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C28E0625-15D9-412B-BF5F-9E4661B5FCC6}" type="parTrans" cxnId="{F020E111-D755-4823-9CD5-FDF11D054DDB}">
      <dgm:prSet/>
      <dgm:spPr/>
      <dgm:t>
        <a:bodyPr/>
        <a:lstStyle/>
        <a:p>
          <a:endParaRPr lang="ru-RU"/>
        </a:p>
      </dgm:t>
    </dgm:pt>
    <dgm:pt modelId="{A309098F-4F1E-4696-841A-081147F3863A}" type="sibTrans" cxnId="{F020E111-D755-4823-9CD5-FDF11D054DDB}">
      <dgm:prSet/>
      <dgm:spPr/>
      <dgm:t>
        <a:bodyPr/>
        <a:lstStyle/>
        <a:p>
          <a:endParaRPr lang="ru-RU"/>
        </a:p>
      </dgm:t>
    </dgm:pt>
    <dgm:pt modelId="{AFD4EF38-EC2B-4836-881C-04A0C9A2E1B6}">
      <dgm:prSet phldrT="[Текст]" custT="1"/>
      <dgm:spPr/>
      <dgm:t>
        <a:bodyPr/>
        <a:lstStyle/>
        <a:p>
          <a:r>
            <a:rPr lang="en-US" sz="2000" b="0" i="0" dirty="0" err="1"/>
            <a:t>shaxsiy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BB5DF9B6-D6F4-4899-B93E-C20EA53D13ED}" type="parTrans" cxnId="{E81660EB-9B8B-4B84-B834-4502A48A84B3}">
      <dgm:prSet/>
      <dgm:spPr/>
      <dgm:t>
        <a:bodyPr/>
        <a:lstStyle/>
        <a:p>
          <a:endParaRPr lang="ru-RU"/>
        </a:p>
      </dgm:t>
    </dgm:pt>
    <dgm:pt modelId="{57511B14-F121-4CA5-B7C4-40BE8E473A45}" type="sibTrans" cxnId="{E81660EB-9B8B-4B84-B834-4502A48A84B3}">
      <dgm:prSet/>
      <dgm:spPr/>
      <dgm:t>
        <a:bodyPr/>
        <a:lstStyle/>
        <a:p>
          <a:endParaRPr lang="ru-RU"/>
        </a:p>
      </dgm:t>
    </dgm:pt>
    <dgm:pt modelId="{6178A382-4669-40AB-BE68-94F796F39DA2}">
      <dgm:prSet phldrT="[Текст]" custT="1"/>
      <dgm:spPr/>
      <dgm:t>
        <a:bodyPr/>
        <a:lstStyle/>
        <a:p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D0F98B93-D4D7-4E14-91D2-ABD21B568863}" type="parTrans" cxnId="{B7D4E24D-D86B-47C0-A893-DA2D5632E23D}">
      <dgm:prSet/>
      <dgm:spPr/>
      <dgm:t>
        <a:bodyPr/>
        <a:lstStyle/>
        <a:p>
          <a:endParaRPr lang="ru-RU"/>
        </a:p>
      </dgm:t>
    </dgm:pt>
    <dgm:pt modelId="{AE6E8545-2302-4E4A-AEDB-0DBCE5938EB9}" type="sibTrans" cxnId="{B7D4E24D-D86B-47C0-A893-DA2D5632E23D}">
      <dgm:prSet/>
      <dgm:spPr/>
      <dgm:t>
        <a:bodyPr/>
        <a:lstStyle/>
        <a:p>
          <a:endParaRPr lang="ru-RU"/>
        </a:p>
      </dgm:t>
    </dgm:pt>
    <dgm:pt modelId="{2507895D-1A35-4739-8C5A-121450F1632F}">
      <dgm:prSet custT="1"/>
      <dgm:spPr/>
      <dgm:t>
        <a:bodyPr/>
        <a:lstStyle/>
        <a:p>
          <a:r>
            <a:rPr lang="en-US" sz="2000" b="0" i="0" dirty="0" err="1"/>
            <a:t>moliyaviy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8A19034D-56BC-49BD-8B04-03AF8FD3B253}" type="sibTrans" cxnId="{C176452D-40DB-4400-B321-DA3D050FCBC5}">
      <dgm:prSet/>
      <dgm:spPr/>
      <dgm:t>
        <a:bodyPr/>
        <a:lstStyle/>
        <a:p>
          <a:endParaRPr lang="ru-RU"/>
        </a:p>
      </dgm:t>
    </dgm:pt>
    <dgm:pt modelId="{AB2F9025-CD92-4D79-A4F7-BF0EA35D03BA}" type="parTrans" cxnId="{C176452D-40DB-4400-B321-DA3D050FCBC5}">
      <dgm:prSet/>
      <dgm:spPr/>
      <dgm:t>
        <a:bodyPr/>
        <a:lstStyle/>
        <a:p>
          <a:endParaRPr lang="ru-RU"/>
        </a:p>
      </dgm:t>
    </dgm:pt>
    <dgm:pt modelId="{9B19C0F6-50F7-460F-A775-34CFABC09B36}" type="pres">
      <dgm:prSet presAssocID="{3F6A0017-2A5A-41AE-80EF-9EA2AE8BA61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15AB2C-BDF1-469C-ACD3-9398A558FA86}" type="pres">
      <dgm:prSet presAssocID="{11B0CE0E-6251-4F08-9873-C312C14FAFDB}" presName="composite" presStyleCnt="0"/>
      <dgm:spPr/>
    </dgm:pt>
    <dgm:pt modelId="{A703F51D-6CDB-440C-8C18-5E2ED117B36A}" type="pres">
      <dgm:prSet presAssocID="{11B0CE0E-6251-4F08-9873-C312C14FAFDB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FBC39C-156B-47EB-B6E8-D215D4BE6E15}" type="pres">
      <dgm:prSet presAssocID="{11B0CE0E-6251-4F08-9873-C312C14FAFDB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9838BC-D597-404C-A3D3-187D2B81F808}" type="pres">
      <dgm:prSet presAssocID="{075A2275-2E5C-43FF-81A5-504D0C302BB3}" presName="sp" presStyleCnt="0"/>
      <dgm:spPr/>
    </dgm:pt>
    <dgm:pt modelId="{C1641357-66E4-44B7-9F55-740DE0DB6600}" type="pres">
      <dgm:prSet presAssocID="{371298C0-A5A7-4F24-AD09-8BFDAD1B31DC}" presName="composite" presStyleCnt="0"/>
      <dgm:spPr/>
    </dgm:pt>
    <dgm:pt modelId="{DF0C9BB8-62B6-4B1C-AE8E-0FB33B109290}" type="pres">
      <dgm:prSet presAssocID="{371298C0-A5A7-4F24-AD09-8BFDAD1B31DC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161F2E-8E29-4DDD-AB13-2FCEBB378738}" type="pres">
      <dgm:prSet presAssocID="{371298C0-A5A7-4F24-AD09-8BFDAD1B31DC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899CFA-6CE7-4FE7-BBD4-90504A090DDD}" type="pres">
      <dgm:prSet presAssocID="{BEF20F66-EF5F-4BB8-8362-8E5D0CC63CE1}" presName="sp" presStyleCnt="0"/>
      <dgm:spPr/>
    </dgm:pt>
    <dgm:pt modelId="{53B3E527-8866-4631-8095-FF14F38EA11D}" type="pres">
      <dgm:prSet presAssocID="{16658777-6846-4724-9D47-D16FE5FCFF56}" presName="composite" presStyleCnt="0"/>
      <dgm:spPr/>
    </dgm:pt>
    <dgm:pt modelId="{7F13A078-7F3B-420E-BA8B-431D3BC023AB}" type="pres">
      <dgm:prSet presAssocID="{16658777-6846-4724-9D47-D16FE5FCFF56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7FFD33-DD61-48E8-A78E-98F81D8BF644}" type="pres">
      <dgm:prSet presAssocID="{16658777-6846-4724-9D47-D16FE5FCFF56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5998A4-2D73-4B40-A6D3-6429DA270557}" type="pres">
      <dgm:prSet presAssocID="{A309098F-4F1E-4696-841A-081147F3863A}" presName="sp" presStyleCnt="0"/>
      <dgm:spPr/>
    </dgm:pt>
    <dgm:pt modelId="{647B79D8-C36B-4882-8A91-E52A76DF4198}" type="pres">
      <dgm:prSet presAssocID="{6178A382-4669-40AB-BE68-94F796F39DA2}" presName="composite" presStyleCnt="0"/>
      <dgm:spPr/>
    </dgm:pt>
    <dgm:pt modelId="{4E9156AA-86D8-4CA2-B2D4-2AFA8BAEC90D}" type="pres">
      <dgm:prSet presAssocID="{6178A382-4669-40AB-BE68-94F796F39DA2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BB9B53-302D-4CE2-A9FD-3619FC98A741}" type="pres">
      <dgm:prSet presAssocID="{6178A382-4669-40AB-BE68-94F796F39DA2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E82E6E-F258-4E1C-86AD-F729DC19888F}" type="presOf" srcId="{6178A382-4669-40AB-BE68-94F796F39DA2}" destId="{4E9156AA-86D8-4CA2-B2D4-2AFA8BAEC90D}" srcOrd="0" destOrd="0" presId="urn:microsoft.com/office/officeart/2005/8/layout/chevron2"/>
    <dgm:cxn modelId="{157F499E-7975-48E4-8348-39EA1A2B0BC0}" srcId="{3F6A0017-2A5A-41AE-80EF-9EA2AE8BA615}" destId="{11B0CE0E-6251-4F08-9873-C312C14FAFDB}" srcOrd="0" destOrd="0" parTransId="{27493C9B-65FA-4271-87EC-C96608ADAEBD}" sibTransId="{075A2275-2E5C-43FF-81A5-504D0C302BB3}"/>
    <dgm:cxn modelId="{6C3AD578-BDC6-4AA1-AB96-0EC2AFF3AC98}" type="presOf" srcId="{371298C0-A5A7-4F24-AD09-8BFDAD1B31DC}" destId="{DF0C9BB8-62B6-4B1C-AE8E-0FB33B109290}" srcOrd="0" destOrd="0" presId="urn:microsoft.com/office/officeart/2005/8/layout/chevron2"/>
    <dgm:cxn modelId="{F020E111-D755-4823-9CD5-FDF11D054DDB}" srcId="{3F6A0017-2A5A-41AE-80EF-9EA2AE8BA615}" destId="{16658777-6846-4724-9D47-D16FE5FCFF56}" srcOrd="2" destOrd="0" parTransId="{C28E0625-15D9-412B-BF5F-9E4661B5FCC6}" sibTransId="{A309098F-4F1E-4696-841A-081147F3863A}"/>
    <dgm:cxn modelId="{7FF657DB-F7FD-4AA2-B88B-FE21811631B7}" type="presOf" srcId="{AFD4EF38-EC2B-4836-881C-04A0C9A2E1B6}" destId="{387FFD33-DD61-48E8-A78E-98F81D8BF644}" srcOrd="0" destOrd="0" presId="urn:microsoft.com/office/officeart/2005/8/layout/chevron2"/>
    <dgm:cxn modelId="{1BE7D74F-4766-4AE7-981E-7DA7B86F090D}" type="presOf" srcId="{2507895D-1A35-4739-8C5A-121450F1632F}" destId="{5CBB9B53-302D-4CE2-A9FD-3619FC98A741}" srcOrd="0" destOrd="0" presId="urn:microsoft.com/office/officeart/2005/8/layout/chevron2"/>
    <dgm:cxn modelId="{25305377-FC6F-454F-A317-090839C4D999}" srcId="{371298C0-A5A7-4F24-AD09-8BFDAD1B31DC}" destId="{562D4D91-D08C-479D-9DB5-CBC704FE4411}" srcOrd="0" destOrd="0" parTransId="{827EE9EE-30A2-4F4A-AAC8-6321421BD77A}" sibTransId="{BF5ED01F-18FD-4F09-ABA5-AA8D81FA064D}"/>
    <dgm:cxn modelId="{BD4C7F47-4FC3-49BD-8D25-E3AC4060C44F}" type="presOf" srcId="{DC20DC02-3B3C-4C31-9BFC-DB8799315F15}" destId="{49FBC39C-156B-47EB-B6E8-D215D4BE6E15}" srcOrd="0" destOrd="0" presId="urn:microsoft.com/office/officeart/2005/8/layout/chevron2"/>
    <dgm:cxn modelId="{D421B43D-6F65-4ED7-B878-7DFD627F6E19}" type="presOf" srcId="{3F6A0017-2A5A-41AE-80EF-9EA2AE8BA615}" destId="{9B19C0F6-50F7-460F-A775-34CFABC09B36}" srcOrd="0" destOrd="0" presId="urn:microsoft.com/office/officeart/2005/8/layout/chevron2"/>
    <dgm:cxn modelId="{F764CCA7-C7AD-4DFD-989F-24A79216C495}" type="presOf" srcId="{11B0CE0E-6251-4F08-9873-C312C14FAFDB}" destId="{A703F51D-6CDB-440C-8C18-5E2ED117B36A}" srcOrd="0" destOrd="0" presId="urn:microsoft.com/office/officeart/2005/8/layout/chevron2"/>
    <dgm:cxn modelId="{A9F1FF72-7EE7-4E4A-9299-A866C78C1730}" type="presOf" srcId="{16658777-6846-4724-9D47-D16FE5FCFF56}" destId="{7F13A078-7F3B-420E-BA8B-431D3BC023AB}" srcOrd="0" destOrd="0" presId="urn:microsoft.com/office/officeart/2005/8/layout/chevron2"/>
    <dgm:cxn modelId="{B7641266-CEEA-485E-9F24-53A78476E28E}" srcId="{11B0CE0E-6251-4F08-9873-C312C14FAFDB}" destId="{DC20DC02-3B3C-4C31-9BFC-DB8799315F15}" srcOrd="0" destOrd="0" parTransId="{892EB213-150A-462B-878F-9B0FE351729F}" sibTransId="{230278A5-1B51-4F75-A4DE-29361E3DE929}"/>
    <dgm:cxn modelId="{01DF5B16-AA36-4413-8881-F2C611E8A71C}" srcId="{3F6A0017-2A5A-41AE-80EF-9EA2AE8BA615}" destId="{371298C0-A5A7-4F24-AD09-8BFDAD1B31DC}" srcOrd="1" destOrd="0" parTransId="{826F26D5-60C3-4891-9BBB-FC0892258BF7}" sibTransId="{BEF20F66-EF5F-4BB8-8362-8E5D0CC63CE1}"/>
    <dgm:cxn modelId="{1ECBD540-CA2F-4F41-B53B-F008AE904515}" type="presOf" srcId="{562D4D91-D08C-479D-9DB5-CBC704FE4411}" destId="{8C161F2E-8E29-4DDD-AB13-2FCEBB378738}" srcOrd="0" destOrd="0" presId="urn:microsoft.com/office/officeart/2005/8/layout/chevron2"/>
    <dgm:cxn modelId="{E81660EB-9B8B-4B84-B834-4502A48A84B3}" srcId="{16658777-6846-4724-9D47-D16FE5FCFF56}" destId="{AFD4EF38-EC2B-4836-881C-04A0C9A2E1B6}" srcOrd="0" destOrd="0" parTransId="{BB5DF9B6-D6F4-4899-B93E-C20EA53D13ED}" sibTransId="{57511B14-F121-4CA5-B7C4-40BE8E473A45}"/>
    <dgm:cxn modelId="{C176452D-40DB-4400-B321-DA3D050FCBC5}" srcId="{6178A382-4669-40AB-BE68-94F796F39DA2}" destId="{2507895D-1A35-4739-8C5A-121450F1632F}" srcOrd="0" destOrd="0" parTransId="{AB2F9025-CD92-4D79-A4F7-BF0EA35D03BA}" sibTransId="{8A19034D-56BC-49BD-8B04-03AF8FD3B253}"/>
    <dgm:cxn modelId="{B7D4E24D-D86B-47C0-A893-DA2D5632E23D}" srcId="{3F6A0017-2A5A-41AE-80EF-9EA2AE8BA615}" destId="{6178A382-4669-40AB-BE68-94F796F39DA2}" srcOrd="3" destOrd="0" parTransId="{D0F98B93-D4D7-4E14-91D2-ABD21B568863}" sibTransId="{AE6E8545-2302-4E4A-AEDB-0DBCE5938EB9}"/>
    <dgm:cxn modelId="{87878E83-4B02-4FE8-8030-36393CC75525}" type="presParOf" srcId="{9B19C0F6-50F7-460F-A775-34CFABC09B36}" destId="{2215AB2C-BDF1-469C-ACD3-9398A558FA86}" srcOrd="0" destOrd="0" presId="urn:microsoft.com/office/officeart/2005/8/layout/chevron2"/>
    <dgm:cxn modelId="{36A0C74F-202F-4550-82E3-E85480FC3688}" type="presParOf" srcId="{2215AB2C-BDF1-469C-ACD3-9398A558FA86}" destId="{A703F51D-6CDB-440C-8C18-5E2ED117B36A}" srcOrd="0" destOrd="0" presId="urn:microsoft.com/office/officeart/2005/8/layout/chevron2"/>
    <dgm:cxn modelId="{45CA94FB-9FF7-4B27-B4B5-F7DA3E57426A}" type="presParOf" srcId="{2215AB2C-BDF1-469C-ACD3-9398A558FA86}" destId="{49FBC39C-156B-47EB-B6E8-D215D4BE6E15}" srcOrd="1" destOrd="0" presId="urn:microsoft.com/office/officeart/2005/8/layout/chevron2"/>
    <dgm:cxn modelId="{1C7F67D7-AB71-4A2F-AB3F-910568A748C6}" type="presParOf" srcId="{9B19C0F6-50F7-460F-A775-34CFABC09B36}" destId="{3B9838BC-D597-404C-A3D3-187D2B81F808}" srcOrd="1" destOrd="0" presId="urn:microsoft.com/office/officeart/2005/8/layout/chevron2"/>
    <dgm:cxn modelId="{47BF045C-3744-4101-9632-9CD275047F4B}" type="presParOf" srcId="{9B19C0F6-50F7-460F-A775-34CFABC09B36}" destId="{C1641357-66E4-44B7-9F55-740DE0DB6600}" srcOrd="2" destOrd="0" presId="urn:microsoft.com/office/officeart/2005/8/layout/chevron2"/>
    <dgm:cxn modelId="{272C3103-1205-42D9-AD1B-796B24C9453C}" type="presParOf" srcId="{C1641357-66E4-44B7-9F55-740DE0DB6600}" destId="{DF0C9BB8-62B6-4B1C-AE8E-0FB33B109290}" srcOrd="0" destOrd="0" presId="urn:microsoft.com/office/officeart/2005/8/layout/chevron2"/>
    <dgm:cxn modelId="{45D44BA1-4156-4F44-BAAC-42B3E0DD7241}" type="presParOf" srcId="{C1641357-66E4-44B7-9F55-740DE0DB6600}" destId="{8C161F2E-8E29-4DDD-AB13-2FCEBB378738}" srcOrd="1" destOrd="0" presId="urn:microsoft.com/office/officeart/2005/8/layout/chevron2"/>
    <dgm:cxn modelId="{66FBD964-D716-4D60-94C1-D45BC8A85B95}" type="presParOf" srcId="{9B19C0F6-50F7-460F-A775-34CFABC09B36}" destId="{07899CFA-6CE7-4FE7-BBD4-90504A090DDD}" srcOrd="3" destOrd="0" presId="urn:microsoft.com/office/officeart/2005/8/layout/chevron2"/>
    <dgm:cxn modelId="{8AEA61D3-D756-4594-9034-56DF197D1A88}" type="presParOf" srcId="{9B19C0F6-50F7-460F-A775-34CFABC09B36}" destId="{53B3E527-8866-4631-8095-FF14F38EA11D}" srcOrd="4" destOrd="0" presId="urn:microsoft.com/office/officeart/2005/8/layout/chevron2"/>
    <dgm:cxn modelId="{7CCF0F20-EA43-4F10-8A1F-B8BC63C74154}" type="presParOf" srcId="{53B3E527-8866-4631-8095-FF14F38EA11D}" destId="{7F13A078-7F3B-420E-BA8B-431D3BC023AB}" srcOrd="0" destOrd="0" presId="urn:microsoft.com/office/officeart/2005/8/layout/chevron2"/>
    <dgm:cxn modelId="{14CE442A-49B0-45CA-8200-69CD9C4082D4}" type="presParOf" srcId="{53B3E527-8866-4631-8095-FF14F38EA11D}" destId="{387FFD33-DD61-48E8-A78E-98F81D8BF644}" srcOrd="1" destOrd="0" presId="urn:microsoft.com/office/officeart/2005/8/layout/chevron2"/>
    <dgm:cxn modelId="{54BD4E4E-334B-459E-AA6B-D83E187D2E0D}" type="presParOf" srcId="{9B19C0F6-50F7-460F-A775-34CFABC09B36}" destId="{195998A4-2D73-4B40-A6D3-6429DA270557}" srcOrd="5" destOrd="0" presId="urn:microsoft.com/office/officeart/2005/8/layout/chevron2"/>
    <dgm:cxn modelId="{7171A34B-4DD6-4871-BD2E-391DB7174CEE}" type="presParOf" srcId="{9B19C0F6-50F7-460F-A775-34CFABC09B36}" destId="{647B79D8-C36B-4882-8A91-E52A76DF4198}" srcOrd="6" destOrd="0" presId="urn:microsoft.com/office/officeart/2005/8/layout/chevron2"/>
    <dgm:cxn modelId="{10DABADF-C61E-42B2-B8C5-13CDB4D683F5}" type="presParOf" srcId="{647B79D8-C36B-4882-8A91-E52A76DF4198}" destId="{4E9156AA-86D8-4CA2-B2D4-2AFA8BAEC90D}" srcOrd="0" destOrd="0" presId="urn:microsoft.com/office/officeart/2005/8/layout/chevron2"/>
    <dgm:cxn modelId="{92535595-303C-4EA1-8783-1FE3820FF161}" type="presParOf" srcId="{647B79D8-C36B-4882-8A91-E52A76DF4198}" destId="{5CBB9B53-302D-4CE2-A9FD-3619FC98A74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EF20248-E588-4A2E-9475-1690B0D0BCA3}" type="doc">
      <dgm:prSet loTypeId="urn:microsoft.com/office/officeart/2005/8/layout/hList7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900415-C2AC-4EDA-8301-7766D0BEAEB6}">
      <dgm:prSet phldrT="[Text]" custT="1"/>
      <dgm:spPr/>
      <dgm:t>
        <a:bodyPr/>
        <a:lstStyle/>
        <a:p>
          <a:r>
            <a:rPr lang="en-US" sz="2400" b="0" i="0" dirty="0" err="1"/>
            <a:t>Funktsional</a:t>
          </a:r>
          <a:r>
            <a:rPr lang="en-US" sz="2400" b="0" i="0" dirty="0"/>
            <a:t> </a:t>
          </a:r>
          <a:r>
            <a:rPr lang="en-US" sz="2400" b="0" i="0" dirty="0" err="1"/>
            <a:t>mustaqillik</a:t>
          </a:r>
          <a:r>
            <a:rPr lang="en-US" sz="2400" b="0" i="0" dirty="0"/>
            <a:t> </a:t>
          </a:r>
          <a:r>
            <a:rPr lang="en-US" sz="2400" b="0" i="0" dirty="0" err="1"/>
            <a:t>uni</a:t>
          </a:r>
          <a:r>
            <a:rPr lang="en-US" sz="2400" b="0" i="0" dirty="0"/>
            <a:t> </a:t>
          </a:r>
          <a:r>
            <a:rPr lang="en-US" sz="2400" b="0" i="0" dirty="0" err="1"/>
            <a:t>amalga</a:t>
          </a:r>
          <a:r>
            <a:rPr lang="en-US" sz="2400" b="0" i="0" dirty="0"/>
            <a:t> </a:t>
          </a:r>
          <a:r>
            <a:rPr lang="en-US" sz="2400" b="0" i="0" dirty="0" err="1"/>
            <a:t>oshirish</a:t>
          </a:r>
          <a:r>
            <a:rPr lang="en-US" sz="2400" b="0" i="0" dirty="0"/>
            <a:t> </a:t>
          </a:r>
          <a:r>
            <a:rPr lang="en-US" sz="2400" b="0" i="0" dirty="0" err="1"/>
            <a:t>uchun</a:t>
          </a:r>
          <a:r>
            <a:rPr lang="en-US" sz="2400" b="0" i="0" dirty="0"/>
            <a:t> </a:t>
          </a:r>
          <a:r>
            <a:rPr lang="en-US" sz="2400" b="0" i="0" dirty="0" err="1"/>
            <a:t>chora</a:t>
          </a:r>
          <a:r>
            <a:rPr lang="en-US" sz="2400" b="0" i="0" dirty="0"/>
            <a:t> </a:t>
          </a:r>
          <a:r>
            <a:rPr lang="en-US" sz="2400" b="0" i="0" dirty="0" err="1"/>
            <a:t>va</a:t>
          </a:r>
          <a:r>
            <a:rPr lang="en-US" sz="2400" b="0" i="0" dirty="0"/>
            <a:t> </a:t>
          </a:r>
          <a:r>
            <a:rPr lang="en-US" sz="2400" b="0" i="0" dirty="0" err="1"/>
            <a:t>vositalarni</a:t>
          </a:r>
          <a:r>
            <a:rPr lang="en-US" sz="2400" b="0" i="0" dirty="0"/>
            <a:t> </a:t>
          </a:r>
          <a:r>
            <a:rPr lang="en-US" sz="2400" b="0" i="0" dirty="0" err="1"/>
            <a:t>tanlashda</a:t>
          </a:r>
          <a:r>
            <a:rPr lang="en-US" sz="2400" b="0" i="0" dirty="0"/>
            <a:t> </a:t>
          </a:r>
          <a:r>
            <a:rPr lang="en-US" sz="2400" b="0" i="0" dirty="0" err="1"/>
            <a:t>aniq</a:t>
          </a:r>
          <a:r>
            <a:rPr lang="en-US" sz="2400" b="0" i="0" dirty="0"/>
            <a:t> </a:t>
          </a:r>
          <a:r>
            <a:rPr lang="en-US" sz="2400" b="0" i="0" dirty="0" err="1"/>
            <a:t>belgilangan</a:t>
          </a:r>
          <a:r>
            <a:rPr lang="en-US" sz="2400" b="0" i="0" dirty="0"/>
            <a:t> </a:t>
          </a:r>
          <a:r>
            <a:rPr lang="en-US" sz="2400" b="0" i="0" dirty="0" err="1"/>
            <a:t>maqsad</a:t>
          </a:r>
          <a:r>
            <a:rPr lang="en-US" sz="2400" b="0" i="0" dirty="0"/>
            <a:t> </a:t>
          </a:r>
          <a:r>
            <a:rPr lang="en-US" sz="2400" b="0" i="0" dirty="0" err="1"/>
            <a:t>va</a:t>
          </a:r>
          <a:r>
            <a:rPr lang="en-US" sz="2400" b="0" i="0" dirty="0"/>
            <a:t> </a:t>
          </a:r>
          <a:r>
            <a:rPr lang="en-US" sz="2400" b="0" i="0" dirty="0" err="1"/>
            <a:t>avtonomlikni</a:t>
          </a:r>
          <a:r>
            <a:rPr lang="en-US" sz="2400" b="0" i="0" dirty="0"/>
            <a:t> </a:t>
          </a:r>
          <a:r>
            <a:rPr lang="en-US" sz="2400" b="0" i="0" dirty="0" err="1"/>
            <a:t>nazarda</a:t>
          </a:r>
          <a:r>
            <a:rPr lang="en-US" sz="2400" b="0" i="0" dirty="0"/>
            <a:t> </a:t>
          </a:r>
          <a:r>
            <a:rPr lang="en-US" sz="2400" b="0" i="0" dirty="0" err="1"/>
            <a:t>tutadi</a:t>
          </a:r>
          <a:r>
            <a:rPr lang="en-US" sz="2400" b="0" i="0" dirty="0"/>
            <a:t>.</a:t>
          </a:r>
          <a:endParaRPr lang="ru-RU" sz="2400" dirty="0"/>
        </a:p>
      </dgm:t>
    </dgm:pt>
    <dgm:pt modelId="{0EFE4CBF-36A0-40B4-ACD7-E28A81A2DE5D}" type="parTrans" cxnId="{A45AB931-3A9D-497D-B33A-18F2D7AB8C3E}">
      <dgm:prSet/>
      <dgm:spPr/>
      <dgm:t>
        <a:bodyPr/>
        <a:lstStyle/>
        <a:p>
          <a:endParaRPr lang="ru-RU"/>
        </a:p>
      </dgm:t>
    </dgm:pt>
    <dgm:pt modelId="{484D0749-02F0-4213-B6B2-1B0837EF95F0}" type="sibTrans" cxnId="{A45AB931-3A9D-497D-B33A-18F2D7AB8C3E}">
      <dgm:prSet/>
      <dgm:spPr/>
      <dgm:t>
        <a:bodyPr/>
        <a:lstStyle/>
        <a:p>
          <a:endParaRPr lang="ru-RU"/>
        </a:p>
      </dgm:t>
    </dgm:pt>
    <dgm:pt modelId="{0ACDC47E-3EF3-4B94-84C4-E822DA8DB460}">
      <dgm:prSet phldrT="[Text]" custT="1"/>
      <dgm:spPr/>
      <dgm:t>
        <a:bodyPr/>
        <a:lstStyle/>
        <a:p>
          <a:r>
            <a:rPr lang="en-US" sz="2400" b="0" i="0" dirty="0" err="1"/>
            <a:t>Institutsional</a:t>
          </a:r>
          <a:r>
            <a:rPr lang="en-US" sz="2400" b="0" i="0" dirty="0"/>
            <a:t> </a:t>
          </a:r>
          <a:r>
            <a:rPr lang="en-US" sz="2400" b="0" i="0" dirty="0" err="1"/>
            <a:t>mustaqillik</a:t>
          </a:r>
          <a:r>
            <a:rPr lang="en-US" sz="2400" b="0" i="0" dirty="0"/>
            <a:t> </a:t>
          </a:r>
          <a:r>
            <a:rPr lang="en-US" sz="2400" b="0" i="0" dirty="0" err="1"/>
            <a:t>markaziy</a:t>
          </a:r>
          <a:r>
            <a:rPr lang="en-US" sz="2400" b="0" i="0" dirty="0"/>
            <a:t> bank </a:t>
          </a:r>
          <a:r>
            <a:rPr lang="en-US" sz="2400" b="0" i="0" dirty="0" err="1"/>
            <a:t>qarorlari</a:t>
          </a:r>
          <a:r>
            <a:rPr lang="en-US" sz="2400" b="0" i="0" dirty="0"/>
            <a:t> </a:t>
          </a:r>
          <a:r>
            <a:rPr lang="en-US" sz="2400" b="0" i="0" dirty="0" err="1"/>
            <a:t>boshqa</a:t>
          </a:r>
          <a:r>
            <a:rPr lang="en-US" sz="2400" b="0" i="0" dirty="0"/>
            <a:t> </a:t>
          </a:r>
          <a:r>
            <a:rPr lang="en-US" sz="2400" b="0" i="0" dirty="0" err="1"/>
            <a:t>institutlar</a:t>
          </a:r>
          <a:r>
            <a:rPr lang="en-US" sz="2400" b="0" i="0" dirty="0"/>
            <a:t> </a:t>
          </a:r>
          <a:r>
            <a:rPr lang="en-US" sz="2400" b="0" i="0" dirty="0" err="1"/>
            <a:t>ta'siridan</a:t>
          </a:r>
          <a:r>
            <a:rPr lang="en-US" sz="2400" b="0" i="0" dirty="0"/>
            <a:t> </a:t>
          </a:r>
          <a:r>
            <a:rPr lang="en-US" sz="2400" b="0" i="0" dirty="0" err="1"/>
            <a:t>mustaqil</a:t>
          </a:r>
          <a:r>
            <a:rPr lang="en-US" sz="2400" b="0" i="0" dirty="0"/>
            <a:t> </a:t>
          </a:r>
          <a:r>
            <a:rPr lang="en-US" sz="2400" b="0" i="0" dirty="0" err="1"/>
            <a:t>bo'lishini</a:t>
          </a:r>
          <a:r>
            <a:rPr lang="en-US" sz="2400" b="0" i="0" dirty="0"/>
            <a:t> </a:t>
          </a:r>
          <a:r>
            <a:rPr lang="en-US" sz="2400" b="0" i="0" dirty="0" err="1"/>
            <a:t>anglatadi</a:t>
          </a:r>
          <a:r>
            <a:rPr lang="en-US" sz="2400" b="0" i="0" dirty="0"/>
            <a:t>.</a:t>
          </a:r>
          <a:endParaRPr lang="ru-RU" sz="2400" dirty="0"/>
        </a:p>
      </dgm:t>
    </dgm:pt>
    <dgm:pt modelId="{331C10A6-0EAB-4255-B7EE-0F98E1BBE6E3}" type="parTrans" cxnId="{58BD2825-96CF-4BA8-BC35-AF89A9B0EED3}">
      <dgm:prSet/>
      <dgm:spPr/>
      <dgm:t>
        <a:bodyPr/>
        <a:lstStyle/>
        <a:p>
          <a:endParaRPr lang="ru-RU"/>
        </a:p>
      </dgm:t>
    </dgm:pt>
    <dgm:pt modelId="{D6FBD24F-C14A-417F-9046-4B33D0626D09}" type="sibTrans" cxnId="{58BD2825-96CF-4BA8-BC35-AF89A9B0EED3}">
      <dgm:prSet/>
      <dgm:spPr/>
      <dgm:t>
        <a:bodyPr/>
        <a:lstStyle/>
        <a:p>
          <a:endParaRPr lang="ru-RU"/>
        </a:p>
      </dgm:t>
    </dgm:pt>
    <dgm:pt modelId="{6A68EF3F-F6C1-4611-8CFA-1104801A8D1B}">
      <dgm:prSet phldrT="[Text]" custT="1"/>
      <dgm:spPr/>
      <dgm:t>
        <a:bodyPr/>
        <a:lstStyle/>
        <a:p>
          <a:r>
            <a:rPr lang="en-US" sz="1800" b="0" i="0" dirty="0" err="1"/>
            <a:t>Shaxsiy</a:t>
          </a:r>
          <a:r>
            <a:rPr lang="en-US" sz="1800" b="0" i="0" dirty="0"/>
            <a:t> </a:t>
          </a:r>
          <a:r>
            <a:rPr lang="en-US" sz="1800" b="0" i="0" dirty="0" err="1"/>
            <a:t>mustaqillik</a:t>
          </a:r>
          <a:r>
            <a:rPr lang="en-US" sz="1800" b="0" i="0" dirty="0"/>
            <a:t> CNB </a:t>
          </a:r>
          <a:r>
            <a:rPr lang="en-US" sz="1800" b="0" i="0" dirty="0" err="1"/>
            <a:t>rasmiylarini</a:t>
          </a:r>
          <a:r>
            <a:rPr lang="en-US" sz="1800" b="0" i="0" dirty="0"/>
            <a:t> </a:t>
          </a:r>
          <a:r>
            <a:rPr lang="en-US" sz="1800" b="0" i="0" dirty="0" err="1"/>
            <a:t>tashqi</a:t>
          </a:r>
          <a:r>
            <a:rPr lang="en-US" sz="1800" b="0" i="0" dirty="0"/>
            <a:t> </a:t>
          </a:r>
          <a:r>
            <a:rPr lang="en-US" sz="1800" b="0" i="0" dirty="0" err="1"/>
            <a:t>bosimlardan</a:t>
          </a:r>
          <a:r>
            <a:rPr lang="en-US" sz="1800" b="0" i="0" dirty="0"/>
            <a:t> </a:t>
          </a:r>
          <a:r>
            <a:rPr lang="en-US" sz="1800" b="0" i="0" dirty="0" err="1"/>
            <a:t>himoya</a:t>
          </a:r>
          <a:r>
            <a:rPr lang="en-US" sz="1800" b="0" i="0" dirty="0"/>
            <a:t> </a:t>
          </a:r>
          <a:r>
            <a:rPr lang="en-US" sz="1800" b="0" i="0" dirty="0" err="1"/>
            <a:t>qilishni</a:t>
          </a:r>
          <a:r>
            <a:rPr lang="en-US" sz="1800" b="0" i="0" dirty="0"/>
            <a:t> </a:t>
          </a:r>
          <a:r>
            <a:rPr lang="en-US" sz="1800" b="0" i="0" dirty="0" err="1"/>
            <a:t>kafolatlaydi</a:t>
          </a:r>
          <a:r>
            <a:rPr lang="en-US" sz="1800" b="0" i="0" dirty="0"/>
            <a:t>, </a:t>
          </a:r>
          <a:r>
            <a:rPr lang="en-US" sz="1800" b="0" i="0" dirty="0" err="1"/>
            <a:t>manfaatlar</a:t>
          </a:r>
          <a:r>
            <a:rPr lang="en-US" sz="1800" b="0" i="0" dirty="0"/>
            <a:t> </a:t>
          </a:r>
          <a:r>
            <a:rPr lang="en-US" sz="1800" b="0" i="0" dirty="0" err="1"/>
            <a:t>to'qnashuvini</a:t>
          </a:r>
          <a:r>
            <a:rPr lang="en-US" sz="1800" b="0" i="0" dirty="0"/>
            <a:t> </a:t>
          </a:r>
          <a:r>
            <a:rPr lang="en-US" sz="1800" b="0" i="0" dirty="0" err="1"/>
            <a:t>istisno</a:t>
          </a:r>
          <a:r>
            <a:rPr lang="en-US" sz="1800" b="0" i="0" dirty="0"/>
            <a:t> </a:t>
          </a:r>
          <a:r>
            <a:rPr lang="en-US" sz="1800" b="0" i="0" dirty="0" err="1"/>
            <a:t>qiladi</a:t>
          </a:r>
          <a:r>
            <a:rPr lang="en-US" sz="1800" b="0" i="0" dirty="0"/>
            <a:t> </a:t>
          </a:r>
          <a:r>
            <a:rPr lang="en-US" sz="1800" b="0" i="0" dirty="0" err="1"/>
            <a:t>va</a:t>
          </a:r>
          <a:r>
            <a:rPr lang="en-US" sz="1800" b="0" i="0" dirty="0"/>
            <a:t> </a:t>
          </a:r>
          <a:r>
            <a:rPr lang="en-US" sz="1800" b="0" i="0" dirty="0" err="1"/>
            <a:t>Gubernatorni</a:t>
          </a:r>
          <a:r>
            <a:rPr lang="en-US" sz="1800" b="0" i="0" dirty="0"/>
            <a:t> </a:t>
          </a:r>
          <a:r>
            <a:rPr lang="en-US" sz="1800" b="0" i="0" dirty="0" err="1"/>
            <a:t>va</a:t>
          </a:r>
          <a:r>
            <a:rPr lang="en-US" sz="1800" b="0" i="0" dirty="0"/>
            <a:t> CNB </a:t>
          </a:r>
          <a:r>
            <a:rPr lang="en-US" sz="1800" b="0" i="0" dirty="0" err="1"/>
            <a:t>Kengashining</a:t>
          </a:r>
          <a:r>
            <a:rPr lang="en-US" sz="1800" b="0" i="0" dirty="0"/>
            <a:t> </a:t>
          </a:r>
          <a:r>
            <a:rPr lang="en-US" sz="1800" b="0" i="0" dirty="0" err="1"/>
            <a:t>boshqa</a:t>
          </a:r>
          <a:r>
            <a:rPr lang="en-US" sz="1800" b="0" i="0" dirty="0"/>
            <a:t> </a:t>
          </a:r>
          <a:r>
            <a:rPr lang="en-US" sz="1800" b="0" i="0" dirty="0" err="1"/>
            <a:t>a'zolarini</a:t>
          </a:r>
          <a:r>
            <a:rPr lang="en-US" sz="1800" b="0" i="0" dirty="0"/>
            <a:t> </a:t>
          </a:r>
          <a:r>
            <a:rPr lang="en-US" sz="1800" b="0" i="0" dirty="0" err="1"/>
            <a:t>tayinlash</a:t>
          </a:r>
          <a:r>
            <a:rPr lang="en-US" sz="1800" b="0" i="0" dirty="0"/>
            <a:t> </a:t>
          </a:r>
          <a:r>
            <a:rPr lang="en-US" sz="1800" b="0" i="0" dirty="0" err="1"/>
            <a:t>va</a:t>
          </a:r>
          <a:r>
            <a:rPr lang="en-US" sz="1800" b="0" i="0" dirty="0"/>
            <a:t> </a:t>
          </a:r>
          <a:r>
            <a:rPr lang="en-US" sz="1800" b="0" i="0" dirty="0" err="1"/>
            <a:t>lavozimidan</a:t>
          </a:r>
          <a:r>
            <a:rPr lang="en-US" sz="1800" b="0" i="0" dirty="0"/>
            <a:t> </a:t>
          </a:r>
          <a:r>
            <a:rPr lang="en-US" sz="1800" b="0" i="0" dirty="0" err="1"/>
            <a:t>ozod</a:t>
          </a:r>
          <a:r>
            <a:rPr lang="en-US" sz="1800" b="0" i="0" dirty="0"/>
            <a:t> </a:t>
          </a:r>
          <a:r>
            <a:rPr lang="en-US" sz="1800" b="0" i="0" dirty="0" err="1"/>
            <a:t>qilish</a:t>
          </a:r>
          <a:r>
            <a:rPr lang="en-US" sz="1800" b="0" i="0" dirty="0"/>
            <a:t> </a:t>
          </a:r>
          <a:r>
            <a:rPr lang="en-US" sz="1800" b="0" i="0" dirty="0" err="1"/>
            <a:t>shartlarini</a:t>
          </a:r>
          <a:r>
            <a:rPr lang="en-US" sz="1800" b="0" i="0" dirty="0"/>
            <a:t> </a:t>
          </a:r>
          <a:r>
            <a:rPr lang="en-US" sz="1800" b="0" i="0" dirty="0" err="1"/>
            <a:t>aniq</a:t>
          </a:r>
          <a:r>
            <a:rPr lang="en-US" sz="1800" b="0" i="0" dirty="0"/>
            <a:t> </a:t>
          </a:r>
          <a:r>
            <a:rPr lang="en-US" sz="1800" b="0" i="0" dirty="0" err="1"/>
            <a:t>belgilaydi</a:t>
          </a:r>
          <a:r>
            <a:rPr lang="en-US" sz="2000" b="0" i="0" dirty="0"/>
            <a:t>.</a:t>
          </a:r>
          <a:endParaRPr lang="ru-RU" sz="2000" dirty="0"/>
        </a:p>
      </dgm:t>
    </dgm:pt>
    <dgm:pt modelId="{B6706762-1825-414A-9686-82DB5EDA869A}" type="parTrans" cxnId="{701F1A5E-A678-4FBA-813D-945A22C967CC}">
      <dgm:prSet/>
      <dgm:spPr/>
      <dgm:t>
        <a:bodyPr/>
        <a:lstStyle/>
        <a:p>
          <a:endParaRPr lang="ru-RU"/>
        </a:p>
      </dgm:t>
    </dgm:pt>
    <dgm:pt modelId="{80EBF3FC-903E-4800-ADF1-C8DBB4CBC766}" type="sibTrans" cxnId="{701F1A5E-A678-4FBA-813D-945A22C967CC}">
      <dgm:prSet/>
      <dgm:spPr/>
      <dgm:t>
        <a:bodyPr/>
        <a:lstStyle/>
        <a:p>
          <a:endParaRPr lang="ru-RU"/>
        </a:p>
      </dgm:t>
    </dgm:pt>
    <dgm:pt modelId="{B929ED14-0AC6-4C0A-A619-78A733D97406}">
      <dgm:prSet custT="1"/>
      <dgm:spPr/>
      <dgm:t>
        <a:bodyPr/>
        <a:lstStyle/>
        <a:p>
          <a:r>
            <a:rPr lang="en-US" sz="2000" b="0" i="0" dirty="0" err="1"/>
            <a:t>Moliyaviy</a:t>
          </a:r>
          <a:r>
            <a:rPr lang="en-US" sz="2000" b="0" i="0" dirty="0"/>
            <a:t> </a:t>
          </a:r>
          <a:r>
            <a:rPr lang="en-US" sz="2000" b="0" i="0" dirty="0" err="1"/>
            <a:t>mustaqillik</a:t>
          </a:r>
          <a:r>
            <a:rPr lang="en-US" sz="2000" b="0" i="0" dirty="0"/>
            <a:t>, CNB </a:t>
          </a:r>
          <a:r>
            <a:rPr lang="en-US" sz="2000" b="0" i="0" dirty="0" err="1"/>
            <a:t>o'z</a:t>
          </a:r>
          <a:r>
            <a:rPr lang="en-US" sz="2000" b="0" i="0" dirty="0"/>
            <a:t> </a:t>
          </a:r>
          <a:r>
            <a:rPr lang="en-US" sz="2000" b="0" i="0" dirty="0" err="1"/>
            <a:t>vakolatlarini</a:t>
          </a:r>
          <a:r>
            <a:rPr lang="en-US" sz="2000" b="0" i="0" dirty="0"/>
            <a:t> </a:t>
          </a:r>
          <a:r>
            <a:rPr lang="en-US" sz="2000" b="0" i="0" dirty="0" err="1"/>
            <a:t>bajarish</a:t>
          </a:r>
          <a:r>
            <a:rPr lang="en-US" sz="2000" b="0" i="0" dirty="0"/>
            <a:t> </a:t>
          </a:r>
          <a:r>
            <a:rPr lang="en-US" sz="2000" b="0" i="0" dirty="0" err="1"/>
            <a:t>uchun</a:t>
          </a:r>
          <a:r>
            <a:rPr lang="en-US" sz="2000" b="0" i="0" dirty="0"/>
            <a:t> </a:t>
          </a:r>
          <a:r>
            <a:rPr lang="en-US" sz="2000" b="0" i="0" dirty="0" err="1"/>
            <a:t>pul-kredit</a:t>
          </a:r>
          <a:r>
            <a:rPr lang="en-US" sz="2000" b="0" i="0" dirty="0"/>
            <a:t> </a:t>
          </a:r>
          <a:r>
            <a:rPr lang="en-US" sz="2000" b="0" i="0" dirty="0" err="1"/>
            <a:t>siyosati</a:t>
          </a:r>
          <a:r>
            <a:rPr lang="en-US" sz="2000" b="0" i="0" dirty="0"/>
            <a:t> </a:t>
          </a:r>
          <a:r>
            <a:rPr lang="en-US" sz="2000" b="0" i="0" dirty="0" err="1"/>
            <a:t>pozitsiyasi</a:t>
          </a:r>
          <a:r>
            <a:rPr lang="en-US" sz="2000" b="0" i="0" dirty="0"/>
            <a:t> </a:t>
          </a:r>
          <a:r>
            <a:rPr lang="en-US" sz="2000" b="0" i="0" dirty="0" err="1"/>
            <a:t>bilan</a:t>
          </a:r>
          <a:r>
            <a:rPr lang="en-US" sz="2000" b="0" i="0" dirty="0"/>
            <a:t> </a:t>
          </a:r>
          <a:r>
            <a:rPr lang="en-US" sz="2000" b="0" i="0" dirty="0" err="1"/>
            <a:t>belgilanadigan</a:t>
          </a:r>
          <a:r>
            <a:rPr lang="en-US" sz="2000" b="0" i="0" dirty="0"/>
            <a:t> </a:t>
          </a:r>
          <a:r>
            <a:rPr lang="en-US" sz="2000" b="0" i="0" dirty="0" err="1"/>
            <a:t>daromad</a:t>
          </a:r>
          <a:r>
            <a:rPr lang="en-US" sz="2000" b="0" i="0" dirty="0"/>
            <a:t> </a:t>
          </a:r>
          <a:r>
            <a:rPr lang="en-US" sz="2000" b="0" i="0" dirty="0" err="1"/>
            <a:t>va</a:t>
          </a:r>
          <a:r>
            <a:rPr lang="en-US" sz="2000" b="0" i="0" dirty="0"/>
            <a:t> </a:t>
          </a:r>
          <a:r>
            <a:rPr lang="en-US" sz="2000" b="0" i="0" dirty="0" err="1"/>
            <a:t>xarajatlar</a:t>
          </a:r>
          <a:r>
            <a:rPr lang="en-US" sz="2000" b="0" i="0" dirty="0"/>
            <a:t> </a:t>
          </a:r>
          <a:r>
            <a:rPr lang="en-US" sz="2000" b="0" i="0" dirty="0" err="1"/>
            <a:t>bilan</a:t>
          </a:r>
          <a:r>
            <a:rPr lang="en-US" sz="2000" b="0" i="0" dirty="0"/>
            <a:t> </a:t>
          </a:r>
          <a:r>
            <a:rPr lang="en-US" sz="2000" b="0" i="0" dirty="0" err="1"/>
            <a:t>avtonom</a:t>
          </a:r>
          <a:r>
            <a:rPr lang="en-US" sz="2000" b="0" i="0" dirty="0"/>
            <a:t> </a:t>
          </a:r>
          <a:r>
            <a:rPr lang="en-US" sz="2000" b="0" i="0" dirty="0" err="1"/>
            <a:t>ravishda</a:t>
          </a:r>
          <a:r>
            <a:rPr lang="en-US" sz="2000" b="0" i="0" dirty="0"/>
            <a:t> </a:t>
          </a:r>
          <a:r>
            <a:rPr lang="en-US" sz="2000" b="0" i="0" dirty="0" err="1"/>
            <a:t>mablag</a:t>
          </a:r>
          <a:r>
            <a:rPr lang="en-US" sz="2000" b="0" i="0" dirty="0"/>
            <a:t> '</a:t>
          </a:r>
          <a:r>
            <a:rPr lang="en-US" sz="2000" b="0" i="0" dirty="0" err="1"/>
            <a:t>olish</a:t>
          </a:r>
          <a:r>
            <a:rPr lang="en-US" sz="2000" b="0" i="0" dirty="0"/>
            <a:t> </a:t>
          </a:r>
          <a:r>
            <a:rPr lang="en-US" sz="2000" b="0" i="0" dirty="0" err="1"/>
            <a:t>imkoniyatini</a:t>
          </a:r>
          <a:r>
            <a:rPr lang="en-US" sz="2000" b="0" i="0" dirty="0"/>
            <a:t> </a:t>
          </a:r>
          <a:r>
            <a:rPr lang="en-US" sz="2000" b="0" i="0" dirty="0" err="1"/>
            <a:t>nazarda</a:t>
          </a:r>
          <a:r>
            <a:rPr lang="en-US" sz="2000" b="0" i="0" dirty="0"/>
            <a:t> </a:t>
          </a:r>
          <a:r>
            <a:rPr lang="en-US" sz="2000" b="0" i="0" dirty="0" err="1"/>
            <a:t>tutadi</a:t>
          </a:r>
          <a:r>
            <a:rPr lang="en-US" sz="2000" b="0" i="0" dirty="0"/>
            <a:t>.</a:t>
          </a:r>
          <a:endParaRPr lang="ru-RU" sz="2000" dirty="0"/>
        </a:p>
      </dgm:t>
    </dgm:pt>
    <dgm:pt modelId="{C513055B-39D0-48F4-A21F-57B1598B6D88}" type="parTrans" cxnId="{1125FE1D-8581-4686-88EF-CC04FD07C597}">
      <dgm:prSet/>
      <dgm:spPr/>
      <dgm:t>
        <a:bodyPr/>
        <a:lstStyle/>
        <a:p>
          <a:endParaRPr lang="ru-RU"/>
        </a:p>
      </dgm:t>
    </dgm:pt>
    <dgm:pt modelId="{FBB7C53D-D529-43AD-B940-9BE077ED6DAB}" type="sibTrans" cxnId="{1125FE1D-8581-4686-88EF-CC04FD07C597}">
      <dgm:prSet/>
      <dgm:spPr/>
      <dgm:t>
        <a:bodyPr/>
        <a:lstStyle/>
        <a:p>
          <a:endParaRPr lang="ru-RU"/>
        </a:p>
      </dgm:t>
    </dgm:pt>
    <dgm:pt modelId="{0DBCE5E1-2EF0-4D77-BFB8-C8BDF277ECAF}" type="pres">
      <dgm:prSet presAssocID="{AEF20248-E588-4A2E-9475-1690B0D0BC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DC1A1F-0278-4007-B7A4-F64983EF8260}" type="pres">
      <dgm:prSet presAssocID="{AEF20248-E588-4A2E-9475-1690B0D0BCA3}" presName="fgShape" presStyleLbl="fgShp" presStyleIdx="0" presStyleCnt="1" custLinFactNeighborX="-95" custLinFactNeighborY="41481"/>
      <dgm:spPr/>
    </dgm:pt>
    <dgm:pt modelId="{6B9A2118-4D39-45EE-8DA9-4E801C77BE26}" type="pres">
      <dgm:prSet presAssocID="{AEF20248-E588-4A2E-9475-1690B0D0BCA3}" presName="linComp" presStyleCnt="0"/>
      <dgm:spPr/>
    </dgm:pt>
    <dgm:pt modelId="{4272C262-7A07-4B15-8B9B-E0B672891862}" type="pres">
      <dgm:prSet presAssocID="{47900415-C2AC-4EDA-8301-7766D0BEAEB6}" presName="compNode" presStyleCnt="0"/>
      <dgm:spPr/>
    </dgm:pt>
    <dgm:pt modelId="{F9848A73-31F6-4979-9566-952D65608A39}" type="pres">
      <dgm:prSet presAssocID="{47900415-C2AC-4EDA-8301-7766D0BEAEB6}" presName="bkgdShape" presStyleLbl="node1" presStyleIdx="0" presStyleCnt="4"/>
      <dgm:spPr/>
      <dgm:t>
        <a:bodyPr/>
        <a:lstStyle/>
        <a:p>
          <a:endParaRPr lang="ru-RU"/>
        </a:p>
      </dgm:t>
    </dgm:pt>
    <dgm:pt modelId="{060B4B10-6476-481A-BE23-CDA468E51AF7}" type="pres">
      <dgm:prSet presAssocID="{47900415-C2AC-4EDA-8301-7766D0BEAEB6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B5089-EBAF-4BD1-AF13-CB3D49A83077}" type="pres">
      <dgm:prSet presAssocID="{47900415-C2AC-4EDA-8301-7766D0BEAEB6}" presName="invisiNode" presStyleLbl="node1" presStyleIdx="0" presStyleCnt="4"/>
      <dgm:spPr/>
    </dgm:pt>
    <dgm:pt modelId="{4A7DCDAC-CF72-46A1-B1A0-1EDF675EAF0D}" type="pres">
      <dgm:prSet presAssocID="{47900415-C2AC-4EDA-8301-7766D0BEAEB6}" presName="imagNode" presStyleLbl="fgImgPlace1" presStyleIdx="0" presStyleCnt="4" custScaleY="85742" custLinFactNeighborX="1780" custLinFactNeighborY="-16461"/>
      <dgm:spPr>
        <a:blipFill rotWithShape="1">
          <a:blip xmlns:r="http://schemas.openxmlformats.org/officeDocument/2006/relationships" r:embed="rId1"/>
          <a:srcRect/>
          <a:stretch>
            <a:fillRect t="-8000" b="-8000"/>
          </a:stretch>
        </a:blipFill>
      </dgm:spPr>
    </dgm:pt>
    <dgm:pt modelId="{6C1A00B5-8160-4F4C-A887-817D708F483D}" type="pres">
      <dgm:prSet presAssocID="{484D0749-02F0-4213-B6B2-1B0837EF95F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3D1C4ED-3E2E-46BE-9784-236766E98CEC}" type="pres">
      <dgm:prSet presAssocID="{0ACDC47E-3EF3-4B94-84C4-E822DA8DB460}" presName="compNode" presStyleCnt="0"/>
      <dgm:spPr/>
    </dgm:pt>
    <dgm:pt modelId="{B1B23443-36EC-4CB4-8600-F8DECD787092}" type="pres">
      <dgm:prSet presAssocID="{0ACDC47E-3EF3-4B94-84C4-E822DA8DB460}" presName="bkgdShape" presStyleLbl="node1" presStyleIdx="1" presStyleCnt="4" custLinFactNeighborX="1076" custLinFactNeighborY="0"/>
      <dgm:spPr/>
      <dgm:t>
        <a:bodyPr/>
        <a:lstStyle/>
        <a:p>
          <a:endParaRPr lang="ru-RU"/>
        </a:p>
      </dgm:t>
    </dgm:pt>
    <dgm:pt modelId="{BFB74DF7-F7D0-456D-964F-6A97EE072C54}" type="pres">
      <dgm:prSet presAssocID="{0ACDC47E-3EF3-4B94-84C4-E822DA8DB460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BD2851-22DA-43EC-B2D2-8F3B4005E703}" type="pres">
      <dgm:prSet presAssocID="{0ACDC47E-3EF3-4B94-84C4-E822DA8DB460}" presName="invisiNode" presStyleLbl="node1" presStyleIdx="1" presStyleCnt="4"/>
      <dgm:spPr/>
    </dgm:pt>
    <dgm:pt modelId="{9D11544D-C107-4F74-A92E-778CAB1BCC15}" type="pres">
      <dgm:prSet presAssocID="{0ACDC47E-3EF3-4B94-84C4-E822DA8DB460}" presName="imagNode" presStyleLbl="fgImgPlace1" presStyleIdx="1" presStyleCnt="4" custScaleY="88412" custLinFactNeighborX="-1335" custLinFactNeighborY="-13792"/>
      <dgm:spPr>
        <a:blipFill rotWithShape="1">
          <a:blip xmlns:r="http://schemas.openxmlformats.org/officeDocument/2006/relationships" r:embed="rId2"/>
          <a:srcRect/>
          <a:stretch>
            <a:fillRect t="-7000" b="-7000"/>
          </a:stretch>
        </a:blipFill>
      </dgm:spPr>
    </dgm:pt>
    <dgm:pt modelId="{7717FF03-2F05-4F27-AF31-5DE3B3C0E00D}" type="pres">
      <dgm:prSet presAssocID="{D6FBD24F-C14A-417F-9046-4B33D0626D0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50F5AEB-7BED-4B14-9AF0-C8A968FCF6E2}" type="pres">
      <dgm:prSet presAssocID="{6A68EF3F-F6C1-4611-8CFA-1104801A8D1B}" presName="compNode" presStyleCnt="0"/>
      <dgm:spPr/>
    </dgm:pt>
    <dgm:pt modelId="{E3466794-57A5-41B8-8DC3-26242097C523}" type="pres">
      <dgm:prSet presAssocID="{6A68EF3F-F6C1-4611-8CFA-1104801A8D1B}" presName="bkgdShape" presStyleLbl="node1" presStyleIdx="2" presStyleCnt="4"/>
      <dgm:spPr/>
      <dgm:t>
        <a:bodyPr/>
        <a:lstStyle/>
        <a:p>
          <a:endParaRPr lang="ru-RU"/>
        </a:p>
      </dgm:t>
    </dgm:pt>
    <dgm:pt modelId="{11A0C2F0-9528-4A93-B320-06F5EC202981}" type="pres">
      <dgm:prSet presAssocID="{6A68EF3F-F6C1-4611-8CFA-1104801A8D1B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73B1D5-CCA3-4A3A-900E-A7D3562803AF}" type="pres">
      <dgm:prSet presAssocID="{6A68EF3F-F6C1-4611-8CFA-1104801A8D1B}" presName="invisiNode" presStyleLbl="node1" presStyleIdx="2" presStyleCnt="4"/>
      <dgm:spPr/>
    </dgm:pt>
    <dgm:pt modelId="{E67E5042-8098-4134-AF0B-319151C85A96}" type="pres">
      <dgm:prSet presAssocID="{6A68EF3F-F6C1-4611-8CFA-1104801A8D1B}" presName="imagNode" presStyleLbl="fgImgPlace1" presStyleIdx="2" presStyleCnt="4" custScaleY="88411" custLinFactNeighborX="1780" custLinFactNeighborY="-16906"/>
      <dgm:spPr>
        <a:blipFill rotWithShape="1">
          <a:blip xmlns:r="http://schemas.openxmlformats.org/officeDocument/2006/relationships" r:embed="rId3"/>
          <a:srcRect/>
          <a:stretch>
            <a:fillRect l="-19000" r="-19000"/>
          </a:stretch>
        </a:blipFill>
      </dgm:spPr>
    </dgm:pt>
    <dgm:pt modelId="{3F59686D-D652-43B5-AF31-72A58B7ED5B3}" type="pres">
      <dgm:prSet presAssocID="{80EBF3FC-903E-4800-ADF1-C8DBB4CBC76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5A2D311-3CB8-44C5-B559-43982C9B3E47}" type="pres">
      <dgm:prSet presAssocID="{B929ED14-0AC6-4C0A-A619-78A733D97406}" presName="compNode" presStyleCnt="0"/>
      <dgm:spPr/>
    </dgm:pt>
    <dgm:pt modelId="{9E2BDC8B-AB76-4275-8386-8DB224BFB5AF}" type="pres">
      <dgm:prSet presAssocID="{B929ED14-0AC6-4C0A-A619-78A733D97406}" presName="bkgdShape" presStyleLbl="node1" presStyleIdx="3" presStyleCnt="4"/>
      <dgm:spPr/>
      <dgm:t>
        <a:bodyPr/>
        <a:lstStyle/>
        <a:p>
          <a:endParaRPr lang="ru-RU"/>
        </a:p>
      </dgm:t>
    </dgm:pt>
    <dgm:pt modelId="{20C7547F-9E99-4B84-9445-9F3116EF6877}" type="pres">
      <dgm:prSet presAssocID="{B929ED14-0AC6-4C0A-A619-78A733D97406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4480CC-EF7A-4179-992F-216911DBCC75}" type="pres">
      <dgm:prSet presAssocID="{B929ED14-0AC6-4C0A-A619-78A733D97406}" presName="invisiNode" presStyleLbl="node1" presStyleIdx="3" presStyleCnt="4"/>
      <dgm:spPr/>
    </dgm:pt>
    <dgm:pt modelId="{04E26B62-B58E-4362-865A-09C045D78439}" type="pres">
      <dgm:prSet presAssocID="{B929ED14-0AC6-4C0A-A619-78A733D97406}" presName="imagNode" presStyleLbl="fgImgPlace1" presStyleIdx="3" presStyleCnt="4" custScaleY="91081" custLinFactNeighborX="-1335" custLinFactNeighborY="-16906"/>
      <dgm:spPr>
        <a:blipFill rotWithShape="1">
          <a:blip xmlns:r="http://schemas.openxmlformats.org/officeDocument/2006/relationships" r:embed="rId4"/>
          <a:srcRect/>
          <a:stretch>
            <a:fillRect l="-31000" r="-31000"/>
          </a:stretch>
        </a:blipFill>
      </dgm:spPr>
    </dgm:pt>
  </dgm:ptLst>
  <dgm:cxnLst>
    <dgm:cxn modelId="{701F1A5E-A678-4FBA-813D-945A22C967CC}" srcId="{AEF20248-E588-4A2E-9475-1690B0D0BCA3}" destId="{6A68EF3F-F6C1-4611-8CFA-1104801A8D1B}" srcOrd="2" destOrd="0" parTransId="{B6706762-1825-414A-9686-82DB5EDA869A}" sibTransId="{80EBF3FC-903E-4800-ADF1-C8DBB4CBC766}"/>
    <dgm:cxn modelId="{0CC6DFE0-D732-4969-81EA-17565E6EE2B2}" type="presOf" srcId="{6A68EF3F-F6C1-4611-8CFA-1104801A8D1B}" destId="{E3466794-57A5-41B8-8DC3-26242097C523}" srcOrd="0" destOrd="0" presId="urn:microsoft.com/office/officeart/2005/8/layout/hList7"/>
    <dgm:cxn modelId="{C2FBE00D-EF69-47C7-8CF2-E345118C6C8D}" type="presOf" srcId="{484D0749-02F0-4213-B6B2-1B0837EF95F0}" destId="{6C1A00B5-8160-4F4C-A887-817D708F483D}" srcOrd="0" destOrd="0" presId="urn:microsoft.com/office/officeart/2005/8/layout/hList7"/>
    <dgm:cxn modelId="{1125FE1D-8581-4686-88EF-CC04FD07C597}" srcId="{AEF20248-E588-4A2E-9475-1690B0D0BCA3}" destId="{B929ED14-0AC6-4C0A-A619-78A733D97406}" srcOrd="3" destOrd="0" parTransId="{C513055B-39D0-48F4-A21F-57B1598B6D88}" sibTransId="{FBB7C53D-D529-43AD-B940-9BE077ED6DAB}"/>
    <dgm:cxn modelId="{B05C2C66-1C76-4998-8E16-D16DCBEF8410}" type="presOf" srcId="{80EBF3FC-903E-4800-ADF1-C8DBB4CBC766}" destId="{3F59686D-D652-43B5-AF31-72A58B7ED5B3}" srcOrd="0" destOrd="0" presId="urn:microsoft.com/office/officeart/2005/8/layout/hList7"/>
    <dgm:cxn modelId="{83656148-C292-4AB3-BF3D-275D75A4911B}" type="presOf" srcId="{0ACDC47E-3EF3-4B94-84C4-E822DA8DB460}" destId="{B1B23443-36EC-4CB4-8600-F8DECD787092}" srcOrd="0" destOrd="0" presId="urn:microsoft.com/office/officeart/2005/8/layout/hList7"/>
    <dgm:cxn modelId="{58BD2825-96CF-4BA8-BC35-AF89A9B0EED3}" srcId="{AEF20248-E588-4A2E-9475-1690B0D0BCA3}" destId="{0ACDC47E-3EF3-4B94-84C4-E822DA8DB460}" srcOrd="1" destOrd="0" parTransId="{331C10A6-0EAB-4255-B7EE-0F98E1BBE6E3}" sibTransId="{D6FBD24F-C14A-417F-9046-4B33D0626D09}"/>
    <dgm:cxn modelId="{63BA76FE-458F-49EA-8487-5D3FDDB81236}" type="presOf" srcId="{6A68EF3F-F6C1-4611-8CFA-1104801A8D1B}" destId="{11A0C2F0-9528-4A93-B320-06F5EC202981}" srcOrd="1" destOrd="0" presId="urn:microsoft.com/office/officeart/2005/8/layout/hList7"/>
    <dgm:cxn modelId="{73E01881-794D-45C0-9015-750074ED2DDB}" type="presOf" srcId="{47900415-C2AC-4EDA-8301-7766D0BEAEB6}" destId="{060B4B10-6476-481A-BE23-CDA468E51AF7}" srcOrd="1" destOrd="0" presId="urn:microsoft.com/office/officeart/2005/8/layout/hList7"/>
    <dgm:cxn modelId="{B3DEDB33-B4F6-4535-B7B6-22F019188994}" type="presOf" srcId="{47900415-C2AC-4EDA-8301-7766D0BEAEB6}" destId="{F9848A73-31F6-4979-9566-952D65608A39}" srcOrd="0" destOrd="0" presId="urn:microsoft.com/office/officeart/2005/8/layout/hList7"/>
    <dgm:cxn modelId="{A45AB931-3A9D-497D-B33A-18F2D7AB8C3E}" srcId="{AEF20248-E588-4A2E-9475-1690B0D0BCA3}" destId="{47900415-C2AC-4EDA-8301-7766D0BEAEB6}" srcOrd="0" destOrd="0" parTransId="{0EFE4CBF-36A0-40B4-ACD7-E28A81A2DE5D}" sibTransId="{484D0749-02F0-4213-B6B2-1B0837EF95F0}"/>
    <dgm:cxn modelId="{06D3CB66-AD7E-4B00-9CDB-D11ADA70694D}" type="presOf" srcId="{AEF20248-E588-4A2E-9475-1690B0D0BCA3}" destId="{0DBCE5E1-2EF0-4D77-BFB8-C8BDF277ECAF}" srcOrd="0" destOrd="0" presId="urn:microsoft.com/office/officeart/2005/8/layout/hList7"/>
    <dgm:cxn modelId="{4AE4127F-5170-4C76-8D8D-574CBB9C4BCA}" type="presOf" srcId="{B929ED14-0AC6-4C0A-A619-78A733D97406}" destId="{9E2BDC8B-AB76-4275-8386-8DB224BFB5AF}" srcOrd="0" destOrd="0" presId="urn:microsoft.com/office/officeart/2005/8/layout/hList7"/>
    <dgm:cxn modelId="{91155C27-57AD-4396-8F1A-EC620E5B61AF}" type="presOf" srcId="{0ACDC47E-3EF3-4B94-84C4-E822DA8DB460}" destId="{BFB74DF7-F7D0-456D-964F-6A97EE072C54}" srcOrd="1" destOrd="0" presId="urn:microsoft.com/office/officeart/2005/8/layout/hList7"/>
    <dgm:cxn modelId="{F77447DD-2DFA-456B-9509-633A7CB2EA70}" type="presOf" srcId="{D6FBD24F-C14A-417F-9046-4B33D0626D09}" destId="{7717FF03-2F05-4F27-AF31-5DE3B3C0E00D}" srcOrd="0" destOrd="0" presId="urn:microsoft.com/office/officeart/2005/8/layout/hList7"/>
    <dgm:cxn modelId="{5AB7C0F2-F8EB-4460-9B3A-F7246B3C2714}" type="presOf" srcId="{B929ED14-0AC6-4C0A-A619-78A733D97406}" destId="{20C7547F-9E99-4B84-9445-9F3116EF6877}" srcOrd="1" destOrd="0" presId="urn:microsoft.com/office/officeart/2005/8/layout/hList7"/>
    <dgm:cxn modelId="{D6D5FB78-BA37-40A0-9D85-C8C036AC712E}" type="presParOf" srcId="{0DBCE5E1-2EF0-4D77-BFB8-C8BDF277ECAF}" destId="{49DC1A1F-0278-4007-B7A4-F64983EF8260}" srcOrd="0" destOrd="0" presId="urn:microsoft.com/office/officeart/2005/8/layout/hList7"/>
    <dgm:cxn modelId="{C2983772-2661-4ACA-8CBD-BF52D0886183}" type="presParOf" srcId="{0DBCE5E1-2EF0-4D77-BFB8-C8BDF277ECAF}" destId="{6B9A2118-4D39-45EE-8DA9-4E801C77BE26}" srcOrd="1" destOrd="0" presId="urn:microsoft.com/office/officeart/2005/8/layout/hList7"/>
    <dgm:cxn modelId="{1B6DA1AE-F9D2-4491-9234-896517369BE8}" type="presParOf" srcId="{6B9A2118-4D39-45EE-8DA9-4E801C77BE26}" destId="{4272C262-7A07-4B15-8B9B-E0B672891862}" srcOrd="0" destOrd="0" presId="urn:microsoft.com/office/officeart/2005/8/layout/hList7"/>
    <dgm:cxn modelId="{0134430D-DA03-4A4A-AC84-56BCAD83DFA9}" type="presParOf" srcId="{4272C262-7A07-4B15-8B9B-E0B672891862}" destId="{F9848A73-31F6-4979-9566-952D65608A39}" srcOrd="0" destOrd="0" presId="urn:microsoft.com/office/officeart/2005/8/layout/hList7"/>
    <dgm:cxn modelId="{EB931C67-2E3D-4678-9724-9DAFF75A10F7}" type="presParOf" srcId="{4272C262-7A07-4B15-8B9B-E0B672891862}" destId="{060B4B10-6476-481A-BE23-CDA468E51AF7}" srcOrd="1" destOrd="0" presId="urn:microsoft.com/office/officeart/2005/8/layout/hList7"/>
    <dgm:cxn modelId="{3EF49740-080C-425D-BE4C-0C63071957FD}" type="presParOf" srcId="{4272C262-7A07-4B15-8B9B-E0B672891862}" destId="{614B5089-EBAF-4BD1-AF13-CB3D49A83077}" srcOrd="2" destOrd="0" presId="urn:microsoft.com/office/officeart/2005/8/layout/hList7"/>
    <dgm:cxn modelId="{B2F5D11E-62F6-4D1A-BB8E-90FE1F8A30B0}" type="presParOf" srcId="{4272C262-7A07-4B15-8B9B-E0B672891862}" destId="{4A7DCDAC-CF72-46A1-B1A0-1EDF675EAF0D}" srcOrd="3" destOrd="0" presId="urn:microsoft.com/office/officeart/2005/8/layout/hList7"/>
    <dgm:cxn modelId="{FA28D3CB-72B0-460D-BCAF-5721B3D1980E}" type="presParOf" srcId="{6B9A2118-4D39-45EE-8DA9-4E801C77BE26}" destId="{6C1A00B5-8160-4F4C-A887-817D708F483D}" srcOrd="1" destOrd="0" presId="urn:microsoft.com/office/officeart/2005/8/layout/hList7"/>
    <dgm:cxn modelId="{D003844D-5166-4D91-BA45-55155416555D}" type="presParOf" srcId="{6B9A2118-4D39-45EE-8DA9-4E801C77BE26}" destId="{F3D1C4ED-3E2E-46BE-9784-236766E98CEC}" srcOrd="2" destOrd="0" presId="urn:microsoft.com/office/officeart/2005/8/layout/hList7"/>
    <dgm:cxn modelId="{A9CBD90C-E6F3-4E7A-8391-04FFC23C8A68}" type="presParOf" srcId="{F3D1C4ED-3E2E-46BE-9784-236766E98CEC}" destId="{B1B23443-36EC-4CB4-8600-F8DECD787092}" srcOrd="0" destOrd="0" presId="urn:microsoft.com/office/officeart/2005/8/layout/hList7"/>
    <dgm:cxn modelId="{D0FFB685-A455-4F7E-9A94-35521BA807BE}" type="presParOf" srcId="{F3D1C4ED-3E2E-46BE-9784-236766E98CEC}" destId="{BFB74DF7-F7D0-456D-964F-6A97EE072C54}" srcOrd="1" destOrd="0" presId="urn:microsoft.com/office/officeart/2005/8/layout/hList7"/>
    <dgm:cxn modelId="{6D733D33-16A7-4ABE-B879-D2DAF9336419}" type="presParOf" srcId="{F3D1C4ED-3E2E-46BE-9784-236766E98CEC}" destId="{9FBD2851-22DA-43EC-B2D2-8F3B4005E703}" srcOrd="2" destOrd="0" presId="urn:microsoft.com/office/officeart/2005/8/layout/hList7"/>
    <dgm:cxn modelId="{A1D2C6FC-2758-4355-99F8-DAAEC04A161A}" type="presParOf" srcId="{F3D1C4ED-3E2E-46BE-9784-236766E98CEC}" destId="{9D11544D-C107-4F74-A92E-778CAB1BCC15}" srcOrd="3" destOrd="0" presId="urn:microsoft.com/office/officeart/2005/8/layout/hList7"/>
    <dgm:cxn modelId="{56101FDF-96FC-47AB-93F9-F820D327FD07}" type="presParOf" srcId="{6B9A2118-4D39-45EE-8DA9-4E801C77BE26}" destId="{7717FF03-2F05-4F27-AF31-5DE3B3C0E00D}" srcOrd="3" destOrd="0" presId="urn:microsoft.com/office/officeart/2005/8/layout/hList7"/>
    <dgm:cxn modelId="{32615FF4-4933-40EE-B0E0-8AC2094F51E4}" type="presParOf" srcId="{6B9A2118-4D39-45EE-8DA9-4E801C77BE26}" destId="{350F5AEB-7BED-4B14-9AF0-C8A968FCF6E2}" srcOrd="4" destOrd="0" presId="urn:microsoft.com/office/officeart/2005/8/layout/hList7"/>
    <dgm:cxn modelId="{2554E9FA-90A2-44F8-AA24-708BA0F7DAF7}" type="presParOf" srcId="{350F5AEB-7BED-4B14-9AF0-C8A968FCF6E2}" destId="{E3466794-57A5-41B8-8DC3-26242097C523}" srcOrd="0" destOrd="0" presId="urn:microsoft.com/office/officeart/2005/8/layout/hList7"/>
    <dgm:cxn modelId="{46CF2FC2-853A-49BF-8346-A593149BDD09}" type="presParOf" srcId="{350F5AEB-7BED-4B14-9AF0-C8A968FCF6E2}" destId="{11A0C2F0-9528-4A93-B320-06F5EC202981}" srcOrd="1" destOrd="0" presId="urn:microsoft.com/office/officeart/2005/8/layout/hList7"/>
    <dgm:cxn modelId="{CF44DBA5-4166-4CC5-A2D7-9E3E5C4F4BD0}" type="presParOf" srcId="{350F5AEB-7BED-4B14-9AF0-C8A968FCF6E2}" destId="{2873B1D5-CCA3-4A3A-900E-A7D3562803AF}" srcOrd="2" destOrd="0" presId="urn:microsoft.com/office/officeart/2005/8/layout/hList7"/>
    <dgm:cxn modelId="{7CC148BE-3C5A-4E00-AF22-B9147A3BEF02}" type="presParOf" srcId="{350F5AEB-7BED-4B14-9AF0-C8A968FCF6E2}" destId="{E67E5042-8098-4134-AF0B-319151C85A96}" srcOrd="3" destOrd="0" presId="urn:microsoft.com/office/officeart/2005/8/layout/hList7"/>
    <dgm:cxn modelId="{CF4D877F-4B09-4D17-AAD5-FB8243C2A31A}" type="presParOf" srcId="{6B9A2118-4D39-45EE-8DA9-4E801C77BE26}" destId="{3F59686D-D652-43B5-AF31-72A58B7ED5B3}" srcOrd="5" destOrd="0" presId="urn:microsoft.com/office/officeart/2005/8/layout/hList7"/>
    <dgm:cxn modelId="{DA16E00D-CCA6-402E-B824-55C0F1A70F03}" type="presParOf" srcId="{6B9A2118-4D39-45EE-8DA9-4E801C77BE26}" destId="{15A2D311-3CB8-44C5-B559-43982C9B3E47}" srcOrd="6" destOrd="0" presId="urn:microsoft.com/office/officeart/2005/8/layout/hList7"/>
    <dgm:cxn modelId="{48206683-DAB9-42BA-BB7F-A2B885F84640}" type="presParOf" srcId="{15A2D311-3CB8-44C5-B559-43982C9B3E47}" destId="{9E2BDC8B-AB76-4275-8386-8DB224BFB5AF}" srcOrd="0" destOrd="0" presId="urn:microsoft.com/office/officeart/2005/8/layout/hList7"/>
    <dgm:cxn modelId="{A6248439-0A88-40F5-9E25-38C07F524830}" type="presParOf" srcId="{15A2D311-3CB8-44C5-B559-43982C9B3E47}" destId="{20C7547F-9E99-4B84-9445-9F3116EF6877}" srcOrd="1" destOrd="0" presId="urn:microsoft.com/office/officeart/2005/8/layout/hList7"/>
    <dgm:cxn modelId="{B816774B-9FF2-455E-84A6-A44E0C0C020A}" type="presParOf" srcId="{15A2D311-3CB8-44C5-B559-43982C9B3E47}" destId="{434480CC-EF7A-4179-992F-216911DBCC75}" srcOrd="2" destOrd="0" presId="urn:microsoft.com/office/officeart/2005/8/layout/hList7"/>
    <dgm:cxn modelId="{167B6209-7CE1-41BA-ABED-12995C262772}" type="presParOf" srcId="{15A2D311-3CB8-44C5-B559-43982C9B3E47}" destId="{04E26B62-B58E-4362-865A-09C045D78439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6BDD58F-1BB4-405F-8FAE-65E49C648146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044844C-7F95-42AC-A7F0-B1775ADFD071}" type="pres">
      <dgm:prSet presAssocID="{C6BDD58F-1BB4-405F-8FAE-65E49C64814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D40DFFC-A3DB-4FA2-BAC3-826C77C9889D}" type="presOf" srcId="{C6BDD58F-1BB4-405F-8FAE-65E49C648146}" destId="{B044844C-7F95-42AC-A7F0-B1775ADFD07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E259FE0-FE3E-4A10-BCE1-FDE750AFF35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78C8B8D4-4799-4FF6-8852-CBEB352EF3DF}">
      <dgm:prSet phldrT="[Text]"/>
      <dgm:spPr/>
      <dgm:t>
        <a:bodyPr/>
        <a:lstStyle/>
        <a:p>
          <a:r>
            <a:rPr lang="en-US" b="0" i="0" dirty="0"/>
            <a:t>2020 </a:t>
          </a:r>
          <a:r>
            <a:rPr lang="en-US" b="0" i="0" dirty="0" err="1"/>
            <a:t>yil</a:t>
          </a:r>
          <a:r>
            <a:rPr lang="en-US" b="0" i="0" dirty="0"/>
            <a:t> </a:t>
          </a:r>
          <a:r>
            <a:rPr lang="en-US" b="0" i="0" dirty="0" err="1"/>
            <a:t>fevral</a:t>
          </a:r>
          <a:r>
            <a:rPr lang="en-US" b="0" i="0" dirty="0"/>
            <a:t> </a:t>
          </a:r>
          <a:r>
            <a:rPr lang="en-US" b="0" i="0" dirty="0" err="1"/>
            <a:t>oyidan</a:t>
          </a:r>
          <a:r>
            <a:rPr lang="en-US" b="0" i="0" dirty="0"/>
            <a:t> </a:t>
          </a:r>
          <a:r>
            <a:rPr lang="en-US" b="0" i="0" dirty="0" err="1"/>
            <a:t>boshlab</a:t>
          </a:r>
          <a:r>
            <a:rPr lang="en-US" b="0" i="0" dirty="0"/>
            <a:t>, 20 ta </a:t>
          </a:r>
          <a:r>
            <a:rPr lang="en-US" b="0" i="0" dirty="0" err="1"/>
            <a:t>litsenziyalangan</a:t>
          </a:r>
          <a:r>
            <a:rPr lang="en-US" b="0" i="0" dirty="0"/>
            <a:t> bank </a:t>
          </a:r>
          <a:r>
            <a:rPr lang="en-US" b="0" i="0" dirty="0" err="1"/>
            <a:t>mavjud</a:t>
          </a:r>
          <a:endParaRPr lang="ru-RU" dirty="0"/>
        </a:p>
      </dgm:t>
    </dgm:pt>
    <dgm:pt modelId="{9D6C67A6-0CA9-4320-A4E5-6D262882136F}" type="parTrans" cxnId="{8225970E-23D5-48B7-89D5-1E25E6C7931F}">
      <dgm:prSet/>
      <dgm:spPr/>
      <dgm:t>
        <a:bodyPr/>
        <a:lstStyle/>
        <a:p>
          <a:endParaRPr lang="ru-RU"/>
        </a:p>
      </dgm:t>
    </dgm:pt>
    <dgm:pt modelId="{8E49CEC5-B1A5-4668-9AB8-079436083C96}" type="sibTrans" cxnId="{8225970E-23D5-48B7-89D5-1E25E6C7931F}">
      <dgm:prSet/>
      <dgm:spPr/>
      <dgm:t>
        <a:bodyPr/>
        <a:lstStyle/>
        <a:p>
          <a:endParaRPr lang="ru-RU"/>
        </a:p>
      </dgm:t>
    </dgm:pt>
    <dgm:pt modelId="{911204F4-63CE-4933-B4E1-C0167DD5D486}">
      <dgm:prSet phldrT="[Text]"/>
      <dgm:spPr/>
      <dgm:t>
        <a:bodyPr/>
        <a:lstStyle/>
        <a:p>
          <a:r>
            <a:rPr lang="en-US" b="0" i="0" dirty="0"/>
            <a:t>2020 </a:t>
          </a:r>
          <a:r>
            <a:rPr lang="en-US" b="0" i="0" dirty="0" err="1"/>
            <a:t>yil</a:t>
          </a:r>
          <a:r>
            <a:rPr lang="en-US" b="0" i="0" dirty="0"/>
            <a:t> </a:t>
          </a:r>
          <a:r>
            <a:rPr lang="en-US" b="0" i="0" dirty="0" err="1"/>
            <a:t>fevral</a:t>
          </a:r>
          <a:r>
            <a:rPr lang="en-US" b="0" i="0" dirty="0"/>
            <a:t> </a:t>
          </a:r>
          <a:r>
            <a:rPr lang="en-US" b="0" i="0" dirty="0" err="1"/>
            <a:t>oyidan</a:t>
          </a:r>
          <a:r>
            <a:rPr lang="en-US" b="0" i="0" dirty="0"/>
            <a:t> </a:t>
          </a:r>
          <a:r>
            <a:rPr lang="en-US" b="0" i="0" dirty="0" err="1"/>
            <a:t>boshlab</a:t>
          </a:r>
          <a:r>
            <a:rPr lang="en-US" b="0" i="0" dirty="0"/>
            <a:t>, 3 ta </a:t>
          </a:r>
          <a:r>
            <a:rPr lang="en-US" b="0" i="0" dirty="0" err="1"/>
            <a:t>litsenziyaga</a:t>
          </a:r>
          <a:r>
            <a:rPr lang="en-US" b="0" i="0" dirty="0"/>
            <a:t> </a:t>
          </a:r>
          <a:r>
            <a:rPr lang="en-US" b="0" i="0" dirty="0" err="1"/>
            <a:t>ega</a:t>
          </a:r>
          <a:r>
            <a:rPr lang="en-US" b="0" i="0" dirty="0"/>
            <a:t> </a:t>
          </a:r>
          <a:r>
            <a:rPr lang="en-US" b="0" i="0" dirty="0" err="1"/>
            <a:t>uy</a:t>
          </a:r>
          <a:r>
            <a:rPr lang="en-US" b="0" i="0" dirty="0"/>
            <a:t>-joy </a:t>
          </a:r>
          <a:r>
            <a:rPr lang="en-US" b="0" i="0" dirty="0" err="1"/>
            <a:t>omonat</a:t>
          </a:r>
          <a:r>
            <a:rPr lang="en-US" b="0" i="0" dirty="0"/>
            <a:t> </a:t>
          </a:r>
          <a:r>
            <a:rPr lang="en-US" b="0" i="0" dirty="0" err="1"/>
            <a:t>kassalari</a:t>
          </a:r>
          <a:r>
            <a:rPr lang="en-US" b="0" i="0" dirty="0"/>
            <a:t> </a:t>
          </a:r>
          <a:r>
            <a:rPr lang="en-US" b="0" i="0" dirty="0" err="1"/>
            <a:t>mavjud</a:t>
          </a:r>
          <a:endParaRPr lang="ru-RU" dirty="0"/>
        </a:p>
      </dgm:t>
    </dgm:pt>
    <dgm:pt modelId="{358D17AD-37E3-4069-BB2E-3542AA963670}" type="parTrans" cxnId="{981730FF-D936-4408-BA87-42B19A6A9647}">
      <dgm:prSet/>
      <dgm:spPr/>
      <dgm:t>
        <a:bodyPr/>
        <a:lstStyle/>
        <a:p>
          <a:endParaRPr lang="ru-RU"/>
        </a:p>
      </dgm:t>
    </dgm:pt>
    <dgm:pt modelId="{68009BF3-A8D7-4C74-8B64-A3BFE2BDF492}" type="sibTrans" cxnId="{981730FF-D936-4408-BA87-42B19A6A9647}">
      <dgm:prSet/>
      <dgm:spPr/>
      <dgm:t>
        <a:bodyPr/>
        <a:lstStyle/>
        <a:p>
          <a:endParaRPr lang="ru-RU"/>
        </a:p>
      </dgm:t>
    </dgm:pt>
    <dgm:pt modelId="{0CD20781-E863-4CA0-8CDF-ABAD17905C1F}" type="pres">
      <dgm:prSet presAssocID="{FE259FE0-FE3E-4A10-BCE1-FDE750AFF351}" presName="linearFlow" presStyleCnt="0">
        <dgm:presLayoutVars>
          <dgm:dir/>
          <dgm:resizeHandles val="exact"/>
        </dgm:presLayoutVars>
      </dgm:prSet>
      <dgm:spPr/>
    </dgm:pt>
    <dgm:pt modelId="{7651F611-BAE6-49B4-B793-89F4DF150F81}" type="pres">
      <dgm:prSet presAssocID="{78C8B8D4-4799-4FF6-8852-CBEB352EF3DF}" presName="composite" presStyleCnt="0"/>
      <dgm:spPr/>
    </dgm:pt>
    <dgm:pt modelId="{71D88549-5C95-4C3C-91F9-EFE6CDAC11E6}" type="pres">
      <dgm:prSet presAssocID="{78C8B8D4-4799-4FF6-8852-CBEB352EF3DF}" presName="imgShp" presStyleLbl="fgImgPlace1" presStyleIdx="0" presStyleCnt="2"/>
      <dgm:spPr>
        <a:blipFill rotWithShape="1">
          <a:blip xmlns:r="http://schemas.openxmlformats.org/officeDocument/2006/relationships" r:embed="rId1"/>
          <a:srcRect/>
          <a:stretch>
            <a:fillRect l="-33000" r="-33000"/>
          </a:stretch>
        </a:blipFill>
      </dgm:spPr>
    </dgm:pt>
    <dgm:pt modelId="{E976CB1D-EADC-4EE4-A19C-91CB3567E40A}" type="pres">
      <dgm:prSet presAssocID="{78C8B8D4-4799-4FF6-8852-CBEB352EF3DF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573757-03B5-45E1-8618-9B3E268E2647}" type="pres">
      <dgm:prSet presAssocID="{8E49CEC5-B1A5-4668-9AB8-079436083C96}" presName="spacing" presStyleCnt="0"/>
      <dgm:spPr/>
    </dgm:pt>
    <dgm:pt modelId="{15C3195F-F1D1-4D81-8C31-313EF05FC2BC}" type="pres">
      <dgm:prSet presAssocID="{911204F4-63CE-4933-B4E1-C0167DD5D486}" presName="composite" presStyleCnt="0"/>
      <dgm:spPr/>
    </dgm:pt>
    <dgm:pt modelId="{CC293E4F-4BB5-4A4F-8567-70EEF642B8C8}" type="pres">
      <dgm:prSet presAssocID="{911204F4-63CE-4933-B4E1-C0167DD5D486}" presName="imgShp" presStyleLbl="fgImgPlace1" presStyleIdx="1" presStyleCnt="2"/>
      <dgm:spPr>
        <a:blipFill rotWithShape="1">
          <a:blip xmlns:r="http://schemas.openxmlformats.org/officeDocument/2006/relationships" r:embed="rId2"/>
          <a:srcRect/>
          <a:stretch>
            <a:fillRect l="-27000" r="-27000"/>
          </a:stretch>
        </a:blipFill>
      </dgm:spPr>
    </dgm:pt>
    <dgm:pt modelId="{F1AF517A-C02D-41BF-839F-3C45865B58C6}" type="pres">
      <dgm:prSet presAssocID="{911204F4-63CE-4933-B4E1-C0167DD5D486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25970E-23D5-48B7-89D5-1E25E6C7931F}" srcId="{FE259FE0-FE3E-4A10-BCE1-FDE750AFF351}" destId="{78C8B8D4-4799-4FF6-8852-CBEB352EF3DF}" srcOrd="0" destOrd="0" parTransId="{9D6C67A6-0CA9-4320-A4E5-6D262882136F}" sibTransId="{8E49CEC5-B1A5-4668-9AB8-079436083C96}"/>
    <dgm:cxn modelId="{981730FF-D936-4408-BA87-42B19A6A9647}" srcId="{FE259FE0-FE3E-4A10-BCE1-FDE750AFF351}" destId="{911204F4-63CE-4933-B4E1-C0167DD5D486}" srcOrd="1" destOrd="0" parTransId="{358D17AD-37E3-4069-BB2E-3542AA963670}" sibTransId="{68009BF3-A8D7-4C74-8B64-A3BFE2BDF492}"/>
    <dgm:cxn modelId="{2FCE93A7-A110-437F-AFE6-7C3F6F5C556E}" type="presOf" srcId="{911204F4-63CE-4933-B4E1-C0167DD5D486}" destId="{F1AF517A-C02D-41BF-839F-3C45865B58C6}" srcOrd="0" destOrd="0" presId="urn:microsoft.com/office/officeart/2005/8/layout/vList3"/>
    <dgm:cxn modelId="{CC479C0F-D675-4E64-B6BD-F73AA7EF4BCD}" type="presOf" srcId="{FE259FE0-FE3E-4A10-BCE1-FDE750AFF351}" destId="{0CD20781-E863-4CA0-8CDF-ABAD17905C1F}" srcOrd="0" destOrd="0" presId="urn:microsoft.com/office/officeart/2005/8/layout/vList3"/>
    <dgm:cxn modelId="{5B7061B4-0F47-4871-9630-6501B4E1EA0E}" type="presOf" srcId="{78C8B8D4-4799-4FF6-8852-CBEB352EF3DF}" destId="{E976CB1D-EADC-4EE4-A19C-91CB3567E40A}" srcOrd="0" destOrd="0" presId="urn:microsoft.com/office/officeart/2005/8/layout/vList3"/>
    <dgm:cxn modelId="{059F2F8F-CD4F-4185-B9F7-466F169BF5B6}" type="presParOf" srcId="{0CD20781-E863-4CA0-8CDF-ABAD17905C1F}" destId="{7651F611-BAE6-49B4-B793-89F4DF150F81}" srcOrd="0" destOrd="0" presId="urn:microsoft.com/office/officeart/2005/8/layout/vList3"/>
    <dgm:cxn modelId="{4B3B3269-0887-4646-A18E-5BA580C3FA32}" type="presParOf" srcId="{7651F611-BAE6-49B4-B793-89F4DF150F81}" destId="{71D88549-5C95-4C3C-91F9-EFE6CDAC11E6}" srcOrd="0" destOrd="0" presId="urn:microsoft.com/office/officeart/2005/8/layout/vList3"/>
    <dgm:cxn modelId="{7CE17044-00F1-4E07-87EF-B951433A6D4A}" type="presParOf" srcId="{7651F611-BAE6-49B4-B793-89F4DF150F81}" destId="{E976CB1D-EADC-4EE4-A19C-91CB3567E40A}" srcOrd="1" destOrd="0" presId="urn:microsoft.com/office/officeart/2005/8/layout/vList3"/>
    <dgm:cxn modelId="{F78DF2B0-45C3-4032-B793-2650DED1A9F5}" type="presParOf" srcId="{0CD20781-E863-4CA0-8CDF-ABAD17905C1F}" destId="{E7573757-03B5-45E1-8618-9B3E268E2647}" srcOrd="1" destOrd="0" presId="urn:microsoft.com/office/officeart/2005/8/layout/vList3"/>
    <dgm:cxn modelId="{47925243-F81A-4242-9E99-8D2C0E22C3B3}" type="presParOf" srcId="{0CD20781-E863-4CA0-8CDF-ABAD17905C1F}" destId="{15C3195F-F1D1-4D81-8C31-313EF05FC2BC}" srcOrd="2" destOrd="0" presId="urn:microsoft.com/office/officeart/2005/8/layout/vList3"/>
    <dgm:cxn modelId="{5D6E7C93-7548-4F07-AACD-6DD6874A3615}" type="presParOf" srcId="{15C3195F-F1D1-4D81-8C31-313EF05FC2BC}" destId="{CC293E4F-4BB5-4A4F-8567-70EEF642B8C8}" srcOrd="0" destOrd="0" presId="urn:microsoft.com/office/officeart/2005/8/layout/vList3"/>
    <dgm:cxn modelId="{922F7E0A-FB4B-4DE2-8241-6F3EFF000777}" type="presParOf" srcId="{15C3195F-F1D1-4D81-8C31-313EF05FC2BC}" destId="{F1AF517A-C02D-41BF-839F-3C45865B58C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241C6D-C800-452D-A45F-070274D639EB}">
      <dsp:nvSpPr>
        <dsp:cNvPr id="0" name=""/>
        <dsp:cNvSpPr/>
      </dsp:nvSpPr>
      <dsp:spPr>
        <a:xfrm>
          <a:off x="-6109479" y="-942090"/>
          <a:ext cx="7330056" cy="7330056"/>
        </a:xfrm>
        <a:prstGeom prst="blockArc">
          <a:avLst>
            <a:gd name="adj1" fmla="val 18900000"/>
            <a:gd name="adj2" fmla="val 2700000"/>
            <a:gd name="adj3" fmla="val 295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992FB8-3577-4A63-8EBE-0D6A7C17C974}">
      <dsp:nvSpPr>
        <dsp:cNvPr id="0" name=""/>
        <dsp:cNvSpPr/>
      </dsp:nvSpPr>
      <dsp:spPr>
        <a:xfrm>
          <a:off x="1001087" y="777997"/>
          <a:ext cx="8996527" cy="15557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4898" tIns="157480" rIns="157480" bIns="157480" numCol="1" spcCol="1270" anchor="ctr" anchorCtr="0">
          <a:noAutofit/>
        </a:bodyPr>
        <a:lstStyle/>
        <a:p>
          <a:pPr lvl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Xorvatiya</a:t>
          </a:r>
          <a:r>
            <a:rPr lang="en-US" sz="6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6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pul</a:t>
          </a:r>
          <a:r>
            <a:rPr lang="en-US" sz="6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6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siyosati</a:t>
          </a:r>
          <a:r>
            <a:rPr lang="en-US" sz="6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6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01087" y="777997"/>
        <a:ext cx="8996527" cy="1555777"/>
      </dsp:txXfrm>
    </dsp:sp>
    <dsp:sp modelId="{83F9FE58-D33A-45E0-8A28-8460AE6AE3B4}">
      <dsp:nvSpPr>
        <dsp:cNvPr id="0" name=""/>
        <dsp:cNvSpPr/>
      </dsp:nvSpPr>
      <dsp:spPr>
        <a:xfrm>
          <a:off x="2084" y="619036"/>
          <a:ext cx="1944721" cy="1944721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3000" r="-3000"/>
          </a:stretch>
        </a:blip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549DA6-4A03-44F9-BC8E-BEDD97C1B9AE}">
      <dsp:nvSpPr>
        <dsp:cNvPr id="0" name=""/>
        <dsp:cNvSpPr/>
      </dsp:nvSpPr>
      <dsp:spPr>
        <a:xfrm>
          <a:off x="1001087" y="3112099"/>
          <a:ext cx="8996527" cy="155577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4898" tIns="157480" rIns="157480" bIns="157480" numCol="1" spcCol="1270" anchor="ctr" anchorCtr="0">
          <a:noAutofit/>
        </a:bodyPr>
        <a:lstStyle/>
        <a:p>
          <a:pPr lvl="0" algn="l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200" b="1" kern="1200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Xorvatiya</a:t>
          </a:r>
          <a:r>
            <a:rPr lang="en-US" sz="6200" b="1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bank </a:t>
          </a:r>
          <a:r>
            <a:rPr lang="en-US" sz="6200" b="1" kern="1200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tizimi</a:t>
          </a:r>
          <a:r>
            <a:rPr lang="en-US" sz="6200" b="1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6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01087" y="3112099"/>
        <a:ext cx="8996527" cy="1555777"/>
      </dsp:txXfrm>
    </dsp:sp>
    <dsp:sp modelId="{AA7FF914-B065-4F1A-B23C-5646D9FCCEE3}">
      <dsp:nvSpPr>
        <dsp:cNvPr id="0" name=""/>
        <dsp:cNvSpPr/>
      </dsp:nvSpPr>
      <dsp:spPr>
        <a:xfrm>
          <a:off x="28726" y="2917627"/>
          <a:ext cx="1944721" cy="1944721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t="-17000" b="-17000"/>
          </a:stretch>
        </a:blip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AB231B-A2B7-4443-9F33-91907B5EA758}" type="datetimeFigureOut">
              <a:rPr lang="ru-RU" smtClean="0"/>
              <a:t>22.12.2025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14EC8-084A-41F5-996A-109FB4750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17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F0F-5D53-47C2-ABC0-56C931EDF876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497CE-B77C-48E3-BD18-988CF01BAB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111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F0F-5D53-47C2-ABC0-56C931EDF876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497CE-B77C-48E3-BD18-988CF01BAB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4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F0F-5D53-47C2-ABC0-56C931EDF876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497CE-B77C-48E3-BD18-988CF01BAB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297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F0F-5D53-47C2-ABC0-56C931EDF876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497CE-B77C-48E3-BD18-988CF01BAB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06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F0F-5D53-47C2-ABC0-56C931EDF876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497CE-B77C-48E3-BD18-988CF01BAB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892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F0F-5D53-47C2-ABC0-56C931EDF876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497CE-B77C-48E3-BD18-988CF01BAB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970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F0F-5D53-47C2-ABC0-56C931EDF876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497CE-B77C-48E3-BD18-988CF01BAB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729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F0F-5D53-47C2-ABC0-56C931EDF876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497CE-B77C-48E3-BD18-988CF01BAB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861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F0F-5D53-47C2-ABC0-56C931EDF876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497CE-B77C-48E3-BD18-988CF01BAB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167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F0F-5D53-47C2-ABC0-56C931EDF876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497CE-B77C-48E3-BD18-988CF01BAB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246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52F0F-5D53-47C2-ABC0-56C931EDF876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497CE-B77C-48E3-BD18-988CF01BAB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598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52F0F-5D53-47C2-ABC0-56C931EDF876}" type="datetimeFigureOut">
              <a:rPr lang="ru-RU" smtClean="0"/>
              <a:pPr/>
              <a:t>22.12.2025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497CE-B77C-48E3-BD18-988CF01BAB2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2192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1800"/>
          </a:p>
        </p:txBody>
      </p:sp>
    </p:spTree>
    <p:extLst>
      <p:ext uri="{BB962C8B-B14F-4D97-AF65-F5344CB8AC3E}">
        <p14:creationId xmlns:p14="http://schemas.microsoft.com/office/powerpoint/2010/main" val="1164964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hyperlink" Target="https://uz.zahn-info-portal.de/w/index.php?title=Erste_&amp;_Steierm%C3%A4rkische_Bank&amp;action=edit&amp;redlink=1" TargetMode="External"/><Relationship Id="rId18" Type="http://schemas.openxmlformats.org/officeDocument/2006/relationships/hyperlink" Target="https://uz.zahn-info-portal.de/w/index.php?title=Imex_banka&amp;action=edit&amp;redlink=1" TargetMode="External"/><Relationship Id="rId26" Type="http://schemas.openxmlformats.org/officeDocument/2006/relationships/hyperlink" Target="https://uz.zahn-info-portal.de/w/index.php?title=Karlova%C4%8Dka_banka&amp;action=edit&amp;redlink=1" TargetMode="External"/><Relationship Id="rId39" Type="http://schemas.openxmlformats.org/officeDocument/2006/relationships/hyperlink" Target="https://uz.zahn-info-portal.de/wiki/Privredna_banka_Zagreb" TargetMode="External"/><Relationship Id="rId3" Type="http://schemas.openxmlformats.org/officeDocument/2006/relationships/hyperlink" Target="https://uz.zahn-info-portal.de/wiki/Addiko_Bank" TargetMode="External"/><Relationship Id="rId21" Type="http://schemas.openxmlformats.org/officeDocument/2006/relationships/hyperlink" Target="https://uz.zahn-info-portal.de/w/index.php?title=Istarska_kreditna_banka_Umag&amp;action=edit&amp;redlink=1" TargetMode="External"/><Relationship Id="rId34" Type="http://schemas.openxmlformats.org/officeDocument/2006/relationships/hyperlink" Target="https://uz.zahn-info-portal.de/w/index.php?title=Partner_banka&amp;action=edit&amp;redlink=1" TargetMode="External"/><Relationship Id="rId42" Type="http://schemas.openxmlformats.org/officeDocument/2006/relationships/hyperlink" Target="http://www.rba.hr/" TargetMode="External"/><Relationship Id="rId47" Type="http://schemas.openxmlformats.org/officeDocument/2006/relationships/hyperlink" Target="http://www.sberbank.hr/" TargetMode="External"/><Relationship Id="rId50" Type="http://schemas.openxmlformats.org/officeDocument/2006/relationships/hyperlink" Target="http://www.slatinska-banka.hr/" TargetMode="External"/><Relationship Id="rId7" Type="http://schemas.openxmlformats.org/officeDocument/2006/relationships/hyperlink" Target="http://www.agrambanka.hr/" TargetMode="External"/><Relationship Id="rId12" Type="http://schemas.openxmlformats.org/officeDocument/2006/relationships/hyperlink" Target="http://www.croatiabanka.hr/" TargetMode="External"/><Relationship Id="rId17" Type="http://schemas.openxmlformats.org/officeDocument/2006/relationships/hyperlink" Target="http://www.hpb.hr/" TargetMode="External"/><Relationship Id="rId25" Type="http://schemas.openxmlformats.org/officeDocument/2006/relationships/hyperlink" Target="http://www.jtbanka.hr/" TargetMode="External"/><Relationship Id="rId33" Type="http://schemas.openxmlformats.org/officeDocument/2006/relationships/hyperlink" Target="http://www.otpbanka.hr/" TargetMode="External"/><Relationship Id="rId38" Type="http://schemas.openxmlformats.org/officeDocument/2006/relationships/hyperlink" Target="http://www.poba.hr/" TargetMode="External"/><Relationship Id="rId46" Type="http://schemas.openxmlformats.org/officeDocument/2006/relationships/hyperlink" Target="https://uz.zahn-info-portal.de/wiki/Sberbank" TargetMode="External"/><Relationship Id="rId2" Type="http://schemas.openxmlformats.org/officeDocument/2006/relationships/hyperlink" Target="https://uz.zahn-info-portal.de/wiki/Society_for_Worldwide_Interbank_Financial_Telecommunication" TargetMode="External"/><Relationship Id="rId16" Type="http://schemas.openxmlformats.org/officeDocument/2006/relationships/hyperlink" Target="https://uz.zahn-info-portal.de/wiki/Hrvatska_po%C5%A1tanska_banka" TargetMode="External"/><Relationship Id="rId20" Type="http://schemas.openxmlformats.org/officeDocument/2006/relationships/hyperlink" Target="http://www.imexbanka.hr/" TargetMode="External"/><Relationship Id="rId29" Type="http://schemas.openxmlformats.org/officeDocument/2006/relationships/hyperlink" Target="https://uz.zahn-info-portal.de/w/index.php?title=KentBank&amp;action=edit&amp;redlink=1" TargetMode="External"/><Relationship Id="rId41" Type="http://schemas.openxmlformats.org/officeDocument/2006/relationships/hyperlink" Target="https://uz.zahn-info-portal.de/wiki/Raiffeisenbank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z.zahn-info-portal.de/w/index.php?title=Agram_banka&amp;action=edit&amp;redlink=1" TargetMode="External"/><Relationship Id="rId11" Type="http://schemas.openxmlformats.org/officeDocument/2006/relationships/hyperlink" Target="https://uz.zahn-info-portal.de/w/index.php?title=Croatia_banka&amp;action=edit&amp;redlink=1" TargetMode="External"/><Relationship Id="rId24" Type="http://schemas.openxmlformats.org/officeDocument/2006/relationships/hyperlink" Target="https://uz.zahn-info-portal.de/w/index.php?title=J&amp;T_banka_d.d.&amp;action=edit&amp;redlink=1" TargetMode="External"/><Relationship Id="rId32" Type="http://schemas.openxmlformats.org/officeDocument/2006/relationships/hyperlink" Target="https://uz.zahn-info-portal.de/wiki/Split,_Croatia" TargetMode="External"/><Relationship Id="rId37" Type="http://schemas.openxmlformats.org/officeDocument/2006/relationships/hyperlink" Target="https://uz.zahn-info-portal.de/wiki/Koprivnica" TargetMode="External"/><Relationship Id="rId40" Type="http://schemas.openxmlformats.org/officeDocument/2006/relationships/hyperlink" Target="http://www.pbz.hr/" TargetMode="External"/><Relationship Id="rId45" Type="http://schemas.openxmlformats.org/officeDocument/2006/relationships/hyperlink" Target="http://www.sabank.hr/" TargetMode="External"/><Relationship Id="rId5" Type="http://schemas.openxmlformats.org/officeDocument/2006/relationships/hyperlink" Target="http://www.addiko.hr/" TargetMode="External"/><Relationship Id="rId15" Type="http://schemas.openxmlformats.org/officeDocument/2006/relationships/hyperlink" Target="http://www.erstebank.hr/" TargetMode="External"/><Relationship Id="rId23" Type="http://schemas.openxmlformats.org/officeDocument/2006/relationships/hyperlink" Target="http://www.ikb.hr/" TargetMode="External"/><Relationship Id="rId28" Type="http://schemas.openxmlformats.org/officeDocument/2006/relationships/hyperlink" Target="http://www.kaba.hr/" TargetMode="External"/><Relationship Id="rId36" Type="http://schemas.openxmlformats.org/officeDocument/2006/relationships/hyperlink" Target="https://uz.zahn-info-portal.de/w/index.php?title=Podravska_banka&amp;action=edit&amp;redlink=1" TargetMode="External"/><Relationship Id="rId49" Type="http://schemas.openxmlformats.org/officeDocument/2006/relationships/hyperlink" Target="https://uz.zahn-info-portal.de/wiki/Slatina,_Croatia" TargetMode="External"/><Relationship Id="rId10" Type="http://schemas.openxmlformats.org/officeDocument/2006/relationships/hyperlink" Target="http://www.kovanica.hr/" TargetMode="External"/><Relationship Id="rId19" Type="http://schemas.openxmlformats.org/officeDocument/2006/relationships/hyperlink" Target="https://uz.zahn-info-portal.de/wiki/Split_(city)" TargetMode="External"/><Relationship Id="rId31" Type="http://schemas.openxmlformats.org/officeDocument/2006/relationships/hyperlink" Target="https://uz.zahn-info-portal.de/wiki/OTP_Bank" TargetMode="External"/><Relationship Id="rId44" Type="http://schemas.openxmlformats.org/officeDocument/2006/relationships/hyperlink" Target="https://uz.zahn-info-portal.de/wiki/Samobor" TargetMode="External"/><Relationship Id="rId52" Type="http://schemas.openxmlformats.org/officeDocument/2006/relationships/hyperlink" Target="http://www.zaba.hr/" TargetMode="External"/><Relationship Id="rId4" Type="http://schemas.openxmlformats.org/officeDocument/2006/relationships/hyperlink" Target="https://uz.zahn-info-portal.de/wiki/Zagreb" TargetMode="External"/><Relationship Id="rId9" Type="http://schemas.openxmlformats.org/officeDocument/2006/relationships/hyperlink" Target="https://uz.zahn-info-portal.de/wiki/Vara%C5%BEdin" TargetMode="External"/><Relationship Id="rId14" Type="http://schemas.openxmlformats.org/officeDocument/2006/relationships/hyperlink" Target="https://uz.zahn-info-portal.de/wiki/Rijeka" TargetMode="External"/><Relationship Id="rId22" Type="http://schemas.openxmlformats.org/officeDocument/2006/relationships/hyperlink" Target="https://uz.zahn-info-portal.de/wiki/Umag" TargetMode="External"/><Relationship Id="rId27" Type="http://schemas.openxmlformats.org/officeDocument/2006/relationships/hyperlink" Target="https://uz.zahn-info-portal.de/wiki/Karlovac" TargetMode="External"/><Relationship Id="rId30" Type="http://schemas.openxmlformats.org/officeDocument/2006/relationships/hyperlink" Target="http://www.kentbank.hr/" TargetMode="External"/><Relationship Id="rId35" Type="http://schemas.openxmlformats.org/officeDocument/2006/relationships/hyperlink" Target="http://www.paba.hr/" TargetMode="External"/><Relationship Id="rId43" Type="http://schemas.openxmlformats.org/officeDocument/2006/relationships/hyperlink" Target="https://uz.zahn-info-portal.de/w/index.php?title=Samoborska_banka&amp;action=edit&amp;redlink=1" TargetMode="External"/><Relationship Id="rId48" Type="http://schemas.openxmlformats.org/officeDocument/2006/relationships/hyperlink" Target="https://uz.zahn-info-portal.de/w/index.php?title=Slatinska_banka&amp;action=edit&amp;redlink=1" TargetMode="External"/><Relationship Id="rId8" Type="http://schemas.openxmlformats.org/officeDocument/2006/relationships/hyperlink" Target="https://uz.zahn-info-portal.de/w/index.php?title=Banka_Kovanica&amp;action=edit&amp;redlink=1" TargetMode="External"/><Relationship Id="rId51" Type="http://schemas.openxmlformats.org/officeDocument/2006/relationships/hyperlink" Target="https://uz.zahn-info-portal.de/wiki/Zagreba%C4%8Dka_banka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F480D256-32FC-9700-7E2E-93854207D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14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65ACEB8-8856-CC1B-01BA-B6967508DAC9}"/>
              </a:ext>
            </a:extLst>
          </p:cNvPr>
          <p:cNvSpPr txBox="1"/>
          <p:nvPr/>
        </p:nvSpPr>
        <p:spPr>
          <a:xfrm>
            <a:off x="583236" y="1136461"/>
            <a:ext cx="10040644" cy="4955203"/>
          </a:xfrm>
          <a:prstGeom prst="rect">
            <a:avLst/>
          </a:prstGeom>
          <a:solidFill>
            <a:srgbClr val="FFFF00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>
                <a:solidFill>
                  <a:schemeClr val="tx1"/>
                </a:solidFill>
                <a:latin typeface="Algerian" panose="04020705040A02060702" pitchFamily="82" charset="0"/>
              </a:rPr>
              <a:t>Xorvatiya</a:t>
            </a:r>
            <a:r>
              <a:rPr lang="en-US" sz="9600" dirty="0">
                <a:solidFill>
                  <a:schemeClr val="tx1"/>
                </a:solidFill>
                <a:latin typeface="Algerian" panose="04020705040A02060702" pitchFamily="82" charset="0"/>
              </a:rPr>
              <a:t> bank </a:t>
            </a:r>
            <a:r>
              <a:rPr lang="en-US" sz="9600" dirty="0" err="1">
                <a:solidFill>
                  <a:schemeClr val="tx1"/>
                </a:solidFill>
                <a:latin typeface="Algerian" panose="04020705040A02060702" pitchFamily="82" charset="0"/>
              </a:rPr>
              <a:t>tizimi</a:t>
            </a:r>
            <a:r>
              <a:rPr lang="en-US" sz="9600" dirty="0">
                <a:solidFill>
                  <a:schemeClr val="tx1"/>
                </a:solidFill>
                <a:latin typeface="Algerian" panose="04020705040A02060702" pitchFamily="82" charset="0"/>
              </a:rPr>
              <a:t> </a:t>
            </a:r>
            <a:r>
              <a:rPr lang="en-US" sz="9600" dirty="0" err="1">
                <a:solidFill>
                  <a:schemeClr val="tx1"/>
                </a:solidFill>
                <a:latin typeface="Algerian" panose="04020705040A02060702" pitchFamily="82" charset="0"/>
              </a:rPr>
              <a:t>va</a:t>
            </a:r>
            <a:r>
              <a:rPr lang="en-US" sz="9600" dirty="0">
                <a:solidFill>
                  <a:schemeClr val="tx1"/>
                </a:solidFill>
                <a:latin typeface="Algerian" panose="04020705040A02060702" pitchFamily="82" charset="0"/>
              </a:rPr>
              <a:t> </a:t>
            </a:r>
            <a:r>
              <a:rPr lang="en-US" sz="9600" dirty="0" err="1">
                <a:solidFill>
                  <a:schemeClr val="tx1"/>
                </a:solidFill>
                <a:latin typeface="Algerian" panose="04020705040A02060702" pitchFamily="82" charset="0"/>
              </a:rPr>
              <a:t>pul</a:t>
            </a:r>
            <a:r>
              <a:rPr lang="en-US" sz="9600" dirty="0">
                <a:solidFill>
                  <a:schemeClr val="tx1"/>
                </a:solidFill>
                <a:latin typeface="Algerian" panose="04020705040A02060702" pitchFamily="82" charset="0"/>
              </a:rPr>
              <a:t> </a:t>
            </a:r>
            <a:r>
              <a:rPr lang="en-US" sz="9600" dirty="0" err="1">
                <a:solidFill>
                  <a:schemeClr val="tx1"/>
                </a:solidFill>
                <a:latin typeface="Algerian" panose="04020705040A02060702" pitchFamily="82" charset="0"/>
              </a:rPr>
              <a:t>siyosati</a:t>
            </a:r>
            <a:r>
              <a:rPr lang="en-US" sz="9600" dirty="0">
                <a:solidFill>
                  <a:schemeClr val="tx1"/>
                </a:solidFill>
                <a:latin typeface="Algerian" panose="04020705040A02060702" pitchFamily="82" charset="0"/>
              </a:rPr>
              <a:t>.</a:t>
            </a:r>
            <a:r>
              <a:rPr lang="en-US" sz="9600" dirty="0"/>
              <a:t/>
            </a:r>
            <a:br>
              <a:rPr lang="en-US" sz="9600" dirty="0"/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99EF298-EF2E-CC45-49C1-4EF3EA8FB8EC}"/>
              </a:ext>
            </a:extLst>
          </p:cNvPr>
          <p:cNvSpPr txBox="1"/>
          <p:nvPr/>
        </p:nvSpPr>
        <p:spPr>
          <a:xfrm>
            <a:off x="7982459" y="5414482"/>
            <a:ext cx="3231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12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82E9C91E-C2A8-D6F1-89C1-F0B8ECA0F16A}"/>
              </a:ext>
            </a:extLst>
          </p:cNvPr>
          <p:cNvSpPr/>
          <p:nvPr/>
        </p:nvSpPr>
        <p:spPr>
          <a:xfrm>
            <a:off x="498765" y="591126"/>
            <a:ext cx="6382326" cy="6105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0" i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Xorvatiya milliy bankining mustaqilligi Evropa Ittifoqi to'g'risidagi Shartnomaning 130-moddasiga muvofiq bo'lib, Evropa Ittifoqining milliy markaziy banklari mustaqilligini kafolatlaydi.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11F50D8-2FC3-B7F2-C756-20D2BA221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9926" y="591126"/>
            <a:ext cx="4396509" cy="337127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CAB3E00-7F7A-E05B-2121-CB7DCE4C1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9925" y="3962400"/>
            <a:ext cx="4396510" cy="282401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20134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34E639-AF72-5ED7-A66A-5DC8B3B79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23158" y="641268"/>
            <a:ext cx="7612083" cy="830997"/>
          </a:xfrm>
          <a:prstGeom prst="rect">
            <a:avLst/>
          </a:prstGeom>
          <a:solidFill>
            <a:srgbClr val="92D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0" i="0" dirty="0" err="1">
                <a:solidFill>
                  <a:srgbClr val="FF0000"/>
                </a:solidFill>
                <a:effectLst/>
                <a:latin typeface="IBM Plex Sans" panose="020B0503050203000203" pitchFamily="34" charset="0"/>
              </a:rPr>
              <a:t>Markaziy</a:t>
            </a:r>
            <a:r>
              <a:rPr lang="en-US" sz="2400" b="0" i="0" dirty="0">
                <a:solidFill>
                  <a:srgbClr val="FF0000"/>
                </a:solidFill>
                <a:effectLst/>
                <a:latin typeface="IBM Plex Sans" panose="020B0503050203000203" pitchFamily="34" charset="0"/>
              </a:rPr>
              <a:t> bank </a:t>
            </a:r>
            <a:r>
              <a:rPr lang="en-US" sz="2400" b="0" i="0" dirty="0" err="1">
                <a:solidFill>
                  <a:srgbClr val="FF0000"/>
                </a:solidFill>
                <a:effectLst/>
                <a:latin typeface="IBM Plex Sans" panose="020B0503050203000203" pitchFamily="34" charset="0"/>
              </a:rPr>
              <a:t>mustaqilligining</a:t>
            </a:r>
            <a:r>
              <a:rPr lang="en-US" sz="2400" b="0" i="0" dirty="0">
                <a:solidFill>
                  <a:srgbClr val="FF0000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400" b="0" i="0" dirty="0" err="1">
                <a:solidFill>
                  <a:srgbClr val="FF0000"/>
                </a:solidFill>
                <a:effectLst/>
                <a:latin typeface="IBM Plex Sans" panose="020B0503050203000203" pitchFamily="34" charset="0"/>
              </a:rPr>
              <a:t>bir</a:t>
            </a:r>
            <a:r>
              <a:rPr lang="en-US" sz="2400" b="0" i="0" dirty="0">
                <a:solidFill>
                  <a:srgbClr val="FF0000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400" b="0" i="0" dirty="0" err="1">
                <a:solidFill>
                  <a:srgbClr val="FF0000"/>
                </a:solidFill>
                <a:effectLst/>
                <a:latin typeface="IBM Plex Sans" panose="020B0503050203000203" pitchFamily="34" charset="0"/>
              </a:rPr>
              <a:t>necha</a:t>
            </a:r>
            <a:r>
              <a:rPr lang="en-US" sz="2400" b="0" i="0" dirty="0">
                <a:solidFill>
                  <a:srgbClr val="FF0000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400" b="0" i="0" dirty="0" err="1">
                <a:solidFill>
                  <a:srgbClr val="FF0000"/>
                </a:solidFill>
                <a:effectLst/>
                <a:latin typeface="IBM Plex Sans" panose="020B0503050203000203" pitchFamily="34" charset="0"/>
              </a:rPr>
              <a:t>jihatlari</a:t>
            </a:r>
            <a:r>
              <a:rPr lang="en-US" sz="2400" b="0" i="0" dirty="0">
                <a:solidFill>
                  <a:srgbClr val="FF0000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400" b="0" i="0" dirty="0" err="1">
                <a:solidFill>
                  <a:srgbClr val="FF0000"/>
                </a:solidFill>
                <a:effectLst/>
                <a:latin typeface="IBM Plex Sans" panose="020B0503050203000203" pitchFamily="34" charset="0"/>
              </a:rPr>
              <a:t>mavjud</a:t>
            </a:r>
            <a:r>
              <a:rPr lang="en-US" sz="2400" b="0" i="0" dirty="0">
                <a:solidFill>
                  <a:srgbClr val="FF0000"/>
                </a:solidFill>
                <a:effectLst/>
                <a:latin typeface="IBM Plex Sans" panose="020B0503050203000203" pitchFamily="34" charset="0"/>
              </a:rPr>
              <a:t>: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14749577"/>
              </p:ext>
            </p:extLst>
          </p:nvPr>
        </p:nvGraphicFramePr>
        <p:xfrm>
          <a:off x="296884" y="1721922"/>
          <a:ext cx="11352810" cy="4857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9782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xmlns="" id="{BAD0EACD-2B26-8F67-2AA1-DD830693F6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0404269"/>
              </p:ext>
            </p:extLst>
          </p:nvPr>
        </p:nvGraphicFramePr>
        <p:xfrm>
          <a:off x="1006762" y="311727"/>
          <a:ext cx="10538691" cy="6234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633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FF16AAC-0A99-F1C9-016C-E91F59BA8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5804770"/>
              </p:ext>
            </p:extLst>
          </p:nvPr>
        </p:nvGraphicFramePr>
        <p:xfrm>
          <a:off x="346364" y="138545"/>
          <a:ext cx="11333017" cy="6470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xmlns="" id="{E8361329-B8DA-78DB-DED2-84310BCB1A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230663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701073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1309B13D-AF3C-0037-8018-7FED294031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719083"/>
              </p:ext>
            </p:extLst>
          </p:nvPr>
        </p:nvGraphicFramePr>
        <p:xfrm>
          <a:off x="18473" y="1"/>
          <a:ext cx="12173528" cy="6857991"/>
        </p:xfrm>
        <a:graphic>
          <a:graphicData uri="http://schemas.openxmlformats.org/drawingml/2006/table">
            <a:tbl>
              <a:tblPr/>
              <a:tblGrid>
                <a:gridCol w="4284589">
                  <a:extLst>
                    <a:ext uri="{9D8B030D-6E8A-4147-A177-3AD203B41FA5}">
                      <a16:colId xmlns:a16="http://schemas.microsoft.com/office/drawing/2014/main" xmlns="" val="1237715228"/>
                    </a:ext>
                  </a:extLst>
                </a:gridCol>
                <a:gridCol w="2151529">
                  <a:extLst>
                    <a:ext uri="{9D8B030D-6E8A-4147-A177-3AD203B41FA5}">
                      <a16:colId xmlns:a16="http://schemas.microsoft.com/office/drawing/2014/main" xmlns="" val="248457160"/>
                    </a:ext>
                  </a:extLst>
                </a:gridCol>
                <a:gridCol w="3585881">
                  <a:extLst>
                    <a:ext uri="{9D8B030D-6E8A-4147-A177-3AD203B41FA5}">
                      <a16:colId xmlns:a16="http://schemas.microsoft.com/office/drawing/2014/main" xmlns="" val="1305932883"/>
                    </a:ext>
                  </a:extLst>
                </a:gridCol>
                <a:gridCol w="2151529">
                  <a:extLst>
                    <a:ext uri="{9D8B030D-6E8A-4147-A177-3AD203B41FA5}">
                      <a16:colId xmlns:a16="http://schemas.microsoft.com/office/drawing/2014/main" xmlns="" val="2127201792"/>
                    </a:ext>
                  </a:extLst>
                </a:gridCol>
              </a:tblGrid>
              <a:tr h="306096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FF0000"/>
                          </a:solidFill>
                          <a:effectLst/>
                        </a:rPr>
                        <a:t>Bank</a:t>
                      </a:r>
                    </a:p>
                  </a:txBody>
                  <a:tcPr marL="28858" marR="28858" marT="14429" marB="1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FF0000"/>
                          </a:solidFill>
                          <a:effectLst/>
                        </a:rPr>
                        <a:t>Bosh </a:t>
                      </a:r>
                      <a:r>
                        <a:rPr lang="en-US" sz="1800" b="0" dirty="0" err="1">
                          <a:solidFill>
                            <a:srgbClr val="FF0000"/>
                          </a:solidFill>
                          <a:effectLst/>
                        </a:rPr>
                        <a:t>shtab</a:t>
                      </a:r>
                      <a:endParaRPr lang="en-US" sz="1800" b="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28858" marR="28858" marT="14429" marB="1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err="1">
                          <a:solidFill>
                            <a:srgbClr val="FF0000"/>
                          </a:solidFill>
                          <a:effectLst/>
                        </a:rPr>
                        <a:t>Veb-sayt</a:t>
                      </a:r>
                      <a:endParaRPr lang="en-US" sz="1800" b="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28858" marR="28858" marT="14429" marB="1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5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u="none" strike="noStrike" dirty="0">
                          <a:solidFill>
                            <a:srgbClr val="FF0000"/>
                          </a:solidFill>
                          <a:effectLst/>
                          <a:hlinkClick r:id="rId2" tooltip="Butunjahon banklararo moliyaviy telekommunikatsiya jamiyati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SWIFT</a:t>
                      </a:r>
                      <a:r>
                        <a:rPr lang="en-US" sz="1800" b="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en-US" sz="1800" b="0" dirty="0" err="1">
                          <a:solidFill>
                            <a:srgbClr val="FF0000"/>
                          </a:solidFill>
                          <a:effectLst/>
                        </a:rPr>
                        <a:t>Kod</a:t>
                      </a:r>
                      <a:endParaRPr lang="en-US" sz="1800" b="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28858" marR="28858" marT="14429" marB="1442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F5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3704052"/>
                  </a:ext>
                </a:extLst>
              </a:tr>
              <a:tr h="307917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3" tooltip="Addiko banki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Addik</a:t>
                      </a:r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o</a:t>
                      </a:r>
                      <a:r>
                        <a:rPr lang="en-US" sz="1600" u="none" strike="noStrike" dirty="0">
                          <a:solidFill>
                            <a:srgbClr val="0000FF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3" tooltip="Addiko banki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banki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" tooltip="Zagreb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Zagreb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www.addiko.hr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HAAB HR 22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9364833"/>
                  </a:ext>
                </a:extLst>
              </a:tr>
              <a:tr h="307917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6" tooltip="Agram banka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Agram</a:t>
                      </a:r>
                      <a:r>
                        <a:rPr lang="en-US" sz="1600" u="none" strike="noStrike" dirty="0">
                          <a:solidFill>
                            <a:srgbClr val="0000FF"/>
                          </a:solidFill>
                          <a:effectLst/>
                          <a:highlight>
                            <a:srgbClr val="FFFF00"/>
                          </a:highlight>
                          <a:hlinkClick r:id="rId6" tooltip="Agram banka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6" tooltip="Agram banka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banka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" tooltip="Zagreb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Zagreb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www.agrambanka.hr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KREZ HR 2X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58248416"/>
                  </a:ext>
                </a:extLst>
              </a:tr>
              <a:tr h="307917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8" tooltip="Banka Kovanica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Banka</a:t>
                      </a:r>
                      <a:r>
                        <a:rPr lang="en-US" sz="1600" u="none" strike="noStrike" dirty="0">
                          <a:solidFill>
                            <a:srgbClr val="0000FF"/>
                          </a:solidFill>
                          <a:effectLst/>
                          <a:highlight>
                            <a:srgbClr val="FFFF00"/>
                          </a:highlight>
                          <a:hlinkClick r:id="rId8" tooltip="Banka Kovanica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8" tooltip="Banka Kovanica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Kovanica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9" tooltip="Varajdin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Varajdin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www.kovanica.hr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SKOV HR 22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1589335"/>
                  </a:ext>
                </a:extLst>
              </a:tr>
              <a:tr h="307917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1" tooltip="Xorvatiya banki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Xorvatiya</a:t>
                      </a:r>
                      <a:r>
                        <a:rPr lang="en-US" sz="1600" u="none" strike="noStrike" dirty="0">
                          <a:solidFill>
                            <a:srgbClr val="0000FF"/>
                          </a:solidFill>
                          <a:effectLst/>
                          <a:highlight>
                            <a:srgbClr val="FFFF00"/>
                          </a:highlight>
                          <a:hlinkClick r:id="rId11" tooltip="Xorvatiya banki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1" tooltip="Xorvatiya banki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banki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" tooltip="Zagreb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Zagreb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www.croatiabanka.hr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CROA HR 2X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22721610"/>
                  </a:ext>
                </a:extLst>
              </a:tr>
              <a:tr h="439102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3" tooltip="Erste &amp; Steiermärkische Bank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Erste</a:t>
                      </a:r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3" tooltip="Erste &amp; Steiermärkische Bank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 &amp; </a:t>
                      </a:r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3" tooltip="Erste &amp; Steiermärkische Bank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Steiermärkische</a:t>
                      </a:r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3" tooltip="Erste &amp; Steiermärkische Bank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3" tooltip="Erste &amp; Steiermärkische Bank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banki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4" tooltip="Rijeka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Rijeka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www.erstebank.hr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ESBC HR 22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97445215"/>
                  </a:ext>
                </a:extLst>
              </a:tr>
              <a:tr h="307917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6" tooltip="Hrvatska poštanska banka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Hrvatska </a:t>
                      </a:r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6" tooltip="Hrvatska poštanska banka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poštanska</a:t>
                      </a:r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6" tooltip="Hrvatska poštanska banka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6" tooltip="Hrvatska poštanska banka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banka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" tooltip="Zagreb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Zagreb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www.hpb.hr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HPBZ HR 2X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44110438"/>
                  </a:ext>
                </a:extLst>
              </a:tr>
              <a:tr h="307917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8" tooltip="Imex banka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Imex</a:t>
                      </a:r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8" tooltip="Imex banka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8" tooltip="Imex banka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banka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19" tooltip="Split (shahar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Split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www.imexbanka.hr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IMXX HR 22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20420753"/>
                  </a:ext>
                </a:extLst>
              </a:tr>
              <a:tr h="307917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1" tooltip="Istarska kreditna banka Umag (sahifa yo'q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Istarska</a:t>
                      </a:r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1" tooltip="Istarska kreditna banka Umag (sahifa yo'q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1" tooltip="Istarska kreditna banka Umag (sahifa yo'q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kreditna</a:t>
                      </a:r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1" tooltip="Istarska kreditna banka Umag (sahifa yo'q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1" tooltip="Istarska kreditna banka Umag (sahifa yo'q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banka</a:t>
                      </a:r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1" tooltip="Istarska kreditna banka Umag (sahifa yo'q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1" tooltip="Istarska kreditna banka Umag (sahifa yo'q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Umag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2" tooltip="Umag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Umag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www.ikb.hr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ISKB HR 2X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33494430"/>
                  </a:ext>
                </a:extLst>
              </a:tr>
              <a:tr h="307917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4" tooltip="J&amp;T banka dd.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J&amp;T </a:t>
                      </a:r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4" tooltip="J&amp;T banka dd.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banka</a:t>
                      </a:r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4" tooltip="J&amp;T banka dd.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 dd.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9" tooltip="Varajdin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Varajdin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5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www.jtbanka.hr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JTBP CZ PP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6012383"/>
                  </a:ext>
                </a:extLst>
              </a:tr>
              <a:tr h="307917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6" tooltip="Karlovačka banka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Karlovačka banka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 dirty="0" err="1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7" tooltip="Karlovak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Karlovak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8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www.kaba.hr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KALC HR 2X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0113159"/>
                  </a:ext>
                </a:extLst>
              </a:tr>
              <a:tr h="307917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29" tooltip="KentBank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KentBank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" tooltip="Zagreb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Zagreb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30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www.kentbank.hr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KENB HR 22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80536550"/>
                  </a:ext>
                </a:extLst>
              </a:tr>
              <a:tr h="439102">
                <a:tc>
                  <a:txBody>
                    <a:bodyPr/>
                    <a:lstStyle/>
                    <a:p>
                      <a:pPr algn="l"/>
                      <a:r>
                        <a:rPr lang="sv-SE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31" tooltip="OTP banki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OTP banki</a:t>
                      </a:r>
                      <a:r>
                        <a:rPr lang="sv-SE" sz="16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 (OTP Banka Hrvatska sifatida)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32" tooltip="Split, Xorvatiya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Split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33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www.otpbanka.hr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OTPV HR 2X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68252728"/>
                  </a:ext>
                </a:extLst>
              </a:tr>
              <a:tr h="307917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34" tooltip="Hamkor banka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Hamkor banka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" tooltip="Zagreb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Zagreb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35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www.paba.hr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PAZG HR 2X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2878767"/>
                  </a:ext>
                </a:extLst>
              </a:tr>
              <a:tr h="307917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36" tooltip="Podravska banka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Podravska banka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37" tooltip="Koprivnitsa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Koprivnitsa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38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www.poba.hr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PDKC HR 2X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5860693"/>
                  </a:ext>
                </a:extLst>
              </a:tr>
              <a:tr h="307917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39" tooltip="Privredna banka Zagreb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Privredna banka Zagreb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" tooltip="Zagreb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Zagreb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0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www.pbz.hr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PBZG HR 2X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20453307"/>
                  </a:ext>
                </a:extLst>
              </a:tr>
              <a:tr h="439102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1" tooltip="Raiffeisenbank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Raiffeisenbank</a:t>
                      </a:r>
                      <a:r>
                        <a:rPr lang="en-US" sz="160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 (Raiffeisenbank Avstriya kabi)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" tooltip="Zagreb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Zagreb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www.rba.hr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RZBH HR 2X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83087391"/>
                  </a:ext>
                </a:extLst>
              </a:tr>
              <a:tr h="307917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3" tooltip="Samoborska banka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Samoborska banka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4" tooltip="Samobor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Samobor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5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www.sabank.hr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SMBR HR 22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8304769"/>
                  </a:ext>
                </a:extLst>
              </a:tr>
              <a:tr h="307917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6" tooltip="Sberbank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Sberbank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" tooltip="Zagreb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Zagreb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7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www.sberbank.hr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VBCR HR 22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65981467"/>
                  </a:ext>
                </a:extLst>
              </a:tr>
              <a:tr h="307917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8" tooltip="Slatinska banka (sahifa mavjud emas)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Slatinska banka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9" tooltip="Slatina, Xorvatiya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Slatina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50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www.slatinska-banka.hr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SBSL HR 2X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7178361"/>
                  </a:ext>
                </a:extLst>
              </a:tr>
              <a:tr h="307917">
                <a:tc>
                  <a:txBody>
                    <a:bodyPr/>
                    <a:lstStyle/>
                    <a:p>
                      <a:pPr algn="l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51" tooltip="Zagrebačka banka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Zagrebačka banka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4" tooltip="Zagreb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Zagreb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hlinkClick r:id="rId52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www.zaba.hr</a:t>
                      </a:r>
                      <a:endParaRPr lang="en-US" sz="160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ZABA HR 2X</a:t>
                      </a:r>
                    </a:p>
                  </a:txBody>
                  <a:tcPr marL="75152" marR="75152" marT="15030" marB="1503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17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309988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3348193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48C0296-4049-655F-606D-F07C49D2C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xmlns="" id="{C0AFD12F-CD54-94E4-2D0D-477CDB9E26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491" y="2850862"/>
            <a:ext cx="10363200" cy="3254374"/>
          </a:xfrm>
        </p:spPr>
        <p:txBody>
          <a:bodyPr>
            <a:normAutofit/>
          </a:bodyPr>
          <a:lstStyle/>
          <a:p>
            <a:r>
              <a:rPr lang="en-US" sz="7200" dirty="0" err="1">
                <a:solidFill>
                  <a:srgbClr val="FFFF00"/>
                </a:solidFill>
              </a:rPr>
              <a:t>E`tiboringiz</a:t>
            </a:r>
            <a:r>
              <a:rPr lang="en-US" sz="7200" dirty="0">
                <a:solidFill>
                  <a:srgbClr val="FFFF00"/>
                </a:solidFill>
              </a:rPr>
              <a:t> </a:t>
            </a:r>
            <a:r>
              <a:rPr lang="en-US" sz="7200" dirty="0" err="1">
                <a:solidFill>
                  <a:srgbClr val="FFFF00"/>
                </a:solidFill>
              </a:rPr>
              <a:t>uchun</a:t>
            </a:r>
            <a:r>
              <a:rPr lang="en-US" sz="7200" dirty="0">
                <a:solidFill>
                  <a:srgbClr val="FFFF00"/>
                </a:solidFill>
              </a:rPr>
              <a:t> Rahmat!!!</a:t>
            </a:r>
            <a:endParaRPr lang="ru-RU" sz="7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95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D1AC989-693A-8181-C9BC-20F7EA96A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AC4207EB-20F9-AEB4-02D5-E4E72407D6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6121866"/>
              </p:ext>
            </p:extLst>
          </p:nvPr>
        </p:nvGraphicFramePr>
        <p:xfrm>
          <a:off x="1373776" y="802390"/>
          <a:ext cx="10026342" cy="5445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851564" y="386754"/>
            <a:ext cx="1953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endParaRPr lang="ru-RU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463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1896" y="296883"/>
            <a:ext cx="6935190" cy="523220"/>
          </a:xfrm>
          <a:prstGeom prst="rect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Xorvatiya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kunasi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tarixi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70306214"/>
              </p:ext>
            </p:extLst>
          </p:nvPr>
        </p:nvGraphicFramePr>
        <p:xfrm>
          <a:off x="138545" y="928254"/>
          <a:ext cx="12053455" cy="5929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382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78032840"/>
              </p:ext>
            </p:extLst>
          </p:nvPr>
        </p:nvGraphicFramePr>
        <p:xfrm>
          <a:off x="207819" y="235528"/>
          <a:ext cx="11249890" cy="6622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7752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94173" y="507237"/>
            <a:ext cx="6133259" cy="313260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Notalarning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birinchi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seriyasi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1993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yil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31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oktyabrda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tuzilgan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.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Ushbu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seriyadagi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5, 10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va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20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kuna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kupyuralari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2007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yil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1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aprelda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, 50, 100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va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200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kuna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kuponlari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esa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2010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yil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1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yanvarda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qaytarib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olingan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, ammo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almashinuv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imkoniyati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saqlanib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qolgan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D1EE356B-B945-E62B-F0FC-46BB8E7D0520}"/>
              </a:ext>
            </a:extLst>
          </p:cNvPr>
          <p:cNvSpPr/>
          <p:nvPr/>
        </p:nvSpPr>
        <p:spPr>
          <a:xfrm>
            <a:off x="6338656" y="3639844"/>
            <a:ext cx="5291091" cy="3132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Notalarning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birinchi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seriyasi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1993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yil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31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oktyabrda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tuzilgan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.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Ushbu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seriyadagi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5, 10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va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20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kuna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kupyuralari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2007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yil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1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aprelda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, 50, 100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va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200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kuna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kuponlari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esa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2010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yil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1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yanvarda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qaytarib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olingan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, ammo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almashinuv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imkoniyati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saqlanib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qolgan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9B3C504-C09D-0E66-C93E-17D82CB66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173" y="3724070"/>
            <a:ext cx="5663282" cy="296415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06EF001-F44E-4CDF-9FDE-45360E3344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7199" y="507237"/>
            <a:ext cx="4822547" cy="286181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35781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3098307"/>
            <a:ext cx="8410113" cy="35103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36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en-US" sz="3600" b="1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Xorvatiya</a:t>
            </a:r>
            <a:r>
              <a:rPr lang="en-US" sz="3600" b="1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600" b="1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milliy</a:t>
            </a:r>
            <a:r>
              <a:rPr lang="en-US" sz="3600" b="1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600" b="1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banki</a:t>
            </a:r>
            <a:r>
              <a:rPr lang="en-US" sz="36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 (</a:t>
            </a:r>
            <a:r>
              <a:rPr lang="en-US" sz="3600" b="1" dirty="0" err="1">
                <a:solidFill>
                  <a:schemeClr val="tx1"/>
                </a:solidFill>
                <a:latin typeface="IBM Plex Sans" panose="020B0503050203000203" pitchFamily="34" charset="0"/>
              </a:rPr>
              <a:t>Xorvat</a:t>
            </a:r>
            <a:r>
              <a:rPr lang="en-US" sz="3600" b="1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: </a:t>
            </a:r>
            <a:r>
              <a:rPr lang="en-US" sz="3600" b="1" i="1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Hrvatska </a:t>
            </a:r>
            <a:r>
              <a:rPr lang="en-US" sz="3600" b="1" i="1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narodna</a:t>
            </a:r>
            <a:r>
              <a:rPr lang="en-US" sz="3600" b="1" i="1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banka</a:t>
            </a:r>
            <a:r>
              <a:rPr lang="en-US" sz="3600" b="1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 </a:t>
            </a:r>
            <a:r>
              <a:rPr lang="en-US" sz="3600" b="1" i="0" dirty="0" err="1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yoki</a:t>
            </a:r>
            <a:r>
              <a:rPr lang="en-US" sz="3600" b="1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 HNB</a:t>
            </a:r>
            <a:r>
              <a:rPr lang="en-US" sz="3600" b="0" i="0" dirty="0">
                <a:solidFill>
                  <a:schemeClr val="tx1"/>
                </a:solidFill>
                <a:effectLst/>
                <a:latin typeface="IBM Plex Sans" panose="020B0503050203000203" pitchFamily="34" charset="0"/>
              </a:rPr>
              <a:t>;) 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315CE62-5580-CB98-B863-1C209046B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120071"/>
            <a:ext cx="3999345" cy="280785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C46342E-7300-013D-C3EB-A5F88C92B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4656" y="120070"/>
            <a:ext cx="3912177" cy="280785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A1383C2-9862-2885-56B7-92D303AC0F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9713" y="120070"/>
            <a:ext cx="3120910" cy="280785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D7769BC-0468-72EE-6BCC-A6A99AF246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3995" y="3098307"/>
            <a:ext cx="3016628" cy="351031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314044021"/>
      </p:ext>
    </p:extLst>
  </p:cSld>
  <p:clrMapOvr>
    <a:masterClrMapping/>
  </p:clrMapOvr>
  <p:transition spd="slow"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DB1B48F-9299-9642-DECB-04417E61D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5" y="0"/>
            <a:ext cx="12192000" cy="6858000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798601061"/>
              </p:ext>
            </p:extLst>
          </p:nvPr>
        </p:nvGraphicFramePr>
        <p:xfrm>
          <a:off x="337786" y="929850"/>
          <a:ext cx="11253849" cy="5330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54623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9564" y="429490"/>
            <a:ext cx="8686800" cy="523220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Bankning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funktsiyalari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08464669"/>
              </p:ext>
            </p:extLst>
          </p:nvPr>
        </p:nvGraphicFramePr>
        <p:xfrm>
          <a:off x="452581" y="1510145"/>
          <a:ext cx="11406910" cy="5292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0540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40327" y="3796145"/>
            <a:ext cx="11499273" cy="2937164"/>
          </a:xfrm>
          <a:prstGeom prst="roundRect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Markaziy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bankning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mustaqilligi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pul-kredit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siyosatini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muvaffaqiyatli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va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ishonchli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amalga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oshirish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va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markaziy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bankning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asosiy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maqsadiga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-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narxlar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barqarorligini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ta'minlashga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erishish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uchun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asosiy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 </a:t>
            </a:r>
            <a:r>
              <a:rPr lang="en-US" sz="3200" b="0" i="0" dirty="0" err="1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shartdir</a:t>
            </a:r>
            <a:r>
              <a:rPr lang="en-US" sz="3200" b="0" i="0" dirty="0">
                <a:solidFill>
                  <a:srgbClr val="BCBCBC"/>
                </a:solidFill>
                <a:effectLst/>
                <a:latin typeface="IBM Plex Sans" panose="020B0503050203000203" pitchFamily="34" charset="0"/>
              </a:rPr>
              <a:t>.</a:t>
            </a:r>
            <a:endParaRPr lang="ru-RU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0D3F4DF-81AB-6F96-264E-DB0AC2E7E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27" y="406400"/>
            <a:ext cx="5786582" cy="318654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8D7CFFD-1C85-5161-CB2E-C05B6A249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4909" y="406399"/>
            <a:ext cx="5204691" cy="318654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8682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1016</TotalTime>
  <Words>584</Words>
  <Application>Microsoft Office PowerPoint</Application>
  <PresentationFormat>Широкоэкранный</PresentationFormat>
  <Paragraphs>119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Algerian</vt:lpstr>
      <vt:lpstr>Arial</vt:lpstr>
      <vt:lpstr>Calibri</vt:lpstr>
      <vt:lpstr>IBM Plex Sans</vt:lpstr>
      <vt:lpstr>Times New Roman</vt:lpstr>
      <vt:lpstr>La mente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E`tiboringiz uchun Rahmat!!!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 ASPIRE</dc:creator>
  <cp:lastModifiedBy>Admin</cp:lastModifiedBy>
  <cp:revision>72</cp:revision>
  <dcterms:created xsi:type="dcterms:W3CDTF">2023-02-05T06:07:21Z</dcterms:created>
  <dcterms:modified xsi:type="dcterms:W3CDTF">2025-12-22T04:23:05Z</dcterms:modified>
</cp:coreProperties>
</file>