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64" r:id="rId3"/>
    <p:sldId id="257" r:id="rId4"/>
    <p:sldId id="258" r:id="rId5"/>
    <p:sldId id="259" r:id="rId6"/>
    <p:sldId id="260" r:id="rId7"/>
    <p:sldId id="261" r:id="rId8"/>
    <p:sldId id="262" r:id="rId9"/>
    <p:sldId id="263" r:id="rId10"/>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tableStyles" Target="tableStyles.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39" name=""/>
        <p:cNvGrpSpPr/>
        <p:nvPr/>
      </p:nvGrpSpPr>
      <p:grpSpPr>
        <a:xfrm>
          <a:off x="0" y="0"/>
          <a:ext cx="0" cy="0"/>
          <a:chOff x="0" y="0"/>
          <a:chExt cx="0" cy="0"/>
        </a:xfrm>
      </p:grpSpPr>
      <p:sp>
        <p:nvSpPr>
          <p:cNvPr id="1048646"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7"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8"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9"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50"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51"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21"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3" name=""/>
        <p:cNvGrpSpPr/>
        <p:nvPr/>
      </p:nvGrpSpPr>
      <p:grpSpPr>
        <a:xfrm>
          <a:off x="0" y="0"/>
          <a:ext cx="0" cy="0"/>
          <a:chOff x="0" y="0"/>
          <a:chExt cx="0" cy="0"/>
        </a:xfrm>
      </p:grpSpPr>
      <p:sp>
        <p:nvSpPr>
          <p:cNvPr id="1048611" name="Title 1"/>
          <p:cNvSpPr>
            <a:spLocks noGrp="1"/>
          </p:cNvSpPr>
          <p:nvPr>
            <p:ph type="title"/>
          </p:nvPr>
        </p:nvSpPr>
        <p:spPr/>
        <p:txBody>
          <a:bodyPr/>
          <a:p>
            <a:r>
              <a:rPr altLang="zh-CN" lang="en-US" smtClean="0"/>
              <a:t>Click to edit Master title style</a:t>
            </a:r>
            <a:endParaRPr dirty="0" lang="en-US"/>
          </a:p>
        </p:txBody>
      </p:sp>
      <p:sp>
        <p:nvSpPr>
          <p:cNvPr id="1048612"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4" name="Footer Placeholder 4"/>
          <p:cNvSpPr>
            <a:spLocks noGrp="1"/>
          </p:cNvSpPr>
          <p:nvPr>
            <p:ph type="ftr" sz="quarter" idx="11"/>
          </p:nvPr>
        </p:nvSpPr>
        <p:spPr/>
        <p:txBody>
          <a:bodyPr/>
          <a:p>
            <a:endParaRPr altLang="en-US" lang="zh-CN"/>
          </a:p>
        </p:txBody>
      </p:sp>
      <p:sp>
        <p:nvSpPr>
          <p:cNvPr id="104861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36" name=""/>
        <p:cNvGrpSpPr/>
        <p:nvPr/>
      </p:nvGrpSpPr>
      <p:grpSpPr>
        <a:xfrm>
          <a:off x="0" y="0"/>
          <a:ext cx="0" cy="0"/>
          <a:chOff x="0" y="0"/>
          <a:chExt cx="0" cy="0"/>
        </a:xfrm>
      </p:grpSpPr>
      <p:sp>
        <p:nvSpPr>
          <p:cNvPr id="1048627"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28"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2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4"/>
          <p:cNvSpPr>
            <a:spLocks noGrp="1"/>
          </p:cNvSpPr>
          <p:nvPr>
            <p:ph type="ftr" sz="quarter" idx="11"/>
          </p:nvPr>
        </p:nvSpPr>
        <p:spPr/>
        <p:txBody>
          <a:bodyPr/>
          <a:p>
            <a:endParaRPr altLang="en-US" lang="zh-CN"/>
          </a:p>
        </p:txBody>
      </p:sp>
      <p:sp>
        <p:nvSpPr>
          <p:cNvPr id="104863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3" name=""/>
        <p:cNvGrpSpPr/>
        <p:nvPr/>
      </p:nvGrpSpPr>
      <p:grpSpPr>
        <a:xfrm>
          <a:off x="0" y="0"/>
          <a:ext cx="0" cy="0"/>
          <a:chOff x="0" y="0"/>
          <a:chExt cx="0" cy="0"/>
        </a:xfrm>
      </p:grpSpPr>
      <p:sp>
        <p:nvSpPr>
          <p:cNvPr id="1048587" name="Title 1"/>
          <p:cNvSpPr>
            <a:spLocks noGrp="1"/>
          </p:cNvSpPr>
          <p:nvPr>
            <p:ph type="title"/>
          </p:nvPr>
        </p:nvSpPr>
        <p:spPr/>
        <p:txBody>
          <a:bodyPr/>
          <a:p>
            <a:r>
              <a:rPr altLang="zh-CN" lang="en-US" smtClean="0"/>
              <a:t>Click to edit Master title style</a:t>
            </a:r>
            <a:endParaRPr dirty="0" lang="en-US"/>
          </a:p>
        </p:txBody>
      </p:sp>
      <p:sp>
        <p:nvSpPr>
          <p:cNvPr id="1048588"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89"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0"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1" name="Footer Placeholder 5"/>
          <p:cNvSpPr>
            <a:spLocks noGrp="1"/>
          </p:cNvSpPr>
          <p:nvPr>
            <p:ph type="ftr" sz="quarter" idx="11"/>
          </p:nvPr>
        </p:nvSpPr>
        <p:spPr/>
        <p:txBody>
          <a:bodyPr/>
          <a:p>
            <a:endParaRPr altLang="en-US" lang="zh-CN"/>
          </a:p>
        </p:txBody>
      </p:sp>
      <p:sp>
        <p:nvSpPr>
          <p:cNvPr id="1048592"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37" name=""/>
        <p:cNvGrpSpPr/>
        <p:nvPr/>
      </p:nvGrpSpPr>
      <p:grpSpPr>
        <a:xfrm>
          <a:off x="0" y="0"/>
          <a:ext cx="0" cy="0"/>
          <a:chOff x="0" y="0"/>
          <a:chExt cx="0" cy="0"/>
        </a:xfrm>
      </p:grpSpPr>
      <p:sp>
        <p:nvSpPr>
          <p:cNvPr id="1048632"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33"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34"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5"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36"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7"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8" name="Footer Placeholder 7"/>
          <p:cNvSpPr>
            <a:spLocks noGrp="1"/>
          </p:cNvSpPr>
          <p:nvPr>
            <p:ph type="ftr" sz="quarter" idx="11"/>
          </p:nvPr>
        </p:nvSpPr>
        <p:spPr/>
        <p:txBody>
          <a:bodyPr/>
          <a:p>
            <a:endParaRPr altLang="en-US" lang="zh-CN"/>
          </a:p>
        </p:txBody>
      </p:sp>
      <p:sp>
        <p:nvSpPr>
          <p:cNvPr id="1048639"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25" name=""/>
        <p:cNvGrpSpPr/>
        <p:nvPr/>
      </p:nvGrpSpPr>
      <p:grpSpPr>
        <a:xfrm>
          <a:off x="0" y="0"/>
          <a:ext cx="0" cy="0"/>
          <a:chOff x="0" y="0"/>
          <a:chExt cx="0" cy="0"/>
        </a:xfrm>
      </p:grpSpPr>
      <p:sp>
        <p:nvSpPr>
          <p:cNvPr id="1048594" name="Title 1"/>
          <p:cNvSpPr>
            <a:spLocks noGrp="1"/>
          </p:cNvSpPr>
          <p:nvPr>
            <p:ph type="title"/>
          </p:nvPr>
        </p:nvSpPr>
        <p:spPr/>
        <p:txBody>
          <a:bodyPr/>
          <a:p>
            <a:r>
              <a:rPr altLang="zh-CN" lang="en-US" smtClean="0"/>
              <a:t>Click to edit Master title style</a:t>
            </a:r>
            <a:endParaRPr dirty="0" lang="en-US"/>
          </a:p>
        </p:txBody>
      </p:sp>
      <p:sp>
        <p:nvSpPr>
          <p:cNvPr id="1048595"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6" name="Footer Placeholder 3"/>
          <p:cNvSpPr>
            <a:spLocks noGrp="1"/>
          </p:cNvSpPr>
          <p:nvPr>
            <p:ph type="ftr" sz="quarter" idx="11"/>
          </p:nvPr>
        </p:nvSpPr>
        <p:spPr/>
        <p:txBody>
          <a:bodyPr/>
          <a:p>
            <a:endParaRPr altLang="en-US" lang="zh-CN"/>
          </a:p>
        </p:txBody>
      </p:sp>
      <p:sp>
        <p:nvSpPr>
          <p:cNvPr id="1048597"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7" name=""/>
        <p:cNvGrpSpPr/>
        <p:nvPr/>
      </p:nvGrpSpPr>
      <p:grpSpPr>
        <a:xfrm>
          <a:off x="0" y="0"/>
          <a:ext cx="0" cy="0"/>
          <a:chOff x="0" y="0"/>
          <a:chExt cx="0" cy="0"/>
        </a:xfrm>
      </p:grpSpPr>
      <p:sp>
        <p:nvSpPr>
          <p:cNvPr id="1048599"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0" name="Footer Placeholder 2"/>
          <p:cNvSpPr>
            <a:spLocks noGrp="1"/>
          </p:cNvSpPr>
          <p:nvPr>
            <p:ph type="ftr" sz="quarter" idx="11"/>
          </p:nvPr>
        </p:nvSpPr>
        <p:spPr/>
        <p:txBody>
          <a:bodyPr/>
          <a:p>
            <a:endParaRPr altLang="en-US" lang="zh-CN"/>
          </a:p>
        </p:txBody>
      </p:sp>
      <p:sp>
        <p:nvSpPr>
          <p:cNvPr id="1048601"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38" name=""/>
        <p:cNvGrpSpPr/>
        <p:nvPr/>
      </p:nvGrpSpPr>
      <p:grpSpPr>
        <a:xfrm>
          <a:off x="0" y="0"/>
          <a:ext cx="0" cy="0"/>
          <a:chOff x="0" y="0"/>
          <a:chExt cx="0" cy="0"/>
        </a:xfrm>
      </p:grpSpPr>
      <p:sp>
        <p:nvSpPr>
          <p:cNvPr id="1048640"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41"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42"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43"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44" name="Footer Placeholder 5"/>
          <p:cNvSpPr>
            <a:spLocks noGrp="1"/>
          </p:cNvSpPr>
          <p:nvPr>
            <p:ph type="ftr" sz="quarter" idx="11"/>
          </p:nvPr>
        </p:nvSpPr>
        <p:spPr/>
        <p:txBody>
          <a:bodyPr/>
          <a:p>
            <a:endParaRPr altLang="en-US" lang="zh-CN"/>
          </a:p>
        </p:txBody>
      </p:sp>
      <p:sp>
        <p:nvSpPr>
          <p:cNvPr id="1048645"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34" name=""/>
        <p:cNvGrpSpPr/>
        <p:nvPr/>
      </p:nvGrpSpPr>
      <p:grpSpPr>
        <a:xfrm>
          <a:off x="0" y="0"/>
          <a:ext cx="0" cy="0"/>
          <a:chOff x="0" y="0"/>
          <a:chExt cx="0" cy="0"/>
        </a:xfrm>
      </p:grpSpPr>
      <p:sp>
        <p:nvSpPr>
          <p:cNvPr id="1048616"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17"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18"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19"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0" name="Footer Placeholder 5"/>
          <p:cNvSpPr>
            <a:spLocks noGrp="1"/>
          </p:cNvSpPr>
          <p:nvPr>
            <p:ph type="ftr" sz="quarter" idx="11"/>
          </p:nvPr>
        </p:nvSpPr>
        <p:spPr/>
        <p:txBody>
          <a:bodyPr/>
          <a:p>
            <a:endParaRPr altLang="en-US" lang="zh-CN"/>
          </a:p>
        </p:txBody>
      </p:sp>
      <p:sp>
        <p:nvSpPr>
          <p:cNvPr id="1048621"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35" name=""/>
        <p:cNvGrpSpPr/>
        <p:nvPr/>
      </p:nvGrpSpPr>
      <p:grpSpPr>
        <a:xfrm>
          <a:off x="0" y="0"/>
          <a:ext cx="0" cy="0"/>
          <a:chOff x="0" y="0"/>
          <a:chExt cx="0" cy="0"/>
        </a:xfrm>
      </p:grpSpPr>
      <p:sp>
        <p:nvSpPr>
          <p:cNvPr id="1048622" name="Title 1"/>
          <p:cNvSpPr>
            <a:spLocks noGrp="1"/>
          </p:cNvSpPr>
          <p:nvPr>
            <p:ph type="title"/>
          </p:nvPr>
        </p:nvSpPr>
        <p:spPr/>
        <p:txBody>
          <a:bodyPr/>
          <a:p>
            <a:r>
              <a:rPr altLang="zh-CN" lang="en-US" smtClean="0"/>
              <a:t>Click to edit Master title style</a:t>
            </a:r>
            <a:endParaRPr dirty="0" lang="en-US"/>
          </a:p>
        </p:txBody>
      </p:sp>
      <p:sp>
        <p:nvSpPr>
          <p:cNvPr id="1048623"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5" name="Footer Placeholder 4"/>
          <p:cNvSpPr>
            <a:spLocks noGrp="1"/>
          </p:cNvSpPr>
          <p:nvPr>
            <p:ph type="ftr" sz="quarter" idx="11"/>
          </p:nvPr>
        </p:nvSpPr>
        <p:spPr/>
        <p:txBody>
          <a:bodyPr/>
          <a:p>
            <a:endParaRPr altLang="en-US" lang="zh-CN"/>
          </a:p>
        </p:txBody>
      </p:sp>
      <p:sp>
        <p:nvSpPr>
          <p:cNvPr id="104862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32" name=""/>
        <p:cNvGrpSpPr/>
        <p:nvPr/>
      </p:nvGrpSpPr>
      <p:grpSpPr>
        <a:xfrm>
          <a:off x="0" y="0"/>
          <a:ext cx="0" cy="0"/>
          <a:chOff x="0" y="0"/>
          <a:chExt cx="0" cy="0"/>
        </a:xfrm>
      </p:grpSpPr>
      <p:sp>
        <p:nvSpPr>
          <p:cNvPr id="1048606"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607"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08"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9" name="Footer Placeholder 4"/>
          <p:cNvSpPr>
            <a:spLocks noGrp="1"/>
          </p:cNvSpPr>
          <p:nvPr>
            <p:ph type="ftr" sz="quarter" idx="11"/>
          </p:nvPr>
        </p:nvSpPr>
        <p:spPr/>
        <p:txBody>
          <a:bodyPr/>
          <a:p>
            <a:endParaRPr altLang="en-US" lang="zh-CN"/>
          </a:p>
        </p:txBody>
      </p:sp>
      <p:sp>
        <p:nvSpPr>
          <p:cNvPr id="1048610"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9"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53" name=""/>
          <p:cNvSpPr txBox="1"/>
          <p:nvPr/>
        </p:nvSpPr>
        <p:spPr>
          <a:xfrm>
            <a:off x="1220409" y="1935479"/>
            <a:ext cx="7336941" cy="2987040"/>
          </a:xfrm>
          <a:prstGeom prst="rect"/>
        </p:spPr>
        <p:txBody>
          <a:bodyPr anchor="b" rtlCol="0" wrap="square">
            <a:spAutoFit/>
          </a:bodyPr>
          <a:p>
            <a:r>
              <a:rPr sz="4800" lang="en-US">
                <a:solidFill>
                  <a:srgbClr val="02A5E3"/>
                </a:solidFill>
              </a:rPr>
              <a:t>O</a:t>
            </a:r>
            <a:r>
              <a:rPr sz="4800" lang="en-US">
                <a:solidFill>
                  <a:srgbClr val="02A5E3"/>
                </a:solidFill>
              </a:rPr>
              <a:t>'</a:t>
            </a:r>
            <a:r>
              <a:rPr sz="4800" lang="en-US">
                <a:solidFill>
                  <a:srgbClr val="02A5E3"/>
                </a:solidFill>
              </a:rPr>
              <a:t>l</a:t>
            </a:r>
            <a:r>
              <a:rPr sz="4800" lang="en-US">
                <a:solidFill>
                  <a:srgbClr val="02A5E3"/>
                </a:solidFill>
              </a:rPr>
              <a:t>c</a:t>
            </a:r>
            <a:r>
              <a:rPr sz="4800" lang="en-US">
                <a:solidFill>
                  <a:srgbClr val="02A5E3"/>
                </a:solidFill>
              </a:rPr>
              <a:t>h</a:t>
            </a:r>
            <a:r>
              <a:rPr sz="4800" lang="en-US">
                <a:solidFill>
                  <a:srgbClr val="02A5E3"/>
                </a:solidFill>
              </a:rPr>
              <a:t>a</a:t>
            </a:r>
            <a:r>
              <a:rPr sz="4800" lang="en-US">
                <a:solidFill>
                  <a:srgbClr val="02A5E3"/>
                </a:solidFill>
              </a:rPr>
              <a:t>m</a:t>
            </a:r>
            <a:r>
              <a:rPr sz="4800" lang="en-US">
                <a:solidFill>
                  <a:srgbClr val="02A5E3"/>
                </a:solidFill>
              </a:rPr>
              <a:t>l</a:t>
            </a:r>
            <a:r>
              <a:rPr sz="4800" lang="en-US">
                <a:solidFill>
                  <a:srgbClr val="02A5E3"/>
                </a:solidFill>
              </a:rPr>
              <a:t>a</a:t>
            </a:r>
            <a:r>
              <a:rPr sz="4800" lang="en-US">
                <a:solidFill>
                  <a:srgbClr val="02A5E3"/>
                </a:solidFill>
              </a:rPr>
              <a:t>r</a:t>
            </a:r>
            <a:r>
              <a:rPr sz="4800" lang="en-US">
                <a:solidFill>
                  <a:srgbClr val="02A5E3"/>
                </a:solidFill>
              </a:rPr>
              <a:t>n</a:t>
            </a:r>
            <a:r>
              <a:rPr sz="4800" lang="en-US">
                <a:solidFill>
                  <a:srgbClr val="02A5E3"/>
                </a:solidFill>
              </a:rPr>
              <a:t>i</a:t>
            </a:r>
            <a:r>
              <a:rPr sz="4800" lang="en-US">
                <a:solidFill>
                  <a:srgbClr val="02A5E3"/>
                </a:solidFill>
              </a:rPr>
              <a:t>n</a:t>
            </a:r>
            <a:r>
              <a:rPr sz="4800" lang="en-US">
                <a:solidFill>
                  <a:srgbClr val="02A5E3"/>
                </a:solidFill>
              </a:rPr>
              <a:t>g</a:t>
            </a:r>
            <a:r>
              <a:rPr sz="4800" lang="en-US">
                <a:solidFill>
                  <a:srgbClr val="02A5E3"/>
                </a:solidFill>
              </a:rPr>
              <a:t> </a:t>
            </a:r>
            <a:r>
              <a:rPr sz="4800" lang="en-US">
                <a:solidFill>
                  <a:srgbClr val="02A5E3"/>
                </a:solidFill>
              </a:rPr>
              <a:t>t</a:t>
            </a:r>
            <a:r>
              <a:rPr sz="4800" lang="en-US">
                <a:solidFill>
                  <a:srgbClr val="02A5E3"/>
                </a:solidFill>
              </a:rPr>
              <a:t>e</a:t>
            </a:r>
            <a:r>
              <a:rPr sz="4800" lang="en-US">
                <a:solidFill>
                  <a:srgbClr val="02A5E3"/>
                </a:solidFill>
              </a:rPr>
              <a:t>x</a:t>
            </a:r>
            <a:r>
              <a:rPr sz="4800" lang="en-US">
                <a:solidFill>
                  <a:srgbClr val="02A5E3"/>
                </a:solidFill>
              </a:rPr>
              <a:t>n</a:t>
            </a:r>
            <a:r>
              <a:rPr sz="4800" lang="en-US">
                <a:solidFill>
                  <a:srgbClr val="02A5E3"/>
                </a:solidFill>
              </a:rPr>
              <a:t>a</a:t>
            </a:r>
            <a:r>
              <a:rPr sz="4800" lang="en-US">
                <a:solidFill>
                  <a:srgbClr val="02A5E3"/>
                </a:solidFill>
              </a:rPr>
              <a:t>l</a:t>
            </a:r>
            <a:r>
              <a:rPr sz="4800" lang="en-US">
                <a:solidFill>
                  <a:srgbClr val="02A5E3"/>
                </a:solidFill>
              </a:rPr>
              <a:t>o</a:t>
            </a:r>
            <a:r>
              <a:rPr sz="4800" lang="en-US">
                <a:solidFill>
                  <a:srgbClr val="02A5E3"/>
                </a:solidFill>
              </a:rPr>
              <a:t>g</a:t>
            </a:r>
            <a:r>
              <a:rPr sz="4800" lang="en-US">
                <a:solidFill>
                  <a:srgbClr val="02A5E3"/>
                </a:solidFill>
              </a:rPr>
              <a:t>i</a:t>
            </a:r>
            <a:r>
              <a:rPr sz="4800" lang="en-US">
                <a:solidFill>
                  <a:srgbClr val="02A5E3"/>
                </a:solidFill>
              </a:rPr>
              <a:t>k</a:t>
            </a:r>
            <a:r>
              <a:rPr sz="4800" lang="en-US">
                <a:solidFill>
                  <a:srgbClr val="02A5E3"/>
                </a:solidFill>
              </a:rPr>
              <a:t> </a:t>
            </a:r>
            <a:r>
              <a:rPr sz="4800" lang="en-US">
                <a:solidFill>
                  <a:srgbClr val="02A5E3"/>
                </a:solidFill>
              </a:rPr>
              <a:t>h</a:t>
            </a:r>
            <a:r>
              <a:rPr sz="4800" lang="en-US">
                <a:solidFill>
                  <a:srgbClr val="02A5E3"/>
                </a:solidFill>
              </a:rPr>
              <a:t>i</a:t>
            </a:r>
            <a:r>
              <a:rPr sz="4800" lang="en-US">
                <a:solidFill>
                  <a:srgbClr val="02A5E3"/>
                </a:solidFill>
              </a:rPr>
              <a:t>s</a:t>
            </a:r>
            <a:r>
              <a:rPr sz="4800" lang="en-US">
                <a:solidFill>
                  <a:srgbClr val="02A5E3"/>
                </a:solidFill>
              </a:rPr>
              <a:t>o</a:t>
            </a:r>
            <a:r>
              <a:rPr sz="4800" lang="en-US">
                <a:solidFill>
                  <a:srgbClr val="02A5E3"/>
                </a:solidFill>
              </a:rPr>
              <a:t>b</a:t>
            </a:r>
            <a:r>
              <a:rPr sz="4800" lang="en-US">
                <a:solidFill>
                  <a:srgbClr val="02A5E3"/>
                </a:solidFill>
              </a:rPr>
              <a:t>i</a:t>
            </a:r>
            <a:r>
              <a:rPr sz="4800" lang="en-US">
                <a:solidFill>
                  <a:srgbClr val="02A5E3"/>
                </a:solidFill>
              </a:rPr>
              <a:t> </a:t>
            </a:r>
            <a:r>
              <a:rPr sz="4800" lang="en-US">
                <a:solidFill>
                  <a:srgbClr val="02A5E3"/>
                </a:solidFill>
              </a:rPr>
              <a:t>v</a:t>
            </a:r>
            <a:r>
              <a:rPr sz="4800" lang="en-US">
                <a:solidFill>
                  <a:srgbClr val="02A5E3"/>
                </a:solidFill>
              </a:rPr>
              <a:t>a</a:t>
            </a:r>
            <a:r>
              <a:rPr sz="4800" lang="en-US">
                <a:solidFill>
                  <a:srgbClr val="02A5E3"/>
                </a:solidFill>
              </a:rPr>
              <a:t> </a:t>
            </a:r>
            <a:r>
              <a:rPr sz="4800" lang="en-US">
                <a:solidFill>
                  <a:srgbClr val="02A5E3"/>
                </a:solidFill>
              </a:rPr>
              <a:t>u</a:t>
            </a:r>
            <a:r>
              <a:rPr sz="4800" lang="en-US">
                <a:solidFill>
                  <a:srgbClr val="02A5E3"/>
                </a:solidFill>
              </a:rPr>
              <a:t>l</a:t>
            </a:r>
            <a:r>
              <a:rPr sz="4800" lang="en-US">
                <a:solidFill>
                  <a:srgbClr val="02A5E3"/>
                </a:solidFill>
              </a:rPr>
              <a:t>a</a:t>
            </a:r>
            <a:r>
              <a:rPr sz="4800" lang="en-US">
                <a:solidFill>
                  <a:srgbClr val="02A5E3"/>
                </a:solidFill>
              </a:rPr>
              <a:t>r</a:t>
            </a:r>
            <a:r>
              <a:rPr sz="4800" lang="en-US">
                <a:solidFill>
                  <a:srgbClr val="02A5E3"/>
                </a:solidFill>
              </a:rPr>
              <a:t>n</a:t>
            </a:r>
            <a:r>
              <a:rPr sz="4800" lang="en-US">
                <a:solidFill>
                  <a:srgbClr val="02A5E3"/>
                </a:solidFill>
              </a:rPr>
              <a:t>i</a:t>
            </a:r>
            <a:r>
              <a:rPr sz="4800" lang="en-US">
                <a:solidFill>
                  <a:srgbClr val="02A5E3"/>
                </a:solidFill>
              </a:rPr>
              <a:t>n</a:t>
            </a:r>
            <a:r>
              <a:rPr sz="4800" lang="en-US">
                <a:solidFill>
                  <a:srgbClr val="02A5E3"/>
                </a:solidFill>
              </a:rPr>
              <a:t>g</a:t>
            </a:r>
            <a:r>
              <a:rPr sz="4800" lang="en-US">
                <a:solidFill>
                  <a:srgbClr val="02A5E3"/>
                </a:solidFill>
              </a:rPr>
              <a:t> </a:t>
            </a:r>
            <a:r>
              <a:rPr sz="4800" lang="en-US">
                <a:solidFill>
                  <a:srgbClr val="02A5E3"/>
                </a:solidFill>
              </a:rPr>
              <a:t>m</a:t>
            </a:r>
            <a:r>
              <a:rPr sz="4800" lang="en-US">
                <a:solidFill>
                  <a:srgbClr val="02A5E3"/>
                </a:solidFill>
              </a:rPr>
              <a:t>a</a:t>
            </a:r>
            <a:r>
              <a:rPr sz="4800" lang="en-US">
                <a:solidFill>
                  <a:srgbClr val="02A5E3"/>
                </a:solidFill>
              </a:rPr>
              <a:t>s</a:t>
            </a:r>
            <a:r>
              <a:rPr sz="4800" lang="en-US">
                <a:solidFill>
                  <a:srgbClr val="02A5E3"/>
                </a:solidFill>
              </a:rPr>
              <a:t>h</a:t>
            </a:r>
            <a:r>
              <a:rPr sz="4800" lang="en-US">
                <a:solidFill>
                  <a:srgbClr val="02A5E3"/>
                </a:solidFill>
              </a:rPr>
              <a:t>i</a:t>
            </a:r>
            <a:r>
              <a:rPr sz="4800" lang="en-US">
                <a:solidFill>
                  <a:srgbClr val="02A5E3"/>
                </a:solidFill>
              </a:rPr>
              <a:t>n</a:t>
            </a:r>
            <a:r>
              <a:rPr sz="4800" lang="en-US">
                <a:solidFill>
                  <a:srgbClr val="02A5E3"/>
                </a:solidFill>
              </a:rPr>
              <a:t>a</a:t>
            </a:r>
            <a:r>
              <a:rPr sz="4800" lang="en-US">
                <a:solidFill>
                  <a:srgbClr val="02A5E3"/>
                </a:solidFill>
              </a:rPr>
              <a:t>s</a:t>
            </a:r>
            <a:r>
              <a:rPr sz="4800" lang="en-US">
                <a:solidFill>
                  <a:srgbClr val="02A5E3"/>
                </a:solidFill>
              </a:rPr>
              <a:t>o</a:t>
            </a:r>
            <a:r>
              <a:rPr sz="4800" lang="en-US">
                <a:solidFill>
                  <a:srgbClr val="02A5E3"/>
                </a:solidFill>
              </a:rPr>
              <a:t>z</a:t>
            </a:r>
            <a:r>
              <a:rPr sz="4800" lang="en-US">
                <a:solidFill>
                  <a:srgbClr val="02A5E3"/>
                </a:solidFill>
              </a:rPr>
              <a:t>l</a:t>
            </a:r>
            <a:r>
              <a:rPr sz="4800" lang="en-US">
                <a:solidFill>
                  <a:srgbClr val="02A5E3"/>
                </a:solidFill>
              </a:rPr>
              <a:t>i</a:t>
            </a:r>
            <a:r>
              <a:rPr sz="4800" lang="en-US">
                <a:solidFill>
                  <a:srgbClr val="02A5E3"/>
                </a:solidFill>
              </a:rPr>
              <a:t>k</a:t>
            </a:r>
            <a:r>
              <a:rPr sz="4800" lang="en-US">
                <a:solidFill>
                  <a:srgbClr val="02A5E3"/>
                </a:solidFill>
              </a:rPr>
              <a:t>d</a:t>
            </a:r>
            <a:r>
              <a:rPr sz="4800" lang="en-US">
                <a:solidFill>
                  <a:srgbClr val="02A5E3"/>
                </a:solidFill>
              </a:rPr>
              <a:t>a</a:t>
            </a:r>
            <a:r>
              <a:rPr sz="4800" lang="en-US">
                <a:solidFill>
                  <a:srgbClr val="02A5E3"/>
                </a:solidFill>
              </a:rPr>
              <a:t> </a:t>
            </a:r>
            <a:r>
              <a:rPr sz="4800" lang="en-US">
                <a:solidFill>
                  <a:srgbClr val="02A5E3"/>
                </a:solidFill>
              </a:rPr>
              <a:t>q</a:t>
            </a:r>
            <a:r>
              <a:rPr sz="4800" lang="en-US">
                <a:solidFill>
                  <a:srgbClr val="02A5E3"/>
                </a:solidFill>
              </a:rPr>
              <a:t>u</a:t>
            </a:r>
            <a:r>
              <a:rPr sz="4800" lang="en-US">
                <a:solidFill>
                  <a:srgbClr val="02A5E3"/>
                </a:solidFill>
              </a:rPr>
              <a:t>l</a:t>
            </a:r>
            <a:r>
              <a:rPr sz="4800" lang="en-US">
                <a:solidFill>
                  <a:srgbClr val="02A5E3"/>
                </a:solidFill>
              </a:rPr>
              <a:t>l</a:t>
            </a:r>
            <a:r>
              <a:rPr sz="4800" lang="en-US">
                <a:solidFill>
                  <a:srgbClr val="02A5E3"/>
                </a:solidFill>
              </a:rPr>
              <a:t>a</a:t>
            </a:r>
            <a:r>
              <a:rPr sz="4800" lang="en-US">
                <a:solidFill>
                  <a:srgbClr val="02A5E3"/>
                </a:solidFill>
              </a:rPr>
              <a:t>n</a:t>
            </a:r>
            <a:r>
              <a:rPr sz="4800" lang="en-US">
                <a:solidFill>
                  <a:srgbClr val="02A5E3"/>
                </a:solidFill>
              </a:rPr>
              <a:t>i</a:t>
            </a:r>
            <a:r>
              <a:rPr sz="4800" lang="en-US">
                <a:solidFill>
                  <a:srgbClr val="02A5E3"/>
                </a:solidFill>
              </a:rPr>
              <a:t>l</a:t>
            </a:r>
            <a:r>
              <a:rPr sz="4800" lang="en-US">
                <a:solidFill>
                  <a:srgbClr val="02A5E3"/>
                </a:solidFill>
              </a:rPr>
              <a:t>i</a:t>
            </a:r>
            <a:r>
              <a:rPr sz="4800" lang="en-US">
                <a:solidFill>
                  <a:srgbClr val="02A5E3"/>
                </a:solidFill>
              </a:rPr>
              <a:t>s</a:t>
            </a:r>
            <a:r>
              <a:rPr sz="4800" lang="en-US">
                <a:solidFill>
                  <a:srgbClr val="02A5E3"/>
                </a:solidFill>
              </a:rPr>
              <a:t>h</a:t>
            </a:r>
            <a:r>
              <a:rPr sz="4800" lang="en-US">
                <a:solidFill>
                  <a:srgbClr val="02A5E3"/>
                </a:solidFill>
              </a:rPr>
              <a:t>i</a:t>
            </a:r>
            <a:endParaRPr sz="2800" lang="en-US">
              <a:solidFill>
                <a:srgbClr val="02A5E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2" name=""/>
        <p:cNvGrpSpPr/>
        <p:nvPr/>
      </p:nvGrpSpPr>
      <p:grpSpPr>
        <a:xfrm>
          <a:off x="0" y="0"/>
          <a:ext cx="0" cy="0"/>
          <a:chOff x="0" y="0"/>
          <a:chExt cx="0" cy="0"/>
        </a:xfrm>
      </p:grpSpPr>
      <p:sp>
        <p:nvSpPr>
          <p:cNvPr id="1048586" name=""/>
          <p:cNvSpPr txBox="1"/>
          <p:nvPr/>
        </p:nvSpPr>
        <p:spPr>
          <a:xfrm rot="11923">
            <a:off x="339692" y="716280"/>
            <a:ext cx="8464614" cy="5425441"/>
          </a:xfrm>
          <a:prstGeom prst="rect"/>
        </p:spPr>
        <p:txBody>
          <a:bodyPr rtlCol="0" wrap="square">
            <a:spAutoFit/>
          </a:bodyPr>
          <a:p>
            <a:pPr algn="ctr"/>
            <a:r>
              <a:rPr sz="3000" lang="en-US">
                <a:solidFill>
                  <a:srgbClr val="000000"/>
                </a:solidFill>
              </a:rPr>
              <a:t>O‘lchamlarning texnologik hisobi — bu mashinasozlikda buyum loyihasini (chizmasini) tayyor ishlab chiqarish jarayoniga moslashtirish, detallarga ishlov berish va yig‘ish paytida o‘lchamlar zanjirini to‘g‘ri shakllantirish, dopusk (yo‘l qo‘yiladigan og‘ish) hamda qo‘yimlarni aniqlash jarayonidir.
Ushbu hisob-kitoblar mashina detallarining aniqligini, o‘zaro almashinuvchanligini (vzaimozamenyaemost) va eng muhimi — mashinalarning ishlash muddati (resursi) hamda ishonchliligini ta’minlash uchun xizmat qiladi.</a:t>
            </a:r>
            <a:endParaRPr sz="3000" lang="en-US">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593" name=""/>
          <p:cNvSpPr txBox="1"/>
          <p:nvPr/>
        </p:nvSpPr>
        <p:spPr>
          <a:xfrm>
            <a:off x="143647" y="586380"/>
            <a:ext cx="8856704" cy="5400040"/>
          </a:xfrm>
          <a:prstGeom prst="rect"/>
        </p:spPr>
        <p:txBody>
          <a:bodyPr rtlCol="0" wrap="square">
            <a:spAutoFit/>
          </a:bodyPr>
          <a:p>
            <a:pPr algn="ctr"/>
            <a:r>
              <a:rPr sz="3200" lang="en-US">
                <a:solidFill>
                  <a:srgbClr val="000000"/>
                </a:solidFill>
              </a:rPr>
              <a:t>
. O‘lchamlarning Texnologik Hisobi Nima?
Texnologik hisob davrida konstruktor chizmada ko‘rsatgan nominal o‘lchamlar, texnolog tomonidan metallga ishlov berish (yo‘nish, frezerlash, silliqlash) bosqichlariga moslab qayta hisoblanadi. Buning sababi, detal xomashyodan tayyor mahsulot holiga kelguncha bir necha texnologik bazalardan o‘tadi va o‘lchamlar o‘zgarib boradi.</a:t>
            </a:r>
            <a:endParaRPr sz="2800" lang="en-US">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98" name=""/>
          <p:cNvSpPr txBox="1"/>
          <p:nvPr/>
        </p:nvSpPr>
        <p:spPr>
          <a:xfrm>
            <a:off x="703186" y="502268"/>
            <a:ext cx="7923003" cy="5539739"/>
          </a:xfrm>
          <a:prstGeom prst="rect"/>
        </p:spPr>
        <p:txBody>
          <a:bodyPr rtlCol="0" wrap="square">
            <a:spAutoFit/>
          </a:bodyPr>
          <a:p>
            <a:pPr algn="ctr"/>
            <a:r>
              <a:rPr sz="2800" lang="en-US">
                <a:solidFill>
                  <a:srgbClr val="000000"/>
                </a:solidFill>
              </a:rPr>
              <a:t>Hisoblashning asosiy tarkibiy qismlari:
• Texnologik o‘lchamlar zanjiri (Razmernaya sep): Detalni tayyorlash jarayonida bir-biriga bog‘liq bo‘lgan o‘lchamlarning yopiq zanjiri. Unda yakuniy o‘lcham (zamykayushee zveno) boshqa oraliq o‘lchamlarga bog‘liq bo‘ladi.
• Dopusk (Qo‘yim - T): Ishlov berish paytida o‘lchamning eng katta va eng kichik qiymatlari orasidagi farq. Qo‘yim qanchalik kichik bo‘lsa, aniqlik shunchalik yuqori bo‘ladi.
• Pripusk (Ishlov berish qo‘yimi): Xomaki zagotovka (tanavor) sirtidan kesib tashlanadigan metall qatlami.</a:t>
            </a:r>
            <a:endParaRPr sz="2800" lang="en-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02" name=""/>
          <p:cNvSpPr txBox="1"/>
          <p:nvPr/>
        </p:nvSpPr>
        <p:spPr>
          <a:xfrm>
            <a:off x="460773" y="240031"/>
            <a:ext cx="8222455" cy="6377939"/>
          </a:xfrm>
          <a:prstGeom prst="rect"/>
        </p:spPr>
        <p:txBody>
          <a:bodyPr anchor="ctr" rtlCol="0" wrap="square">
            <a:spAutoFit/>
          </a:bodyPr>
          <a:p>
            <a:pPr algn="ctr"/>
            <a:r>
              <a:rPr sz="2800" lang="en-US">
                <a:solidFill>
                  <a:srgbClr val="000000"/>
                </a:solidFill>
              </a:rPr>
              <a:t>
2. Mashinasozlikda Qo‘llanilishi va Ahamiyati
Mashinasozlikda ushbu hisob-kitoblar quyidagi muhim vazifalarni bajarish uchun qo‘llaniladi:
A. Detallarning O‘zaro Almashinuvchanligi
Mashina yig‘ilayotganda detallar qo‘shimcha moslashtirishsiz (choklash, egovlashsiz) bir-biriga tushishi shart. Masalan, bitta zavodda ishlab chiqarilgan val (val) boshqa zavodda tayyorlangan podshipnikka aniq o‘tirishi kerak. Bunga faqat to‘g‘ri hisoblangan o‘tqazma qo‘yimi (\(T_{P}\)) orqali erishiladi.</a:t>
            </a:r>
            <a:endParaRPr sz="2800" lang="en-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03" name=""/>
          <p:cNvSpPr txBox="1"/>
          <p:nvPr/>
        </p:nvSpPr>
        <p:spPr>
          <a:xfrm>
            <a:off x="139930" y="60960"/>
            <a:ext cx="9605636" cy="6377939"/>
          </a:xfrm>
          <a:prstGeom prst="rect"/>
        </p:spPr>
        <p:txBody>
          <a:bodyPr rtlCol="0" wrap="square">
            <a:spAutoFit/>
          </a:bodyPr>
          <a:p>
            <a:pPr algn="ctr"/>
            <a:r>
              <a:rPr sz="2800" lang="en-US">
                <a:solidFill>
                  <a:srgbClr val="000000"/>
                </a:solidFill>
              </a:rPr>
              <a:t>
. Mashina Ish Rejimining Ishonchliligi
O‘lchamlar va tirqishlarning (zazor) mikrometr aniqligida hisoblanishi mashina muddatini keskin uzaytiradi.
• Misol: Sharikli podshipnik detallarining aniqligi oshirilib, uning ichki tirqishi 20 mkm dan 10 mkm ga tushirilsa, podshipnikning uzluksiz ishlash muddati 740 soatdan 1200 soatgacha (deyarli 1.6 baravarga) ortadi.
D. Texnologik Operatsiyalarni Loyihalash
Stanokda detalga ishlov berishda (masalan, revolverli yoki CNC stanoklarida) asbob qay darajada chuqur kirishi, necha marta o‘tishi (proxod) o‘lchamlar zanjiri hisobiga tayanadi.</a:t>
            </a:r>
            <a:endParaRPr sz="2800" lang="en-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04" name=""/>
          <p:cNvSpPr txBox="1"/>
          <p:nvPr/>
        </p:nvSpPr>
        <p:spPr>
          <a:xfrm>
            <a:off x="403733" y="480061"/>
            <a:ext cx="8393571" cy="5958840"/>
          </a:xfrm>
          <a:prstGeom prst="rect"/>
        </p:spPr>
        <p:txBody>
          <a:bodyPr rtlCol="0" wrap="square">
            <a:spAutoFit/>
          </a:bodyPr>
          <a:p>
            <a:pPr algn="ctr"/>
            <a:r>
              <a:rPr sz="2800" lang="en-US">
                <a:solidFill>
                  <a:srgbClr val="000000"/>
                </a:solidFill>
              </a:rPr>
              <a:t>1. Konstruktorlik chizmasini tahlil qilish: Detalning ishlash sharoiti va asosiy o‘lchamlari o‘rganiladi.
2. Texnologik o‘lchamlar zanjirini tuzish: Ishlov berish ketma-ketligidan kelib chiqib, o‘lchamlar o‘zaro bog‘lanadi.
3. Yopuvchi bo‘g‘inni (zamykayushee zveno) aniqlash: Eng oxirida o‘z-o‘zidan shakllanadigan (boshqalarga bog‘liq) o‘lcham topiladi.
4. Dopusk va pripusklarni taqsimlash: Har bir operatsiya uchun metallning ketish qatlami va xatolik chegarasi belgilanadi.
5. Stanok sozlamalarini hisoblash: Operator yoki dasturchi stanokka kiritishi kerak bo‘lgan texnologik o‘lchamlar (sozlash o‘lchamlari) aniqlanadi</a:t>
            </a:r>
            <a:endParaRPr sz="2800" lang="en-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05" name=""/>
          <p:cNvSpPr txBox="1"/>
          <p:nvPr/>
        </p:nvSpPr>
        <p:spPr>
          <a:xfrm>
            <a:off x="610498" y="1019061"/>
            <a:ext cx="6825015" cy="3444240"/>
          </a:xfrm>
          <a:prstGeom prst="rect"/>
        </p:spPr>
        <p:txBody>
          <a:bodyPr rtlCol="0" wrap="square">
            <a:spAutoFit/>
          </a:bodyPr>
          <a:p>
            <a:pPr algn="ctr"/>
            <a:r>
              <a:rPr sz="2800" lang="en-US">
                <a:solidFill>
                  <a:srgbClr val="000000"/>
                </a:solidFill>
              </a:rPr>
              <a:t>Xulosa qilib aytganda, o‘lchamlarning texnologik hisobi mashinasozlikda shunchaki chizmadagi raqamlar emas, balki zavod standoklarining aniq ishlashi, tejamkorlik (metall kam isrof bo‘lishi) va tayyor mashinaning uzoq yillar xizmat qilishini kafolatlovchi poydevor hisoblanadi</a:t>
            </a:r>
            <a:endParaRPr sz="2800" lang="en-US">
              <a:solidFill>
                <a:srgbClr val="000000"/>
              </a:solidFill>
            </a:endParaRPr>
          </a:p>
        </p:txBody>
      </p:sp>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SM-A125F</dc:creator>
  <dcterms:created xsi:type="dcterms:W3CDTF">2015-05-11T13:30:45Z</dcterms:created>
  <dcterms:modified xsi:type="dcterms:W3CDTF">2026-10-09T15:01:30Z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1ed7193c560140f0b85b04b91c71f6ce_21</vt:lpwstr>
  </property>
</Properties>
</file>