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6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9144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620713"/>
            <a:ext cx="8207375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1843088"/>
            <a:ext cx="8212138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‘zbekistonning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fondining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toifalari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xo‘jalik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loyihalashini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iqtisodiy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asoslash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Yerning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loyihalashini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iqtisodiy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Loyihani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iqtisodiy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asoslashda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iqtisodiy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hisob-kitobning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tamoyillaridan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Xududni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loyihalashning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zarurligini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Qimmatbaho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yerlarining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qotilishini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aniqalash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narxini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Xududni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loyihalangan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inshoatlarning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0669" t="29329" r="19007" b="1062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iqtisodiy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ko‘rsatkichlarida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ettiriladi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loyihasini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tuzishga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xarajatlar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obektlarining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o‘zgarishiga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transformasiyasi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yaxshi-lanishi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sarf-xarajatlar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1222" t="29329" r="19008" b="1062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yashaydigan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markazlari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shiyponlarining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yaxshilanishi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daraxtlarni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ekish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gidrotexnik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inshoatlarining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ketadigan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xarajatlar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simlikchilik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chorvachilik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yicha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yalpi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maxsulot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yicha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daromad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chiqarishning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darajasi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2329" t="29329" r="20113" b="10626"/>
          <a:stretch>
            <a:fillRect/>
          </a:stretch>
        </p:blipFill>
        <p:spPr>
          <a:xfrm>
            <a:off x="0" y="0"/>
            <a:ext cx="9144000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ekologik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muhitga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lgan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kuchayishi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ekologiyani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rganish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bormoqda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resurslardan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o‘zgarishi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relefi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simlik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qoplamasi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geologiya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gidrografiya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fizik-geografik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mamlakatning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tabiiy-iqtisodiy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hududlaririni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tavsiflaydi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Ob-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xo‘jalik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ekinlarning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o‘stirish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shart-sharoitlarini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Joy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relefi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1222" t="29329" r="19008" b="10626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ustki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unumdor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joylashtirishni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o‘tkaziladi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grunt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suvlarining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sathi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gumus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gorizontining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2882" t="29329" r="19008" b="1161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/>
          <a:srcRect l="21304" t="29156" r="18925" b="11781"/>
          <a:stretch>
            <a:fillRect/>
          </a:stretch>
        </p:blipFill>
        <p:spPr>
          <a:xfrm>
            <a:off x="-1" y="12642"/>
            <a:ext cx="9144001" cy="6845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/>
          <a:srcRect l="21775" t="29329" r="19008" b="10626"/>
          <a:stretch>
            <a:fillRect/>
          </a:stretch>
        </p:blipFill>
        <p:spPr>
          <a:xfrm>
            <a:off x="11733" y="0"/>
            <a:ext cx="9132267" cy="674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/>
          <a:srcRect l="21775" t="29329" r="19008" b="10626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/>
          <a:srcRect l="21775" t="29329" r="19008" b="10626"/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/>
          <a:srcRect l="21222" t="30312" r="19008" b="10626"/>
          <a:stretch>
            <a:fillRect/>
          </a:stretch>
        </p:blipFill>
        <p:spPr>
          <a:xfrm>
            <a:off x="70992" y="0"/>
            <a:ext cx="90730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Tayanch tushunchalar: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udud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zaxira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uchastkalar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inshoatlar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muhofaza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ixotalar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salmo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punktlari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6143668"/>
          </a:xfrm>
        </p:spPr>
        <p:txBody>
          <a:bodyPr>
            <a:normAutofit/>
          </a:bodyPr>
          <a:lstStyle/>
          <a:p>
            <a:pPr algn="ctr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E’TIBORLARINGIZ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RAXMAT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fondining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toifalari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zbekiston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Amudaryo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Sirdaryo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orali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ida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448,9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km.kv.ni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shimoliy-sharqda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Qozo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sharqda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janubiy-sharqda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iziston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Tojikiston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arbda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Turkmaniston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janubda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oniston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chegaradoshdir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chegarasining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Afg‘oniston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143 km.,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Qozog‘iston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2.356,31 km.,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Qirg‘iziston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1.476,12 km.,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Tojikiston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 1.283,2 km.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Turkmaniston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 1.831,49 km.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yagona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toifalarga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1222" t="30312" r="19008" b="1062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jaligi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jaligi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ehtiyojlari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maqsadlarga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ljallangan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punktlarining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shaxarlar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punktlarining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chegaralari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doiralaridagi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transport,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mudofa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maqsadlarida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1222" t="29329" r="19561" b="10626"/>
          <a:stretch>
            <a:fillRect/>
          </a:stretch>
        </p:blipFill>
        <p:spPr>
          <a:xfrm>
            <a:off x="0" y="0"/>
            <a:ext cx="91639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muxofaza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maqsadlarida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ljallangan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maqsadlarda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‘rmon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7.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Zaxira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0669" t="29329" r="19007" b="1062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muxsulotlarini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yetishtirishda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ridan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turlariga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-x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xo‘jalik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Haydalma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Pichanzorlar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Yaylovlar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1222" t="29329" r="19008" b="10626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/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jaligi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ekinlarini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ekish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mustaxkam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foydalaniladigan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haydalma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yerlardir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ekilgan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o‘tlar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qoldirilgan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shudgor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2636912"/>
            <a:ext cx="9144000" cy="43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222" t="29329" r="19008" b="10626"/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/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daraxtzorlarga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uzumzorlar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tutzorlar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chatzorlar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429124" y="2071678"/>
            <a:ext cx="4714876" cy="4786322"/>
          </a:xfrm>
          <a:prstGeom prst="rect">
            <a:avLst/>
          </a:prstGeom>
          <a:noFill/>
        </p:spPr>
      </p:pic>
      <p:pic>
        <p:nvPicPr>
          <p:cNvPr id="6" name="Рисунок 5" descr="D:\Жиззах 2013\Сугоришдан расмлар\SAM_046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43116"/>
            <a:ext cx="4286247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776" t="29329" r="19008" b="10626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Muntazam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ekib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kelingan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ammo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kuzdan-kuzgacha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haydalmagan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foydalanilmay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yerlardir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Uzluksiz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pichan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rib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turiladigan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jalik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pichanzorlardir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jaligida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chorva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mollarini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uzluksiz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boqish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foydalaniladigan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yaylovlar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e’tirof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/>
          <a:srcRect l="21222" t="29329" r="19008" b="1062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4532</Words>
  <Application>WPS Presentation</Application>
  <PresentationFormat>Экран (4:3)</PresentationFormat>
  <Paragraphs>82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Orange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ян сергев</cp:lastModifiedBy>
  <cp:revision>19</cp:revision>
  <dcterms:created xsi:type="dcterms:W3CDTF">2013-04-10T16:37:00Z</dcterms:created>
  <dcterms:modified xsi:type="dcterms:W3CDTF">2025-04-30T08:02:53Z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6C609C5D4BA44663A336ECB625404BD8_13</vt:lpwstr>
  </property>
  <property fmtid="{D5CDD505-2E9C-101B-9397-08002B2CF9AE}" pid="3" name="KSOProductBuildVer">
    <vt:lpwstr>1049-12.2.0.20795</vt:lpwstr>
  </property>
</Properties>
</file>