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70" r:id="rId12"/>
    <p:sldId id="265" r:id="rId13"/>
    <p:sldId id="266" r:id="rId14"/>
    <p:sldId id="267" r:id="rId15"/>
    <p:sldId id="268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285A1-7BFD-ABCD-22E6-1E0207CD05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2800" spc="-150" dirty="0"/>
              <a:t>“</a:t>
            </a:r>
            <a:r>
              <a:rPr lang="en-GB" sz="2800" spc="-150" dirty="0" err="1"/>
              <a:t>Endikirinologiya</a:t>
            </a:r>
            <a:r>
              <a:rPr lang="en-GB" sz="2800" spc="-150" dirty="0"/>
              <a:t>” </a:t>
            </a:r>
            <a:r>
              <a:rPr lang="en-GB" sz="2800" spc="-150" dirty="0" err="1"/>
              <a:t>fanidan</a:t>
            </a:r>
            <a:r>
              <a:rPr lang="en-GB" sz="2800" spc="-150" dirty="0"/>
              <a:t>,</a:t>
            </a:r>
            <a:br>
              <a:rPr lang="en-GB" sz="2800" spc="-150" dirty="0"/>
            </a:br>
            <a:r>
              <a:rPr lang="en-GB" sz="2800" spc="-150" dirty="0"/>
              <a:t>“</a:t>
            </a:r>
            <a:r>
              <a:rPr lang="en-GB" sz="2800" dirty="0"/>
              <a:t>LOR </a:t>
            </a:r>
            <a:r>
              <a:rPr lang="en-GB" sz="2800" dirty="0" err="1"/>
              <a:t>kasalliklarida</a:t>
            </a:r>
            <a:r>
              <a:rPr lang="en-GB" sz="2800" dirty="0"/>
              <a:t> </a:t>
            </a:r>
            <a:r>
              <a:rPr lang="en-GB" sz="2800" dirty="0" err="1"/>
              <a:t>glukokortikosteroidlarning</a:t>
            </a:r>
            <a:r>
              <a:rPr lang="en-GB" sz="2800" dirty="0"/>
              <a:t> </a:t>
            </a:r>
            <a:r>
              <a:rPr lang="en-GB" sz="2800" dirty="0" err="1"/>
              <a:t>ahamiyati</a:t>
            </a:r>
            <a:r>
              <a:rPr lang="en-GB" sz="2800" spc="-150" dirty="0"/>
              <a:t>" </a:t>
            </a:r>
            <a:r>
              <a:rPr lang="en-GB" sz="2800" spc="-150" dirty="0" err="1"/>
              <a:t>mavzusida</a:t>
            </a:r>
            <a:r>
              <a:rPr lang="en-GB" sz="2800" spc="-150" dirty="0"/>
              <a:t> </a:t>
            </a:r>
            <a:br>
              <a:rPr lang="en-GB" sz="2800" spc="-150" dirty="0"/>
            </a:br>
            <a:r>
              <a:rPr lang="en-GB" sz="2800" spc="-150" dirty="0" err="1"/>
              <a:t>tayyorlagan</a:t>
            </a:r>
            <a:r>
              <a:rPr lang="en-GB" sz="2800" spc="-150" dirty="0"/>
              <a:t> </a:t>
            </a:r>
            <a:r>
              <a:rPr lang="en-GB" sz="2800" spc="-150" dirty="0" err="1"/>
              <a:t>taqdimoti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34064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4F655-B391-C63B-D6D5-F3698B4D2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20040"/>
            <a:ext cx="10131425" cy="62522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b="1" dirty="0" err="1"/>
              <a:t>Ishlash</a:t>
            </a:r>
            <a:r>
              <a:rPr lang="en-GB" sz="2000" b="1" dirty="0"/>
              <a:t> </a:t>
            </a:r>
            <a:r>
              <a:rPr lang="en-GB" sz="2000" b="1" dirty="0" err="1"/>
              <a:t>mexanizmi</a:t>
            </a:r>
            <a:r>
              <a:rPr lang="en-GB" sz="2000" b="1" dirty="0"/>
              <a:t>: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sinus </a:t>
            </a:r>
            <a:r>
              <a:rPr lang="en-GB" sz="2000" dirty="0" err="1"/>
              <a:t>shilliq</a:t>
            </a:r>
            <a:r>
              <a:rPr lang="en-GB" sz="2000" dirty="0"/>
              <a:t> </a:t>
            </a:r>
            <a:r>
              <a:rPr lang="en-GB" sz="2000" dirty="0" err="1"/>
              <a:t>pardalarida</a:t>
            </a:r>
            <a:r>
              <a:rPr lang="en-GB" sz="2000" dirty="0"/>
              <a:t> GKS </a:t>
            </a:r>
            <a:r>
              <a:rPr lang="en-GB" sz="2000" dirty="0" err="1"/>
              <a:t>sitokinlar</a:t>
            </a:r>
            <a:r>
              <a:rPr lang="en-GB" sz="2000" dirty="0"/>
              <a:t> </a:t>
            </a:r>
            <a:r>
              <a:rPr lang="en-GB" sz="2000" dirty="0" err="1"/>
              <a:t>sintezini</a:t>
            </a:r>
            <a:r>
              <a:rPr lang="en-GB" sz="2000" dirty="0"/>
              <a:t> </a:t>
            </a:r>
            <a:r>
              <a:rPr lang="en-GB" sz="2000" dirty="0" err="1"/>
              <a:t>pasaytirib</a:t>
            </a:r>
            <a:r>
              <a:rPr lang="en-GB" sz="2000" dirty="0"/>
              <a:t>, </a:t>
            </a:r>
            <a:r>
              <a:rPr lang="en-GB" sz="2000" dirty="0" err="1"/>
              <a:t>o‘tkir</a:t>
            </a:r>
            <a:r>
              <a:rPr lang="en-GB" sz="2000" dirty="0"/>
              <a:t> </a:t>
            </a:r>
            <a:r>
              <a:rPr lang="en-GB" sz="2000" dirty="0" err="1"/>
              <a:t>yallig‘lanish</a:t>
            </a:r>
            <a:r>
              <a:rPr lang="en-GB" sz="2000" dirty="0"/>
              <a:t> </a:t>
            </a:r>
            <a:r>
              <a:rPr lang="en-GB" sz="2000" dirty="0" err="1"/>
              <a:t>hujayralari</a:t>
            </a:r>
            <a:r>
              <a:rPr lang="en-GB" sz="2000" dirty="0"/>
              <a:t> (</a:t>
            </a:r>
            <a:r>
              <a:rPr lang="en-GB" sz="2000" dirty="0" err="1"/>
              <a:t>lymphosit</a:t>
            </a:r>
            <a:r>
              <a:rPr lang="en-GB" sz="2000" dirty="0"/>
              <a:t>, </a:t>
            </a:r>
            <a:r>
              <a:rPr lang="en-GB" sz="2000" dirty="0" err="1"/>
              <a:t>neutrofil</a:t>
            </a:r>
            <a:r>
              <a:rPr lang="en-GB" sz="2000" dirty="0"/>
              <a:t>, </a:t>
            </a:r>
            <a:r>
              <a:rPr lang="en-GB" sz="2000" dirty="0" err="1"/>
              <a:t>eozinofil</a:t>
            </a:r>
            <a:r>
              <a:rPr lang="en-GB" sz="2000" dirty="0"/>
              <a:t>) </a:t>
            </a:r>
            <a:r>
              <a:rPr lang="en-GB" sz="2000" dirty="0" err="1"/>
              <a:t>faolligini</a:t>
            </a:r>
            <a:r>
              <a:rPr lang="en-GB" sz="2000" dirty="0"/>
              <a:t> </a:t>
            </a:r>
            <a:r>
              <a:rPr lang="en-GB" sz="2000" dirty="0" err="1"/>
              <a:t>bloklaydi</a:t>
            </a:r>
            <a:r>
              <a:rPr lang="en-GB" sz="2000" dirty="0"/>
              <a:t>. </a:t>
            </a:r>
            <a:r>
              <a:rPr lang="en-GB" sz="2000" dirty="0" err="1"/>
              <a:t>Natijada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bo‘shlig‘i</a:t>
            </a:r>
            <a:r>
              <a:rPr lang="en-GB" sz="2000" dirty="0"/>
              <a:t> </a:t>
            </a:r>
            <a:r>
              <a:rPr lang="en-GB" sz="2000" dirty="0" err="1"/>
              <a:t>kamroq</a:t>
            </a:r>
            <a:r>
              <a:rPr lang="en-GB" sz="2000" dirty="0"/>
              <a:t> </a:t>
            </a:r>
            <a:r>
              <a:rPr lang="en-GB" sz="2000" dirty="0" err="1"/>
              <a:t>shishadi</a:t>
            </a:r>
            <a:r>
              <a:rPr lang="en-GB" sz="2000" dirty="0"/>
              <a:t>,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yo‘llari</a:t>
            </a:r>
            <a:r>
              <a:rPr lang="en-GB" sz="2000" dirty="0"/>
              <a:t> </a:t>
            </a:r>
            <a:r>
              <a:rPr lang="en-GB" sz="2000" dirty="0" err="1"/>
              <a:t>ochiladi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shamollash</a:t>
            </a:r>
            <a:r>
              <a:rPr lang="en-GB" sz="2000" dirty="0"/>
              <a:t> </a:t>
            </a:r>
            <a:r>
              <a:rPr lang="en-GB" sz="2000" dirty="0" err="1"/>
              <a:t>simptomlari</a:t>
            </a:r>
            <a:r>
              <a:rPr lang="en-GB" sz="2000" dirty="0"/>
              <a:t> </a:t>
            </a:r>
            <a:r>
              <a:rPr lang="en-GB" sz="2000" dirty="0" err="1"/>
              <a:t>kamayadi</a:t>
            </a:r>
            <a:r>
              <a:rPr lang="en-GB" sz="2000" dirty="0"/>
              <a:t>. </a:t>
            </a:r>
          </a:p>
          <a:p>
            <a:pPr marL="0" indent="0" algn="just">
              <a:buNone/>
            </a:pPr>
            <a:r>
              <a:rPr lang="en-GB" sz="2000" b="1" dirty="0" err="1"/>
              <a:t>Qo‘llanish</a:t>
            </a:r>
            <a:r>
              <a:rPr lang="en-GB" sz="2000" b="1" dirty="0"/>
              <a:t> </a:t>
            </a:r>
            <a:r>
              <a:rPr lang="en-GB" sz="2000" b="1" dirty="0" err="1"/>
              <a:t>shakllari</a:t>
            </a:r>
            <a:r>
              <a:rPr lang="en-GB" sz="2000" b="1" dirty="0"/>
              <a:t>: </a:t>
            </a:r>
            <a:r>
              <a:rPr lang="en-GB" sz="2000" dirty="0" err="1"/>
              <a:t>Odatda</a:t>
            </a:r>
            <a:r>
              <a:rPr lang="en-GB" sz="2000" dirty="0"/>
              <a:t> </a:t>
            </a:r>
            <a:r>
              <a:rPr lang="en-GB" sz="2000" dirty="0" err="1"/>
              <a:t>sinusitda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bo‘shlig‘iga</a:t>
            </a:r>
            <a:r>
              <a:rPr lang="en-GB" sz="2000" dirty="0"/>
              <a:t> </a:t>
            </a:r>
            <a:r>
              <a:rPr lang="en-GB" sz="2000" dirty="0" err="1"/>
              <a:t>purkash</a:t>
            </a:r>
            <a:r>
              <a:rPr lang="en-GB" sz="2000" dirty="0"/>
              <a:t> </a:t>
            </a:r>
            <a:r>
              <a:rPr lang="en-GB" sz="2000" dirty="0" err="1"/>
              <a:t>orqali</a:t>
            </a:r>
            <a:r>
              <a:rPr lang="en-GB" sz="2000" dirty="0"/>
              <a:t> </a:t>
            </a:r>
            <a:r>
              <a:rPr lang="en-GB" sz="2000" dirty="0" err="1"/>
              <a:t>intranazal</a:t>
            </a:r>
            <a:r>
              <a:rPr lang="en-GB" sz="2000" dirty="0"/>
              <a:t> </a:t>
            </a:r>
            <a:r>
              <a:rPr lang="en-GB" sz="2000" dirty="0" err="1"/>
              <a:t>steroidlar</a:t>
            </a:r>
            <a:r>
              <a:rPr lang="en-GB" sz="2000" dirty="0"/>
              <a:t> </a:t>
            </a:r>
            <a:r>
              <a:rPr lang="en-GB" sz="2000" dirty="0" err="1"/>
              <a:t>ishlatiladi</a:t>
            </a:r>
            <a:r>
              <a:rPr lang="en-GB" sz="2000" dirty="0"/>
              <a:t> (</a:t>
            </a:r>
            <a:r>
              <a:rPr lang="en-GB" sz="2000" dirty="0" err="1"/>
              <a:t>momentazon</a:t>
            </a:r>
            <a:r>
              <a:rPr lang="en-GB" sz="2000" dirty="0"/>
              <a:t>, </a:t>
            </a:r>
            <a:r>
              <a:rPr lang="en-GB" sz="2000" dirty="0" err="1"/>
              <a:t>budezonid</a:t>
            </a:r>
            <a:r>
              <a:rPr lang="en-GB" sz="2000" dirty="0"/>
              <a:t>, </a:t>
            </a:r>
            <a:r>
              <a:rPr lang="en-GB" sz="2000" dirty="0" err="1"/>
              <a:t>beklometazon</a:t>
            </a:r>
            <a:r>
              <a:rPr lang="en-GB" sz="2000" dirty="0"/>
              <a:t>). </a:t>
            </a:r>
            <a:r>
              <a:rPr lang="en-GB" sz="2000" dirty="0" err="1"/>
              <a:t>Og‘iz</a:t>
            </a:r>
            <a:r>
              <a:rPr lang="en-GB" sz="2000" dirty="0"/>
              <a:t> </a:t>
            </a:r>
            <a:r>
              <a:rPr lang="en-GB" sz="2000" dirty="0" err="1"/>
              <a:t>orqali</a:t>
            </a:r>
            <a:r>
              <a:rPr lang="en-GB" sz="2000" dirty="0"/>
              <a:t> </a:t>
            </a:r>
            <a:r>
              <a:rPr lang="en-GB" sz="2000" dirty="0" err="1"/>
              <a:t>qabul</a:t>
            </a:r>
            <a:r>
              <a:rPr lang="en-GB" sz="2000" dirty="0"/>
              <a:t> </a:t>
            </a:r>
            <a:r>
              <a:rPr lang="en-GB" sz="2000" dirty="0" err="1"/>
              <a:t>qilinadigan</a:t>
            </a:r>
            <a:r>
              <a:rPr lang="en-GB" sz="2000" dirty="0"/>
              <a:t> </a:t>
            </a:r>
            <a:r>
              <a:rPr lang="en-GB" sz="2000" dirty="0" err="1"/>
              <a:t>g‘alliya</a:t>
            </a:r>
            <a:r>
              <a:rPr lang="en-GB" sz="2000" dirty="0"/>
              <a:t> GKS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faqat</a:t>
            </a:r>
            <a:r>
              <a:rPr lang="en-GB" sz="2000" dirty="0"/>
              <a:t> </a:t>
            </a:r>
            <a:r>
              <a:rPr lang="en-GB" sz="2000" dirty="0" err="1"/>
              <a:t>keskin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og‘ir</a:t>
            </a:r>
            <a:r>
              <a:rPr lang="en-GB" sz="2000" dirty="0"/>
              <a:t> </a:t>
            </a:r>
            <a:r>
              <a:rPr lang="en-GB" sz="2000" dirty="0" err="1"/>
              <a:t>holatlar</a:t>
            </a:r>
            <a:r>
              <a:rPr lang="en-GB" sz="2000" dirty="0"/>
              <a:t> (</a:t>
            </a:r>
            <a:r>
              <a:rPr lang="en-GB" sz="2000" dirty="0" err="1"/>
              <a:t>masalan</a:t>
            </a:r>
            <a:r>
              <a:rPr lang="en-GB" sz="2000" dirty="0"/>
              <a:t>, </a:t>
            </a:r>
            <a:r>
              <a:rPr lang="en-GB" sz="2000" dirty="0" err="1"/>
              <a:t>yuzning</a:t>
            </a:r>
            <a:r>
              <a:rPr lang="en-GB" sz="2000" dirty="0"/>
              <a:t> </a:t>
            </a:r>
            <a:r>
              <a:rPr lang="en-GB" sz="2000" dirty="0" err="1"/>
              <a:t>keskin</a:t>
            </a:r>
            <a:r>
              <a:rPr lang="en-GB" sz="2000" dirty="0"/>
              <a:t> </a:t>
            </a:r>
            <a:r>
              <a:rPr lang="en-GB" sz="2000" dirty="0" err="1"/>
              <a:t>yallig‘lanishi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yuqori</a:t>
            </a:r>
            <a:r>
              <a:rPr lang="en-GB" sz="2000" dirty="0"/>
              <a:t> tana </a:t>
            </a:r>
            <a:r>
              <a:rPr lang="en-GB" sz="2000" dirty="0" err="1"/>
              <a:t>harorati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kechayotgan</a:t>
            </a:r>
            <a:r>
              <a:rPr lang="en-GB" sz="2000" dirty="0"/>
              <a:t> </a:t>
            </a:r>
            <a:r>
              <a:rPr lang="en-GB" sz="2000" dirty="0" err="1"/>
              <a:t>bakterial</a:t>
            </a:r>
            <a:r>
              <a:rPr lang="en-GB" sz="2000" dirty="0"/>
              <a:t> </a:t>
            </a:r>
            <a:r>
              <a:rPr lang="en-GB" sz="2000" dirty="0" err="1"/>
              <a:t>sinusit</a:t>
            </a:r>
            <a:r>
              <a:rPr lang="en-GB" sz="2000" dirty="0"/>
              <a:t>) </a:t>
            </a:r>
            <a:r>
              <a:rPr lang="en-GB" sz="2000" dirty="0" err="1"/>
              <a:t>paytida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antibakterial</a:t>
            </a:r>
            <a:r>
              <a:rPr lang="en-GB" sz="2000" dirty="0"/>
              <a:t> </a:t>
            </a:r>
            <a:r>
              <a:rPr lang="en-GB" sz="2000" dirty="0" err="1"/>
              <a:t>terapiya</a:t>
            </a:r>
            <a:r>
              <a:rPr lang="en-GB" sz="2000" dirty="0"/>
              <a:t> </a:t>
            </a:r>
            <a:r>
              <a:rPr lang="en-GB" sz="2000" dirty="0" err="1"/>
              <a:t>qo‘shimchasida</a:t>
            </a:r>
            <a:r>
              <a:rPr lang="en-GB" sz="2000" dirty="0"/>
              <a:t> </a:t>
            </a:r>
            <a:r>
              <a:rPr lang="en-GB" sz="2000" dirty="0" err="1"/>
              <a:t>qo‘llanadi</a:t>
            </a:r>
            <a:r>
              <a:rPr lang="en-GB" sz="2000" dirty="0"/>
              <a:t>.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yuvish</a:t>
            </a:r>
            <a:r>
              <a:rPr lang="en-GB" sz="2000" dirty="0"/>
              <a:t> </a:t>
            </a:r>
            <a:r>
              <a:rPr lang="en-GB" sz="2000" dirty="0" err="1"/>
              <a:t>eritmalari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birgalikda</a:t>
            </a:r>
            <a:r>
              <a:rPr lang="en-GB" sz="2000" dirty="0"/>
              <a:t> steroid </a:t>
            </a:r>
            <a:r>
              <a:rPr lang="en-GB" sz="2000" dirty="0" err="1"/>
              <a:t>purkashlari</a:t>
            </a:r>
            <a:r>
              <a:rPr lang="en-GB" sz="2000" dirty="0"/>
              <a:t> </a:t>
            </a:r>
            <a:r>
              <a:rPr lang="en-GB" sz="2000" dirty="0" err="1"/>
              <a:t>samarali</a:t>
            </a:r>
            <a:r>
              <a:rPr lang="en-GB" sz="2000" dirty="0"/>
              <a:t> </a:t>
            </a:r>
            <a:r>
              <a:rPr lang="en-GB" sz="2000" dirty="0" err="1"/>
              <a:t>bo‘ladi</a:t>
            </a:r>
            <a:r>
              <a:rPr lang="en-GB" sz="2000" dirty="0"/>
              <a:t>. </a:t>
            </a:r>
          </a:p>
          <a:p>
            <a:pPr marL="0" indent="0" algn="just">
              <a:buNone/>
            </a:pPr>
            <a:r>
              <a:rPr lang="en-GB" sz="2000" b="1" dirty="0" err="1"/>
              <a:t>Dalillarga</a:t>
            </a:r>
            <a:r>
              <a:rPr lang="en-GB" sz="2000" b="1" dirty="0"/>
              <a:t> </a:t>
            </a:r>
            <a:r>
              <a:rPr lang="en-GB" sz="2000" b="1" dirty="0" err="1"/>
              <a:t>asoslangan</a:t>
            </a:r>
            <a:r>
              <a:rPr lang="en-GB" sz="2000" b="1" dirty="0"/>
              <a:t> </a:t>
            </a:r>
            <a:r>
              <a:rPr lang="en-GB" sz="2000" b="1" dirty="0" err="1"/>
              <a:t>foydalilik</a:t>
            </a:r>
            <a:r>
              <a:rPr lang="en-GB" sz="2000" b="1" dirty="0"/>
              <a:t>: </a:t>
            </a:r>
            <a:r>
              <a:rPr lang="en-GB" sz="2000" dirty="0" err="1"/>
              <a:t>Tadqiqotlar</a:t>
            </a:r>
            <a:r>
              <a:rPr lang="en-GB" sz="2000" dirty="0"/>
              <a:t> </a:t>
            </a:r>
            <a:r>
              <a:rPr lang="en-GB" sz="2000" dirty="0" err="1"/>
              <a:t>shuni</a:t>
            </a:r>
            <a:r>
              <a:rPr lang="en-GB" sz="2000" dirty="0"/>
              <a:t> </a:t>
            </a:r>
            <a:r>
              <a:rPr lang="en-GB" sz="2000" dirty="0" err="1"/>
              <a:t>ko‘rsatadiki</a:t>
            </a:r>
            <a:r>
              <a:rPr lang="en-GB" sz="2000" dirty="0"/>
              <a:t>,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steril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davolangan</a:t>
            </a:r>
            <a:r>
              <a:rPr lang="en-GB" sz="2000" dirty="0"/>
              <a:t> </a:t>
            </a:r>
            <a:r>
              <a:rPr lang="en-GB" sz="2000" dirty="0" err="1"/>
              <a:t>bemorlarning</a:t>
            </a:r>
            <a:r>
              <a:rPr lang="en-GB" sz="2000" dirty="0"/>
              <a:t> </a:t>
            </a:r>
            <a:r>
              <a:rPr lang="en-GB" sz="2000" dirty="0" err="1"/>
              <a:t>aksariyati</a:t>
            </a:r>
            <a:r>
              <a:rPr lang="en-GB" sz="2000" dirty="0"/>
              <a:t> </a:t>
            </a:r>
            <a:r>
              <a:rPr lang="en-GB" sz="2000" dirty="0" err="1"/>
              <a:t>simptomlar</a:t>
            </a:r>
            <a:r>
              <a:rPr lang="en-GB" sz="2000" dirty="0"/>
              <a:t> </a:t>
            </a:r>
            <a:r>
              <a:rPr lang="en-GB" sz="2000" dirty="0" err="1"/>
              <a:t>yaxshilanishini</a:t>
            </a:r>
            <a:r>
              <a:rPr lang="en-GB" sz="2000" dirty="0"/>
              <a:t> </a:t>
            </a:r>
            <a:r>
              <a:rPr lang="en-GB" sz="2000" dirty="0" err="1"/>
              <a:t>boshdan</a:t>
            </a:r>
            <a:r>
              <a:rPr lang="en-GB" sz="2000" dirty="0"/>
              <a:t> </a:t>
            </a:r>
            <a:r>
              <a:rPr lang="en-GB" sz="2000" dirty="0" err="1"/>
              <a:t>kechirgan</a:t>
            </a:r>
            <a:r>
              <a:rPr lang="en-GB" sz="2000" dirty="0"/>
              <a:t> – INCS </a:t>
            </a:r>
            <a:r>
              <a:rPr lang="en-GB" sz="2000" dirty="0" err="1"/>
              <a:t>qabul</a:t>
            </a:r>
            <a:r>
              <a:rPr lang="en-GB" sz="2000" dirty="0"/>
              <a:t> </a:t>
            </a:r>
            <a:r>
              <a:rPr lang="en-GB" sz="2000" dirty="0" err="1"/>
              <a:t>qilgan</a:t>
            </a:r>
            <a:r>
              <a:rPr lang="en-GB" sz="2000" dirty="0"/>
              <a:t> </a:t>
            </a:r>
            <a:r>
              <a:rPr lang="en-GB" sz="2000" dirty="0" err="1"/>
              <a:t>guruhda</a:t>
            </a:r>
            <a:r>
              <a:rPr lang="en-GB" sz="2000" dirty="0"/>
              <a:t> </a:t>
            </a:r>
            <a:r>
              <a:rPr lang="en-GB" sz="2000" dirty="0" err="1"/>
              <a:t>simptomlarning</a:t>
            </a:r>
            <a:r>
              <a:rPr lang="en-GB" sz="2000" dirty="0"/>
              <a:t> </a:t>
            </a:r>
            <a:r>
              <a:rPr lang="en-GB" sz="2000" dirty="0" err="1"/>
              <a:t>yakuniy</a:t>
            </a:r>
            <a:r>
              <a:rPr lang="en-GB" sz="2000" dirty="0"/>
              <a:t> </a:t>
            </a:r>
            <a:r>
              <a:rPr lang="en-GB" sz="2000" dirty="0" err="1"/>
              <a:t>hal</a:t>
            </a:r>
            <a:r>
              <a:rPr lang="en-GB" sz="2000" dirty="0"/>
              <a:t> </a:t>
            </a:r>
            <a:r>
              <a:rPr lang="en-GB" sz="2000" dirty="0" err="1"/>
              <a:t>etilishi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yengillashuvi</a:t>
            </a:r>
            <a:r>
              <a:rPr lang="en-GB" sz="2000" dirty="0"/>
              <a:t> 73% </a:t>
            </a:r>
            <a:r>
              <a:rPr lang="en-GB" sz="2000" dirty="0" err="1"/>
              <a:t>bo‘lishi</a:t>
            </a:r>
            <a:r>
              <a:rPr lang="en-GB" sz="2000" dirty="0"/>
              <a:t> </a:t>
            </a:r>
            <a:r>
              <a:rPr lang="en-GB" sz="2000" dirty="0" err="1"/>
              <a:t>kuzatilgan</a:t>
            </a:r>
            <a:r>
              <a:rPr lang="en-GB" sz="2000" dirty="0"/>
              <a:t> (</a:t>
            </a:r>
            <a:r>
              <a:rPr lang="en-GB" sz="2000" dirty="0" err="1"/>
              <a:t>platseboya</a:t>
            </a:r>
            <a:r>
              <a:rPr lang="en-GB" sz="2000" dirty="0"/>
              <a:t> </a:t>
            </a:r>
            <a:r>
              <a:rPr lang="en-GB" sz="2000" dirty="0" err="1"/>
              <a:t>guruhida</a:t>
            </a:r>
            <a:r>
              <a:rPr lang="en-GB" sz="2000" dirty="0"/>
              <a:t> 66.4%) . </a:t>
            </a:r>
            <a:r>
              <a:rPr lang="en-GB" sz="2000" dirty="0" err="1"/>
              <a:t>Ushbu</a:t>
            </a:r>
            <a:r>
              <a:rPr lang="en-GB" sz="2000" dirty="0"/>
              <a:t> </a:t>
            </a:r>
            <a:r>
              <a:rPr lang="en-GB" sz="2000" dirty="0" err="1"/>
              <a:t>statistik</a:t>
            </a:r>
            <a:r>
              <a:rPr lang="en-GB" sz="2000" dirty="0"/>
              <a:t> </a:t>
            </a:r>
            <a:r>
              <a:rPr lang="en-GB" sz="2000" dirty="0" err="1"/>
              <a:t>farq</a:t>
            </a:r>
            <a:r>
              <a:rPr lang="en-GB" sz="2000" dirty="0"/>
              <a:t> </a:t>
            </a:r>
            <a:r>
              <a:rPr lang="en-GB" sz="2000" dirty="0" err="1"/>
              <a:t>kichik</a:t>
            </a:r>
            <a:r>
              <a:rPr lang="en-GB" sz="2000" dirty="0"/>
              <a:t> </a:t>
            </a:r>
            <a:r>
              <a:rPr lang="en-GB" sz="2000" dirty="0" err="1"/>
              <a:t>bo‘lsa</a:t>
            </a:r>
            <a:r>
              <a:rPr lang="en-GB" sz="2000" dirty="0"/>
              <a:t> ham, </a:t>
            </a:r>
            <a:r>
              <a:rPr lang="en-GB" sz="2000" dirty="0" err="1"/>
              <a:t>ma’lum</a:t>
            </a:r>
            <a:r>
              <a:rPr lang="en-GB" sz="2000" dirty="0"/>
              <a:t> </a:t>
            </a:r>
            <a:r>
              <a:rPr lang="en-GB" sz="2000" dirty="0" err="1"/>
              <a:t>foyda</a:t>
            </a:r>
            <a:r>
              <a:rPr lang="en-GB" sz="2000" dirty="0"/>
              <a:t> bor. </a:t>
            </a:r>
            <a:r>
              <a:rPr lang="en-GB" sz="2000" dirty="0" err="1"/>
              <a:t>Tadqiqotchilar</a:t>
            </a:r>
            <a:r>
              <a:rPr lang="en-GB" sz="2000" dirty="0"/>
              <a:t> </a:t>
            </a:r>
            <a:r>
              <a:rPr lang="en-GB" sz="2000" dirty="0" err="1"/>
              <a:t>yuqori</a:t>
            </a:r>
            <a:r>
              <a:rPr lang="en-GB" sz="2000" dirty="0"/>
              <a:t> </a:t>
            </a:r>
            <a:r>
              <a:rPr lang="en-GB" sz="2000" dirty="0" err="1"/>
              <a:t>dozali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steroidi</a:t>
            </a:r>
            <a:r>
              <a:rPr lang="en-GB" sz="2000" dirty="0"/>
              <a:t> </a:t>
            </a:r>
            <a:r>
              <a:rPr lang="en-GB" sz="2000" dirty="0" err="1"/>
              <a:t>yanada</a:t>
            </a:r>
            <a:r>
              <a:rPr lang="en-GB" sz="2000" dirty="0"/>
              <a:t> </a:t>
            </a:r>
            <a:r>
              <a:rPr lang="en-GB" sz="2000" dirty="0" err="1"/>
              <a:t>samaraliroq</a:t>
            </a:r>
            <a:r>
              <a:rPr lang="en-GB" sz="2000" dirty="0"/>
              <a:t> </a:t>
            </a:r>
            <a:r>
              <a:rPr lang="en-GB" sz="2000" dirty="0" err="1"/>
              <a:t>ekanini</a:t>
            </a:r>
            <a:r>
              <a:rPr lang="en-GB" sz="2000" dirty="0"/>
              <a:t> </a:t>
            </a:r>
            <a:r>
              <a:rPr lang="en-GB" sz="2000" dirty="0" err="1"/>
              <a:t>aniqlagan</a:t>
            </a:r>
            <a:r>
              <a:rPr lang="en-GB" sz="2000" dirty="0"/>
              <a:t> (</a:t>
            </a:r>
            <a:r>
              <a:rPr lang="en-GB" sz="2000" dirty="0" err="1"/>
              <a:t>masalan</a:t>
            </a:r>
            <a:r>
              <a:rPr lang="en-GB" sz="2000" dirty="0"/>
              <a:t>, </a:t>
            </a:r>
            <a:r>
              <a:rPr lang="en-GB" sz="2000" dirty="0" err="1"/>
              <a:t>mometazon</a:t>
            </a:r>
            <a:r>
              <a:rPr lang="en-GB" sz="2000" dirty="0"/>
              <a:t> 400 µg </a:t>
            </a:r>
            <a:r>
              <a:rPr lang="en-GB" sz="2000" dirty="0" err="1"/>
              <a:t>ta’siri</a:t>
            </a:r>
            <a:r>
              <a:rPr lang="en-GB" sz="2000" dirty="0"/>
              <a:t> 200 µ</a:t>
            </a:r>
            <a:r>
              <a:rPr lang="en-GB" sz="2000" dirty="0" err="1"/>
              <a:t>gdan</a:t>
            </a:r>
            <a:r>
              <a:rPr lang="en-GB" sz="2000" dirty="0"/>
              <a:t> </a:t>
            </a:r>
            <a:r>
              <a:rPr lang="en-GB" sz="2000" dirty="0" err="1"/>
              <a:t>yaxshiroq</a:t>
            </a:r>
            <a:r>
              <a:rPr lang="en-GB" sz="2000" dirty="0"/>
              <a:t>) . Keng </a:t>
            </a:r>
            <a:r>
              <a:rPr lang="en-GB" sz="2000" dirty="0" err="1"/>
              <a:t>ko‘lamli</a:t>
            </a:r>
            <a:r>
              <a:rPr lang="en-GB" sz="2000" dirty="0"/>
              <a:t> </a:t>
            </a:r>
            <a:r>
              <a:rPr lang="en-GB" sz="2000" dirty="0" err="1"/>
              <a:t>klinik</a:t>
            </a:r>
            <a:r>
              <a:rPr lang="en-GB" sz="2000" dirty="0"/>
              <a:t> </a:t>
            </a:r>
            <a:r>
              <a:rPr lang="en-GB" sz="2000" dirty="0" err="1"/>
              <a:t>tadqiqotlar</a:t>
            </a:r>
            <a:r>
              <a:rPr lang="en-GB" sz="2000" dirty="0"/>
              <a:t> </a:t>
            </a:r>
            <a:r>
              <a:rPr lang="en-GB" sz="2000" dirty="0" err="1"/>
              <a:t>shuni</a:t>
            </a:r>
            <a:r>
              <a:rPr lang="en-GB" sz="2000" dirty="0"/>
              <a:t> </a:t>
            </a:r>
            <a:r>
              <a:rPr lang="en-GB" sz="2000" dirty="0" err="1"/>
              <a:t>ko‘rsatadiki</a:t>
            </a:r>
            <a:r>
              <a:rPr lang="en-GB" sz="2000" dirty="0"/>
              <a:t>, </a:t>
            </a:r>
            <a:r>
              <a:rPr lang="en-GB" sz="2000" dirty="0" err="1"/>
              <a:t>simptomi</a:t>
            </a:r>
            <a:r>
              <a:rPr lang="en-GB" sz="2000" dirty="0"/>
              <a:t> </a:t>
            </a:r>
            <a:r>
              <a:rPr lang="en-GB" sz="2000" dirty="0" err="1"/>
              <a:t>og‘ir</a:t>
            </a:r>
            <a:r>
              <a:rPr lang="en-GB" sz="2000" dirty="0"/>
              <a:t> </a:t>
            </a:r>
            <a:r>
              <a:rPr lang="en-GB" sz="2000" dirty="0" err="1"/>
              <a:t>bo‘lgan</a:t>
            </a:r>
            <a:r>
              <a:rPr lang="en-GB" sz="2000" dirty="0"/>
              <a:t> </a:t>
            </a:r>
            <a:r>
              <a:rPr lang="en-GB" sz="2000" dirty="0" err="1"/>
              <a:t>bemorlarda</a:t>
            </a:r>
            <a:r>
              <a:rPr lang="en-GB" sz="2000" dirty="0"/>
              <a:t> </a:t>
            </a:r>
            <a:r>
              <a:rPr lang="en-GB" sz="2000" dirty="0" err="1"/>
              <a:t>sutkalik</a:t>
            </a:r>
            <a:r>
              <a:rPr lang="en-GB" sz="2000" dirty="0"/>
              <a:t> </a:t>
            </a:r>
            <a:r>
              <a:rPr lang="en-GB" sz="2000" dirty="0" err="1"/>
              <a:t>purkashlar</a:t>
            </a:r>
            <a:r>
              <a:rPr lang="en-GB" sz="2000" dirty="0"/>
              <a:t> </a:t>
            </a:r>
            <a:r>
              <a:rPr lang="en-GB" sz="2000" dirty="0" err="1"/>
              <a:t>og‘riq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boshqa</a:t>
            </a:r>
            <a:r>
              <a:rPr lang="en-GB" sz="2000" dirty="0"/>
              <a:t> </a:t>
            </a:r>
            <a:r>
              <a:rPr lang="en-GB" sz="2000" dirty="0" err="1"/>
              <a:t>simptomlarni</a:t>
            </a:r>
            <a:r>
              <a:rPr lang="en-GB" sz="2000" dirty="0"/>
              <a:t> </a:t>
            </a:r>
            <a:r>
              <a:rPr lang="en-GB" sz="2000" dirty="0" err="1"/>
              <a:t>yengillatadi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tiklanishni</a:t>
            </a:r>
            <a:r>
              <a:rPr lang="en-GB" sz="2000" dirty="0"/>
              <a:t> </a:t>
            </a:r>
            <a:r>
              <a:rPr lang="en-GB" sz="2000" dirty="0" err="1"/>
              <a:t>tezlashtiradi</a:t>
            </a:r>
            <a:r>
              <a:rPr lang="en-GB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481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CBABE22-F221-60C0-5F28-3A0012ECB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197" y="418465"/>
            <a:ext cx="9031605" cy="602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8175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C707A6-039F-0975-1DFE-A06C02640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77190"/>
            <a:ext cx="10131425" cy="61836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b="1" dirty="0" err="1"/>
              <a:t>Mumkin</a:t>
            </a:r>
            <a:r>
              <a:rPr lang="en-GB" sz="2000" b="1" dirty="0"/>
              <a:t> </a:t>
            </a:r>
            <a:r>
              <a:rPr lang="en-GB" sz="2000" b="1" dirty="0" err="1"/>
              <a:t>bo‘lgan</a:t>
            </a:r>
            <a:r>
              <a:rPr lang="en-GB" sz="2000" b="1" dirty="0"/>
              <a:t> </a:t>
            </a:r>
            <a:r>
              <a:rPr lang="en-GB" sz="2000" b="1" dirty="0" err="1"/>
              <a:t>nojo‘ya</a:t>
            </a:r>
            <a:r>
              <a:rPr lang="en-GB" sz="2000" b="1" dirty="0"/>
              <a:t> </a:t>
            </a:r>
            <a:r>
              <a:rPr lang="en-GB" sz="2000" b="1" dirty="0" err="1"/>
              <a:t>ta’sirlar</a:t>
            </a:r>
            <a:r>
              <a:rPr lang="en-GB" sz="2000" b="1" dirty="0"/>
              <a:t>: </a:t>
            </a:r>
            <a:r>
              <a:rPr lang="en-GB" sz="2000" dirty="0"/>
              <a:t>Intranasal </a:t>
            </a:r>
            <a:r>
              <a:rPr lang="en-GB" sz="2000" dirty="0" err="1"/>
              <a:t>steroidlar</a:t>
            </a:r>
            <a:r>
              <a:rPr lang="en-GB" sz="2000" dirty="0"/>
              <a:t> </a:t>
            </a:r>
            <a:r>
              <a:rPr lang="en-GB" sz="2000" dirty="0" err="1"/>
              <a:t>asosan</a:t>
            </a:r>
            <a:r>
              <a:rPr lang="en-GB" sz="2000" dirty="0"/>
              <a:t> </a:t>
            </a:r>
            <a:r>
              <a:rPr lang="en-GB" sz="2000" dirty="0" err="1"/>
              <a:t>lokal</a:t>
            </a:r>
            <a:r>
              <a:rPr lang="en-GB" sz="2000" dirty="0"/>
              <a:t> </a:t>
            </a:r>
            <a:r>
              <a:rPr lang="en-GB" sz="2000" dirty="0" err="1"/>
              <a:t>ta’sirga</a:t>
            </a:r>
            <a:r>
              <a:rPr lang="en-GB" sz="2000" dirty="0"/>
              <a:t> </a:t>
            </a:r>
            <a:r>
              <a:rPr lang="en-GB" sz="2000" dirty="0" err="1"/>
              <a:t>ega</a:t>
            </a:r>
            <a:r>
              <a:rPr lang="en-GB" sz="2000" dirty="0"/>
              <a:t>. Eng </a:t>
            </a:r>
            <a:r>
              <a:rPr lang="en-GB" sz="2000" dirty="0" err="1"/>
              <a:t>ko‘p</a:t>
            </a:r>
            <a:r>
              <a:rPr lang="en-GB" sz="2000" dirty="0"/>
              <a:t> </a:t>
            </a:r>
            <a:r>
              <a:rPr lang="en-GB" sz="2000" dirty="0" err="1"/>
              <a:t>kuzatiladigan</a:t>
            </a:r>
            <a:r>
              <a:rPr lang="en-GB" sz="2000" dirty="0"/>
              <a:t> </a:t>
            </a:r>
            <a:r>
              <a:rPr lang="en-GB" sz="2000" dirty="0" err="1"/>
              <a:t>nojo‘ya</a:t>
            </a:r>
            <a:r>
              <a:rPr lang="en-GB" sz="2000" dirty="0"/>
              <a:t> </a:t>
            </a:r>
            <a:r>
              <a:rPr lang="en-GB" sz="2000" dirty="0" err="1"/>
              <a:t>oqibat</a:t>
            </a:r>
            <a:r>
              <a:rPr lang="en-GB" sz="2000" dirty="0"/>
              <a:t> –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shilliq</a:t>
            </a:r>
            <a:r>
              <a:rPr lang="en-GB" sz="2000" dirty="0"/>
              <a:t> </a:t>
            </a:r>
            <a:r>
              <a:rPr lang="en-GB" sz="2000" dirty="0" err="1"/>
              <a:t>pardasidagi</a:t>
            </a:r>
            <a:r>
              <a:rPr lang="en-GB" sz="2000" dirty="0"/>
              <a:t> </a:t>
            </a:r>
            <a:r>
              <a:rPr lang="en-GB" sz="2000" dirty="0" err="1"/>
              <a:t>kichik</a:t>
            </a:r>
            <a:r>
              <a:rPr lang="en-GB" sz="2000" dirty="0"/>
              <a:t> </a:t>
            </a:r>
            <a:r>
              <a:rPr lang="en-GB" sz="2000" dirty="0" err="1"/>
              <a:t>qon</a:t>
            </a:r>
            <a:r>
              <a:rPr lang="en-GB" sz="2000" dirty="0"/>
              <a:t> </a:t>
            </a:r>
            <a:r>
              <a:rPr lang="en-GB" sz="2000" dirty="0" err="1"/>
              <a:t>tomirlarning</a:t>
            </a:r>
            <a:r>
              <a:rPr lang="en-GB" sz="2000" dirty="0"/>
              <a:t> </a:t>
            </a:r>
            <a:r>
              <a:rPr lang="en-GB" sz="2000" dirty="0" err="1"/>
              <a:t>shikastlanishi</a:t>
            </a:r>
            <a:r>
              <a:rPr lang="en-GB" sz="2000" dirty="0"/>
              <a:t> </a:t>
            </a:r>
            <a:r>
              <a:rPr lang="en-GB" sz="2000" dirty="0" err="1"/>
              <a:t>natijasida</a:t>
            </a:r>
            <a:r>
              <a:rPr lang="en-GB" sz="2000" dirty="0"/>
              <a:t> </a:t>
            </a:r>
            <a:r>
              <a:rPr lang="en-GB" sz="2000" dirty="0" err="1"/>
              <a:t>epistaksis</a:t>
            </a:r>
            <a:r>
              <a:rPr lang="en-GB" sz="2000" dirty="0"/>
              <a:t> (</a:t>
            </a:r>
            <a:r>
              <a:rPr lang="en-GB" sz="2000" dirty="0" err="1"/>
              <a:t>burundan</a:t>
            </a:r>
            <a:r>
              <a:rPr lang="en-GB" sz="2000" dirty="0"/>
              <a:t> </a:t>
            </a:r>
            <a:r>
              <a:rPr lang="en-GB" sz="2000" dirty="0" err="1"/>
              <a:t>qon</a:t>
            </a:r>
            <a:r>
              <a:rPr lang="en-GB" sz="2000" dirty="0"/>
              <a:t> </a:t>
            </a:r>
            <a:r>
              <a:rPr lang="en-GB" sz="2000" dirty="0" err="1"/>
              <a:t>ketishi</a:t>
            </a:r>
            <a:r>
              <a:rPr lang="en-GB" sz="2000" dirty="0"/>
              <a:t>)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quruqligi</a:t>
            </a:r>
            <a:r>
              <a:rPr lang="en-GB" sz="2000" dirty="0"/>
              <a:t>, </a:t>
            </a:r>
            <a:r>
              <a:rPr lang="en-GB" sz="2000" dirty="0" err="1"/>
              <a:t>qichishish</a:t>
            </a:r>
            <a:r>
              <a:rPr lang="en-GB" sz="2000" dirty="0"/>
              <a:t> . </a:t>
            </a:r>
            <a:r>
              <a:rPr lang="en-GB" sz="2000" dirty="0" err="1"/>
              <a:t>Huddi</a:t>
            </a:r>
            <a:r>
              <a:rPr lang="en-GB" sz="2000" dirty="0"/>
              <a:t> </a:t>
            </a:r>
            <a:r>
              <a:rPr lang="en-GB" sz="2000" dirty="0" err="1"/>
              <a:t>shuningdek</a:t>
            </a:r>
            <a:r>
              <a:rPr lang="en-GB" sz="2000" dirty="0"/>
              <a:t> bosh </a:t>
            </a:r>
            <a:r>
              <a:rPr lang="en-GB" sz="2000" dirty="0" err="1"/>
              <a:t>og‘rig‘i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bosh </a:t>
            </a:r>
            <a:r>
              <a:rPr lang="en-GB" sz="2000" dirty="0" err="1"/>
              <a:t>aylanishi</a:t>
            </a:r>
            <a:r>
              <a:rPr lang="en-GB" sz="2000" dirty="0"/>
              <a:t> ham </a:t>
            </a:r>
            <a:r>
              <a:rPr lang="en-GB" sz="2000" dirty="0" err="1"/>
              <a:t>bo‘lishi</a:t>
            </a:r>
            <a:r>
              <a:rPr lang="en-GB" sz="2000" dirty="0"/>
              <a:t> </a:t>
            </a:r>
            <a:r>
              <a:rPr lang="en-GB" sz="2000" dirty="0" err="1"/>
              <a:t>mumkin</a:t>
            </a:r>
            <a:r>
              <a:rPr lang="en-GB" sz="2000" dirty="0"/>
              <a:t>. </a:t>
            </a:r>
            <a:r>
              <a:rPr lang="en-GB" sz="2000" dirty="0" err="1"/>
              <a:t>Kamdan-kam</a:t>
            </a:r>
            <a:r>
              <a:rPr lang="en-GB" sz="2000" dirty="0"/>
              <a:t> </a:t>
            </a:r>
            <a:r>
              <a:rPr lang="en-GB" sz="2000" dirty="0" err="1"/>
              <a:t>hollarda</a:t>
            </a:r>
            <a:r>
              <a:rPr lang="en-GB" sz="2000" dirty="0"/>
              <a:t> </a:t>
            </a:r>
            <a:r>
              <a:rPr lang="en-GB" sz="2000" dirty="0" err="1"/>
              <a:t>uzoq</a:t>
            </a:r>
            <a:r>
              <a:rPr lang="en-GB" sz="2000" dirty="0"/>
              <a:t> </a:t>
            </a:r>
            <a:r>
              <a:rPr lang="en-GB" sz="2000" dirty="0" err="1"/>
              <a:t>muddatli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noto‘g‘ri</a:t>
            </a:r>
            <a:r>
              <a:rPr lang="en-GB" sz="2000" dirty="0"/>
              <a:t> </a:t>
            </a:r>
            <a:r>
              <a:rPr lang="en-GB" sz="2000" dirty="0" err="1"/>
              <a:t>dozada</a:t>
            </a:r>
            <a:r>
              <a:rPr lang="en-GB" sz="2000" dirty="0"/>
              <a:t> </a:t>
            </a:r>
            <a:r>
              <a:rPr lang="en-GB" sz="2000" dirty="0" err="1"/>
              <a:t>qo‘llashda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pardasi</a:t>
            </a:r>
            <a:r>
              <a:rPr lang="en-GB" sz="2000" dirty="0"/>
              <a:t> </a:t>
            </a:r>
            <a:r>
              <a:rPr lang="en-GB" sz="2000" dirty="0" err="1"/>
              <a:t>atrofiyasiga</a:t>
            </a:r>
            <a:r>
              <a:rPr lang="en-GB" sz="2000" dirty="0"/>
              <a:t> </a:t>
            </a:r>
            <a:r>
              <a:rPr lang="en-GB" sz="2000" dirty="0" err="1"/>
              <a:t>olib</a:t>
            </a:r>
            <a:r>
              <a:rPr lang="en-GB" sz="2000" dirty="0"/>
              <a:t> </a:t>
            </a:r>
            <a:r>
              <a:rPr lang="en-GB" sz="2000" dirty="0" err="1"/>
              <a:t>kelishi</a:t>
            </a:r>
            <a:r>
              <a:rPr lang="en-GB" sz="2000" dirty="0"/>
              <a:t> </a:t>
            </a:r>
            <a:r>
              <a:rPr lang="en-GB" sz="2000" dirty="0" err="1"/>
              <a:t>mumkin</a:t>
            </a:r>
            <a:r>
              <a:rPr lang="en-GB" sz="2000" dirty="0"/>
              <a:t>. </a:t>
            </a:r>
            <a:r>
              <a:rPr lang="en-GB" sz="2000" dirty="0" err="1"/>
              <a:t>Sistemin</a:t>
            </a:r>
            <a:r>
              <a:rPr lang="en-GB" sz="2000" dirty="0"/>
              <a:t> </a:t>
            </a:r>
            <a:r>
              <a:rPr lang="en-GB" sz="2000" dirty="0" err="1"/>
              <a:t>steroidlarni</a:t>
            </a:r>
            <a:r>
              <a:rPr lang="en-GB" sz="2000" dirty="0"/>
              <a:t> </a:t>
            </a:r>
            <a:r>
              <a:rPr lang="en-GB" sz="2000" dirty="0" err="1"/>
              <a:t>biriktirilgan</a:t>
            </a:r>
            <a:r>
              <a:rPr lang="en-GB" sz="2000" dirty="0"/>
              <a:t> </a:t>
            </a:r>
            <a:r>
              <a:rPr lang="en-GB" sz="2000" dirty="0" err="1"/>
              <a:t>holatda</a:t>
            </a:r>
            <a:r>
              <a:rPr lang="en-GB" sz="2000" dirty="0"/>
              <a:t> </a:t>
            </a:r>
            <a:r>
              <a:rPr lang="en-GB" sz="2000" dirty="0" err="1"/>
              <a:t>esa</a:t>
            </a:r>
            <a:r>
              <a:rPr lang="en-GB" sz="2000" dirty="0"/>
              <a:t> </a:t>
            </a:r>
            <a:r>
              <a:rPr lang="en-GB" sz="2000" dirty="0" err="1"/>
              <a:t>yuqorida</a:t>
            </a:r>
            <a:r>
              <a:rPr lang="en-GB" sz="2000" dirty="0"/>
              <a:t> </a:t>
            </a:r>
            <a:r>
              <a:rPr lang="en-GB" sz="2000" dirty="0" err="1"/>
              <a:t>aytilgan</a:t>
            </a:r>
            <a:r>
              <a:rPr lang="en-GB" sz="2000" dirty="0"/>
              <a:t> yon </a:t>
            </a:r>
            <a:r>
              <a:rPr lang="en-GB" sz="2000" dirty="0" err="1"/>
              <a:t>ta’sirlarga</a:t>
            </a:r>
            <a:r>
              <a:rPr lang="en-GB" sz="2000" dirty="0"/>
              <a:t> (</a:t>
            </a:r>
            <a:r>
              <a:rPr lang="en-GB" sz="2000" dirty="0" err="1"/>
              <a:t>giperglikemiya</a:t>
            </a:r>
            <a:r>
              <a:rPr lang="en-GB" sz="2000" dirty="0"/>
              <a:t>, shish, </a:t>
            </a:r>
            <a:r>
              <a:rPr lang="en-GB" sz="2000" dirty="0" err="1"/>
              <a:t>suyaklarning</a:t>
            </a:r>
            <a:r>
              <a:rPr lang="en-GB" sz="2000" dirty="0"/>
              <a:t> </a:t>
            </a:r>
            <a:r>
              <a:rPr lang="en-GB" sz="2000" dirty="0" err="1"/>
              <a:t>zaiflashuvi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boshq</a:t>
            </a:r>
            <a:r>
              <a:rPr lang="en-GB" sz="2000" dirty="0"/>
              <a:t>.) </a:t>
            </a:r>
            <a:r>
              <a:rPr lang="en-GB" sz="2000" dirty="0" err="1"/>
              <a:t>e’tibor</a:t>
            </a:r>
            <a:r>
              <a:rPr lang="en-GB" sz="2000" dirty="0"/>
              <a:t> </a:t>
            </a:r>
            <a:r>
              <a:rPr lang="en-GB" sz="2000" dirty="0" err="1"/>
              <a:t>berish</a:t>
            </a:r>
            <a:r>
              <a:rPr lang="en-GB" sz="2000" dirty="0"/>
              <a:t> </a:t>
            </a:r>
            <a:r>
              <a:rPr lang="en-GB" sz="2000" dirty="0" err="1"/>
              <a:t>zarur</a:t>
            </a:r>
            <a:r>
              <a:rPr lang="en-GB" sz="2000" dirty="0"/>
              <a:t>. </a:t>
            </a:r>
            <a:r>
              <a:rPr lang="en-GB" sz="2000" b="1" dirty="0" err="1"/>
              <a:t>Amaliy</a:t>
            </a:r>
            <a:r>
              <a:rPr lang="en-GB" sz="2000" b="1" dirty="0"/>
              <a:t> </a:t>
            </a:r>
            <a:r>
              <a:rPr lang="en-GB" sz="2000" b="1" dirty="0" err="1"/>
              <a:t>tavsiyalar</a:t>
            </a:r>
            <a:r>
              <a:rPr lang="en-GB" sz="2000" b="1" dirty="0"/>
              <a:t>: </a:t>
            </a:r>
            <a:r>
              <a:rPr lang="en-GB" sz="2000" dirty="0" err="1"/>
              <a:t>Surunkali</a:t>
            </a:r>
            <a:r>
              <a:rPr lang="en-GB" sz="2000" dirty="0"/>
              <a:t> </a:t>
            </a:r>
            <a:r>
              <a:rPr lang="en-GB" sz="2000" dirty="0" err="1"/>
              <a:t>sinusit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ko‘p</a:t>
            </a:r>
            <a:r>
              <a:rPr lang="en-GB" sz="2000" dirty="0"/>
              <a:t> </a:t>
            </a:r>
            <a:r>
              <a:rPr lang="en-GB" sz="2000" dirty="0" err="1"/>
              <a:t>miqdorda</a:t>
            </a:r>
            <a:r>
              <a:rPr lang="en-GB" sz="2000" dirty="0"/>
              <a:t> </a:t>
            </a:r>
            <a:r>
              <a:rPr lang="en-GB" sz="2000" dirty="0" err="1"/>
              <a:t>mukus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kechadigan</a:t>
            </a:r>
            <a:r>
              <a:rPr lang="en-GB" sz="2000" dirty="0"/>
              <a:t> </a:t>
            </a:r>
            <a:r>
              <a:rPr lang="en-GB" sz="2000" dirty="0" err="1"/>
              <a:t>holatlarda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shilliq</a:t>
            </a:r>
            <a:r>
              <a:rPr lang="en-GB" sz="2000" dirty="0"/>
              <a:t> </a:t>
            </a:r>
            <a:r>
              <a:rPr lang="en-GB" sz="2000" dirty="0" err="1"/>
              <a:t>pardasini</a:t>
            </a:r>
            <a:r>
              <a:rPr lang="en-GB" sz="2000" dirty="0"/>
              <a:t> steroid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davolash</a:t>
            </a:r>
            <a:r>
              <a:rPr lang="en-GB" sz="2000" dirty="0"/>
              <a:t> </a:t>
            </a:r>
            <a:r>
              <a:rPr lang="en-GB" sz="2000" dirty="0" err="1"/>
              <a:t>tavsiya</a:t>
            </a:r>
            <a:r>
              <a:rPr lang="en-GB" sz="2000" dirty="0"/>
              <a:t> </a:t>
            </a:r>
            <a:r>
              <a:rPr lang="en-GB" sz="2000" dirty="0" err="1"/>
              <a:t>etiladi</a:t>
            </a:r>
            <a:r>
              <a:rPr lang="en-GB" sz="2000" dirty="0"/>
              <a:t>. </a:t>
            </a:r>
            <a:r>
              <a:rPr lang="en-GB" sz="2000" dirty="0" err="1"/>
              <a:t>Antibakterial</a:t>
            </a:r>
            <a:r>
              <a:rPr lang="en-GB" sz="2000" dirty="0"/>
              <a:t> </a:t>
            </a:r>
            <a:r>
              <a:rPr lang="en-GB" sz="2000" dirty="0" err="1"/>
              <a:t>davolash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birgalikda</a:t>
            </a:r>
            <a:r>
              <a:rPr lang="en-GB" sz="2000" dirty="0"/>
              <a:t> (agar </a:t>
            </a:r>
            <a:r>
              <a:rPr lang="en-GB" sz="2000" dirty="0" err="1"/>
              <a:t>bakterial</a:t>
            </a:r>
            <a:r>
              <a:rPr lang="en-GB" sz="2000" dirty="0"/>
              <a:t> </a:t>
            </a:r>
            <a:r>
              <a:rPr lang="en-GB" sz="2000" dirty="0" err="1"/>
              <a:t>etiologiya</a:t>
            </a:r>
            <a:r>
              <a:rPr lang="en-GB" sz="2000" dirty="0"/>
              <a:t> </a:t>
            </a:r>
            <a:r>
              <a:rPr lang="en-GB" sz="2000" dirty="0" err="1"/>
              <a:t>ehtimoli</a:t>
            </a:r>
            <a:r>
              <a:rPr lang="en-GB" sz="2000" dirty="0"/>
              <a:t> </a:t>
            </a:r>
            <a:r>
              <a:rPr lang="en-GB" sz="2000" dirty="0" err="1"/>
              <a:t>bo‘lsa</a:t>
            </a:r>
            <a:r>
              <a:rPr lang="en-GB" sz="2000" dirty="0"/>
              <a:t>)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shtammoviy</a:t>
            </a:r>
            <a:r>
              <a:rPr lang="en-GB" sz="2000" dirty="0"/>
              <a:t> </a:t>
            </a:r>
            <a:r>
              <a:rPr lang="en-GB" sz="2000" dirty="0" err="1"/>
              <a:t>davolash</a:t>
            </a:r>
            <a:r>
              <a:rPr lang="en-GB" sz="2000" dirty="0"/>
              <a:t> (</a:t>
            </a:r>
            <a:r>
              <a:rPr lang="en-GB" sz="2000" dirty="0" err="1"/>
              <a:t>virusli</a:t>
            </a:r>
            <a:r>
              <a:rPr lang="en-GB" sz="2000" dirty="0"/>
              <a:t> </a:t>
            </a:r>
            <a:r>
              <a:rPr lang="en-GB" sz="2000" dirty="0" err="1"/>
              <a:t>holatlarda</a:t>
            </a:r>
            <a:r>
              <a:rPr lang="en-GB" sz="2000" dirty="0"/>
              <a:t>) </a:t>
            </a:r>
            <a:r>
              <a:rPr lang="en-GB" sz="2000" dirty="0" err="1"/>
              <a:t>davomida</a:t>
            </a:r>
            <a:r>
              <a:rPr lang="en-GB" sz="2000" dirty="0"/>
              <a:t> steroid </a:t>
            </a:r>
            <a:r>
              <a:rPr lang="en-GB" sz="2000" dirty="0" err="1"/>
              <a:t>purkash</a:t>
            </a:r>
            <a:r>
              <a:rPr lang="en-GB" sz="2000" dirty="0"/>
              <a:t> </a:t>
            </a:r>
            <a:r>
              <a:rPr lang="en-GB" sz="2000" dirty="0" err="1"/>
              <a:t>ishlatilishi</a:t>
            </a:r>
            <a:r>
              <a:rPr lang="en-GB" sz="2000" dirty="0"/>
              <a:t> </a:t>
            </a:r>
            <a:r>
              <a:rPr lang="en-GB" sz="2000" dirty="0" err="1"/>
              <a:t>mumkin</a:t>
            </a:r>
            <a:r>
              <a:rPr lang="en-GB" sz="2000" dirty="0"/>
              <a:t>. </a:t>
            </a:r>
            <a:r>
              <a:rPr lang="en-GB" sz="2000" dirty="0" err="1"/>
              <a:t>Davolashni</a:t>
            </a:r>
            <a:r>
              <a:rPr lang="en-GB" sz="2000" dirty="0"/>
              <a:t> </a:t>
            </a:r>
            <a:r>
              <a:rPr lang="en-GB" sz="2000" dirty="0" err="1"/>
              <a:t>boshlagach</a:t>
            </a:r>
            <a:r>
              <a:rPr lang="en-GB" sz="2000" dirty="0"/>
              <a:t>, </a:t>
            </a:r>
            <a:r>
              <a:rPr lang="en-GB" sz="2000" dirty="0" err="1"/>
              <a:t>simptom</a:t>
            </a:r>
            <a:r>
              <a:rPr lang="en-GB" sz="2000" dirty="0"/>
              <a:t> </a:t>
            </a:r>
            <a:r>
              <a:rPr lang="en-GB" sz="2000" dirty="0" err="1"/>
              <a:t>yomonlashayotgani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bitishini</a:t>
            </a:r>
            <a:r>
              <a:rPr lang="en-GB" sz="2000" dirty="0"/>
              <a:t> </a:t>
            </a:r>
            <a:r>
              <a:rPr lang="en-GB" sz="2000" dirty="0" err="1"/>
              <a:t>kamaytiruvchi</a:t>
            </a:r>
            <a:r>
              <a:rPr lang="en-GB" sz="2000" dirty="0"/>
              <a:t> </a:t>
            </a:r>
            <a:r>
              <a:rPr lang="en-GB" sz="2000" dirty="0" err="1"/>
              <a:t>usullar</a:t>
            </a:r>
            <a:r>
              <a:rPr lang="en-GB" sz="2000" dirty="0"/>
              <a:t> (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yuvish</a:t>
            </a:r>
            <a:r>
              <a:rPr lang="en-GB" sz="2000" dirty="0"/>
              <a:t>) </a:t>
            </a:r>
            <a:r>
              <a:rPr lang="en-GB" sz="2000" dirty="0" err="1"/>
              <a:t>qo‘llash</a:t>
            </a:r>
            <a:r>
              <a:rPr lang="en-GB" sz="2000" dirty="0"/>
              <a:t> </a:t>
            </a:r>
            <a:r>
              <a:rPr lang="en-GB" sz="2000" dirty="0" err="1"/>
              <a:t>muhim</a:t>
            </a:r>
            <a:r>
              <a:rPr lang="en-GB" sz="2000" dirty="0"/>
              <a:t>.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steril</a:t>
            </a:r>
            <a:r>
              <a:rPr lang="en-GB" sz="2000" dirty="0"/>
              <a:t> </a:t>
            </a:r>
            <a:r>
              <a:rPr lang="en-GB" sz="2000" dirty="0" err="1"/>
              <a:t>purkashi</a:t>
            </a:r>
            <a:r>
              <a:rPr lang="en-GB" sz="2000" dirty="0"/>
              <a:t> </a:t>
            </a:r>
            <a:r>
              <a:rPr lang="en-GB" sz="2000" dirty="0" err="1"/>
              <a:t>uchun</a:t>
            </a:r>
            <a:r>
              <a:rPr lang="en-GB" sz="2000" dirty="0"/>
              <a:t> </a:t>
            </a:r>
            <a:r>
              <a:rPr lang="en-GB" sz="2000" dirty="0" err="1"/>
              <a:t>o‘rnatilgan</a:t>
            </a:r>
            <a:r>
              <a:rPr lang="en-GB" sz="2000" dirty="0"/>
              <a:t> </a:t>
            </a:r>
            <a:r>
              <a:rPr lang="en-GB" sz="2000" dirty="0" err="1"/>
              <a:t>dozani</a:t>
            </a:r>
            <a:r>
              <a:rPr lang="en-GB" sz="2000" dirty="0"/>
              <a:t> </a:t>
            </a:r>
            <a:r>
              <a:rPr lang="en-GB" sz="2000" dirty="0" err="1"/>
              <a:t>buzmaslik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dori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etarli</a:t>
            </a:r>
            <a:r>
              <a:rPr lang="en-GB" sz="2000" dirty="0"/>
              <a:t> </a:t>
            </a:r>
            <a:r>
              <a:rPr lang="en-GB" sz="2000" dirty="0" err="1"/>
              <a:t>vaqt</a:t>
            </a:r>
            <a:r>
              <a:rPr lang="en-GB" sz="2000" dirty="0"/>
              <a:t> </a:t>
            </a:r>
            <a:r>
              <a:rPr lang="en-GB" sz="2000" dirty="0" err="1"/>
              <a:t>ishlashga</a:t>
            </a:r>
            <a:r>
              <a:rPr lang="en-GB" sz="2000" dirty="0"/>
              <a:t> </a:t>
            </a:r>
            <a:r>
              <a:rPr lang="en-GB" sz="2000" dirty="0" err="1"/>
              <a:t>imkon</a:t>
            </a:r>
            <a:r>
              <a:rPr lang="en-GB" sz="2000" dirty="0"/>
              <a:t> </a:t>
            </a:r>
            <a:r>
              <a:rPr lang="en-GB" sz="2000" dirty="0" err="1"/>
              <a:t>berish</a:t>
            </a:r>
            <a:r>
              <a:rPr lang="en-GB" sz="2000" dirty="0"/>
              <a:t> </a:t>
            </a:r>
            <a:r>
              <a:rPr lang="en-GB" sz="2000" dirty="0" err="1"/>
              <a:t>tavsiya</a:t>
            </a:r>
            <a:r>
              <a:rPr lang="en-GB" sz="2000" dirty="0"/>
              <a:t> </a:t>
            </a:r>
            <a:r>
              <a:rPr lang="en-GB" sz="2000" dirty="0" err="1"/>
              <a:t>etiladi</a:t>
            </a:r>
            <a:r>
              <a:rPr lang="en-GB" sz="2000" dirty="0"/>
              <a:t>. </a:t>
            </a:r>
            <a:r>
              <a:rPr lang="en-GB" sz="2000" dirty="0" err="1"/>
              <a:t>Xavfli</a:t>
            </a:r>
            <a:r>
              <a:rPr lang="en-GB" sz="2000" dirty="0"/>
              <a:t> </a:t>
            </a:r>
            <a:r>
              <a:rPr lang="en-GB" sz="2000" dirty="0" err="1"/>
              <a:t>simptomlar</a:t>
            </a:r>
            <a:r>
              <a:rPr lang="en-GB" sz="2000" dirty="0"/>
              <a:t> (</a:t>
            </a:r>
            <a:r>
              <a:rPr lang="en-GB" sz="2000" dirty="0" err="1"/>
              <a:t>yuqori</a:t>
            </a:r>
            <a:r>
              <a:rPr lang="en-GB" sz="2000" dirty="0"/>
              <a:t> </a:t>
            </a:r>
            <a:r>
              <a:rPr lang="en-GB" sz="2000" dirty="0" err="1"/>
              <a:t>isitma</a:t>
            </a:r>
            <a:r>
              <a:rPr lang="en-GB" sz="2000" dirty="0"/>
              <a:t>, </a:t>
            </a:r>
            <a:r>
              <a:rPr lang="en-GB" sz="2000" dirty="0" err="1"/>
              <a:t>yomonlashuvi</a:t>
            </a:r>
            <a:r>
              <a:rPr lang="en-GB" sz="2000" dirty="0"/>
              <a:t>) </a:t>
            </a:r>
            <a:r>
              <a:rPr lang="en-GB" sz="2000" dirty="0" err="1"/>
              <a:t>paytida</a:t>
            </a:r>
            <a:r>
              <a:rPr lang="en-GB" sz="2000" dirty="0"/>
              <a:t> </a:t>
            </a:r>
            <a:r>
              <a:rPr lang="en-GB" sz="2000" dirty="0" err="1"/>
              <a:t>shifokor</a:t>
            </a:r>
            <a:r>
              <a:rPr lang="en-GB" sz="2000" dirty="0"/>
              <a:t> </a:t>
            </a:r>
            <a:r>
              <a:rPr lang="en-GB" sz="2000" dirty="0" err="1"/>
              <a:t>ko‘rigiga</a:t>
            </a:r>
            <a:r>
              <a:rPr lang="en-GB" sz="2000" dirty="0"/>
              <a:t> </a:t>
            </a:r>
            <a:r>
              <a:rPr lang="en-GB" sz="2000" dirty="0" err="1"/>
              <a:t>murojaat</a:t>
            </a:r>
            <a:r>
              <a:rPr lang="en-GB" sz="2000" dirty="0"/>
              <a:t> </a:t>
            </a:r>
            <a:r>
              <a:rPr lang="en-GB" sz="2000" dirty="0" err="1"/>
              <a:t>qilish</a:t>
            </a:r>
            <a:r>
              <a:rPr lang="en-GB" sz="2000" dirty="0"/>
              <a:t> </a:t>
            </a:r>
            <a:r>
              <a:rPr lang="en-GB" sz="2000" dirty="0" err="1"/>
              <a:t>kerak</a:t>
            </a:r>
            <a:r>
              <a:rPr lang="en-GB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728979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FE9A2-72D0-B251-4E38-1D5531FA6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Tonzillit</a:t>
            </a:r>
            <a:r>
              <a:rPr lang="en-GB" dirty="0"/>
              <a:t> (Angina </a:t>
            </a:r>
            <a:r>
              <a:rPr lang="en-GB" dirty="0" err="1"/>
              <a:t>bezlari</a:t>
            </a:r>
            <a:r>
              <a:rPr lang="en-GB" dirty="0"/>
              <a:t> </a:t>
            </a:r>
            <a:r>
              <a:rPr lang="en-GB" dirty="0" err="1"/>
              <a:t>yallig‘lanishi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E749C-12B6-D1C3-7924-C9EE4B7C1C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err="1"/>
              <a:t>Kasallik</a:t>
            </a:r>
            <a:r>
              <a:rPr lang="en-GB" b="1" dirty="0"/>
              <a:t> </a:t>
            </a:r>
            <a:r>
              <a:rPr lang="en-GB" b="1" dirty="0" err="1"/>
              <a:t>ta’rif</a:t>
            </a:r>
            <a:r>
              <a:rPr lang="en-GB" b="1" dirty="0"/>
              <a:t>: </a:t>
            </a:r>
            <a:r>
              <a:rPr lang="en-GB" dirty="0" err="1"/>
              <a:t>Tonzillit</a:t>
            </a:r>
            <a:r>
              <a:rPr lang="en-GB" dirty="0"/>
              <a:t> – </a:t>
            </a:r>
            <a:r>
              <a:rPr lang="en-GB" dirty="0" err="1"/>
              <a:t>bo‘g‘izdagi</a:t>
            </a:r>
            <a:r>
              <a:rPr lang="en-GB" dirty="0"/>
              <a:t> </a:t>
            </a:r>
            <a:r>
              <a:rPr lang="en-GB" dirty="0" err="1"/>
              <a:t>badanjon</a:t>
            </a:r>
            <a:r>
              <a:rPr lang="en-GB" dirty="0"/>
              <a:t> </a:t>
            </a:r>
            <a:r>
              <a:rPr lang="en-GB" dirty="0" err="1"/>
              <a:t>bezlarining</a:t>
            </a:r>
            <a:r>
              <a:rPr lang="en-GB" dirty="0"/>
              <a:t> </a:t>
            </a:r>
            <a:r>
              <a:rPr lang="en-GB" dirty="0" err="1"/>
              <a:t>yallig‘lanishi</a:t>
            </a:r>
            <a:r>
              <a:rPr lang="en-GB" dirty="0"/>
              <a:t> </a:t>
            </a:r>
            <a:r>
              <a:rPr lang="en-GB" dirty="0" err="1"/>
              <a:t>bo‘lib</a:t>
            </a:r>
            <a:r>
              <a:rPr lang="en-GB" dirty="0"/>
              <a:t>, </a:t>
            </a:r>
            <a:r>
              <a:rPr lang="en-GB" dirty="0" err="1"/>
              <a:t>ko‘pincha</a:t>
            </a:r>
            <a:r>
              <a:rPr lang="en-GB" dirty="0"/>
              <a:t> angina deb </a:t>
            </a:r>
            <a:r>
              <a:rPr lang="en-GB" dirty="0" err="1"/>
              <a:t>ataladi</a:t>
            </a:r>
            <a:r>
              <a:rPr lang="en-GB" dirty="0"/>
              <a:t>. </a:t>
            </a:r>
            <a:r>
              <a:rPr lang="en-GB" dirty="0" err="1"/>
              <a:t>Kattalar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bolalarda</a:t>
            </a:r>
            <a:r>
              <a:rPr lang="en-GB" dirty="0"/>
              <a:t> </a:t>
            </a:r>
            <a:r>
              <a:rPr lang="en-GB" dirty="0" err="1"/>
              <a:t>Streptokokk</a:t>
            </a:r>
            <a:r>
              <a:rPr lang="en-GB" dirty="0"/>
              <a:t> A </a:t>
            </a:r>
            <a:r>
              <a:rPr lang="en-GB" dirty="0" err="1"/>
              <a:t>guruhi</a:t>
            </a:r>
            <a:r>
              <a:rPr lang="en-GB" dirty="0"/>
              <a:t> </a:t>
            </a:r>
            <a:r>
              <a:rPr lang="en-GB" dirty="0" err="1"/>
              <a:t>kabi</a:t>
            </a:r>
            <a:r>
              <a:rPr lang="en-GB" dirty="0"/>
              <a:t> </a:t>
            </a:r>
            <a:r>
              <a:rPr lang="en-GB" dirty="0" err="1"/>
              <a:t>bakteriyalar</a:t>
            </a:r>
            <a:r>
              <a:rPr lang="en-GB" dirty="0"/>
              <a:t> </a:t>
            </a:r>
            <a:r>
              <a:rPr lang="en-GB" dirty="0" err="1"/>
              <a:t>yetakchi</a:t>
            </a:r>
            <a:r>
              <a:rPr lang="en-GB" dirty="0"/>
              <a:t> </a:t>
            </a:r>
            <a:r>
              <a:rPr lang="en-GB" dirty="0" err="1"/>
              <a:t>sababi</a:t>
            </a:r>
            <a:r>
              <a:rPr lang="en-GB" dirty="0"/>
              <a:t> </a:t>
            </a:r>
            <a:r>
              <a:rPr lang="en-GB" dirty="0" err="1"/>
              <a:t>bo‘lib</a:t>
            </a:r>
            <a:r>
              <a:rPr lang="en-GB" dirty="0"/>
              <a:t>, </a:t>
            </a:r>
            <a:r>
              <a:rPr lang="en-GB" dirty="0" err="1"/>
              <a:t>yuzi</a:t>
            </a:r>
            <a:r>
              <a:rPr lang="en-GB" dirty="0"/>
              <a:t> </a:t>
            </a:r>
            <a:r>
              <a:rPr lang="en-GB" dirty="0" err="1"/>
              <a:t>qizarishi</a:t>
            </a:r>
            <a:r>
              <a:rPr lang="en-GB" dirty="0"/>
              <a:t>,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og‘rishi</a:t>
            </a:r>
            <a:r>
              <a:rPr lang="en-GB" dirty="0"/>
              <a:t>, </a:t>
            </a:r>
            <a:r>
              <a:rPr lang="en-GB" dirty="0" err="1"/>
              <a:t>isitma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boshqalar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kechadi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err="1"/>
              <a:t>Glukokortikosteroidlar</a:t>
            </a:r>
            <a:r>
              <a:rPr lang="en-GB" b="1" dirty="0"/>
              <a:t> </a:t>
            </a:r>
            <a:r>
              <a:rPr lang="en-GB" b="1" dirty="0" err="1"/>
              <a:t>bilan</a:t>
            </a:r>
            <a:r>
              <a:rPr lang="en-GB" b="1" dirty="0"/>
              <a:t> </a:t>
            </a:r>
            <a:r>
              <a:rPr lang="en-GB" b="1" dirty="0" err="1"/>
              <a:t>davolash</a:t>
            </a:r>
            <a:r>
              <a:rPr lang="en-GB" b="1" dirty="0"/>
              <a:t> </a:t>
            </a:r>
            <a:r>
              <a:rPr lang="en-GB" b="1" dirty="0" err="1"/>
              <a:t>asoslari</a:t>
            </a:r>
            <a:r>
              <a:rPr lang="en-GB" b="1" dirty="0"/>
              <a:t>: </a:t>
            </a:r>
            <a:r>
              <a:rPr lang="en-GB" dirty="0" err="1"/>
              <a:t>Tonzillitda</a:t>
            </a:r>
            <a:r>
              <a:rPr lang="en-GB" dirty="0"/>
              <a:t> </a:t>
            </a:r>
            <a:r>
              <a:rPr lang="en-GB" dirty="0" err="1"/>
              <a:t>asosiy</a:t>
            </a:r>
            <a:r>
              <a:rPr lang="en-GB" dirty="0"/>
              <a:t> </a:t>
            </a:r>
            <a:r>
              <a:rPr lang="en-GB" dirty="0" err="1"/>
              <a:t>davolash</a:t>
            </a:r>
            <a:r>
              <a:rPr lang="en-GB" dirty="0"/>
              <a:t> </a:t>
            </a:r>
            <a:r>
              <a:rPr lang="en-GB" dirty="0" err="1"/>
              <a:t>antibiotiklardir</a:t>
            </a:r>
            <a:r>
              <a:rPr lang="en-GB" dirty="0"/>
              <a:t>, ammo GKS </a:t>
            </a:r>
            <a:r>
              <a:rPr lang="en-GB" dirty="0" err="1"/>
              <a:t>birlamchi</a:t>
            </a:r>
            <a:r>
              <a:rPr lang="en-GB" dirty="0"/>
              <a:t> </a:t>
            </a:r>
            <a:r>
              <a:rPr lang="en-GB" dirty="0" err="1"/>
              <a:t>parhezga</a:t>
            </a:r>
            <a:r>
              <a:rPr lang="en-GB" dirty="0"/>
              <a:t> </a:t>
            </a:r>
            <a:r>
              <a:rPr lang="en-GB" dirty="0" err="1"/>
              <a:t>qo‘shimcha</a:t>
            </a:r>
            <a:r>
              <a:rPr lang="en-GB" dirty="0"/>
              <a:t> </a:t>
            </a:r>
            <a:r>
              <a:rPr lang="en-GB" dirty="0" err="1"/>
              <a:t>sifatida</a:t>
            </a:r>
            <a:r>
              <a:rPr lang="en-GB" dirty="0"/>
              <a:t> </a:t>
            </a:r>
            <a:r>
              <a:rPr lang="en-GB" dirty="0" err="1"/>
              <a:t>og‘ir</a:t>
            </a:r>
            <a:r>
              <a:rPr lang="en-GB" dirty="0"/>
              <a:t> </a:t>
            </a:r>
            <a:r>
              <a:rPr lang="en-GB" dirty="0" err="1"/>
              <a:t>simptomlarni</a:t>
            </a:r>
            <a:r>
              <a:rPr lang="en-GB" dirty="0"/>
              <a:t> </a:t>
            </a:r>
            <a:r>
              <a:rPr lang="en-GB" dirty="0" err="1"/>
              <a:t>yengillashtirish</a:t>
            </a:r>
            <a:r>
              <a:rPr lang="en-GB" dirty="0"/>
              <a:t> </a:t>
            </a:r>
            <a:r>
              <a:rPr lang="en-GB" dirty="0" err="1"/>
              <a:t>uchun</a:t>
            </a:r>
            <a:r>
              <a:rPr lang="en-GB" dirty="0"/>
              <a:t> </a:t>
            </a:r>
            <a:r>
              <a:rPr lang="en-GB" dirty="0" err="1"/>
              <a:t>qo‘llanadi</a:t>
            </a:r>
            <a:r>
              <a:rPr lang="en-GB" dirty="0"/>
              <a:t>. </a:t>
            </a:r>
            <a:r>
              <a:rPr lang="en-GB" dirty="0" err="1"/>
              <a:t>Steroidlar</a:t>
            </a:r>
            <a:r>
              <a:rPr lang="en-GB" dirty="0"/>
              <a:t> </a:t>
            </a:r>
            <a:r>
              <a:rPr lang="en-GB" dirty="0" err="1"/>
              <a:t>yallig‘lanishni</a:t>
            </a:r>
            <a:r>
              <a:rPr lang="en-GB" dirty="0"/>
              <a:t> </a:t>
            </a:r>
            <a:r>
              <a:rPr lang="en-GB" dirty="0" err="1"/>
              <a:t>kamaytirib</a:t>
            </a:r>
            <a:r>
              <a:rPr lang="en-GB" dirty="0"/>
              <a:t>, </a:t>
            </a:r>
            <a:r>
              <a:rPr lang="en-GB" dirty="0" err="1"/>
              <a:t>badanjon</a:t>
            </a:r>
            <a:r>
              <a:rPr lang="en-GB" dirty="0"/>
              <a:t> </a:t>
            </a:r>
            <a:r>
              <a:rPr lang="en-GB" dirty="0" err="1"/>
              <a:t>bezlarining</a:t>
            </a:r>
            <a:r>
              <a:rPr lang="en-GB" dirty="0"/>
              <a:t> </a:t>
            </a:r>
            <a:r>
              <a:rPr lang="en-GB" dirty="0" err="1"/>
              <a:t>shishini</a:t>
            </a:r>
            <a:r>
              <a:rPr lang="en-GB" dirty="0"/>
              <a:t> </a:t>
            </a:r>
            <a:r>
              <a:rPr lang="en-GB" dirty="0" err="1"/>
              <a:t>pasaytiradi</a:t>
            </a:r>
            <a:r>
              <a:rPr lang="en-GB" dirty="0"/>
              <a:t>, </a:t>
            </a:r>
            <a:r>
              <a:rPr lang="en-GB" dirty="0" err="1"/>
              <a:t>og‘riqni</a:t>
            </a:r>
            <a:r>
              <a:rPr lang="en-GB" dirty="0"/>
              <a:t> </a:t>
            </a:r>
            <a:r>
              <a:rPr lang="en-GB" dirty="0" err="1"/>
              <a:t>yengillashtiradi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bemorning</a:t>
            </a:r>
            <a:r>
              <a:rPr lang="en-GB" dirty="0"/>
              <a:t> </a:t>
            </a:r>
            <a:r>
              <a:rPr lang="en-GB" dirty="0" err="1"/>
              <a:t>yutishini</a:t>
            </a:r>
            <a:r>
              <a:rPr lang="en-GB" dirty="0"/>
              <a:t> </a:t>
            </a:r>
            <a:r>
              <a:rPr lang="en-GB" dirty="0" err="1"/>
              <a:t>osonlashtiradi</a:t>
            </a:r>
            <a:r>
              <a:rPr lang="en-GB" dirty="0"/>
              <a:t>. </a:t>
            </a:r>
            <a:r>
              <a:rPr lang="en-GB" dirty="0" err="1"/>
              <a:t>Ayniqsa</a:t>
            </a:r>
            <a:r>
              <a:rPr lang="en-GB" dirty="0"/>
              <a:t>, peritonsillar abscess (</a:t>
            </a:r>
            <a:r>
              <a:rPr lang="en-GB" dirty="0" err="1"/>
              <a:t>absess</a:t>
            </a:r>
            <a:r>
              <a:rPr lang="en-GB" dirty="0"/>
              <a:t>) </a:t>
            </a:r>
            <a:r>
              <a:rPr lang="en-GB" dirty="0" err="1"/>
              <a:t>holatida</a:t>
            </a:r>
            <a:r>
              <a:rPr lang="en-GB" dirty="0"/>
              <a:t> </a:t>
            </a:r>
            <a:r>
              <a:rPr lang="en-GB" dirty="0" err="1"/>
              <a:t>tartiblangan</a:t>
            </a:r>
            <a:r>
              <a:rPr lang="en-GB" dirty="0"/>
              <a:t> </a:t>
            </a:r>
            <a:r>
              <a:rPr lang="en-GB" dirty="0" err="1"/>
              <a:t>dori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birga</a:t>
            </a:r>
            <a:r>
              <a:rPr lang="en-GB" dirty="0"/>
              <a:t> </a:t>
            </a:r>
            <a:r>
              <a:rPr lang="en-GB" dirty="0" err="1"/>
              <a:t>yallig‘lanish</a:t>
            </a:r>
            <a:r>
              <a:rPr lang="en-GB" dirty="0"/>
              <a:t> </a:t>
            </a:r>
            <a:r>
              <a:rPr lang="en-GB" dirty="0" err="1"/>
              <a:t>tezda</a:t>
            </a:r>
            <a:r>
              <a:rPr lang="en-GB" dirty="0"/>
              <a:t> </a:t>
            </a:r>
            <a:r>
              <a:rPr lang="en-GB" dirty="0" err="1"/>
              <a:t>kamayadi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0021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5EC23-EA83-69B5-67C6-73A7247E6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00050"/>
            <a:ext cx="10131425" cy="60236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err="1"/>
              <a:t>Ishlash</a:t>
            </a:r>
            <a:r>
              <a:rPr lang="en-GB" sz="2400" b="1" dirty="0"/>
              <a:t> </a:t>
            </a:r>
            <a:r>
              <a:rPr lang="en-GB" sz="2400" b="1" dirty="0" err="1"/>
              <a:t>mexanizmi</a:t>
            </a:r>
            <a:r>
              <a:rPr lang="en-GB" sz="2400" b="1" dirty="0"/>
              <a:t>: </a:t>
            </a:r>
            <a:r>
              <a:rPr lang="en-GB" sz="2400" dirty="0" err="1"/>
              <a:t>Faringit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tonzillitdagi</a:t>
            </a:r>
            <a:r>
              <a:rPr lang="en-GB" sz="2400" dirty="0"/>
              <a:t> </a:t>
            </a:r>
            <a:r>
              <a:rPr lang="en-GB" sz="2400" dirty="0" err="1"/>
              <a:t>kabi</a:t>
            </a:r>
            <a:r>
              <a:rPr lang="en-GB" sz="2400" dirty="0"/>
              <a:t>, GKS </a:t>
            </a:r>
            <a:r>
              <a:rPr lang="en-GB" sz="2400" dirty="0" err="1"/>
              <a:t>immun</a:t>
            </a:r>
            <a:r>
              <a:rPr lang="en-GB" sz="2400" dirty="0"/>
              <a:t> </a:t>
            </a:r>
            <a:r>
              <a:rPr lang="en-GB" sz="2400" dirty="0" err="1"/>
              <a:t>hujayralar</a:t>
            </a:r>
            <a:r>
              <a:rPr lang="en-GB" sz="2400" dirty="0"/>
              <a:t> </a:t>
            </a:r>
            <a:r>
              <a:rPr lang="en-GB" sz="2400" dirty="0" err="1"/>
              <a:t>faoliyatini</a:t>
            </a:r>
            <a:r>
              <a:rPr lang="en-GB" sz="2400" dirty="0"/>
              <a:t> </a:t>
            </a:r>
            <a:r>
              <a:rPr lang="en-GB" sz="2400" dirty="0" err="1"/>
              <a:t>susaytirib</a:t>
            </a:r>
            <a:r>
              <a:rPr lang="en-GB" sz="2400" dirty="0"/>
              <a:t>, </a:t>
            </a:r>
            <a:r>
              <a:rPr lang="en-GB" sz="2400" dirty="0" err="1"/>
              <a:t>yallig‘lanish</a:t>
            </a:r>
            <a:r>
              <a:rPr lang="en-GB" sz="2400" dirty="0"/>
              <a:t> </a:t>
            </a:r>
            <a:r>
              <a:rPr lang="en-GB" sz="2400" dirty="0" err="1"/>
              <a:t>mediatorlarini</a:t>
            </a:r>
            <a:r>
              <a:rPr lang="en-GB" sz="2400" dirty="0"/>
              <a:t> </a:t>
            </a:r>
            <a:r>
              <a:rPr lang="en-GB" sz="2400" dirty="0" err="1"/>
              <a:t>kamaytiradi</a:t>
            </a:r>
            <a:r>
              <a:rPr lang="en-GB" sz="2400" dirty="0"/>
              <a:t>. </a:t>
            </a:r>
            <a:r>
              <a:rPr lang="en-GB" sz="2400" dirty="0" err="1"/>
              <a:t>Natijada</a:t>
            </a:r>
            <a:r>
              <a:rPr lang="en-GB" sz="2400" dirty="0"/>
              <a:t> tonsil </a:t>
            </a:r>
            <a:r>
              <a:rPr lang="en-GB" sz="2400" dirty="0" err="1"/>
              <a:t>shishishi</a:t>
            </a:r>
            <a:r>
              <a:rPr lang="en-GB" sz="2400" dirty="0"/>
              <a:t> </a:t>
            </a:r>
            <a:r>
              <a:rPr lang="en-GB" sz="2400" dirty="0" err="1"/>
              <a:t>kamayadi</a:t>
            </a:r>
            <a:r>
              <a:rPr lang="en-GB" sz="2400" dirty="0"/>
              <a:t>, </a:t>
            </a:r>
            <a:r>
              <a:rPr lang="en-GB" sz="2400" dirty="0" err="1"/>
              <a:t>yutish</a:t>
            </a:r>
            <a:r>
              <a:rPr lang="en-GB" sz="2400" dirty="0"/>
              <a:t> </a:t>
            </a:r>
            <a:r>
              <a:rPr lang="en-GB" sz="2400" dirty="0" err="1"/>
              <a:t>jarayoni</a:t>
            </a:r>
            <a:r>
              <a:rPr lang="en-GB" sz="2400" dirty="0"/>
              <a:t> </a:t>
            </a:r>
            <a:r>
              <a:rPr lang="en-GB" sz="2400" dirty="0" err="1"/>
              <a:t>engillashtiriladi</a:t>
            </a:r>
            <a:r>
              <a:rPr lang="en-GB" sz="2400" dirty="0"/>
              <a:t>. </a:t>
            </a:r>
          </a:p>
          <a:p>
            <a:pPr marL="0" indent="0">
              <a:buNone/>
            </a:pPr>
            <a:r>
              <a:rPr lang="en-GB" sz="2400" b="1" dirty="0" err="1"/>
              <a:t>Qo‘llanish</a:t>
            </a:r>
            <a:r>
              <a:rPr lang="en-GB" sz="2400" b="1" dirty="0"/>
              <a:t> </a:t>
            </a:r>
            <a:r>
              <a:rPr lang="en-GB" sz="2400" b="1" dirty="0" err="1"/>
              <a:t>shakllari</a:t>
            </a:r>
            <a:r>
              <a:rPr lang="en-GB" sz="2400" b="1" dirty="0"/>
              <a:t>: </a:t>
            </a:r>
            <a:r>
              <a:rPr lang="en-GB" sz="2400" dirty="0" err="1"/>
              <a:t>Tonzillit</a:t>
            </a:r>
            <a:r>
              <a:rPr lang="en-GB" sz="2400" dirty="0"/>
              <a:t> </a:t>
            </a:r>
            <a:r>
              <a:rPr lang="en-GB" sz="2400" dirty="0" err="1"/>
              <a:t>uchun</a:t>
            </a:r>
            <a:r>
              <a:rPr lang="en-GB" sz="2400" dirty="0"/>
              <a:t> </a:t>
            </a:r>
            <a:r>
              <a:rPr lang="en-GB" sz="2400" dirty="0" err="1"/>
              <a:t>kortikosteroidlar</a:t>
            </a:r>
            <a:r>
              <a:rPr lang="en-GB" sz="2400" dirty="0"/>
              <a:t> </a:t>
            </a:r>
            <a:r>
              <a:rPr lang="en-GB" sz="2400" dirty="0" err="1"/>
              <a:t>ko‘pincha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martalik</a:t>
            </a:r>
            <a:r>
              <a:rPr lang="en-GB" sz="2400" dirty="0"/>
              <a:t> </a:t>
            </a:r>
            <a:r>
              <a:rPr lang="en-GB" sz="2400" dirty="0" err="1"/>
              <a:t>yumshoq</a:t>
            </a:r>
            <a:r>
              <a:rPr lang="en-GB" sz="2400" dirty="0"/>
              <a:t> </a:t>
            </a:r>
            <a:r>
              <a:rPr lang="en-GB" sz="2400" dirty="0" err="1"/>
              <a:t>dozali</a:t>
            </a:r>
            <a:r>
              <a:rPr lang="en-GB" sz="2400" dirty="0"/>
              <a:t> </a:t>
            </a:r>
            <a:r>
              <a:rPr lang="en-GB" sz="2400" dirty="0" err="1"/>
              <a:t>deksametazon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prednizolon</a:t>
            </a:r>
            <a:r>
              <a:rPr lang="en-GB" sz="2400" dirty="0"/>
              <a:t> </a:t>
            </a:r>
            <a:r>
              <a:rPr lang="en-GB" sz="2400" dirty="0" err="1"/>
              <a:t>injeksiyasining</a:t>
            </a:r>
            <a:r>
              <a:rPr lang="en-GB" sz="2400" dirty="0"/>
              <a:t> </a:t>
            </a:r>
            <a:r>
              <a:rPr lang="en-GB" sz="2400" dirty="0" err="1"/>
              <a:t>og‘izdan</a:t>
            </a:r>
            <a:r>
              <a:rPr lang="en-GB" sz="2400" dirty="0"/>
              <a:t> </a:t>
            </a:r>
            <a:r>
              <a:rPr lang="en-GB" sz="2400" dirty="0" err="1"/>
              <a:t>ichish</a:t>
            </a:r>
            <a:r>
              <a:rPr lang="en-GB" sz="2400" dirty="0"/>
              <a:t> </a:t>
            </a:r>
            <a:r>
              <a:rPr lang="en-GB" sz="2400" dirty="0" err="1"/>
              <a:t>shaklida</a:t>
            </a:r>
            <a:r>
              <a:rPr lang="en-GB" sz="2400" dirty="0"/>
              <a:t> </a:t>
            </a:r>
            <a:r>
              <a:rPr lang="en-GB" sz="2400" dirty="0" err="1"/>
              <a:t>beriladi</a:t>
            </a:r>
            <a:r>
              <a:rPr lang="en-GB" sz="2400" dirty="0"/>
              <a:t>. </a:t>
            </a:r>
            <a:r>
              <a:rPr lang="en-GB" sz="2400" dirty="0" err="1"/>
              <a:t>Ba’zan</a:t>
            </a:r>
            <a:r>
              <a:rPr lang="en-GB" sz="2400" dirty="0"/>
              <a:t> </a:t>
            </a:r>
            <a:r>
              <a:rPr lang="en-GB" sz="2400" dirty="0" err="1"/>
              <a:t>otkazilmaydigan</a:t>
            </a:r>
            <a:r>
              <a:rPr lang="en-GB" sz="2400" dirty="0"/>
              <a:t> shish (peritonsillar </a:t>
            </a:r>
            <a:r>
              <a:rPr lang="en-GB" sz="2400" dirty="0" err="1"/>
              <a:t>absess</a:t>
            </a:r>
            <a:r>
              <a:rPr lang="en-GB" sz="2400" dirty="0"/>
              <a:t> </a:t>
            </a:r>
            <a:r>
              <a:rPr lang="en-GB" sz="2400" dirty="0" err="1"/>
              <a:t>holatlari</a:t>
            </a:r>
            <a:r>
              <a:rPr lang="en-GB" sz="2400" dirty="0"/>
              <a:t>) </a:t>
            </a:r>
            <a:r>
              <a:rPr lang="en-GB" sz="2400" dirty="0" err="1"/>
              <a:t>paytida</a:t>
            </a:r>
            <a:r>
              <a:rPr lang="en-GB" sz="2400" dirty="0"/>
              <a:t> </a:t>
            </a:r>
            <a:r>
              <a:rPr lang="en-GB" sz="2400" dirty="0" err="1"/>
              <a:t>mushak</a:t>
            </a:r>
            <a:r>
              <a:rPr lang="en-GB" sz="2400" dirty="0"/>
              <a:t> </a:t>
            </a:r>
            <a:r>
              <a:rPr lang="en-GB" sz="2400" dirty="0" err="1"/>
              <a:t>ichiga</a:t>
            </a:r>
            <a:r>
              <a:rPr lang="en-GB" sz="2400" dirty="0"/>
              <a:t> </a:t>
            </a:r>
            <a:r>
              <a:rPr lang="en-GB" sz="2400" dirty="0" err="1"/>
              <a:t>inyeksiya</a:t>
            </a:r>
            <a:r>
              <a:rPr lang="en-GB" sz="2400" dirty="0"/>
              <a:t> </a:t>
            </a:r>
            <a:r>
              <a:rPr lang="en-GB" sz="2400" dirty="0" err="1"/>
              <a:t>qilinishi</a:t>
            </a:r>
            <a:r>
              <a:rPr lang="en-GB" sz="2400" dirty="0"/>
              <a:t> </a:t>
            </a:r>
            <a:r>
              <a:rPr lang="en-GB" sz="2400" dirty="0" err="1"/>
              <a:t>mumkin</a:t>
            </a:r>
            <a:r>
              <a:rPr lang="en-GB" sz="2400" dirty="0"/>
              <a:t>. </a:t>
            </a:r>
            <a:r>
              <a:rPr lang="en-GB" sz="2400" dirty="0" err="1"/>
              <a:t>Davolash</a:t>
            </a:r>
            <a:r>
              <a:rPr lang="en-GB" sz="2400" dirty="0"/>
              <a:t> </a:t>
            </a:r>
            <a:r>
              <a:rPr lang="en-GB" sz="2400" dirty="0" err="1"/>
              <a:t>asosan</a:t>
            </a:r>
            <a:r>
              <a:rPr lang="en-GB" sz="2400" dirty="0"/>
              <a:t> </a:t>
            </a:r>
            <a:r>
              <a:rPr lang="en-GB" sz="2400" dirty="0" err="1"/>
              <a:t>zich</a:t>
            </a:r>
            <a:r>
              <a:rPr lang="en-GB" sz="2400" dirty="0"/>
              <a:t> </a:t>
            </a:r>
            <a:r>
              <a:rPr lang="en-GB" sz="2400" dirty="0" err="1"/>
              <a:t>tibbiy</a:t>
            </a:r>
            <a:r>
              <a:rPr lang="en-GB" sz="2400" dirty="0"/>
              <a:t> </a:t>
            </a:r>
            <a:r>
              <a:rPr lang="en-GB" sz="2400" dirty="0" err="1"/>
              <a:t>nazorat</a:t>
            </a:r>
            <a:r>
              <a:rPr lang="en-GB" sz="2400" dirty="0"/>
              <a:t> </a:t>
            </a:r>
            <a:r>
              <a:rPr lang="en-GB" sz="2400" dirty="0" err="1"/>
              <a:t>ostida</a:t>
            </a:r>
            <a:r>
              <a:rPr lang="en-GB" sz="2400" dirty="0"/>
              <a:t> </a:t>
            </a:r>
            <a:r>
              <a:rPr lang="en-GB" sz="2400" dirty="0" err="1"/>
              <a:t>kechadi</a:t>
            </a:r>
            <a:r>
              <a:rPr lang="en-GB" sz="2400" dirty="0"/>
              <a:t>. </a:t>
            </a:r>
          </a:p>
          <a:p>
            <a:pPr marL="0" indent="0">
              <a:buNone/>
            </a:pPr>
            <a:r>
              <a:rPr lang="en-GB" sz="2400" b="1" dirty="0" err="1"/>
              <a:t>Dalillarga</a:t>
            </a:r>
            <a:r>
              <a:rPr lang="en-GB" sz="2400" b="1" dirty="0"/>
              <a:t> </a:t>
            </a:r>
            <a:r>
              <a:rPr lang="en-GB" sz="2400" b="1" dirty="0" err="1"/>
              <a:t>asoslangan</a:t>
            </a:r>
            <a:r>
              <a:rPr lang="en-GB" sz="2400" b="1" dirty="0"/>
              <a:t> </a:t>
            </a:r>
            <a:r>
              <a:rPr lang="en-GB" sz="2400" b="1" dirty="0" err="1"/>
              <a:t>foydalilik</a:t>
            </a:r>
            <a:r>
              <a:rPr lang="en-GB" sz="2400" b="1" dirty="0"/>
              <a:t>: </a:t>
            </a:r>
            <a:r>
              <a:rPr lang="en-GB" sz="2400" dirty="0" err="1"/>
              <a:t>Hozirgi</a:t>
            </a:r>
            <a:r>
              <a:rPr lang="en-GB" sz="2400" dirty="0"/>
              <a:t> </a:t>
            </a:r>
            <a:r>
              <a:rPr lang="en-GB" sz="2400" dirty="0" err="1"/>
              <a:t>adabiyotlarda</a:t>
            </a:r>
            <a:r>
              <a:rPr lang="en-GB" sz="2400" dirty="0"/>
              <a:t> </a:t>
            </a:r>
            <a:r>
              <a:rPr lang="en-GB" sz="2400" dirty="0" err="1"/>
              <a:t>og‘riqni</a:t>
            </a:r>
            <a:r>
              <a:rPr lang="en-GB" sz="2400" dirty="0"/>
              <a:t> </a:t>
            </a:r>
            <a:r>
              <a:rPr lang="en-GB" sz="2400" dirty="0" err="1"/>
              <a:t>kamaytirish</a:t>
            </a:r>
            <a:r>
              <a:rPr lang="en-GB" sz="2400" dirty="0"/>
              <a:t> </a:t>
            </a:r>
            <a:r>
              <a:rPr lang="en-GB" sz="2400" dirty="0" err="1"/>
              <a:t>uchun</a:t>
            </a:r>
            <a:r>
              <a:rPr lang="en-GB" sz="2400" dirty="0"/>
              <a:t> </a:t>
            </a:r>
            <a:r>
              <a:rPr lang="en-GB" sz="2400" dirty="0" err="1"/>
              <a:t>faringit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tonzillitda</a:t>
            </a:r>
            <a:r>
              <a:rPr lang="en-GB" sz="2400" dirty="0"/>
              <a:t> </a:t>
            </a:r>
            <a:r>
              <a:rPr lang="en-GB" sz="2400" dirty="0" err="1"/>
              <a:t>bitta</a:t>
            </a:r>
            <a:r>
              <a:rPr lang="en-GB" sz="2400" dirty="0"/>
              <a:t> </a:t>
            </a:r>
            <a:r>
              <a:rPr lang="en-GB" sz="2400" dirty="0" err="1"/>
              <a:t>dozali</a:t>
            </a:r>
            <a:r>
              <a:rPr lang="en-GB" sz="2400" dirty="0"/>
              <a:t> </a:t>
            </a:r>
            <a:r>
              <a:rPr lang="en-GB" sz="2400" dirty="0" err="1"/>
              <a:t>steroidlarni</a:t>
            </a:r>
            <a:r>
              <a:rPr lang="en-GB" sz="2400" dirty="0"/>
              <a:t> </a:t>
            </a:r>
            <a:r>
              <a:rPr lang="en-GB" sz="2400" dirty="0" err="1"/>
              <a:t>qo‘llash</a:t>
            </a:r>
            <a:r>
              <a:rPr lang="en-GB" sz="2400" dirty="0"/>
              <a:t> </a:t>
            </a:r>
            <a:r>
              <a:rPr lang="en-GB" sz="2400" dirty="0" err="1"/>
              <a:t>samarasi</a:t>
            </a:r>
            <a:r>
              <a:rPr lang="en-GB" sz="2400" dirty="0"/>
              <a:t> </a:t>
            </a:r>
            <a:r>
              <a:rPr lang="en-GB" sz="2400" dirty="0" err="1"/>
              <a:t>ko‘rsatilgan</a:t>
            </a:r>
            <a:r>
              <a:rPr lang="en-GB" sz="2400" dirty="0"/>
              <a:t>. </a:t>
            </a:r>
            <a:r>
              <a:rPr lang="en-GB" sz="2400" dirty="0" err="1"/>
              <a:t>Olimlar</a:t>
            </a:r>
            <a:r>
              <a:rPr lang="en-GB" sz="2400" dirty="0"/>
              <a:t> </a:t>
            </a:r>
            <a:r>
              <a:rPr lang="en-GB" sz="2400" dirty="0" err="1"/>
              <a:t>ma’lumotlariga</a:t>
            </a:r>
            <a:r>
              <a:rPr lang="en-GB" sz="2400" dirty="0"/>
              <a:t> </a:t>
            </a:r>
            <a:r>
              <a:rPr lang="en-GB" sz="2400" dirty="0" err="1"/>
              <a:t>ko‘ra</a:t>
            </a:r>
            <a:r>
              <a:rPr lang="en-GB" sz="2400" dirty="0"/>
              <a:t>, steroid </a:t>
            </a:r>
            <a:r>
              <a:rPr lang="en-GB" sz="2400" dirty="0" err="1"/>
              <a:t>bilan</a:t>
            </a:r>
            <a:r>
              <a:rPr lang="en-GB" sz="2400" dirty="0"/>
              <a:t> </a:t>
            </a:r>
            <a:r>
              <a:rPr lang="en-GB" sz="2400" dirty="0" err="1"/>
              <a:t>davolangan</a:t>
            </a:r>
            <a:r>
              <a:rPr lang="en-GB" sz="2400" dirty="0"/>
              <a:t> </a:t>
            </a:r>
            <a:r>
              <a:rPr lang="en-GB" sz="2400" dirty="0" err="1"/>
              <a:t>bemorlarda</a:t>
            </a:r>
            <a:r>
              <a:rPr lang="en-GB" sz="2400" dirty="0"/>
              <a:t> </a:t>
            </a:r>
            <a:r>
              <a:rPr lang="en-GB" sz="2400" dirty="0" err="1"/>
              <a:t>og‘riq</a:t>
            </a:r>
            <a:r>
              <a:rPr lang="en-GB" sz="2400" dirty="0"/>
              <a:t> 48 </a:t>
            </a:r>
            <a:r>
              <a:rPr lang="en-GB" sz="2400" dirty="0" err="1"/>
              <a:t>soat</a:t>
            </a:r>
            <a:r>
              <a:rPr lang="en-GB" sz="2400" dirty="0"/>
              <a:t> </a:t>
            </a:r>
            <a:r>
              <a:rPr lang="en-GB" sz="2400" dirty="0" err="1"/>
              <a:t>ichida</a:t>
            </a:r>
            <a:r>
              <a:rPr lang="en-GB" sz="2400" dirty="0"/>
              <a:t> </a:t>
            </a:r>
            <a:r>
              <a:rPr lang="en-GB" sz="2400" dirty="0" err="1"/>
              <a:t>tezroq</a:t>
            </a:r>
            <a:r>
              <a:rPr lang="en-GB" sz="2400" dirty="0"/>
              <a:t> </a:t>
            </a:r>
            <a:r>
              <a:rPr lang="en-GB" sz="2400" dirty="0" err="1"/>
              <a:t>kamayadi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to‘liq</a:t>
            </a:r>
            <a:r>
              <a:rPr lang="en-GB" sz="2400" dirty="0"/>
              <a:t> </a:t>
            </a:r>
            <a:r>
              <a:rPr lang="en-GB" sz="2400" dirty="0" err="1"/>
              <a:t>yo‘qolish</a:t>
            </a:r>
            <a:r>
              <a:rPr lang="en-GB" sz="2400" dirty="0"/>
              <a:t> </a:t>
            </a:r>
            <a:r>
              <a:rPr lang="en-GB" sz="2400" dirty="0" err="1"/>
              <a:t>ehtimoli</a:t>
            </a:r>
            <a:r>
              <a:rPr lang="en-GB" sz="2400" dirty="0"/>
              <a:t> </a:t>
            </a:r>
            <a:r>
              <a:rPr lang="en-GB" sz="2400" dirty="0" err="1"/>
              <a:t>oshadi</a:t>
            </a:r>
            <a:r>
              <a:rPr lang="en-GB" sz="2400" dirty="0"/>
              <a:t> . Shu </a:t>
            </a:r>
            <a:r>
              <a:rPr lang="en-GB" sz="2400" dirty="0" err="1"/>
              <a:t>bilan</a:t>
            </a:r>
            <a:r>
              <a:rPr lang="en-GB" sz="2400" dirty="0"/>
              <a:t> </a:t>
            </a:r>
            <a:r>
              <a:rPr lang="en-GB" sz="2400" dirty="0" err="1"/>
              <a:t>birga</a:t>
            </a:r>
            <a:r>
              <a:rPr lang="en-GB" sz="2400" dirty="0"/>
              <a:t>, </a:t>
            </a:r>
            <a:r>
              <a:rPr lang="en-GB" sz="2400" dirty="0" err="1"/>
              <a:t>og‘ir</a:t>
            </a:r>
            <a:r>
              <a:rPr lang="en-GB" sz="2400" dirty="0"/>
              <a:t> </a:t>
            </a:r>
            <a:r>
              <a:rPr lang="en-GB" sz="2400" dirty="0" err="1"/>
              <a:t>hollarda</a:t>
            </a:r>
            <a:r>
              <a:rPr lang="en-GB" sz="2400" dirty="0"/>
              <a:t> (</a:t>
            </a:r>
            <a:r>
              <a:rPr lang="en-GB" sz="2400" dirty="0" err="1"/>
              <a:t>yutish</a:t>
            </a:r>
            <a:r>
              <a:rPr lang="en-GB" sz="2400" dirty="0"/>
              <a:t> </a:t>
            </a:r>
            <a:r>
              <a:rPr lang="en-GB" sz="2400" dirty="0" err="1"/>
              <a:t>imkonsizligi</a:t>
            </a:r>
            <a:r>
              <a:rPr lang="en-GB" sz="2400" dirty="0"/>
              <a:t>, </a:t>
            </a:r>
            <a:r>
              <a:rPr lang="en-GB" sz="2400" dirty="0" err="1"/>
              <a:t>yuqori</a:t>
            </a:r>
            <a:r>
              <a:rPr lang="en-GB" sz="2400" dirty="0"/>
              <a:t> </a:t>
            </a:r>
            <a:r>
              <a:rPr lang="en-GB" sz="2400" dirty="0" err="1"/>
              <a:t>isitma</a:t>
            </a:r>
            <a:r>
              <a:rPr lang="en-GB" sz="2400" dirty="0"/>
              <a:t>) GKS </a:t>
            </a:r>
            <a:r>
              <a:rPr lang="en-GB" sz="2400" dirty="0" err="1"/>
              <a:t>zudlik</a:t>
            </a:r>
            <a:r>
              <a:rPr lang="en-GB" sz="2400" dirty="0"/>
              <a:t> </a:t>
            </a:r>
            <a:r>
              <a:rPr lang="en-GB" sz="2400" dirty="0" err="1"/>
              <a:t>bilan</a:t>
            </a:r>
            <a:r>
              <a:rPr lang="en-GB" sz="2400" dirty="0"/>
              <a:t> </a:t>
            </a:r>
            <a:r>
              <a:rPr lang="en-GB" sz="2400" dirty="0" err="1"/>
              <a:t>simptomlarni</a:t>
            </a:r>
            <a:r>
              <a:rPr lang="en-GB" sz="2400" dirty="0"/>
              <a:t> </a:t>
            </a:r>
            <a:r>
              <a:rPr lang="en-GB" sz="2400" dirty="0" err="1"/>
              <a:t>engillashtirish</a:t>
            </a:r>
            <a:r>
              <a:rPr lang="en-GB" sz="2400" dirty="0"/>
              <a:t> </a:t>
            </a:r>
            <a:r>
              <a:rPr lang="en-GB" sz="2400" dirty="0" err="1"/>
              <a:t>uchun</a:t>
            </a:r>
            <a:r>
              <a:rPr lang="en-GB" sz="2400" dirty="0"/>
              <a:t> </a:t>
            </a:r>
            <a:r>
              <a:rPr lang="en-GB" sz="2400" dirty="0" err="1"/>
              <a:t>tavsiya</a:t>
            </a:r>
            <a:r>
              <a:rPr lang="en-GB" sz="2400" dirty="0"/>
              <a:t> </a:t>
            </a:r>
            <a:r>
              <a:rPr lang="en-GB" sz="2400" dirty="0" err="1"/>
              <a:t>etiladi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6685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DE64-7746-5011-D9C8-D1A54834C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788671"/>
            <a:ext cx="10131425" cy="5002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err="1"/>
              <a:t>Mumkin</a:t>
            </a:r>
            <a:r>
              <a:rPr lang="en-GB" sz="2400" b="1" dirty="0"/>
              <a:t> </a:t>
            </a:r>
            <a:r>
              <a:rPr lang="en-GB" sz="2400" b="1" dirty="0" err="1"/>
              <a:t>bo‘lgan</a:t>
            </a:r>
            <a:r>
              <a:rPr lang="en-GB" sz="2400" b="1" dirty="0"/>
              <a:t> </a:t>
            </a:r>
            <a:r>
              <a:rPr lang="en-GB" sz="2400" b="1" dirty="0" err="1"/>
              <a:t>nojo‘ya</a:t>
            </a:r>
            <a:r>
              <a:rPr lang="en-GB" sz="2400" b="1" dirty="0"/>
              <a:t> </a:t>
            </a:r>
            <a:r>
              <a:rPr lang="en-GB" sz="2400" b="1" dirty="0" err="1"/>
              <a:t>ta’sirlar</a:t>
            </a:r>
            <a:r>
              <a:rPr lang="en-GB" sz="2400" b="1" dirty="0"/>
              <a:t>: </a:t>
            </a:r>
            <a:r>
              <a:rPr lang="en-GB" sz="2400" dirty="0"/>
              <a:t>Bir </a:t>
            </a:r>
            <a:r>
              <a:rPr lang="en-GB" sz="2400" dirty="0" err="1"/>
              <a:t>martalik</a:t>
            </a:r>
            <a:r>
              <a:rPr lang="en-GB" sz="2400" dirty="0"/>
              <a:t> </a:t>
            </a:r>
            <a:r>
              <a:rPr lang="en-GB" sz="2400" dirty="0" err="1"/>
              <a:t>kam</a:t>
            </a:r>
            <a:r>
              <a:rPr lang="en-GB" sz="2400" dirty="0"/>
              <a:t> </a:t>
            </a:r>
            <a:r>
              <a:rPr lang="en-GB" sz="2400" dirty="0" err="1"/>
              <a:t>dozali</a:t>
            </a:r>
            <a:r>
              <a:rPr lang="en-GB" sz="2400" dirty="0"/>
              <a:t> GKS </a:t>
            </a:r>
            <a:r>
              <a:rPr lang="en-GB" sz="2400" dirty="0" err="1"/>
              <a:t>qo‘llanishida</a:t>
            </a:r>
            <a:r>
              <a:rPr lang="en-GB" sz="2400" dirty="0"/>
              <a:t> </a:t>
            </a:r>
            <a:r>
              <a:rPr lang="en-GB" sz="2400" dirty="0" err="1"/>
              <a:t>og‘riq</a:t>
            </a:r>
            <a:r>
              <a:rPr lang="en-GB" sz="2400" dirty="0"/>
              <a:t>, </a:t>
            </a:r>
            <a:r>
              <a:rPr lang="en-GB" sz="2400" dirty="0" err="1"/>
              <a:t>allergiya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ich </a:t>
            </a:r>
            <a:r>
              <a:rPr lang="en-GB" sz="2400" dirty="0" err="1"/>
              <a:t>qotishi</a:t>
            </a:r>
            <a:r>
              <a:rPr lang="en-GB" sz="2400" dirty="0"/>
              <a:t> </a:t>
            </a:r>
            <a:r>
              <a:rPr lang="en-GB" sz="2400" dirty="0" err="1"/>
              <a:t>kabi</a:t>
            </a:r>
            <a:r>
              <a:rPr lang="en-GB" sz="2400" dirty="0"/>
              <a:t> </a:t>
            </a:r>
            <a:r>
              <a:rPr lang="en-GB" sz="2400" dirty="0" err="1"/>
              <a:t>yengil</a:t>
            </a:r>
            <a:r>
              <a:rPr lang="en-GB" sz="2400" dirty="0"/>
              <a:t> yon </a:t>
            </a:r>
            <a:r>
              <a:rPr lang="en-GB" sz="2400" dirty="0" err="1"/>
              <a:t>ta’sirlar</a:t>
            </a:r>
            <a:r>
              <a:rPr lang="en-GB" sz="2400" dirty="0"/>
              <a:t> </a:t>
            </a:r>
            <a:r>
              <a:rPr lang="en-GB" sz="2400" dirty="0" err="1"/>
              <a:t>ko‘p</a:t>
            </a:r>
            <a:r>
              <a:rPr lang="en-GB" sz="2400" dirty="0"/>
              <a:t> </a:t>
            </a:r>
            <a:r>
              <a:rPr lang="en-GB" sz="2400" dirty="0" err="1"/>
              <a:t>uchramaydi</a:t>
            </a:r>
            <a:r>
              <a:rPr lang="en-GB" sz="2400" dirty="0"/>
              <a:t>. </a:t>
            </a:r>
            <a:r>
              <a:rPr lang="en-GB" sz="2400" dirty="0" err="1"/>
              <a:t>Biroq</a:t>
            </a:r>
            <a:r>
              <a:rPr lang="en-GB" sz="2400" dirty="0"/>
              <a:t>, </a:t>
            </a:r>
            <a:r>
              <a:rPr lang="en-GB" sz="2400" dirty="0" err="1"/>
              <a:t>kattaroq</a:t>
            </a:r>
            <a:r>
              <a:rPr lang="en-GB" sz="2400" dirty="0"/>
              <a:t> </a:t>
            </a:r>
            <a:r>
              <a:rPr lang="en-GB" sz="2400" dirty="0" err="1"/>
              <a:t>organizmga</a:t>
            </a:r>
            <a:r>
              <a:rPr lang="en-GB" sz="2400" dirty="0"/>
              <a:t> </a:t>
            </a:r>
            <a:r>
              <a:rPr lang="en-GB" sz="2400" dirty="0" err="1"/>
              <a:t>doza</a:t>
            </a:r>
            <a:r>
              <a:rPr lang="en-GB" sz="2400" dirty="0"/>
              <a:t> </a:t>
            </a:r>
            <a:r>
              <a:rPr lang="en-GB" sz="2400" dirty="0" err="1"/>
              <a:t>oʻtishi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ko‘p</a:t>
            </a:r>
            <a:r>
              <a:rPr lang="en-GB" sz="2400" dirty="0"/>
              <a:t> </a:t>
            </a:r>
            <a:r>
              <a:rPr lang="en-GB" sz="2400" dirty="0" err="1"/>
              <a:t>takroriy</a:t>
            </a:r>
            <a:r>
              <a:rPr lang="en-GB" sz="2400" dirty="0"/>
              <a:t> </a:t>
            </a:r>
            <a:r>
              <a:rPr lang="en-GB" sz="2400" dirty="0" err="1"/>
              <a:t>qo‘llashda</a:t>
            </a:r>
            <a:r>
              <a:rPr lang="en-GB" sz="2400" dirty="0"/>
              <a:t> </a:t>
            </a:r>
            <a:r>
              <a:rPr lang="en-GB" sz="2400" dirty="0" err="1"/>
              <a:t>kuchli</a:t>
            </a:r>
            <a:r>
              <a:rPr lang="en-GB" sz="2400" dirty="0"/>
              <a:t> </a:t>
            </a:r>
            <a:r>
              <a:rPr lang="en-GB" sz="2400" dirty="0" err="1"/>
              <a:t>immunosupressiya</a:t>
            </a:r>
            <a:r>
              <a:rPr lang="en-GB" sz="2400" dirty="0"/>
              <a:t>, </a:t>
            </a:r>
            <a:r>
              <a:rPr lang="en-GB" sz="2400" dirty="0" err="1"/>
              <a:t>qon</a:t>
            </a:r>
            <a:r>
              <a:rPr lang="en-GB" sz="2400" dirty="0"/>
              <a:t> </a:t>
            </a:r>
            <a:r>
              <a:rPr lang="en-GB" sz="2400" dirty="0" err="1"/>
              <a:t>shakarining</a:t>
            </a:r>
            <a:r>
              <a:rPr lang="en-GB" sz="2400" dirty="0"/>
              <a:t> </a:t>
            </a:r>
            <a:r>
              <a:rPr lang="en-GB" sz="2400" dirty="0" err="1"/>
              <a:t>ko‘tarilishi</a:t>
            </a:r>
            <a:r>
              <a:rPr lang="en-GB" sz="2400" dirty="0"/>
              <a:t>, </a:t>
            </a:r>
            <a:r>
              <a:rPr lang="en-GB" sz="2400" dirty="0" err="1"/>
              <a:t>psixogen</a:t>
            </a:r>
            <a:r>
              <a:rPr lang="en-GB" sz="2400" dirty="0"/>
              <a:t> </a:t>
            </a:r>
            <a:r>
              <a:rPr lang="en-GB" sz="2400" dirty="0" err="1"/>
              <a:t>ta’sirlar</a:t>
            </a:r>
            <a:r>
              <a:rPr lang="en-GB" sz="2400" dirty="0"/>
              <a:t> </a:t>
            </a:r>
            <a:r>
              <a:rPr lang="en-GB" sz="2400" dirty="0" err="1"/>
              <a:t>paydo</a:t>
            </a:r>
            <a:r>
              <a:rPr lang="en-GB" sz="2400" dirty="0"/>
              <a:t> </a:t>
            </a:r>
            <a:r>
              <a:rPr lang="en-GB" sz="2400" dirty="0" err="1"/>
              <a:t>bo‘lishi</a:t>
            </a:r>
            <a:r>
              <a:rPr lang="en-GB" sz="2400" dirty="0"/>
              <a:t> </a:t>
            </a:r>
            <a:r>
              <a:rPr lang="en-GB" sz="2400" dirty="0" err="1"/>
              <a:t>mumkin</a:t>
            </a:r>
            <a:r>
              <a:rPr lang="en-GB" sz="2400" dirty="0"/>
              <a:t>. </a:t>
            </a:r>
            <a:r>
              <a:rPr lang="en-GB" sz="2400" dirty="0" err="1"/>
              <a:t>Yuqorida</a:t>
            </a:r>
            <a:r>
              <a:rPr lang="en-GB" sz="2400" dirty="0"/>
              <a:t> </a:t>
            </a:r>
            <a:r>
              <a:rPr lang="en-GB" sz="2400" dirty="0" err="1"/>
              <a:t>aytilgan</a:t>
            </a:r>
            <a:r>
              <a:rPr lang="en-GB" sz="2400" dirty="0"/>
              <a:t> </a:t>
            </a:r>
            <a:r>
              <a:rPr lang="en-GB" sz="2400" dirty="0" err="1"/>
              <a:t>umumiy</a:t>
            </a:r>
            <a:r>
              <a:rPr lang="en-GB" sz="2400" dirty="0"/>
              <a:t> yon </a:t>
            </a:r>
            <a:r>
              <a:rPr lang="en-GB" sz="2400" dirty="0" err="1"/>
              <a:t>ta’sirlarga</a:t>
            </a:r>
            <a:r>
              <a:rPr lang="en-GB" sz="2400" dirty="0"/>
              <a:t> </a:t>
            </a:r>
            <a:r>
              <a:rPr lang="en-GB" sz="2400" dirty="0" err="1"/>
              <a:t>e’tibor</a:t>
            </a:r>
            <a:r>
              <a:rPr lang="en-GB" sz="2400" dirty="0"/>
              <a:t> </a:t>
            </a:r>
            <a:r>
              <a:rPr lang="en-GB" sz="2400" dirty="0" err="1"/>
              <a:t>berish</a:t>
            </a:r>
            <a:r>
              <a:rPr lang="en-GB" sz="2400" dirty="0"/>
              <a:t> </a:t>
            </a:r>
            <a:r>
              <a:rPr lang="en-GB" sz="2400" dirty="0" err="1"/>
              <a:t>zarur</a:t>
            </a:r>
            <a:r>
              <a:rPr lang="en-GB" sz="2400" dirty="0"/>
              <a:t>. </a:t>
            </a:r>
            <a:r>
              <a:rPr lang="en-GB" sz="2400" b="1" dirty="0" err="1"/>
              <a:t>Amaliy</a:t>
            </a:r>
            <a:r>
              <a:rPr lang="en-GB" sz="2400" b="1" dirty="0"/>
              <a:t> </a:t>
            </a:r>
            <a:r>
              <a:rPr lang="en-GB" sz="2400" b="1" dirty="0" err="1"/>
              <a:t>tavsiyalar</a:t>
            </a:r>
            <a:r>
              <a:rPr lang="en-GB" sz="2400" b="1" dirty="0"/>
              <a:t>: </a:t>
            </a:r>
            <a:r>
              <a:rPr lang="en-GB" sz="2400" dirty="0" err="1"/>
              <a:t>Kattalarda</a:t>
            </a:r>
            <a:r>
              <a:rPr lang="en-GB" sz="2400" dirty="0"/>
              <a:t> </a:t>
            </a:r>
            <a:r>
              <a:rPr lang="en-GB" sz="2400" dirty="0" err="1"/>
              <a:t>Streptokokk</a:t>
            </a:r>
            <a:r>
              <a:rPr lang="en-GB" sz="2400" dirty="0"/>
              <a:t> </a:t>
            </a:r>
            <a:r>
              <a:rPr lang="en-GB" sz="2400" dirty="0" err="1"/>
              <a:t>tekshiruvi</a:t>
            </a:r>
            <a:r>
              <a:rPr lang="en-GB" sz="2400" dirty="0"/>
              <a:t> (test)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antibiotik</a:t>
            </a:r>
            <a:r>
              <a:rPr lang="en-GB" sz="2400" dirty="0"/>
              <a:t> </a:t>
            </a:r>
            <a:r>
              <a:rPr lang="en-GB" sz="2400" dirty="0" err="1"/>
              <a:t>belgilash</a:t>
            </a:r>
            <a:r>
              <a:rPr lang="en-GB" sz="2400" dirty="0"/>
              <a:t> </a:t>
            </a:r>
            <a:r>
              <a:rPr lang="en-GB" sz="2400" dirty="0" err="1"/>
              <a:t>birinchi</a:t>
            </a:r>
            <a:r>
              <a:rPr lang="en-GB" sz="2400" dirty="0"/>
              <a:t> </a:t>
            </a:r>
            <a:r>
              <a:rPr lang="en-GB" sz="2400" dirty="0" err="1"/>
              <a:t>bo‘lib</a:t>
            </a:r>
            <a:r>
              <a:rPr lang="en-GB" sz="2400" dirty="0"/>
              <a:t> </a:t>
            </a:r>
            <a:r>
              <a:rPr lang="en-GB" sz="2400" dirty="0" err="1"/>
              <a:t>amalga</a:t>
            </a:r>
            <a:r>
              <a:rPr lang="en-GB" sz="2400" dirty="0"/>
              <a:t> </a:t>
            </a:r>
            <a:r>
              <a:rPr lang="en-GB" sz="2400" dirty="0" err="1"/>
              <a:t>oshiriladi</a:t>
            </a:r>
            <a:r>
              <a:rPr lang="en-GB" sz="2400" dirty="0"/>
              <a:t>. Agar </a:t>
            </a:r>
            <a:r>
              <a:rPr lang="en-GB" sz="2400" dirty="0" err="1"/>
              <a:t>bemor</a:t>
            </a:r>
            <a:r>
              <a:rPr lang="en-GB" sz="2400" dirty="0"/>
              <a:t> </a:t>
            </a:r>
            <a:r>
              <a:rPr lang="en-GB" sz="2400" dirty="0" err="1"/>
              <a:t>juda</a:t>
            </a:r>
            <a:r>
              <a:rPr lang="en-GB" sz="2400" dirty="0"/>
              <a:t> </a:t>
            </a:r>
            <a:r>
              <a:rPr lang="en-GB" sz="2400" dirty="0" err="1"/>
              <a:t>og‘ir</a:t>
            </a:r>
            <a:r>
              <a:rPr lang="en-GB" sz="2400" dirty="0"/>
              <a:t> </a:t>
            </a:r>
            <a:r>
              <a:rPr lang="en-GB" sz="2400" dirty="0" err="1"/>
              <a:t>ahvolda</a:t>
            </a:r>
            <a:r>
              <a:rPr lang="en-GB" sz="2400" dirty="0"/>
              <a:t> </a:t>
            </a:r>
            <a:r>
              <a:rPr lang="en-GB" sz="2400" dirty="0" err="1"/>
              <a:t>bo‘lsa</a:t>
            </a:r>
            <a:r>
              <a:rPr lang="en-GB" sz="2400" dirty="0"/>
              <a:t> (</a:t>
            </a:r>
            <a:r>
              <a:rPr lang="en-GB" sz="2400" dirty="0" err="1"/>
              <a:t>yutish</a:t>
            </a:r>
            <a:r>
              <a:rPr lang="en-GB" sz="2400" dirty="0"/>
              <a:t> </a:t>
            </a:r>
            <a:r>
              <a:rPr lang="en-GB" sz="2400" dirty="0" err="1"/>
              <a:t>deyarli</a:t>
            </a:r>
            <a:r>
              <a:rPr lang="en-GB" sz="2400" dirty="0"/>
              <a:t> </a:t>
            </a:r>
            <a:r>
              <a:rPr lang="en-GB" sz="2400" dirty="0" err="1"/>
              <a:t>imkonsiz</a:t>
            </a:r>
            <a:r>
              <a:rPr lang="en-GB" sz="2400" dirty="0"/>
              <a:t>, </a:t>
            </a:r>
            <a:r>
              <a:rPr lang="en-GB" sz="2400" dirty="0" err="1"/>
              <a:t>yuqori</a:t>
            </a:r>
            <a:r>
              <a:rPr lang="en-GB" sz="2400" dirty="0"/>
              <a:t> </a:t>
            </a:r>
            <a:r>
              <a:rPr lang="en-GB" sz="2400" dirty="0" err="1"/>
              <a:t>isitma</a:t>
            </a:r>
            <a:r>
              <a:rPr lang="en-GB" sz="2400" dirty="0"/>
              <a:t>), </a:t>
            </a:r>
            <a:r>
              <a:rPr lang="en-GB" sz="2400" dirty="0" err="1"/>
              <a:t>shifokor</a:t>
            </a:r>
            <a:r>
              <a:rPr lang="en-GB" sz="2400" dirty="0"/>
              <a:t> </a:t>
            </a:r>
            <a:r>
              <a:rPr lang="en-GB" sz="2400" dirty="0" err="1"/>
              <a:t>maslahatiga</a:t>
            </a:r>
            <a:r>
              <a:rPr lang="en-GB" sz="2400" dirty="0"/>
              <a:t> </a:t>
            </a:r>
            <a:r>
              <a:rPr lang="en-GB" sz="2400" dirty="0" err="1"/>
              <a:t>binoan</a:t>
            </a:r>
            <a:r>
              <a:rPr lang="en-GB" sz="2400" dirty="0"/>
              <a:t> </a:t>
            </a:r>
            <a:r>
              <a:rPr lang="en-GB" sz="2400" dirty="0" err="1"/>
              <a:t>bitta</a:t>
            </a:r>
            <a:r>
              <a:rPr lang="en-GB" sz="2400" dirty="0"/>
              <a:t> </a:t>
            </a:r>
            <a:r>
              <a:rPr lang="en-GB" sz="2400" dirty="0" err="1"/>
              <a:t>dozali</a:t>
            </a:r>
            <a:r>
              <a:rPr lang="en-GB" sz="2400" dirty="0"/>
              <a:t> </a:t>
            </a:r>
            <a:r>
              <a:rPr lang="en-GB" sz="2400" dirty="0" err="1"/>
              <a:t>kortikosteroid</a:t>
            </a:r>
            <a:r>
              <a:rPr lang="en-GB" sz="2400" dirty="0"/>
              <a:t> </a:t>
            </a:r>
            <a:r>
              <a:rPr lang="en-GB" sz="2400" dirty="0" err="1"/>
              <a:t>qo‘llanishi</a:t>
            </a:r>
            <a:r>
              <a:rPr lang="en-GB" sz="2400" dirty="0"/>
              <a:t> </a:t>
            </a:r>
            <a:r>
              <a:rPr lang="en-GB" sz="2400" dirty="0" err="1"/>
              <a:t>mumkin</a:t>
            </a:r>
            <a:r>
              <a:rPr lang="en-GB" sz="2400" dirty="0"/>
              <a:t>. </a:t>
            </a:r>
            <a:r>
              <a:rPr lang="en-GB" sz="2400" dirty="0" err="1"/>
              <a:t>Bolalarda</a:t>
            </a:r>
            <a:r>
              <a:rPr lang="en-GB" sz="2400" dirty="0"/>
              <a:t> </a:t>
            </a:r>
            <a:r>
              <a:rPr lang="en-GB" sz="2400" dirty="0" err="1"/>
              <a:t>esa</a:t>
            </a:r>
            <a:r>
              <a:rPr lang="en-GB" sz="2400" dirty="0"/>
              <a:t> </a:t>
            </a:r>
            <a:r>
              <a:rPr lang="en-GB" sz="2400" dirty="0" err="1"/>
              <a:t>faqat</a:t>
            </a:r>
            <a:r>
              <a:rPr lang="en-GB" sz="2400" dirty="0"/>
              <a:t> </a:t>
            </a:r>
            <a:r>
              <a:rPr lang="en-GB" sz="2400" dirty="0" err="1"/>
              <a:t>jiddiy</a:t>
            </a:r>
            <a:r>
              <a:rPr lang="en-GB" sz="2400" dirty="0"/>
              <a:t> </a:t>
            </a:r>
            <a:r>
              <a:rPr lang="en-GB" sz="2400" dirty="0" err="1"/>
              <a:t>holatlarda</a:t>
            </a:r>
            <a:r>
              <a:rPr lang="en-GB" sz="2400" dirty="0"/>
              <a:t>,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bolalar</a:t>
            </a:r>
            <a:r>
              <a:rPr lang="en-GB" sz="2400" dirty="0"/>
              <a:t> </a:t>
            </a:r>
            <a:r>
              <a:rPr lang="en-GB" sz="2400" dirty="0" err="1"/>
              <a:t>shifokori</a:t>
            </a:r>
            <a:r>
              <a:rPr lang="en-GB" sz="2400" dirty="0"/>
              <a:t> </a:t>
            </a:r>
            <a:r>
              <a:rPr lang="en-GB" sz="2400" dirty="0" err="1"/>
              <a:t>nazorati</a:t>
            </a:r>
            <a:r>
              <a:rPr lang="en-GB" sz="2400" dirty="0"/>
              <a:t> </a:t>
            </a:r>
            <a:r>
              <a:rPr lang="en-GB" sz="2400" dirty="0" err="1"/>
              <a:t>ostida</a:t>
            </a:r>
            <a:r>
              <a:rPr lang="en-GB" sz="2400" dirty="0"/>
              <a:t> </a:t>
            </a:r>
            <a:r>
              <a:rPr lang="en-GB" sz="2400" dirty="0" err="1"/>
              <a:t>beriladi</a:t>
            </a:r>
            <a:r>
              <a:rPr lang="en-GB" sz="2400" dirty="0"/>
              <a:t>. </a:t>
            </a:r>
            <a:r>
              <a:rPr lang="en-GB" sz="2400" dirty="0" err="1"/>
              <a:t>Steroidlar</a:t>
            </a:r>
            <a:r>
              <a:rPr lang="en-GB" sz="2400" dirty="0"/>
              <a:t> </a:t>
            </a:r>
            <a:r>
              <a:rPr lang="en-GB" sz="2400" dirty="0" err="1"/>
              <a:t>ko‘pincha</a:t>
            </a:r>
            <a:r>
              <a:rPr lang="en-GB" sz="2400" dirty="0"/>
              <a:t> </a:t>
            </a:r>
            <a:r>
              <a:rPr lang="en-GB" sz="2400" dirty="0" err="1"/>
              <a:t>qisqa</a:t>
            </a:r>
            <a:r>
              <a:rPr lang="en-GB" sz="2400" dirty="0"/>
              <a:t> </a:t>
            </a:r>
            <a:r>
              <a:rPr lang="en-GB" sz="2400" dirty="0" err="1"/>
              <a:t>muddatli</a:t>
            </a:r>
            <a:r>
              <a:rPr lang="en-GB" sz="2400" dirty="0"/>
              <a:t> </a:t>
            </a:r>
            <a:r>
              <a:rPr lang="en-GB" sz="2400" dirty="0" err="1"/>
              <a:t>qulaylik</a:t>
            </a:r>
            <a:r>
              <a:rPr lang="en-GB" sz="2400" dirty="0"/>
              <a:t> </a:t>
            </a:r>
            <a:r>
              <a:rPr lang="en-GB" sz="2400" dirty="0" err="1"/>
              <a:t>uchun</a:t>
            </a:r>
            <a:r>
              <a:rPr lang="en-GB" sz="2400" dirty="0"/>
              <a:t> </a:t>
            </a:r>
            <a:r>
              <a:rPr lang="en-GB" sz="2400" dirty="0" err="1"/>
              <a:t>ishlatiladi</a:t>
            </a:r>
            <a:r>
              <a:rPr lang="en-GB" sz="2400" dirty="0"/>
              <a:t>; agar </a:t>
            </a:r>
            <a:r>
              <a:rPr lang="en-GB" sz="2400" dirty="0" err="1"/>
              <a:t>shamollash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virusli</a:t>
            </a:r>
            <a:r>
              <a:rPr lang="en-GB" sz="2400" dirty="0"/>
              <a:t> </a:t>
            </a:r>
            <a:r>
              <a:rPr lang="en-GB" sz="2400" dirty="0" err="1"/>
              <a:t>infeksiya</a:t>
            </a:r>
            <a:r>
              <a:rPr lang="en-GB" sz="2400" dirty="0"/>
              <a:t> </a:t>
            </a:r>
            <a:r>
              <a:rPr lang="en-GB" sz="2400" dirty="0" err="1"/>
              <a:t>bo‘lsa</a:t>
            </a:r>
            <a:r>
              <a:rPr lang="en-GB" sz="2400" dirty="0"/>
              <a:t>, </a:t>
            </a:r>
            <a:r>
              <a:rPr lang="en-GB" sz="2400" dirty="0" err="1"/>
              <a:t>asosiy</a:t>
            </a:r>
            <a:r>
              <a:rPr lang="en-GB" sz="2400" dirty="0"/>
              <a:t> </a:t>
            </a:r>
            <a:r>
              <a:rPr lang="en-GB" sz="2400" dirty="0" err="1"/>
              <a:t>davolash</a:t>
            </a:r>
            <a:r>
              <a:rPr lang="en-GB" sz="2400" dirty="0"/>
              <a:t> </a:t>
            </a:r>
            <a:r>
              <a:rPr lang="en-GB" sz="2400" dirty="0" err="1"/>
              <a:t>antibiotik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antivirotikalardan</a:t>
            </a:r>
            <a:r>
              <a:rPr lang="en-GB" sz="2400" dirty="0"/>
              <a:t> </a:t>
            </a:r>
            <a:r>
              <a:rPr lang="en-GB" sz="2400" dirty="0" err="1"/>
              <a:t>iborat</a:t>
            </a:r>
            <a:r>
              <a:rPr lang="en-GB" sz="2400" dirty="0"/>
              <a:t> </a:t>
            </a:r>
            <a:r>
              <a:rPr lang="en-GB" sz="2400" dirty="0" err="1"/>
              <a:t>bo‘ladi</a:t>
            </a:r>
            <a:r>
              <a:rPr lang="en-GB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7226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or bo'limi — MYMEDIC - Salomatlik va go'zallik sirlari">
            <a:extLst>
              <a:ext uri="{FF2B5EF4-FFF2-40B4-BE49-F238E27FC236}">
                <a16:creationId xmlns:a16="http://schemas.microsoft.com/office/drawing/2014/main" id="{02234C76-A579-A65B-F472-22C26AC0D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780" y="223520"/>
            <a:ext cx="9616440" cy="641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14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F829EF-EB51-41E2-DBE7-6D8B832B44A1}"/>
              </a:ext>
            </a:extLst>
          </p:cNvPr>
          <p:cNvSpPr txBox="1"/>
          <p:nvPr/>
        </p:nvSpPr>
        <p:spPr>
          <a:xfrm>
            <a:off x="834390" y="1305341"/>
            <a:ext cx="827913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4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Foydalanilgan</a:t>
            </a:r>
            <a:r>
              <a:rPr kumimoji="0" lang="en-US" alt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4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adabiyotlar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Qosimov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Q.Q. — “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Otorinolaringologiya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 (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uzsmart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/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SamMU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kollektsiyasi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PDF)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Quloq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Tomoq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Burun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kasalliklari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” — M.S. Yusupova (PDF,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Uzsmart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358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58B4C-1F57-0C5C-39E6-55E4EFBC8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Allergik</a:t>
            </a:r>
            <a:r>
              <a:rPr lang="en-GB" dirty="0"/>
              <a:t> </a:t>
            </a:r>
            <a:r>
              <a:rPr lang="en-GB" dirty="0" err="1"/>
              <a:t>rinitda</a:t>
            </a:r>
            <a:r>
              <a:rPr lang="en-GB" dirty="0"/>
              <a:t> </a:t>
            </a:r>
            <a:r>
              <a:rPr lang="en-GB" dirty="0" err="1"/>
              <a:t>glukokortikosteroidlar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846B1-2FBD-16BF-3099-094055364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err="1"/>
              <a:t>Kasallik</a:t>
            </a:r>
            <a:r>
              <a:rPr lang="en-GB" b="1" dirty="0"/>
              <a:t> </a:t>
            </a:r>
            <a:r>
              <a:rPr lang="en-GB" b="1" dirty="0" err="1"/>
              <a:t>ta’rif</a:t>
            </a:r>
            <a:r>
              <a:rPr lang="en-GB" b="1" dirty="0"/>
              <a:t>: </a:t>
            </a:r>
            <a:r>
              <a:rPr lang="en-GB" dirty="0" err="1"/>
              <a:t>Allergik</a:t>
            </a:r>
            <a:r>
              <a:rPr lang="en-GB" dirty="0"/>
              <a:t> </a:t>
            </a:r>
            <a:r>
              <a:rPr lang="en-GB" dirty="0" err="1"/>
              <a:t>rinit</a:t>
            </a:r>
            <a:r>
              <a:rPr lang="en-GB" dirty="0"/>
              <a:t> –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shilliq</a:t>
            </a:r>
            <a:r>
              <a:rPr lang="en-GB" dirty="0"/>
              <a:t> </a:t>
            </a:r>
            <a:r>
              <a:rPr lang="en-GB" dirty="0" err="1"/>
              <a:t>pardasining</a:t>
            </a:r>
            <a:r>
              <a:rPr lang="en-GB" dirty="0"/>
              <a:t> </a:t>
            </a:r>
            <a:r>
              <a:rPr lang="en-GB" dirty="0" err="1"/>
              <a:t>IgE-o‘rtacha</a:t>
            </a:r>
            <a:r>
              <a:rPr lang="en-GB" dirty="0"/>
              <a:t> </a:t>
            </a:r>
            <a:r>
              <a:rPr lang="en-GB" dirty="0" err="1"/>
              <a:t>reaksiyalangan</a:t>
            </a:r>
            <a:r>
              <a:rPr lang="en-GB" dirty="0"/>
              <a:t> </a:t>
            </a:r>
            <a:r>
              <a:rPr lang="en-GB" dirty="0" err="1"/>
              <a:t>yallig‘lanishi</a:t>
            </a:r>
            <a:r>
              <a:rPr lang="en-GB" dirty="0"/>
              <a:t> </a:t>
            </a:r>
            <a:r>
              <a:rPr lang="en-GB" dirty="0" err="1"/>
              <a:t>bo‘lib</a:t>
            </a:r>
            <a:r>
              <a:rPr lang="en-GB" dirty="0"/>
              <a:t>, </a:t>
            </a:r>
            <a:r>
              <a:rPr lang="en-GB" dirty="0" err="1"/>
              <a:t>allergenlar</a:t>
            </a:r>
            <a:r>
              <a:rPr lang="en-GB" dirty="0"/>
              <a:t> </a:t>
            </a:r>
            <a:r>
              <a:rPr lang="en-GB" dirty="0" err="1"/>
              <a:t>ta’sirida</a:t>
            </a:r>
            <a:r>
              <a:rPr lang="en-GB" dirty="0"/>
              <a:t> </a:t>
            </a:r>
            <a:r>
              <a:rPr lang="en-GB" dirty="0" err="1"/>
              <a:t>isitma</a:t>
            </a:r>
            <a:r>
              <a:rPr lang="en-GB" dirty="0"/>
              <a:t>,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qusuri</a:t>
            </a:r>
            <a:r>
              <a:rPr lang="en-GB" dirty="0"/>
              <a:t>, </a:t>
            </a:r>
            <a:r>
              <a:rPr lang="en-GB" dirty="0" err="1"/>
              <a:t>hapşırık</a:t>
            </a:r>
            <a:r>
              <a:rPr lang="en-GB" dirty="0"/>
              <a:t>,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to‘lishi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hid </a:t>
            </a:r>
            <a:r>
              <a:rPr lang="en-GB" dirty="0" err="1"/>
              <a:t>yetishmasligi</a:t>
            </a:r>
            <a:r>
              <a:rPr lang="en-GB" dirty="0"/>
              <a:t> </a:t>
            </a:r>
            <a:r>
              <a:rPr lang="en-GB" dirty="0" err="1"/>
              <a:t>kabi</a:t>
            </a:r>
            <a:r>
              <a:rPr lang="en-GB" dirty="0"/>
              <a:t> </a:t>
            </a:r>
            <a:r>
              <a:rPr lang="en-GB" dirty="0" err="1"/>
              <a:t>simptomlar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kechadi</a:t>
            </a:r>
            <a:r>
              <a:rPr lang="en-GB" dirty="0"/>
              <a:t>. </a:t>
            </a:r>
            <a:r>
              <a:rPr lang="en-GB" dirty="0" err="1"/>
              <a:t>Bolalar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kattalarda</a:t>
            </a:r>
            <a:r>
              <a:rPr lang="en-GB" dirty="0"/>
              <a:t> </a:t>
            </a:r>
            <a:r>
              <a:rPr lang="en-GB" dirty="0" err="1"/>
              <a:t>keng</a:t>
            </a:r>
            <a:r>
              <a:rPr lang="en-GB" dirty="0"/>
              <a:t> </a:t>
            </a:r>
            <a:r>
              <a:rPr lang="en-GB" dirty="0" err="1"/>
              <a:t>tarqalgan</a:t>
            </a:r>
            <a:r>
              <a:rPr lang="en-GB" dirty="0"/>
              <a:t> </a:t>
            </a:r>
            <a:r>
              <a:rPr lang="en-GB" dirty="0" err="1"/>
              <a:t>bo‘lib</a:t>
            </a:r>
            <a:r>
              <a:rPr lang="en-GB" dirty="0"/>
              <a:t>, </a:t>
            </a:r>
            <a:r>
              <a:rPr lang="en-GB" dirty="0" err="1"/>
              <a:t>sifatli</a:t>
            </a:r>
            <a:r>
              <a:rPr lang="en-GB" dirty="0"/>
              <a:t> </a:t>
            </a:r>
            <a:r>
              <a:rPr lang="en-GB" dirty="0" err="1"/>
              <a:t>hayot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ish</a:t>
            </a:r>
            <a:r>
              <a:rPr lang="en-GB" dirty="0"/>
              <a:t> </a:t>
            </a:r>
            <a:r>
              <a:rPr lang="en-GB" dirty="0" err="1"/>
              <a:t>faoliyatini</a:t>
            </a:r>
            <a:r>
              <a:rPr lang="en-GB" dirty="0"/>
              <a:t> </a:t>
            </a:r>
            <a:r>
              <a:rPr lang="en-GB" dirty="0" err="1"/>
              <a:t>pasaytiradi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b="1" dirty="0" err="1"/>
              <a:t>Glukokortikosteroidlar</a:t>
            </a:r>
            <a:r>
              <a:rPr lang="en-GB" b="1" dirty="0"/>
              <a:t> </a:t>
            </a:r>
            <a:r>
              <a:rPr lang="en-GB" b="1" dirty="0" err="1"/>
              <a:t>bilan</a:t>
            </a:r>
            <a:r>
              <a:rPr lang="en-GB" b="1" dirty="0"/>
              <a:t> </a:t>
            </a:r>
            <a:r>
              <a:rPr lang="en-GB" b="1" dirty="0" err="1"/>
              <a:t>davolash</a:t>
            </a:r>
            <a:r>
              <a:rPr lang="en-GB" b="1" dirty="0"/>
              <a:t> </a:t>
            </a:r>
            <a:r>
              <a:rPr lang="en-GB" b="1" dirty="0" err="1"/>
              <a:t>asoslari</a:t>
            </a:r>
            <a:r>
              <a:rPr lang="en-GB" b="1" dirty="0"/>
              <a:t>: </a:t>
            </a:r>
            <a:r>
              <a:rPr lang="en-GB" dirty="0" err="1"/>
              <a:t>Allergik</a:t>
            </a:r>
            <a:r>
              <a:rPr lang="en-GB" dirty="0"/>
              <a:t> </a:t>
            </a:r>
            <a:r>
              <a:rPr lang="en-GB" dirty="0" err="1"/>
              <a:t>rinitda</a:t>
            </a:r>
            <a:r>
              <a:rPr lang="en-GB" dirty="0"/>
              <a:t> </a:t>
            </a:r>
            <a:r>
              <a:rPr lang="en-GB" dirty="0" err="1"/>
              <a:t>asosiy</a:t>
            </a:r>
            <a:r>
              <a:rPr lang="en-GB" dirty="0"/>
              <a:t> </a:t>
            </a:r>
            <a:r>
              <a:rPr lang="en-GB" dirty="0" err="1"/>
              <a:t>maqsad</a:t>
            </a:r>
            <a:r>
              <a:rPr lang="en-GB" dirty="0"/>
              <a:t> – </a:t>
            </a:r>
            <a:r>
              <a:rPr lang="en-GB" dirty="0" err="1"/>
              <a:t>yallig‘lanish</a:t>
            </a:r>
            <a:r>
              <a:rPr lang="en-GB" dirty="0"/>
              <a:t> </a:t>
            </a:r>
            <a:r>
              <a:rPr lang="en-GB" dirty="0" err="1"/>
              <a:t>jarayonini</a:t>
            </a:r>
            <a:r>
              <a:rPr lang="en-GB" dirty="0"/>
              <a:t> </a:t>
            </a:r>
            <a:r>
              <a:rPr lang="en-GB" dirty="0" err="1"/>
              <a:t>bostirish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simptomlarni</a:t>
            </a:r>
            <a:r>
              <a:rPr lang="en-GB" dirty="0"/>
              <a:t> </a:t>
            </a:r>
            <a:r>
              <a:rPr lang="en-GB" dirty="0" err="1"/>
              <a:t>kamaytirish</a:t>
            </a:r>
            <a:r>
              <a:rPr lang="en-GB" dirty="0"/>
              <a:t>.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bo‘shlig‘iga</a:t>
            </a:r>
            <a:r>
              <a:rPr lang="en-GB" dirty="0"/>
              <a:t> </a:t>
            </a:r>
            <a:r>
              <a:rPr lang="en-GB" dirty="0" err="1"/>
              <a:t>purkash</a:t>
            </a:r>
            <a:r>
              <a:rPr lang="en-GB" dirty="0"/>
              <a:t> </a:t>
            </a:r>
            <a:r>
              <a:rPr lang="en-GB" dirty="0" err="1"/>
              <a:t>orqali</a:t>
            </a:r>
            <a:r>
              <a:rPr lang="en-GB" dirty="0"/>
              <a:t> </a:t>
            </a:r>
            <a:r>
              <a:rPr lang="en-GB" dirty="0" err="1"/>
              <a:t>beriladigan</a:t>
            </a:r>
            <a:r>
              <a:rPr lang="en-GB" dirty="0"/>
              <a:t> </a:t>
            </a:r>
            <a:r>
              <a:rPr lang="en-GB" dirty="0" err="1"/>
              <a:t>glukokortikosteroidlar</a:t>
            </a:r>
            <a:r>
              <a:rPr lang="en-GB" dirty="0"/>
              <a:t> (GKS)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shilliq</a:t>
            </a:r>
            <a:r>
              <a:rPr lang="en-GB" dirty="0"/>
              <a:t> </a:t>
            </a:r>
            <a:r>
              <a:rPr lang="en-GB" dirty="0" err="1"/>
              <a:t>pardasidagi</a:t>
            </a:r>
            <a:r>
              <a:rPr lang="en-GB" dirty="0"/>
              <a:t> </a:t>
            </a:r>
            <a:r>
              <a:rPr lang="en-GB" dirty="0" err="1"/>
              <a:t>limfositlar</a:t>
            </a:r>
            <a:r>
              <a:rPr lang="en-GB" dirty="0"/>
              <a:t>, mast </a:t>
            </a:r>
            <a:r>
              <a:rPr lang="en-GB" dirty="0" err="1"/>
              <a:t>hujayralar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boshqa</a:t>
            </a:r>
            <a:r>
              <a:rPr lang="en-GB" dirty="0"/>
              <a:t> </a:t>
            </a:r>
            <a:r>
              <a:rPr lang="en-GB" dirty="0" err="1"/>
              <a:t>yallig‘lanish</a:t>
            </a:r>
            <a:r>
              <a:rPr lang="en-GB" dirty="0"/>
              <a:t> </a:t>
            </a:r>
            <a:r>
              <a:rPr lang="en-GB" dirty="0" err="1"/>
              <a:t>elementlarini</a:t>
            </a:r>
            <a:r>
              <a:rPr lang="en-GB" dirty="0"/>
              <a:t> </a:t>
            </a:r>
            <a:r>
              <a:rPr lang="en-GB" dirty="0" err="1"/>
              <a:t>bostirib</a:t>
            </a:r>
            <a:r>
              <a:rPr lang="en-GB" dirty="0"/>
              <a:t>, </a:t>
            </a:r>
            <a:r>
              <a:rPr lang="en-GB" dirty="0" err="1"/>
              <a:t>histamin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sitokinlar</a:t>
            </a:r>
            <a:r>
              <a:rPr lang="en-GB" dirty="0"/>
              <a:t> </a:t>
            </a:r>
            <a:r>
              <a:rPr lang="en-GB" dirty="0" err="1"/>
              <a:t>ishlab</a:t>
            </a:r>
            <a:r>
              <a:rPr lang="en-GB" dirty="0"/>
              <a:t> </a:t>
            </a:r>
            <a:r>
              <a:rPr lang="en-GB" dirty="0" err="1"/>
              <a:t>chiqarilishini</a:t>
            </a:r>
            <a:r>
              <a:rPr lang="en-GB" dirty="0"/>
              <a:t> </a:t>
            </a:r>
            <a:r>
              <a:rPr lang="en-GB" dirty="0" err="1"/>
              <a:t>kamaytiradi</a:t>
            </a:r>
            <a:r>
              <a:rPr lang="en-GB" dirty="0"/>
              <a:t> . </a:t>
            </a:r>
            <a:r>
              <a:rPr lang="en-GB" dirty="0" err="1"/>
              <a:t>Tadqiqotlar</a:t>
            </a:r>
            <a:r>
              <a:rPr lang="en-GB" dirty="0"/>
              <a:t> </a:t>
            </a:r>
            <a:r>
              <a:rPr lang="en-GB" dirty="0" err="1"/>
              <a:t>shuni</a:t>
            </a:r>
            <a:r>
              <a:rPr lang="en-GB" dirty="0"/>
              <a:t> </a:t>
            </a:r>
            <a:r>
              <a:rPr lang="en-GB" dirty="0" err="1"/>
              <a:t>ko‘rsatadiki</a:t>
            </a:r>
            <a:r>
              <a:rPr lang="en-GB" dirty="0"/>
              <a:t>,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purkagich</a:t>
            </a:r>
            <a:r>
              <a:rPr lang="en-GB" dirty="0"/>
              <a:t> </a:t>
            </a:r>
            <a:r>
              <a:rPr lang="en-GB" dirty="0" err="1"/>
              <a:t>steroidlar</a:t>
            </a:r>
            <a:r>
              <a:rPr lang="en-GB" dirty="0"/>
              <a:t> nasal </a:t>
            </a:r>
            <a:r>
              <a:rPr lang="en-GB" dirty="0" err="1"/>
              <a:t>obstruksiyani</a:t>
            </a:r>
            <a:r>
              <a:rPr lang="en-GB" dirty="0"/>
              <a:t> </a:t>
            </a:r>
            <a:r>
              <a:rPr lang="en-GB" dirty="0" err="1"/>
              <a:t>hamda</a:t>
            </a:r>
            <a:r>
              <a:rPr lang="en-GB" dirty="0"/>
              <a:t> </a:t>
            </a:r>
            <a:r>
              <a:rPr lang="en-GB" dirty="0" err="1"/>
              <a:t>barcha</a:t>
            </a:r>
            <a:r>
              <a:rPr lang="en-GB" dirty="0"/>
              <a:t> </a:t>
            </a:r>
            <a:r>
              <a:rPr lang="en-GB" dirty="0" err="1"/>
              <a:t>asosiy</a:t>
            </a:r>
            <a:r>
              <a:rPr lang="en-GB" dirty="0"/>
              <a:t> </a:t>
            </a:r>
            <a:r>
              <a:rPr lang="en-GB" dirty="0" err="1"/>
              <a:t>simptomlarni</a:t>
            </a:r>
            <a:r>
              <a:rPr lang="en-GB" dirty="0"/>
              <a:t> </a:t>
            </a:r>
            <a:r>
              <a:rPr lang="en-GB" dirty="0" err="1"/>
              <a:t>nonsedativ</a:t>
            </a:r>
            <a:r>
              <a:rPr lang="en-GB" dirty="0"/>
              <a:t> </a:t>
            </a:r>
            <a:r>
              <a:rPr lang="en-GB" dirty="0" err="1"/>
              <a:t>antihistaminlarga</a:t>
            </a:r>
            <a:r>
              <a:rPr lang="en-GB" dirty="0"/>
              <a:t> </a:t>
            </a:r>
            <a:r>
              <a:rPr lang="en-GB" dirty="0" err="1"/>
              <a:t>qaraganda</a:t>
            </a:r>
            <a:r>
              <a:rPr lang="en-GB" dirty="0"/>
              <a:t> </a:t>
            </a:r>
            <a:r>
              <a:rPr lang="en-GB" dirty="0" err="1"/>
              <a:t>sezilarli</a:t>
            </a:r>
            <a:r>
              <a:rPr lang="en-GB" dirty="0"/>
              <a:t> </a:t>
            </a:r>
            <a:r>
              <a:rPr lang="en-GB" dirty="0" err="1"/>
              <a:t>darajada</a:t>
            </a:r>
            <a:r>
              <a:rPr lang="en-GB" dirty="0"/>
              <a:t> </a:t>
            </a:r>
            <a:r>
              <a:rPr lang="en-GB" dirty="0" err="1"/>
              <a:t>yaxshiroq</a:t>
            </a:r>
            <a:r>
              <a:rPr lang="en-GB" dirty="0"/>
              <a:t> </a:t>
            </a:r>
            <a:r>
              <a:rPr lang="en-GB" dirty="0" err="1"/>
              <a:t>kamaytiradi</a:t>
            </a:r>
            <a:r>
              <a:rPr lang="en-GB" dirty="0"/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123463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DCC9C-6C6C-8C85-CF1C-AB098F9C57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57201"/>
            <a:ext cx="10131425" cy="5334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000" b="1" dirty="0" err="1"/>
              <a:t>Ishlash</a:t>
            </a:r>
            <a:r>
              <a:rPr lang="en-GB" sz="2000" b="1" dirty="0"/>
              <a:t> </a:t>
            </a:r>
            <a:r>
              <a:rPr lang="en-GB" sz="2000" b="1" dirty="0" err="1"/>
              <a:t>mexanizmi</a:t>
            </a:r>
            <a:r>
              <a:rPr lang="en-GB" sz="2000" b="1" dirty="0"/>
              <a:t>: </a:t>
            </a:r>
            <a:r>
              <a:rPr lang="en-GB" sz="2000" dirty="0"/>
              <a:t>GKS </a:t>
            </a:r>
            <a:r>
              <a:rPr lang="en-GB" sz="2000" dirty="0" err="1"/>
              <a:t>hujayra</a:t>
            </a:r>
            <a:r>
              <a:rPr lang="en-GB" sz="2000" dirty="0"/>
              <a:t> </a:t>
            </a:r>
            <a:r>
              <a:rPr lang="en-GB" sz="2000" dirty="0" err="1"/>
              <a:t>ichidagi</a:t>
            </a:r>
            <a:r>
              <a:rPr lang="en-GB" sz="2000" dirty="0"/>
              <a:t> </a:t>
            </a:r>
            <a:r>
              <a:rPr lang="en-GB" sz="2000" dirty="0" err="1"/>
              <a:t>retseptorlarga</a:t>
            </a:r>
            <a:r>
              <a:rPr lang="en-GB" sz="2000" dirty="0"/>
              <a:t> </a:t>
            </a:r>
            <a:r>
              <a:rPr lang="en-GB" sz="2000" dirty="0" err="1"/>
              <a:t>kirib</a:t>
            </a:r>
            <a:r>
              <a:rPr lang="en-GB" sz="2000" dirty="0"/>
              <a:t>, </a:t>
            </a:r>
            <a:r>
              <a:rPr lang="en-GB" sz="2000" dirty="0" err="1"/>
              <a:t>yadroga</a:t>
            </a:r>
            <a:r>
              <a:rPr lang="en-GB" sz="2000" dirty="0"/>
              <a:t> </a:t>
            </a:r>
            <a:r>
              <a:rPr lang="en-GB" sz="2000" dirty="0" err="1"/>
              <a:t>oʻtadi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yallig‘lanish</a:t>
            </a:r>
            <a:r>
              <a:rPr lang="en-GB" sz="2000" dirty="0"/>
              <a:t> </a:t>
            </a:r>
            <a:r>
              <a:rPr lang="en-GB" sz="2000" dirty="0" err="1"/>
              <a:t>genlarini</a:t>
            </a:r>
            <a:r>
              <a:rPr lang="en-GB" sz="2000" dirty="0"/>
              <a:t> </a:t>
            </a:r>
            <a:r>
              <a:rPr lang="en-GB" sz="2000" dirty="0" err="1"/>
              <a:t>susaytiradi</a:t>
            </a:r>
            <a:r>
              <a:rPr lang="en-GB" sz="2000" dirty="0"/>
              <a:t>, IL-1, IL-6, TNF-</a:t>
            </a:r>
            <a:r>
              <a:rPr lang="el-GR" sz="2000" dirty="0"/>
              <a:t>α </a:t>
            </a:r>
            <a:r>
              <a:rPr lang="en-GB" sz="2000" dirty="0" err="1"/>
              <a:t>kabi</a:t>
            </a:r>
            <a:r>
              <a:rPr lang="en-GB" sz="2000" dirty="0"/>
              <a:t> </a:t>
            </a:r>
            <a:r>
              <a:rPr lang="en-GB" sz="2000" dirty="0" err="1"/>
              <a:t>proyallig‘lanish</a:t>
            </a:r>
            <a:r>
              <a:rPr lang="en-GB" sz="2000" dirty="0"/>
              <a:t> </a:t>
            </a:r>
            <a:r>
              <a:rPr lang="en-GB" sz="2000" dirty="0" err="1"/>
              <a:t>mediatorlari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qopkalarni</a:t>
            </a:r>
            <a:r>
              <a:rPr lang="en-GB" sz="2000" dirty="0"/>
              <a:t> </a:t>
            </a:r>
            <a:r>
              <a:rPr lang="en-GB" sz="2000" dirty="0" err="1"/>
              <a:t>kodlovchi</a:t>
            </a:r>
            <a:r>
              <a:rPr lang="en-GB" sz="2000" dirty="0"/>
              <a:t> </a:t>
            </a:r>
            <a:r>
              <a:rPr lang="en-GB" sz="2000" dirty="0" err="1"/>
              <a:t>transkripsiya</a:t>
            </a:r>
            <a:r>
              <a:rPr lang="en-GB" sz="2000" dirty="0"/>
              <a:t> </a:t>
            </a:r>
            <a:r>
              <a:rPr lang="en-GB" sz="2000" dirty="0" err="1"/>
              <a:t>tizimini</a:t>
            </a:r>
            <a:r>
              <a:rPr lang="en-GB" sz="2000" dirty="0"/>
              <a:t> </a:t>
            </a:r>
            <a:r>
              <a:rPr lang="en-GB" sz="2000" dirty="0" err="1"/>
              <a:t>bostiradi</a:t>
            </a:r>
            <a:r>
              <a:rPr lang="en-GB" sz="2000" dirty="0"/>
              <a:t>. Shu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birga</a:t>
            </a:r>
            <a:r>
              <a:rPr lang="en-GB" sz="2000" dirty="0"/>
              <a:t>, IL-10 </a:t>
            </a:r>
            <a:r>
              <a:rPr lang="en-GB" sz="2000" dirty="0" err="1"/>
              <a:t>kabi</a:t>
            </a:r>
            <a:r>
              <a:rPr lang="en-GB" sz="2000" dirty="0"/>
              <a:t> </a:t>
            </a:r>
            <a:r>
              <a:rPr lang="en-GB" sz="2000" dirty="0" err="1"/>
              <a:t>antiyallig‘lanish</a:t>
            </a:r>
            <a:r>
              <a:rPr lang="en-GB" sz="2000" dirty="0"/>
              <a:t> </a:t>
            </a:r>
            <a:r>
              <a:rPr lang="en-GB" sz="2000" dirty="0" err="1"/>
              <a:t>sitokinlarining</a:t>
            </a:r>
            <a:r>
              <a:rPr lang="en-GB" sz="2000" dirty="0"/>
              <a:t> </a:t>
            </a:r>
            <a:r>
              <a:rPr lang="en-GB" sz="2000" dirty="0" err="1"/>
              <a:t>ishlab</a:t>
            </a:r>
            <a:r>
              <a:rPr lang="en-GB" sz="2000" dirty="0"/>
              <a:t> </a:t>
            </a:r>
            <a:r>
              <a:rPr lang="en-GB" sz="2000" dirty="0" err="1"/>
              <a:t>chiqarilishini</a:t>
            </a:r>
            <a:r>
              <a:rPr lang="en-GB" sz="2000" dirty="0"/>
              <a:t> </a:t>
            </a:r>
            <a:r>
              <a:rPr lang="en-GB" sz="2000" dirty="0" err="1"/>
              <a:t>oshiradi</a:t>
            </a:r>
            <a:r>
              <a:rPr lang="en-GB" sz="2000" dirty="0"/>
              <a:t> . </a:t>
            </a:r>
            <a:r>
              <a:rPr lang="en-GB" sz="2000" dirty="0" err="1"/>
              <a:t>Bunday</a:t>
            </a:r>
            <a:r>
              <a:rPr lang="en-GB" sz="2000" dirty="0"/>
              <a:t> </a:t>
            </a:r>
            <a:r>
              <a:rPr lang="en-GB" sz="2000" dirty="0" err="1"/>
              <a:t>ta’sir</a:t>
            </a:r>
            <a:r>
              <a:rPr lang="en-GB" sz="2000" dirty="0"/>
              <a:t> </a:t>
            </a:r>
            <a:r>
              <a:rPr lang="en-GB" sz="2000" dirty="0" err="1"/>
              <a:t>natijasida</a:t>
            </a:r>
            <a:r>
              <a:rPr lang="en-GB" sz="2000" dirty="0"/>
              <a:t>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shilliq</a:t>
            </a:r>
            <a:r>
              <a:rPr lang="en-GB" sz="2000" dirty="0"/>
              <a:t> </a:t>
            </a:r>
            <a:r>
              <a:rPr lang="en-GB" sz="2000" dirty="0" err="1"/>
              <a:t>pardasidagi</a:t>
            </a:r>
            <a:r>
              <a:rPr lang="en-GB" sz="2000" dirty="0"/>
              <a:t> shish </a:t>
            </a:r>
            <a:r>
              <a:rPr lang="en-GB" sz="2000" dirty="0" err="1"/>
              <a:t>kamayib</a:t>
            </a:r>
            <a:r>
              <a:rPr lang="en-GB" sz="2000" dirty="0"/>
              <a:t>,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yo‘llari</a:t>
            </a:r>
            <a:r>
              <a:rPr lang="en-GB" sz="2000" dirty="0"/>
              <a:t> </a:t>
            </a:r>
            <a:r>
              <a:rPr lang="en-GB" sz="2000" dirty="0" err="1"/>
              <a:t>ochiladi</a:t>
            </a:r>
            <a:r>
              <a:rPr lang="en-GB" sz="2000" dirty="0"/>
              <a:t>. </a:t>
            </a:r>
          </a:p>
          <a:p>
            <a:pPr marL="0" indent="0" algn="just">
              <a:buNone/>
            </a:pPr>
            <a:endParaRPr lang="en-GB" sz="2000" dirty="0"/>
          </a:p>
          <a:p>
            <a:pPr marL="0" indent="0" algn="just">
              <a:buNone/>
            </a:pPr>
            <a:r>
              <a:rPr lang="en-GB" sz="2000" b="1" dirty="0" err="1"/>
              <a:t>Qo‘llanish</a:t>
            </a:r>
            <a:r>
              <a:rPr lang="en-GB" sz="2000" b="1" dirty="0"/>
              <a:t> </a:t>
            </a:r>
            <a:r>
              <a:rPr lang="en-GB" sz="2000" b="1" dirty="0" err="1"/>
              <a:t>shakllari</a:t>
            </a:r>
            <a:r>
              <a:rPr lang="en-GB" sz="2000" b="1" dirty="0"/>
              <a:t>: </a:t>
            </a:r>
            <a:r>
              <a:rPr lang="en-GB" sz="2000" dirty="0" err="1"/>
              <a:t>Allergik</a:t>
            </a:r>
            <a:r>
              <a:rPr lang="en-GB" sz="2000" dirty="0"/>
              <a:t> </a:t>
            </a:r>
            <a:r>
              <a:rPr lang="en-GB" sz="2000" dirty="0" err="1"/>
              <a:t>rinitda</a:t>
            </a:r>
            <a:r>
              <a:rPr lang="en-GB" sz="2000" dirty="0"/>
              <a:t> </a:t>
            </a:r>
            <a:r>
              <a:rPr lang="en-GB" sz="2000" dirty="0" err="1"/>
              <a:t>eng</a:t>
            </a:r>
            <a:r>
              <a:rPr lang="en-GB" sz="2000" dirty="0"/>
              <a:t> </a:t>
            </a:r>
            <a:r>
              <a:rPr lang="en-GB" sz="2000" dirty="0" err="1"/>
              <a:t>keng</a:t>
            </a:r>
            <a:r>
              <a:rPr lang="en-GB" sz="2000" dirty="0"/>
              <a:t> </a:t>
            </a:r>
            <a:r>
              <a:rPr lang="en-GB" sz="2000" dirty="0" err="1"/>
              <a:t>tarqalgan</a:t>
            </a:r>
            <a:r>
              <a:rPr lang="en-GB" sz="2000" dirty="0"/>
              <a:t> – </a:t>
            </a:r>
            <a:r>
              <a:rPr lang="en-GB" sz="2000" dirty="0" err="1"/>
              <a:t>burun</a:t>
            </a:r>
            <a:r>
              <a:rPr lang="en-GB" sz="2000" dirty="0"/>
              <a:t> </a:t>
            </a:r>
            <a:r>
              <a:rPr lang="en-GB" sz="2000" dirty="0" err="1"/>
              <a:t>purkagich</a:t>
            </a:r>
            <a:r>
              <a:rPr lang="en-GB" sz="2000" dirty="0"/>
              <a:t> </a:t>
            </a:r>
            <a:r>
              <a:rPr lang="en-GB" sz="2000" dirty="0" err="1"/>
              <a:t>shaklidagi</a:t>
            </a:r>
            <a:r>
              <a:rPr lang="en-GB" sz="2000" dirty="0"/>
              <a:t> </a:t>
            </a:r>
            <a:r>
              <a:rPr lang="en-GB" sz="2000" dirty="0" err="1"/>
              <a:t>intranazal</a:t>
            </a:r>
            <a:r>
              <a:rPr lang="en-GB" sz="2000" dirty="0"/>
              <a:t> GKS (</a:t>
            </a:r>
            <a:r>
              <a:rPr lang="en-GB" sz="2000" dirty="0" err="1"/>
              <a:t>mometazon</a:t>
            </a:r>
            <a:r>
              <a:rPr lang="en-GB" sz="2000" dirty="0"/>
              <a:t>, </a:t>
            </a:r>
            <a:r>
              <a:rPr lang="en-GB" sz="2000" dirty="0" err="1"/>
              <a:t>furoat</a:t>
            </a:r>
            <a:r>
              <a:rPr lang="en-GB" sz="2000" dirty="0"/>
              <a:t>, </a:t>
            </a:r>
            <a:r>
              <a:rPr lang="en-GB" sz="2000" dirty="0" err="1"/>
              <a:t>beklometazon</a:t>
            </a:r>
            <a:r>
              <a:rPr lang="en-GB" sz="2000" dirty="0"/>
              <a:t> </a:t>
            </a:r>
            <a:r>
              <a:rPr lang="en-GB" sz="2000" dirty="0" err="1"/>
              <a:t>va</a:t>
            </a:r>
            <a:r>
              <a:rPr lang="en-GB" sz="2000" dirty="0"/>
              <a:t> </a:t>
            </a:r>
            <a:r>
              <a:rPr lang="en-GB" sz="2000" dirty="0" err="1"/>
              <a:t>boshqalar</a:t>
            </a:r>
            <a:r>
              <a:rPr lang="en-GB" sz="2000" dirty="0"/>
              <a:t>). </a:t>
            </a:r>
            <a:r>
              <a:rPr lang="en-GB" sz="2000" dirty="0" err="1"/>
              <a:t>Og‘izdan</a:t>
            </a:r>
            <a:r>
              <a:rPr lang="en-GB" sz="2000" dirty="0"/>
              <a:t> </a:t>
            </a:r>
            <a:r>
              <a:rPr lang="en-GB" sz="2000" dirty="0" err="1"/>
              <a:t>qabul</a:t>
            </a:r>
            <a:r>
              <a:rPr lang="en-GB" sz="2000" dirty="0"/>
              <a:t> </a:t>
            </a:r>
            <a:r>
              <a:rPr lang="en-GB" sz="2000" dirty="0" err="1"/>
              <a:t>qilinadigan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sistemik</a:t>
            </a:r>
            <a:r>
              <a:rPr lang="en-GB" sz="2000" dirty="0"/>
              <a:t> (</a:t>
            </a:r>
            <a:r>
              <a:rPr lang="en-GB" sz="2000" dirty="0" err="1"/>
              <a:t>inyeksiya</a:t>
            </a:r>
            <a:r>
              <a:rPr lang="en-GB" sz="2000" dirty="0"/>
              <a:t>) GKS </a:t>
            </a:r>
            <a:r>
              <a:rPr lang="en-GB" sz="2000" dirty="0" err="1"/>
              <a:t>faqat</a:t>
            </a:r>
            <a:r>
              <a:rPr lang="en-GB" sz="2000" dirty="0"/>
              <a:t> </a:t>
            </a:r>
            <a:r>
              <a:rPr lang="en-GB" sz="2000" dirty="0" err="1"/>
              <a:t>og‘ir</a:t>
            </a:r>
            <a:r>
              <a:rPr lang="en-GB" sz="2000" dirty="0"/>
              <a:t> </a:t>
            </a:r>
            <a:r>
              <a:rPr lang="en-GB" sz="2000" dirty="0" err="1"/>
              <a:t>kechadigan</a:t>
            </a:r>
            <a:r>
              <a:rPr lang="en-GB" sz="2000" dirty="0"/>
              <a:t> </a:t>
            </a:r>
            <a:r>
              <a:rPr lang="en-GB" sz="2000" dirty="0" err="1"/>
              <a:t>holatlarda</a:t>
            </a:r>
            <a:r>
              <a:rPr lang="en-GB" sz="2000" dirty="0"/>
              <a:t> </a:t>
            </a:r>
            <a:r>
              <a:rPr lang="en-GB" sz="2000" dirty="0" err="1"/>
              <a:t>yoki</a:t>
            </a:r>
            <a:r>
              <a:rPr lang="en-GB" sz="2000" dirty="0"/>
              <a:t> </a:t>
            </a:r>
            <a:r>
              <a:rPr lang="en-GB" sz="2000" dirty="0" err="1"/>
              <a:t>boshqa</a:t>
            </a:r>
            <a:r>
              <a:rPr lang="en-GB" sz="2000" dirty="0"/>
              <a:t> </a:t>
            </a:r>
            <a:r>
              <a:rPr lang="en-GB" sz="2000" dirty="0" err="1"/>
              <a:t>simptomlar</a:t>
            </a:r>
            <a:r>
              <a:rPr lang="en-GB" sz="2000" dirty="0"/>
              <a:t> </a:t>
            </a:r>
            <a:r>
              <a:rPr lang="en-GB" sz="2000" dirty="0" err="1"/>
              <a:t>bilan</a:t>
            </a:r>
            <a:r>
              <a:rPr lang="en-GB" sz="2000" dirty="0"/>
              <a:t> </a:t>
            </a:r>
            <a:r>
              <a:rPr lang="en-GB" sz="2000" dirty="0" err="1"/>
              <a:t>birga</a:t>
            </a:r>
            <a:r>
              <a:rPr lang="en-GB" sz="2000" dirty="0"/>
              <a:t> </a:t>
            </a:r>
            <a:r>
              <a:rPr lang="en-GB" sz="2000" dirty="0" err="1"/>
              <a:t>bo‘lganda</a:t>
            </a:r>
            <a:r>
              <a:rPr lang="en-GB" sz="2000" dirty="0"/>
              <a:t> </a:t>
            </a:r>
            <a:r>
              <a:rPr lang="en-GB" sz="2000" dirty="0" err="1"/>
              <a:t>qo‘llanadi</a:t>
            </a:r>
            <a:r>
              <a:rPr lang="en-GB" sz="2000" dirty="0"/>
              <a:t>. </a:t>
            </a:r>
            <a:r>
              <a:rPr lang="en-GB" sz="2000" dirty="0" err="1"/>
              <a:t>Intranazal</a:t>
            </a:r>
            <a:r>
              <a:rPr lang="en-GB" sz="2000" dirty="0"/>
              <a:t> </a:t>
            </a:r>
            <a:r>
              <a:rPr lang="en-GB" sz="2000" dirty="0" err="1"/>
              <a:t>purkagichlar</a:t>
            </a:r>
            <a:r>
              <a:rPr lang="en-GB" sz="2000" dirty="0"/>
              <a:t> </a:t>
            </a:r>
            <a:r>
              <a:rPr lang="en-GB" sz="2000" dirty="0" err="1"/>
              <a:t>mahalliy</a:t>
            </a:r>
            <a:r>
              <a:rPr lang="en-GB" sz="2000" dirty="0"/>
              <a:t> </a:t>
            </a:r>
            <a:r>
              <a:rPr lang="en-GB" sz="2000" dirty="0" err="1"/>
              <a:t>ta’siri</a:t>
            </a:r>
            <a:r>
              <a:rPr lang="en-GB" sz="2000" dirty="0"/>
              <a:t> </a:t>
            </a:r>
            <a:r>
              <a:rPr lang="en-GB" sz="2000" dirty="0" err="1"/>
              <a:t>kuchli</a:t>
            </a:r>
            <a:r>
              <a:rPr lang="en-GB" sz="2000" dirty="0"/>
              <a:t> </a:t>
            </a:r>
            <a:r>
              <a:rPr lang="en-GB" sz="2000" dirty="0" err="1"/>
              <a:t>bo‘lib</a:t>
            </a:r>
            <a:r>
              <a:rPr lang="en-GB" sz="2000" dirty="0"/>
              <a:t>, </a:t>
            </a:r>
            <a:r>
              <a:rPr lang="en-GB" sz="2000" dirty="0" err="1"/>
              <a:t>umumiy</a:t>
            </a:r>
            <a:r>
              <a:rPr lang="en-GB" sz="2000" dirty="0"/>
              <a:t> </a:t>
            </a:r>
            <a:r>
              <a:rPr lang="en-GB" sz="2000" dirty="0" err="1"/>
              <a:t>ta’sir</a:t>
            </a:r>
            <a:r>
              <a:rPr lang="en-GB" sz="2000" dirty="0"/>
              <a:t> </a:t>
            </a:r>
            <a:r>
              <a:rPr lang="en-GB" sz="2000" dirty="0" err="1"/>
              <a:t>kamroq</a:t>
            </a:r>
            <a:r>
              <a:rPr lang="en-GB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51863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extLst>
              <a:ext uri="{FF2B5EF4-FFF2-40B4-BE49-F238E27FC236}">
                <a16:creationId xmlns:a16="http://schemas.microsoft.com/office/drawing/2014/main" id="{A7AD11E3-CE18-15ED-3756-13FEF75E5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" y="360045"/>
            <a:ext cx="10911840" cy="613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613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3E9A1-8F5E-5D32-92DA-523E79142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7170"/>
            <a:ext cx="11064239" cy="63779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b="1" dirty="0" err="1"/>
              <a:t>Dalillarga</a:t>
            </a:r>
            <a:r>
              <a:rPr lang="en-GB" b="1" dirty="0"/>
              <a:t> </a:t>
            </a:r>
            <a:r>
              <a:rPr lang="en-GB" b="1" dirty="0" err="1"/>
              <a:t>asoslangan</a:t>
            </a:r>
            <a:r>
              <a:rPr lang="en-GB" b="1" dirty="0"/>
              <a:t> </a:t>
            </a:r>
            <a:r>
              <a:rPr lang="en-GB" b="1" dirty="0" err="1"/>
              <a:t>foydalilik</a:t>
            </a:r>
            <a:r>
              <a:rPr lang="en-GB" b="1" dirty="0"/>
              <a:t>: </a:t>
            </a:r>
            <a:r>
              <a:rPr lang="en-GB" dirty="0" err="1"/>
              <a:t>Tadqiqotlar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klinik</a:t>
            </a:r>
            <a:r>
              <a:rPr lang="en-GB" dirty="0"/>
              <a:t> </a:t>
            </a:r>
            <a:r>
              <a:rPr lang="en-GB" dirty="0" err="1"/>
              <a:t>qo‘llanma</a:t>
            </a:r>
            <a:r>
              <a:rPr lang="en-GB" dirty="0"/>
              <a:t> (</a:t>
            </a:r>
            <a:r>
              <a:rPr lang="en-GB" dirty="0" err="1"/>
              <a:t>masalan</a:t>
            </a:r>
            <a:r>
              <a:rPr lang="en-GB" dirty="0"/>
              <a:t>, ARIA) </a:t>
            </a:r>
            <a:r>
              <a:rPr lang="en-GB" dirty="0" err="1"/>
              <a:t>koʻrsatadiki</a:t>
            </a:r>
            <a:r>
              <a:rPr lang="en-GB" dirty="0"/>
              <a:t>, </a:t>
            </a:r>
            <a:r>
              <a:rPr lang="en-GB" dirty="0" err="1"/>
              <a:t>moderat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og‘ir</a:t>
            </a:r>
            <a:r>
              <a:rPr lang="en-GB" dirty="0"/>
              <a:t> </a:t>
            </a:r>
            <a:r>
              <a:rPr lang="en-GB" dirty="0" err="1"/>
              <a:t>allergik</a:t>
            </a:r>
            <a:r>
              <a:rPr lang="en-GB" dirty="0"/>
              <a:t> </a:t>
            </a:r>
            <a:r>
              <a:rPr lang="en-GB" dirty="0" err="1"/>
              <a:t>rinitda</a:t>
            </a:r>
            <a:r>
              <a:rPr lang="en-GB" dirty="0"/>
              <a:t>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steroidlari</a:t>
            </a:r>
            <a:r>
              <a:rPr lang="en-GB" dirty="0"/>
              <a:t> </a:t>
            </a:r>
            <a:r>
              <a:rPr lang="en-GB" dirty="0" err="1"/>
              <a:t>birinchi</a:t>
            </a:r>
            <a:r>
              <a:rPr lang="en-GB" dirty="0"/>
              <a:t> </a:t>
            </a:r>
            <a:r>
              <a:rPr lang="en-GB" dirty="0" err="1"/>
              <a:t>tanlov</a:t>
            </a:r>
            <a:r>
              <a:rPr lang="en-GB" dirty="0"/>
              <a:t> </a:t>
            </a:r>
            <a:r>
              <a:rPr lang="en-GB" dirty="0" err="1"/>
              <a:t>davolashdir</a:t>
            </a:r>
            <a:r>
              <a:rPr lang="en-GB" dirty="0"/>
              <a:t> . GKS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davolangan</a:t>
            </a:r>
            <a:r>
              <a:rPr lang="en-GB" dirty="0"/>
              <a:t> </a:t>
            </a:r>
            <a:r>
              <a:rPr lang="en-GB" dirty="0" err="1"/>
              <a:t>bemorlarning</a:t>
            </a:r>
            <a:r>
              <a:rPr lang="en-GB" dirty="0"/>
              <a:t> </a:t>
            </a:r>
            <a:r>
              <a:rPr lang="en-GB" dirty="0" err="1"/>
              <a:t>aksariyatida</a:t>
            </a:r>
            <a:r>
              <a:rPr lang="en-GB" dirty="0"/>
              <a:t> </a:t>
            </a:r>
            <a:r>
              <a:rPr lang="en-GB" dirty="0" err="1"/>
              <a:t>simptomlar</a:t>
            </a:r>
            <a:r>
              <a:rPr lang="en-GB" dirty="0"/>
              <a:t> </a:t>
            </a:r>
            <a:r>
              <a:rPr lang="en-GB" dirty="0" err="1"/>
              <a:t>yaxshilanadi</a:t>
            </a:r>
            <a:r>
              <a:rPr lang="en-GB" dirty="0"/>
              <a:t>; </a:t>
            </a:r>
            <a:r>
              <a:rPr lang="en-GB" dirty="0" err="1"/>
              <a:t>masalan</a:t>
            </a:r>
            <a:r>
              <a:rPr lang="en-GB" dirty="0"/>
              <a:t>, </a:t>
            </a:r>
            <a:r>
              <a:rPr lang="en-GB" dirty="0" err="1"/>
              <a:t>randomizatsiyalangan</a:t>
            </a:r>
            <a:r>
              <a:rPr lang="en-GB" dirty="0"/>
              <a:t> </a:t>
            </a:r>
            <a:r>
              <a:rPr lang="en-GB" dirty="0" err="1"/>
              <a:t>izlanishlarda</a:t>
            </a:r>
            <a:r>
              <a:rPr lang="en-GB" dirty="0"/>
              <a:t>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steroidlari</a:t>
            </a:r>
            <a:r>
              <a:rPr lang="en-GB" dirty="0"/>
              <a:t> </a:t>
            </a:r>
            <a:r>
              <a:rPr lang="en-GB" dirty="0" err="1"/>
              <a:t>antihistaminlarga</a:t>
            </a:r>
            <a:r>
              <a:rPr lang="en-GB" dirty="0"/>
              <a:t> </a:t>
            </a:r>
            <a:r>
              <a:rPr lang="en-GB" dirty="0" err="1"/>
              <a:t>nisbatan</a:t>
            </a:r>
            <a:r>
              <a:rPr lang="en-GB" dirty="0"/>
              <a:t> </a:t>
            </a:r>
            <a:r>
              <a:rPr lang="en-GB" dirty="0" err="1"/>
              <a:t>simptomlarni</a:t>
            </a:r>
            <a:r>
              <a:rPr lang="en-GB" dirty="0"/>
              <a:t> </a:t>
            </a:r>
            <a:r>
              <a:rPr lang="en-GB" dirty="0" err="1"/>
              <a:t>sezilarli</a:t>
            </a:r>
            <a:r>
              <a:rPr lang="en-GB" dirty="0"/>
              <a:t> </a:t>
            </a:r>
            <a:r>
              <a:rPr lang="en-GB" dirty="0" err="1"/>
              <a:t>kamaytirgan</a:t>
            </a:r>
            <a:r>
              <a:rPr lang="en-GB" dirty="0"/>
              <a:t> (nasal </a:t>
            </a:r>
            <a:r>
              <a:rPr lang="en-GB" dirty="0" err="1"/>
              <a:t>qanash</a:t>
            </a:r>
            <a:r>
              <a:rPr lang="en-GB" dirty="0"/>
              <a:t>, </a:t>
            </a:r>
            <a:r>
              <a:rPr lang="en-GB" dirty="0" err="1"/>
              <a:t>hapşırış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to‘lishi</a:t>
            </a:r>
            <a:r>
              <a:rPr lang="en-GB" dirty="0"/>
              <a:t>) . </a:t>
            </a:r>
            <a:r>
              <a:rPr lang="en-GB" dirty="0" err="1"/>
              <a:t>Odatda</a:t>
            </a:r>
            <a:r>
              <a:rPr lang="en-GB" dirty="0"/>
              <a:t>, </a:t>
            </a:r>
            <a:r>
              <a:rPr lang="en-GB" dirty="0" err="1"/>
              <a:t>bemor</a:t>
            </a:r>
            <a:r>
              <a:rPr lang="en-GB" dirty="0"/>
              <a:t> </a:t>
            </a:r>
            <a:r>
              <a:rPr lang="en-GB" dirty="0" err="1"/>
              <a:t>kundalik</a:t>
            </a:r>
            <a:r>
              <a:rPr lang="en-GB" dirty="0"/>
              <a:t> </a:t>
            </a:r>
            <a:r>
              <a:rPr lang="en-GB" dirty="0" err="1"/>
              <a:t>rejimda</a:t>
            </a:r>
            <a:r>
              <a:rPr lang="en-GB" dirty="0"/>
              <a:t> </a:t>
            </a:r>
            <a:r>
              <a:rPr lang="en-GB" dirty="0" err="1"/>
              <a:t>muntazam</a:t>
            </a:r>
            <a:r>
              <a:rPr lang="en-GB" dirty="0"/>
              <a:t> </a:t>
            </a:r>
            <a:r>
              <a:rPr lang="en-GB" dirty="0" err="1"/>
              <a:t>purkagichni</a:t>
            </a:r>
            <a:r>
              <a:rPr lang="en-GB" dirty="0"/>
              <a:t> </a:t>
            </a:r>
            <a:r>
              <a:rPr lang="en-GB" dirty="0" err="1"/>
              <a:t>ishlatishi</a:t>
            </a:r>
            <a:r>
              <a:rPr lang="en-GB" dirty="0"/>
              <a:t> </a:t>
            </a:r>
            <a:r>
              <a:rPr lang="en-GB" dirty="0" err="1"/>
              <a:t>tavsiya</a:t>
            </a:r>
            <a:r>
              <a:rPr lang="en-GB" dirty="0"/>
              <a:t> </a:t>
            </a:r>
            <a:r>
              <a:rPr lang="en-GB" dirty="0" err="1"/>
              <a:t>etiladi</a:t>
            </a:r>
            <a:r>
              <a:rPr lang="en-GB" dirty="0"/>
              <a:t>. 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r>
              <a:rPr lang="en-GB" b="1" dirty="0" err="1"/>
              <a:t>Mumkin</a:t>
            </a:r>
            <a:r>
              <a:rPr lang="en-GB" b="1" dirty="0"/>
              <a:t> </a:t>
            </a:r>
            <a:r>
              <a:rPr lang="en-GB" b="1" dirty="0" err="1"/>
              <a:t>bo‘lgan</a:t>
            </a:r>
            <a:r>
              <a:rPr lang="en-GB" b="1" dirty="0"/>
              <a:t> </a:t>
            </a:r>
            <a:r>
              <a:rPr lang="en-GB" b="1" dirty="0" err="1"/>
              <a:t>nojo‘ya</a:t>
            </a:r>
            <a:r>
              <a:rPr lang="en-GB" b="1" dirty="0"/>
              <a:t> </a:t>
            </a:r>
            <a:r>
              <a:rPr lang="en-GB" b="1" dirty="0" err="1"/>
              <a:t>ta’sirlar</a:t>
            </a:r>
            <a:r>
              <a:rPr lang="en-GB" dirty="0"/>
              <a:t>: </a:t>
            </a:r>
            <a:r>
              <a:rPr lang="en-GB" dirty="0" err="1"/>
              <a:t>Intranazal</a:t>
            </a:r>
            <a:r>
              <a:rPr lang="en-GB" dirty="0"/>
              <a:t> </a:t>
            </a:r>
            <a:r>
              <a:rPr lang="en-GB" dirty="0" err="1"/>
              <a:t>steroidlar</a:t>
            </a:r>
            <a:r>
              <a:rPr lang="en-GB" dirty="0"/>
              <a:t> </a:t>
            </a:r>
            <a:r>
              <a:rPr lang="en-GB" dirty="0" err="1"/>
              <a:t>asosan</a:t>
            </a:r>
            <a:r>
              <a:rPr lang="en-GB" dirty="0"/>
              <a:t> </a:t>
            </a:r>
            <a:r>
              <a:rPr lang="en-GB" dirty="0" err="1"/>
              <a:t>mahalliy</a:t>
            </a:r>
            <a:r>
              <a:rPr lang="en-GB" dirty="0"/>
              <a:t> </a:t>
            </a:r>
            <a:r>
              <a:rPr lang="en-GB" dirty="0" err="1"/>
              <a:t>nojo‘ya</a:t>
            </a:r>
            <a:r>
              <a:rPr lang="en-GB" dirty="0"/>
              <a:t> </a:t>
            </a:r>
            <a:r>
              <a:rPr lang="en-GB" dirty="0" err="1"/>
              <a:t>ta’sirga</a:t>
            </a:r>
            <a:r>
              <a:rPr lang="en-GB" dirty="0"/>
              <a:t> </a:t>
            </a:r>
            <a:r>
              <a:rPr lang="en-GB" dirty="0" err="1"/>
              <a:t>ega</a:t>
            </a:r>
            <a:r>
              <a:rPr lang="en-GB" dirty="0"/>
              <a:t>. Eng </a:t>
            </a:r>
            <a:r>
              <a:rPr lang="en-GB" dirty="0" err="1"/>
              <a:t>ko‘p</a:t>
            </a:r>
            <a:r>
              <a:rPr lang="en-GB" dirty="0"/>
              <a:t> </a:t>
            </a:r>
            <a:r>
              <a:rPr lang="en-GB" dirty="0" err="1"/>
              <a:t>uchraydiganlari</a:t>
            </a:r>
            <a:r>
              <a:rPr lang="en-GB" dirty="0"/>
              <a:t> –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quruqligi</a:t>
            </a:r>
            <a:r>
              <a:rPr lang="en-GB" dirty="0"/>
              <a:t>, oz </a:t>
            </a:r>
            <a:r>
              <a:rPr lang="en-GB" dirty="0" err="1"/>
              <a:t>miqdorda</a:t>
            </a:r>
            <a:r>
              <a:rPr lang="en-GB" dirty="0"/>
              <a:t> </a:t>
            </a:r>
            <a:r>
              <a:rPr lang="en-GB" dirty="0" err="1"/>
              <a:t>qon</a:t>
            </a:r>
            <a:r>
              <a:rPr lang="en-GB" dirty="0"/>
              <a:t> </a:t>
            </a:r>
            <a:r>
              <a:rPr lang="en-GB" dirty="0" err="1"/>
              <a:t>ketishi</a:t>
            </a:r>
            <a:r>
              <a:rPr lang="en-GB" dirty="0"/>
              <a:t> (</a:t>
            </a:r>
            <a:r>
              <a:rPr lang="en-GB" dirty="0" err="1"/>
              <a:t>epistaksis</a:t>
            </a:r>
            <a:r>
              <a:rPr lang="en-GB" dirty="0"/>
              <a:t>),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shilliq</a:t>
            </a:r>
            <a:r>
              <a:rPr lang="en-GB" dirty="0"/>
              <a:t> </a:t>
            </a:r>
            <a:r>
              <a:rPr lang="en-GB" dirty="0" err="1"/>
              <a:t>pardasining</a:t>
            </a:r>
            <a:r>
              <a:rPr lang="en-GB" dirty="0"/>
              <a:t> </a:t>
            </a:r>
            <a:r>
              <a:rPr lang="en-GB" dirty="0" err="1"/>
              <a:t>qichishi</a:t>
            </a:r>
            <a:r>
              <a:rPr lang="en-GB" dirty="0"/>
              <a:t> </a:t>
            </a:r>
            <a:r>
              <a:rPr lang="en-GB" dirty="0" err="1"/>
              <a:t>yoki</a:t>
            </a:r>
            <a:r>
              <a:rPr lang="en-GB" dirty="0"/>
              <a:t> </a:t>
            </a:r>
            <a:r>
              <a:rPr lang="en-GB" dirty="0" err="1"/>
              <a:t>yallig‘lanishi</a:t>
            </a:r>
            <a:r>
              <a:rPr lang="en-GB" dirty="0"/>
              <a:t> . </a:t>
            </a:r>
            <a:r>
              <a:rPr lang="en-GB" dirty="0" err="1"/>
              <a:t>Kuchli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uzoq</a:t>
            </a:r>
            <a:r>
              <a:rPr lang="en-GB" dirty="0"/>
              <a:t> </a:t>
            </a:r>
            <a:r>
              <a:rPr lang="en-GB" dirty="0" err="1"/>
              <a:t>muddatli</a:t>
            </a:r>
            <a:r>
              <a:rPr lang="en-GB" dirty="0"/>
              <a:t> </a:t>
            </a:r>
            <a:r>
              <a:rPr lang="en-GB" dirty="0" err="1"/>
              <a:t>purkashlarda</a:t>
            </a:r>
            <a:r>
              <a:rPr lang="en-GB" dirty="0"/>
              <a:t> </a:t>
            </a:r>
            <a:r>
              <a:rPr lang="en-GB" dirty="0" err="1"/>
              <a:t>jiddiroq</a:t>
            </a:r>
            <a:r>
              <a:rPr lang="en-GB" dirty="0"/>
              <a:t> </a:t>
            </a:r>
            <a:r>
              <a:rPr lang="en-GB" dirty="0" err="1"/>
              <a:t>oqibat</a:t>
            </a:r>
            <a:r>
              <a:rPr lang="en-GB" dirty="0"/>
              <a:t> –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pardasining</a:t>
            </a:r>
            <a:r>
              <a:rPr lang="en-GB" dirty="0"/>
              <a:t> </a:t>
            </a:r>
            <a:r>
              <a:rPr lang="en-GB" dirty="0" err="1"/>
              <a:t>yirtilishi</a:t>
            </a:r>
            <a:r>
              <a:rPr lang="en-GB" dirty="0"/>
              <a:t> </a:t>
            </a:r>
            <a:r>
              <a:rPr lang="en-GB" dirty="0" err="1"/>
              <a:t>ehtimoli</a:t>
            </a:r>
            <a:r>
              <a:rPr lang="en-GB" dirty="0"/>
              <a:t> </a:t>
            </a:r>
            <a:r>
              <a:rPr lang="en-GB" dirty="0" err="1"/>
              <a:t>mavjud</a:t>
            </a:r>
            <a:r>
              <a:rPr lang="en-GB" dirty="0"/>
              <a:t>. </a:t>
            </a:r>
            <a:r>
              <a:rPr lang="en-GB" dirty="0" err="1"/>
              <a:t>Sistemik</a:t>
            </a:r>
            <a:r>
              <a:rPr lang="en-GB" dirty="0"/>
              <a:t> GKS (</a:t>
            </a:r>
            <a:r>
              <a:rPr lang="en-GB" dirty="0" err="1"/>
              <a:t>kuchli</a:t>
            </a:r>
            <a:r>
              <a:rPr lang="en-GB" dirty="0"/>
              <a:t> </a:t>
            </a:r>
            <a:r>
              <a:rPr lang="en-GB" dirty="0" err="1"/>
              <a:t>og‘iz</a:t>
            </a:r>
            <a:r>
              <a:rPr lang="en-GB" dirty="0"/>
              <a:t> </a:t>
            </a:r>
            <a:r>
              <a:rPr lang="en-GB" dirty="0" err="1"/>
              <a:t>preparatlari</a:t>
            </a:r>
            <a:r>
              <a:rPr lang="en-GB" dirty="0"/>
              <a:t>) </a:t>
            </a:r>
            <a:r>
              <a:rPr lang="en-GB" dirty="0" err="1"/>
              <a:t>esa</a:t>
            </a:r>
            <a:r>
              <a:rPr lang="en-GB" dirty="0"/>
              <a:t> </a:t>
            </a:r>
            <a:r>
              <a:rPr lang="en-GB" dirty="0" err="1"/>
              <a:t>giperglikemiya</a:t>
            </a:r>
            <a:r>
              <a:rPr lang="en-GB" dirty="0"/>
              <a:t>, </a:t>
            </a:r>
            <a:r>
              <a:rPr lang="en-GB" dirty="0" err="1"/>
              <a:t>osteoporoz</a:t>
            </a:r>
            <a:r>
              <a:rPr lang="en-GB" dirty="0"/>
              <a:t>, </a:t>
            </a:r>
            <a:r>
              <a:rPr lang="en-GB" dirty="0" err="1"/>
              <a:t>gipotireoidizm</a:t>
            </a:r>
            <a:r>
              <a:rPr lang="en-GB" dirty="0"/>
              <a:t>, </a:t>
            </a:r>
            <a:r>
              <a:rPr lang="en-GB" dirty="0" err="1"/>
              <a:t>ko‘z</a:t>
            </a:r>
            <a:r>
              <a:rPr lang="en-GB" dirty="0"/>
              <a:t> </a:t>
            </a:r>
            <a:r>
              <a:rPr lang="en-GB" dirty="0" err="1"/>
              <a:t>bosimi</a:t>
            </a:r>
            <a:r>
              <a:rPr lang="en-GB" dirty="0"/>
              <a:t> </a:t>
            </a:r>
            <a:r>
              <a:rPr lang="en-GB" dirty="0" err="1"/>
              <a:t>ko‘tarilishi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immunosupressiya</a:t>
            </a:r>
            <a:r>
              <a:rPr lang="en-GB" dirty="0"/>
              <a:t> </a:t>
            </a:r>
            <a:r>
              <a:rPr lang="en-GB" dirty="0" err="1"/>
              <a:t>kabi</a:t>
            </a:r>
            <a:r>
              <a:rPr lang="en-GB" dirty="0"/>
              <a:t> yon </a:t>
            </a:r>
            <a:r>
              <a:rPr lang="en-GB" dirty="0" err="1"/>
              <a:t>ta’sirlar</a:t>
            </a:r>
            <a:r>
              <a:rPr lang="en-GB" dirty="0"/>
              <a:t> </a:t>
            </a:r>
            <a:r>
              <a:rPr lang="en-GB" dirty="0" err="1"/>
              <a:t>keltirib</a:t>
            </a:r>
            <a:r>
              <a:rPr lang="en-GB" dirty="0"/>
              <a:t> </a:t>
            </a:r>
            <a:r>
              <a:rPr lang="en-GB" dirty="0" err="1"/>
              <a:t>chiqarishi</a:t>
            </a:r>
            <a:r>
              <a:rPr lang="en-GB" dirty="0"/>
              <a:t> </a:t>
            </a:r>
            <a:r>
              <a:rPr lang="en-GB" dirty="0" err="1"/>
              <a:t>mumkin</a:t>
            </a:r>
            <a:r>
              <a:rPr lang="en-GB" dirty="0"/>
              <a:t>. </a:t>
            </a:r>
          </a:p>
          <a:p>
            <a:pPr marL="0" indent="0" algn="just">
              <a:buNone/>
            </a:pPr>
            <a:endParaRPr lang="en-GB" dirty="0"/>
          </a:p>
          <a:p>
            <a:pPr marL="0" indent="0" algn="just">
              <a:buNone/>
            </a:pPr>
            <a:r>
              <a:rPr lang="en-GB" b="1" dirty="0" err="1"/>
              <a:t>Amaliy</a:t>
            </a:r>
            <a:r>
              <a:rPr lang="en-GB" b="1" dirty="0"/>
              <a:t> </a:t>
            </a:r>
            <a:r>
              <a:rPr lang="en-GB" b="1" dirty="0" err="1"/>
              <a:t>tavsiyalar</a:t>
            </a:r>
            <a:r>
              <a:rPr lang="en-GB" b="1" dirty="0"/>
              <a:t>: </a:t>
            </a:r>
            <a:r>
              <a:rPr lang="en-GB" dirty="0" err="1"/>
              <a:t>Burun</a:t>
            </a:r>
            <a:r>
              <a:rPr lang="en-GB" dirty="0"/>
              <a:t> </a:t>
            </a:r>
            <a:r>
              <a:rPr lang="en-GB" dirty="0" err="1"/>
              <a:t>steroidlarini</a:t>
            </a:r>
            <a:r>
              <a:rPr lang="en-GB" dirty="0"/>
              <a:t> </a:t>
            </a:r>
            <a:r>
              <a:rPr lang="en-GB" dirty="0" err="1"/>
              <a:t>kechayu</a:t>
            </a:r>
            <a:r>
              <a:rPr lang="en-GB" dirty="0"/>
              <a:t> </a:t>
            </a:r>
            <a:r>
              <a:rPr lang="en-GB" dirty="0" err="1"/>
              <a:t>kunduz</a:t>
            </a:r>
            <a:r>
              <a:rPr lang="en-GB" dirty="0"/>
              <a:t> </a:t>
            </a:r>
            <a:r>
              <a:rPr lang="en-GB" dirty="0" err="1"/>
              <a:t>muntazam</a:t>
            </a:r>
            <a:r>
              <a:rPr lang="en-GB" dirty="0"/>
              <a:t> </a:t>
            </a:r>
            <a:r>
              <a:rPr lang="en-GB" dirty="0" err="1"/>
              <a:t>qo‘llash</a:t>
            </a:r>
            <a:r>
              <a:rPr lang="en-GB" dirty="0"/>
              <a:t> </a:t>
            </a:r>
            <a:r>
              <a:rPr lang="en-GB" dirty="0" err="1"/>
              <a:t>kerak</a:t>
            </a:r>
            <a:r>
              <a:rPr lang="en-GB" dirty="0"/>
              <a:t>. </a:t>
            </a:r>
            <a:r>
              <a:rPr lang="en-GB" dirty="0" err="1"/>
              <a:t>Purkagichni</a:t>
            </a:r>
            <a:r>
              <a:rPr lang="en-GB" dirty="0"/>
              <a:t> </a:t>
            </a:r>
            <a:r>
              <a:rPr lang="en-GB" dirty="0" err="1"/>
              <a:t>ishlatishda</a:t>
            </a:r>
            <a:r>
              <a:rPr lang="en-GB" dirty="0"/>
              <a:t> </a:t>
            </a:r>
            <a:r>
              <a:rPr lang="en-GB" dirty="0" err="1"/>
              <a:t>boshni</a:t>
            </a:r>
            <a:r>
              <a:rPr lang="en-GB" dirty="0"/>
              <a:t> </a:t>
            </a:r>
            <a:r>
              <a:rPr lang="en-GB" dirty="0" err="1"/>
              <a:t>to‘g‘ri</a:t>
            </a:r>
            <a:r>
              <a:rPr lang="en-GB" dirty="0"/>
              <a:t> </a:t>
            </a:r>
            <a:r>
              <a:rPr lang="en-GB" dirty="0" err="1"/>
              <a:t>burish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pastga</a:t>
            </a:r>
            <a:r>
              <a:rPr lang="en-GB" dirty="0"/>
              <a:t> </a:t>
            </a:r>
            <a:r>
              <a:rPr lang="en-GB" dirty="0" err="1"/>
              <a:t>qarab</a:t>
            </a:r>
            <a:r>
              <a:rPr lang="en-GB" dirty="0"/>
              <a:t> </a:t>
            </a:r>
            <a:r>
              <a:rPr lang="en-GB" dirty="0" err="1"/>
              <a:t>purkash</a:t>
            </a:r>
            <a:r>
              <a:rPr lang="en-GB" dirty="0"/>
              <a:t>, </a:t>
            </a:r>
            <a:r>
              <a:rPr lang="en-GB" dirty="0" err="1"/>
              <a:t>og‘iz</a:t>
            </a:r>
            <a:r>
              <a:rPr lang="en-GB" dirty="0"/>
              <a:t> </a:t>
            </a:r>
            <a:r>
              <a:rPr lang="en-GB" dirty="0" err="1"/>
              <a:t>orqali</a:t>
            </a:r>
            <a:r>
              <a:rPr lang="en-GB" dirty="0"/>
              <a:t> </a:t>
            </a:r>
            <a:r>
              <a:rPr lang="en-GB" dirty="0" err="1"/>
              <a:t>chuqur</a:t>
            </a:r>
            <a:r>
              <a:rPr lang="en-GB" dirty="0"/>
              <a:t> </a:t>
            </a:r>
            <a:r>
              <a:rPr lang="en-GB" dirty="0" err="1"/>
              <a:t>nafas</a:t>
            </a:r>
            <a:r>
              <a:rPr lang="en-GB" dirty="0"/>
              <a:t> </a:t>
            </a:r>
            <a:r>
              <a:rPr lang="en-GB" dirty="0" err="1"/>
              <a:t>olish</a:t>
            </a:r>
            <a:r>
              <a:rPr lang="en-GB" dirty="0"/>
              <a:t> </a:t>
            </a:r>
            <a:r>
              <a:rPr lang="en-GB" dirty="0" err="1"/>
              <a:t>kasallik</a:t>
            </a:r>
            <a:r>
              <a:rPr lang="en-GB" dirty="0"/>
              <a:t> </a:t>
            </a:r>
            <a:r>
              <a:rPr lang="en-GB" dirty="0" err="1"/>
              <a:t>simptomlarini</a:t>
            </a:r>
            <a:r>
              <a:rPr lang="en-GB" dirty="0"/>
              <a:t> </a:t>
            </a:r>
            <a:r>
              <a:rPr lang="en-GB" dirty="0" err="1"/>
              <a:t>yengillashtirishga</a:t>
            </a:r>
            <a:r>
              <a:rPr lang="en-GB" dirty="0"/>
              <a:t> </a:t>
            </a:r>
            <a:r>
              <a:rPr lang="en-GB" dirty="0" err="1"/>
              <a:t>yordam</a:t>
            </a:r>
            <a:r>
              <a:rPr lang="en-GB" dirty="0"/>
              <a:t> </a:t>
            </a:r>
            <a:r>
              <a:rPr lang="en-GB" dirty="0" err="1"/>
              <a:t>beradi</a:t>
            </a:r>
            <a:r>
              <a:rPr lang="en-GB" dirty="0"/>
              <a:t>. </a:t>
            </a:r>
            <a:r>
              <a:rPr lang="en-GB" dirty="0" err="1"/>
              <a:t>Preparatlarni</a:t>
            </a:r>
            <a:r>
              <a:rPr lang="en-GB" dirty="0"/>
              <a:t> </a:t>
            </a:r>
            <a:r>
              <a:rPr lang="en-GB" dirty="0" err="1"/>
              <a:t>uzoq</a:t>
            </a:r>
            <a:r>
              <a:rPr lang="en-GB" dirty="0"/>
              <a:t> </a:t>
            </a:r>
            <a:r>
              <a:rPr lang="en-GB" dirty="0" err="1"/>
              <a:t>muddatli</a:t>
            </a:r>
            <a:r>
              <a:rPr lang="en-GB" dirty="0"/>
              <a:t> </a:t>
            </a:r>
            <a:r>
              <a:rPr lang="en-GB" dirty="0" err="1"/>
              <a:t>ishlatishda</a:t>
            </a:r>
            <a:r>
              <a:rPr lang="en-GB" dirty="0"/>
              <a:t> </a:t>
            </a:r>
            <a:r>
              <a:rPr lang="en-GB" dirty="0" err="1"/>
              <a:t>shifokor</a:t>
            </a:r>
            <a:r>
              <a:rPr lang="en-GB" dirty="0"/>
              <a:t> </a:t>
            </a:r>
            <a:r>
              <a:rPr lang="en-GB" dirty="0" err="1"/>
              <a:t>ko‘rigidan</a:t>
            </a:r>
            <a:r>
              <a:rPr lang="en-GB" dirty="0"/>
              <a:t> </a:t>
            </a:r>
            <a:r>
              <a:rPr lang="en-GB" dirty="0" err="1"/>
              <a:t>oʻtish</a:t>
            </a:r>
            <a:r>
              <a:rPr lang="en-GB" dirty="0"/>
              <a:t> </a:t>
            </a:r>
            <a:r>
              <a:rPr lang="en-GB" dirty="0" err="1"/>
              <a:t>tavsiya</a:t>
            </a:r>
            <a:r>
              <a:rPr lang="en-GB" dirty="0"/>
              <a:t> </a:t>
            </a:r>
            <a:r>
              <a:rPr lang="en-GB" dirty="0" err="1"/>
              <a:t>etiladi</a:t>
            </a:r>
            <a:r>
              <a:rPr lang="en-GB" dirty="0"/>
              <a:t>. Eng </a:t>
            </a:r>
            <a:r>
              <a:rPr lang="en-GB" dirty="0" err="1"/>
              <a:t>maqbul</a:t>
            </a:r>
            <a:r>
              <a:rPr lang="en-GB" dirty="0"/>
              <a:t> </a:t>
            </a:r>
            <a:r>
              <a:rPr lang="en-GB" dirty="0" err="1"/>
              <a:t>usul</a:t>
            </a:r>
            <a:r>
              <a:rPr lang="en-GB" dirty="0"/>
              <a:t> – </a:t>
            </a:r>
            <a:r>
              <a:rPr lang="en-GB" dirty="0" err="1"/>
              <a:t>allergolog</a:t>
            </a:r>
            <a:r>
              <a:rPr lang="en-GB" dirty="0"/>
              <a:t> </a:t>
            </a:r>
            <a:r>
              <a:rPr lang="en-GB" dirty="0" err="1"/>
              <a:t>yoki</a:t>
            </a:r>
            <a:r>
              <a:rPr lang="en-GB" dirty="0"/>
              <a:t> LOR </a:t>
            </a:r>
            <a:r>
              <a:rPr lang="en-GB" dirty="0" err="1"/>
              <a:t>shifokori</a:t>
            </a:r>
            <a:r>
              <a:rPr lang="en-GB" dirty="0"/>
              <a:t> </a:t>
            </a:r>
            <a:r>
              <a:rPr lang="en-GB" dirty="0" err="1"/>
              <a:t>tavsiyasiga</a:t>
            </a:r>
            <a:r>
              <a:rPr lang="en-GB" dirty="0"/>
              <a:t> </a:t>
            </a:r>
            <a:r>
              <a:rPr lang="en-GB" dirty="0" err="1"/>
              <a:t>binoan</a:t>
            </a:r>
            <a:r>
              <a:rPr lang="en-GB" dirty="0"/>
              <a:t> </a:t>
            </a:r>
            <a:r>
              <a:rPr lang="en-GB" dirty="0" err="1"/>
              <a:t>dozani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muddatni</a:t>
            </a:r>
            <a:r>
              <a:rPr lang="en-GB" dirty="0"/>
              <a:t> </a:t>
            </a:r>
            <a:r>
              <a:rPr lang="en-GB" dirty="0" err="1"/>
              <a:t>aniqlashdir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05298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F7118-2E74-435C-E384-37F620F3B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Faringit</a:t>
            </a:r>
            <a:r>
              <a:rPr lang="en-GB" dirty="0"/>
              <a:t> (</a:t>
            </a:r>
            <a:r>
              <a:rPr lang="en-GB" dirty="0" err="1"/>
              <a:t>tomak</a:t>
            </a:r>
            <a:r>
              <a:rPr lang="en-GB" dirty="0"/>
              <a:t> </a:t>
            </a:r>
            <a:r>
              <a:rPr lang="en-GB" dirty="0" err="1"/>
              <a:t>shilliq</a:t>
            </a:r>
            <a:r>
              <a:rPr lang="en-GB" dirty="0"/>
              <a:t> </a:t>
            </a:r>
            <a:r>
              <a:rPr lang="en-GB" dirty="0" err="1"/>
              <a:t>pardasi</a:t>
            </a:r>
            <a:r>
              <a:rPr lang="en-GB" dirty="0"/>
              <a:t> </a:t>
            </a:r>
            <a:r>
              <a:rPr lang="en-GB" dirty="0" err="1"/>
              <a:t>yallig‘lanishi</a:t>
            </a:r>
            <a:r>
              <a:rPr lang="en-GB" dirty="0"/>
              <a:t>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61CE5-527F-3241-F666-F56F00663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err="1"/>
              <a:t>Kasallik</a:t>
            </a:r>
            <a:r>
              <a:rPr lang="en-GB" b="1" dirty="0"/>
              <a:t> </a:t>
            </a:r>
            <a:r>
              <a:rPr lang="en-GB" b="1" dirty="0" err="1"/>
              <a:t>ta’rif</a:t>
            </a:r>
            <a:r>
              <a:rPr lang="en-GB" b="1" dirty="0"/>
              <a:t>: </a:t>
            </a:r>
            <a:r>
              <a:rPr lang="en-GB" dirty="0" err="1"/>
              <a:t>Faringit</a:t>
            </a:r>
            <a:r>
              <a:rPr lang="en-GB" dirty="0"/>
              <a:t> – </a:t>
            </a:r>
            <a:r>
              <a:rPr lang="en-GB" dirty="0" err="1"/>
              <a:t>tomoqning</a:t>
            </a:r>
            <a:r>
              <a:rPr lang="en-GB" dirty="0"/>
              <a:t> </a:t>
            </a:r>
            <a:r>
              <a:rPr lang="en-GB" dirty="0" err="1"/>
              <a:t>farenks</a:t>
            </a:r>
            <a:r>
              <a:rPr lang="en-GB" dirty="0"/>
              <a:t> </a:t>
            </a:r>
            <a:r>
              <a:rPr lang="en-GB" dirty="0" err="1"/>
              <a:t>bo‘limidagi</a:t>
            </a:r>
            <a:r>
              <a:rPr lang="en-GB" dirty="0"/>
              <a:t> </a:t>
            </a:r>
            <a:r>
              <a:rPr lang="en-GB" dirty="0" err="1"/>
              <a:t>yallig‘lanish</a:t>
            </a:r>
            <a:r>
              <a:rPr lang="en-GB" dirty="0"/>
              <a:t> </a:t>
            </a:r>
            <a:r>
              <a:rPr lang="en-GB" dirty="0" err="1"/>
              <a:t>bo‘lib</a:t>
            </a:r>
            <a:r>
              <a:rPr lang="en-GB" dirty="0"/>
              <a:t>, </a:t>
            </a:r>
            <a:r>
              <a:rPr lang="en-GB" dirty="0" err="1"/>
              <a:t>ko‘pincha</a:t>
            </a:r>
            <a:r>
              <a:rPr lang="en-GB" dirty="0"/>
              <a:t> </a:t>
            </a:r>
            <a:r>
              <a:rPr lang="en-GB" dirty="0" err="1"/>
              <a:t>virusli</a:t>
            </a:r>
            <a:r>
              <a:rPr lang="en-GB" dirty="0"/>
              <a:t> </a:t>
            </a:r>
            <a:r>
              <a:rPr lang="en-GB" dirty="0" err="1"/>
              <a:t>infeksiyalar</a:t>
            </a:r>
            <a:r>
              <a:rPr lang="en-GB" dirty="0"/>
              <a:t> (</a:t>
            </a:r>
            <a:r>
              <a:rPr lang="en-GB" dirty="0" err="1"/>
              <a:t>gripp</a:t>
            </a:r>
            <a:r>
              <a:rPr lang="en-GB" dirty="0"/>
              <a:t>, </a:t>
            </a:r>
            <a:r>
              <a:rPr lang="en-GB" dirty="0" err="1"/>
              <a:t>shamollash</a:t>
            </a:r>
            <a:r>
              <a:rPr lang="en-GB" dirty="0"/>
              <a:t>) </a:t>
            </a:r>
            <a:r>
              <a:rPr lang="en-GB" dirty="0" err="1"/>
              <a:t>yoki</a:t>
            </a:r>
            <a:r>
              <a:rPr lang="en-GB" dirty="0"/>
              <a:t> </a:t>
            </a:r>
            <a:r>
              <a:rPr lang="en-GB" dirty="0" err="1"/>
              <a:t>bakterial</a:t>
            </a:r>
            <a:r>
              <a:rPr lang="en-GB" dirty="0"/>
              <a:t> (</a:t>
            </a:r>
            <a:r>
              <a:rPr lang="en-GB" dirty="0" err="1"/>
              <a:t>streptokokk</a:t>
            </a:r>
            <a:r>
              <a:rPr lang="en-GB" dirty="0"/>
              <a:t>) </a:t>
            </a:r>
            <a:r>
              <a:rPr lang="en-GB" dirty="0" err="1"/>
              <a:t>sababli</a:t>
            </a:r>
            <a:r>
              <a:rPr lang="en-GB" dirty="0"/>
              <a:t> </a:t>
            </a:r>
            <a:r>
              <a:rPr lang="en-GB" dirty="0" err="1"/>
              <a:t>yuzaga</a:t>
            </a:r>
            <a:r>
              <a:rPr lang="en-GB" dirty="0"/>
              <a:t> </a:t>
            </a:r>
            <a:r>
              <a:rPr lang="en-GB" dirty="0" err="1"/>
              <a:t>keladi</a:t>
            </a:r>
            <a:r>
              <a:rPr lang="en-GB" dirty="0"/>
              <a:t>. </a:t>
            </a:r>
            <a:r>
              <a:rPr lang="en-GB" dirty="0" err="1"/>
              <a:t>Belgilari</a:t>
            </a:r>
            <a:r>
              <a:rPr lang="en-GB" dirty="0"/>
              <a:t> –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og‘rig‘i</a:t>
            </a:r>
            <a:r>
              <a:rPr lang="en-GB" dirty="0"/>
              <a:t>, </a:t>
            </a:r>
            <a:r>
              <a:rPr lang="en-GB" dirty="0" err="1"/>
              <a:t>yutish</a:t>
            </a:r>
            <a:r>
              <a:rPr lang="en-GB" dirty="0"/>
              <a:t> </a:t>
            </a:r>
            <a:r>
              <a:rPr lang="en-GB" dirty="0" err="1"/>
              <a:t>qiyinligi</a:t>
            </a:r>
            <a:r>
              <a:rPr lang="en-GB" dirty="0"/>
              <a:t>, </a:t>
            </a:r>
            <a:r>
              <a:rPr lang="en-GB" dirty="0" err="1"/>
              <a:t>yallig‘lanishli</a:t>
            </a:r>
            <a:r>
              <a:rPr lang="en-GB" dirty="0"/>
              <a:t>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qizarishi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harorat</a:t>
            </a:r>
            <a:r>
              <a:rPr lang="en-GB" dirty="0"/>
              <a:t> </a:t>
            </a:r>
            <a:r>
              <a:rPr lang="en-GB" dirty="0" err="1"/>
              <a:t>ortishi</a:t>
            </a:r>
            <a:r>
              <a:rPr lang="en-GB" dirty="0"/>
              <a:t>. </a:t>
            </a:r>
            <a:r>
              <a:rPr lang="en-GB" dirty="0" err="1"/>
              <a:t>Kattalar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bolalarda</a:t>
            </a:r>
            <a:r>
              <a:rPr lang="en-GB" dirty="0"/>
              <a:t> </a:t>
            </a:r>
            <a:r>
              <a:rPr lang="en-GB" dirty="0" err="1"/>
              <a:t>keng</a:t>
            </a:r>
            <a:r>
              <a:rPr lang="en-GB" dirty="0"/>
              <a:t> </a:t>
            </a:r>
            <a:r>
              <a:rPr lang="en-GB" dirty="0" err="1"/>
              <a:t>tarqalgan</a:t>
            </a:r>
            <a:r>
              <a:rPr lang="en-GB" dirty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err="1"/>
              <a:t>Glukokortikosteroidlar</a:t>
            </a:r>
            <a:r>
              <a:rPr lang="en-GB" b="1" dirty="0"/>
              <a:t> </a:t>
            </a:r>
            <a:r>
              <a:rPr lang="en-GB" b="1" dirty="0" err="1"/>
              <a:t>bilan</a:t>
            </a:r>
            <a:r>
              <a:rPr lang="en-GB" b="1" dirty="0"/>
              <a:t> </a:t>
            </a:r>
            <a:r>
              <a:rPr lang="en-GB" b="1" dirty="0" err="1"/>
              <a:t>davolash</a:t>
            </a:r>
            <a:r>
              <a:rPr lang="en-GB" b="1" dirty="0"/>
              <a:t> </a:t>
            </a:r>
            <a:r>
              <a:rPr lang="en-GB" b="1" dirty="0" err="1"/>
              <a:t>asoslari</a:t>
            </a:r>
            <a:r>
              <a:rPr lang="en-GB" b="1" dirty="0"/>
              <a:t>: </a:t>
            </a:r>
            <a:r>
              <a:rPr lang="en-GB" dirty="0" err="1"/>
              <a:t>Faringitda</a:t>
            </a:r>
            <a:r>
              <a:rPr lang="en-GB" dirty="0"/>
              <a:t> </a:t>
            </a:r>
            <a:r>
              <a:rPr lang="en-GB" dirty="0" err="1"/>
              <a:t>asosan</a:t>
            </a:r>
            <a:r>
              <a:rPr lang="en-GB" dirty="0"/>
              <a:t> </a:t>
            </a:r>
            <a:r>
              <a:rPr lang="en-GB" dirty="0" err="1"/>
              <a:t>yallig‘lanishdan</a:t>
            </a:r>
            <a:r>
              <a:rPr lang="en-GB" dirty="0"/>
              <a:t> </a:t>
            </a:r>
            <a:r>
              <a:rPr lang="en-GB" dirty="0" err="1"/>
              <a:t>kelib</a:t>
            </a:r>
            <a:r>
              <a:rPr lang="en-GB" dirty="0"/>
              <a:t> </a:t>
            </a:r>
            <a:r>
              <a:rPr lang="en-GB" dirty="0" err="1"/>
              <a:t>chiqadigan</a:t>
            </a:r>
            <a:r>
              <a:rPr lang="en-GB" dirty="0"/>
              <a:t>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og‘rig‘ini</a:t>
            </a:r>
            <a:r>
              <a:rPr lang="en-GB" dirty="0"/>
              <a:t> </a:t>
            </a:r>
            <a:r>
              <a:rPr lang="en-GB" dirty="0" err="1"/>
              <a:t>kamaytirish</a:t>
            </a:r>
            <a:r>
              <a:rPr lang="en-GB" dirty="0"/>
              <a:t> </a:t>
            </a:r>
            <a:r>
              <a:rPr lang="en-GB" dirty="0" err="1"/>
              <a:t>muhim</a:t>
            </a:r>
            <a:r>
              <a:rPr lang="en-GB" dirty="0"/>
              <a:t>. GKS </a:t>
            </a:r>
            <a:r>
              <a:rPr lang="en-GB" dirty="0" err="1"/>
              <a:t>yallig‘lanishni</a:t>
            </a:r>
            <a:r>
              <a:rPr lang="en-GB" dirty="0"/>
              <a:t> </a:t>
            </a:r>
            <a:r>
              <a:rPr lang="en-GB" dirty="0" err="1"/>
              <a:t>bostirib</a:t>
            </a:r>
            <a:r>
              <a:rPr lang="en-GB" dirty="0"/>
              <a:t>,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pardasi</a:t>
            </a:r>
            <a:r>
              <a:rPr lang="en-GB" dirty="0"/>
              <a:t> </a:t>
            </a:r>
            <a:r>
              <a:rPr lang="en-GB" dirty="0" err="1"/>
              <a:t>shishishini</a:t>
            </a:r>
            <a:r>
              <a:rPr lang="en-GB" dirty="0"/>
              <a:t> </a:t>
            </a:r>
            <a:r>
              <a:rPr lang="en-GB" dirty="0" err="1"/>
              <a:t>kamaytiradi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bemorning</a:t>
            </a:r>
            <a:r>
              <a:rPr lang="en-GB" dirty="0"/>
              <a:t> </a:t>
            </a:r>
            <a:r>
              <a:rPr lang="en-GB" dirty="0" err="1"/>
              <a:t>og‘riq</a:t>
            </a:r>
            <a:r>
              <a:rPr lang="en-GB" dirty="0"/>
              <a:t> </a:t>
            </a:r>
            <a:r>
              <a:rPr lang="en-GB" dirty="0" err="1"/>
              <a:t>qoldiruvchi</a:t>
            </a:r>
            <a:r>
              <a:rPr lang="en-GB" dirty="0"/>
              <a:t> </a:t>
            </a:r>
            <a:r>
              <a:rPr lang="en-GB" dirty="0" err="1"/>
              <a:t>dori</a:t>
            </a:r>
            <a:r>
              <a:rPr lang="en-GB" dirty="0"/>
              <a:t> </a:t>
            </a:r>
            <a:r>
              <a:rPr lang="en-GB" dirty="0" err="1"/>
              <a:t>talabi</a:t>
            </a:r>
            <a:r>
              <a:rPr lang="en-GB" dirty="0"/>
              <a:t> </a:t>
            </a:r>
            <a:r>
              <a:rPr lang="en-GB" dirty="0" err="1"/>
              <a:t>pasayadi</a:t>
            </a:r>
            <a:r>
              <a:rPr lang="en-GB" dirty="0"/>
              <a:t>. </a:t>
            </a:r>
            <a:r>
              <a:rPr lang="en-GB" dirty="0" err="1"/>
              <a:t>Odatda</a:t>
            </a:r>
            <a:r>
              <a:rPr lang="en-GB" dirty="0"/>
              <a:t> </a:t>
            </a:r>
            <a:r>
              <a:rPr lang="en-GB" dirty="0" err="1"/>
              <a:t>standart</a:t>
            </a:r>
            <a:r>
              <a:rPr lang="en-GB" dirty="0"/>
              <a:t> </a:t>
            </a:r>
            <a:r>
              <a:rPr lang="en-GB" dirty="0" err="1"/>
              <a:t>parhez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birga</a:t>
            </a:r>
            <a:r>
              <a:rPr lang="en-GB" dirty="0"/>
              <a:t> (</a:t>
            </a:r>
            <a:r>
              <a:rPr lang="en-GB" dirty="0" err="1"/>
              <a:t>nistatin</a:t>
            </a:r>
            <a:r>
              <a:rPr lang="en-GB" dirty="0"/>
              <a:t> </a:t>
            </a:r>
            <a:r>
              <a:rPr lang="en-GB" dirty="0" err="1"/>
              <a:t>dori</a:t>
            </a:r>
            <a:r>
              <a:rPr lang="en-GB" dirty="0"/>
              <a:t>, </a:t>
            </a:r>
            <a:r>
              <a:rPr lang="en-GB" dirty="0" err="1"/>
              <a:t>antibiotiklar</a:t>
            </a:r>
            <a:r>
              <a:rPr lang="en-GB" dirty="0"/>
              <a:t>, </a:t>
            </a:r>
            <a:r>
              <a:rPr lang="en-GB" dirty="0" err="1"/>
              <a:t>og‘riq</a:t>
            </a:r>
            <a:r>
              <a:rPr lang="en-GB" dirty="0"/>
              <a:t> </a:t>
            </a:r>
            <a:r>
              <a:rPr lang="en-GB" dirty="0" err="1"/>
              <a:t>qoldiruvchi</a:t>
            </a:r>
            <a:r>
              <a:rPr lang="en-GB" dirty="0"/>
              <a:t> </a:t>
            </a:r>
            <a:r>
              <a:rPr lang="en-GB" dirty="0" err="1"/>
              <a:t>vositalar</a:t>
            </a:r>
            <a:r>
              <a:rPr lang="en-GB" dirty="0"/>
              <a:t>) </a:t>
            </a:r>
            <a:r>
              <a:rPr lang="en-GB" dirty="0" err="1"/>
              <a:t>kortikosteroidlar</a:t>
            </a:r>
            <a:r>
              <a:rPr lang="en-GB" dirty="0"/>
              <a:t> </a:t>
            </a:r>
            <a:r>
              <a:rPr lang="en-GB" dirty="0" err="1"/>
              <a:t>qo‘shimcha</a:t>
            </a:r>
            <a:r>
              <a:rPr lang="en-GB" dirty="0"/>
              <a:t> </a:t>
            </a:r>
            <a:r>
              <a:rPr lang="en-GB" dirty="0" err="1"/>
              <a:t>ravishda</a:t>
            </a:r>
            <a:r>
              <a:rPr lang="en-GB" dirty="0"/>
              <a:t> </a:t>
            </a:r>
            <a:r>
              <a:rPr lang="en-GB" dirty="0" err="1"/>
              <a:t>qo‘llanadi</a:t>
            </a:r>
            <a:r>
              <a:rPr lang="en-GB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158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1ABE0-5B2E-9F13-E5E2-9920ED326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548640"/>
            <a:ext cx="10131425" cy="601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 err="1"/>
              <a:t>Ishlash</a:t>
            </a:r>
            <a:r>
              <a:rPr lang="en-GB" b="1" dirty="0"/>
              <a:t> </a:t>
            </a:r>
            <a:r>
              <a:rPr lang="en-GB" b="1" dirty="0" err="1"/>
              <a:t>mexanizmi</a:t>
            </a:r>
            <a:r>
              <a:rPr lang="en-GB" b="1" dirty="0"/>
              <a:t>:</a:t>
            </a:r>
            <a:r>
              <a:rPr lang="en-GB" dirty="0"/>
              <a:t> GKS </a:t>
            </a:r>
            <a:r>
              <a:rPr lang="en-GB" dirty="0" err="1"/>
              <a:t>sistemik</a:t>
            </a:r>
            <a:r>
              <a:rPr lang="en-GB" dirty="0"/>
              <a:t> </a:t>
            </a:r>
            <a:r>
              <a:rPr lang="en-GB" dirty="0" err="1"/>
              <a:t>ta’sir</a:t>
            </a:r>
            <a:r>
              <a:rPr lang="en-GB" dirty="0"/>
              <a:t> </a:t>
            </a:r>
            <a:r>
              <a:rPr lang="en-GB" dirty="0" err="1"/>
              <a:t>qilib</a:t>
            </a:r>
            <a:r>
              <a:rPr lang="en-GB" dirty="0"/>
              <a:t>, </a:t>
            </a:r>
            <a:r>
              <a:rPr lang="en-GB" dirty="0" err="1"/>
              <a:t>limfositlar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fagotsitlarni</a:t>
            </a:r>
            <a:r>
              <a:rPr lang="en-GB" dirty="0"/>
              <a:t> </a:t>
            </a:r>
            <a:r>
              <a:rPr lang="en-GB" dirty="0" err="1"/>
              <a:t>faoliyatini</a:t>
            </a:r>
            <a:r>
              <a:rPr lang="en-GB" dirty="0"/>
              <a:t> </a:t>
            </a:r>
            <a:r>
              <a:rPr lang="en-GB" dirty="0" err="1"/>
              <a:t>susaytiradi</a:t>
            </a:r>
            <a:r>
              <a:rPr lang="en-GB" dirty="0"/>
              <a:t>, </a:t>
            </a:r>
            <a:r>
              <a:rPr lang="en-GB" dirty="0" err="1"/>
              <a:t>proyallig‘lanish</a:t>
            </a:r>
            <a:r>
              <a:rPr lang="en-GB" dirty="0"/>
              <a:t> </a:t>
            </a:r>
            <a:r>
              <a:rPr lang="en-GB" dirty="0" err="1"/>
              <a:t>sitokinlari</a:t>
            </a:r>
            <a:r>
              <a:rPr lang="en-GB" dirty="0"/>
              <a:t> (</a:t>
            </a:r>
            <a:r>
              <a:rPr lang="en-GB" dirty="0" err="1"/>
              <a:t>masalan</a:t>
            </a:r>
            <a:r>
              <a:rPr lang="en-GB" dirty="0"/>
              <a:t>, interleykin-1, interleykin-6, TNF-</a:t>
            </a:r>
            <a:r>
              <a:rPr lang="el-GR" dirty="0"/>
              <a:t>α)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prostaglandinlar</a:t>
            </a:r>
            <a:r>
              <a:rPr lang="en-GB" dirty="0"/>
              <a:t> </a:t>
            </a:r>
            <a:r>
              <a:rPr lang="en-GB" dirty="0" err="1"/>
              <a:t>sintezini</a:t>
            </a:r>
            <a:r>
              <a:rPr lang="en-GB" dirty="0"/>
              <a:t> </a:t>
            </a:r>
            <a:r>
              <a:rPr lang="en-GB" dirty="0" err="1"/>
              <a:t>kamaytiradi</a:t>
            </a:r>
            <a:r>
              <a:rPr lang="en-GB" dirty="0"/>
              <a:t>. Shu </a:t>
            </a:r>
            <a:r>
              <a:rPr lang="en-GB" dirty="0" err="1"/>
              <a:t>sababdan</a:t>
            </a:r>
            <a:r>
              <a:rPr lang="en-GB" dirty="0"/>
              <a:t> </a:t>
            </a:r>
            <a:r>
              <a:rPr lang="en-GB" dirty="0" err="1"/>
              <a:t>tomoqdagi</a:t>
            </a:r>
            <a:r>
              <a:rPr lang="en-GB" dirty="0"/>
              <a:t> </a:t>
            </a:r>
            <a:r>
              <a:rPr lang="en-GB" dirty="0" err="1"/>
              <a:t>yallig‘lanish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shish </a:t>
            </a:r>
            <a:r>
              <a:rPr lang="en-GB" dirty="0" err="1"/>
              <a:t>kamayadi</a:t>
            </a:r>
            <a:r>
              <a:rPr lang="en-GB" dirty="0"/>
              <a:t>,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og‘rig‘ini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bezovtalikni</a:t>
            </a:r>
            <a:r>
              <a:rPr lang="en-GB" dirty="0"/>
              <a:t> </a:t>
            </a:r>
            <a:r>
              <a:rPr lang="en-GB" dirty="0" err="1"/>
              <a:t>o‘chirishga</a:t>
            </a:r>
            <a:r>
              <a:rPr lang="en-GB" dirty="0"/>
              <a:t> </a:t>
            </a:r>
            <a:r>
              <a:rPr lang="en-GB" dirty="0" err="1"/>
              <a:t>yordam</a:t>
            </a:r>
            <a:r>
              <a:rPr lang="en-GB" dirty="0"/>
              <a:t> </a:t>
            </a:r>
            <a:r>
              <a:rPr lang="en-GB" dirty="0" err="1"/>
              <a:t>beradi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b="1" dirty="0" err="1"/>
              <a:t>Qo‘llanish</a:t>
            </a:r>
            <a:r>
              <a:rPr lang="en-GB" b="1" dirty="0"/>
              <a:t> </a:t>
            </a:r>
            <a:r>
              <a:rPr lang="en-GB" b="1" dirty="0" err="1"/>
              <a:t>shakllari</a:t>
            </a:r>
            <a:r>
              <a:rPr lang="en-GB" b="1" dirty="0"/>
              <a:t>: </a:t>
            </a:r>
            <a:r>
              <a:rPr lang="en-GB" dirty="0" err="1"/>
              <a:t>Faringitda</a:t>
            </a:r>
            <a:r>
              <a:rPr lang="en-GB" dirty="0"/>
              <a:t> GKS </a:t>
            </a:r>
            <a:r>
              <a:rPr lang="en-GB" dirty="0" err="1"/>
              <a:t>og‘iz</a:t>
            </a:r>
            <a:r>
              <a:rPr lang="en-GB" dirty="0"/>
              <a:t> </a:t>
            </a:r>
            <a:r>
              <a:rPr lang="en-GB" dirty="0" err="1"/>
              <a:t>orqali</a:t>
            </a:r>
            <a:r>
              <a:rPr lang="en-GB" dirty="0"/>
              <a:t> </a:t>
            </a:r>
            <a:r>
              <a:rPr lang="en-GB" dirty="0" err="1"/>
              <a:t>kapsul</a:t>
            </a:r>
            <a:r>
              <a:rPr lang="en-GB" dirty="0"/>
              <a:t> </a:t>
            </a:r>
            <a:r>
              <a:rPr lang="en-GB" dirty="0" err="1"/>
              <a:t>yoki</a:t>
            </a:r>
            <a:r>
              <a:rPr lang="en-GB" dirty="0"/>
              <a:t> </a:t>
            </a:r>
            <a:r>
              <a:rPr lang="en-GB" dirty="0" err="1"/>
              <a:t>suyuqlik</a:t>
            </a:r>
            <a:r>
              <a:rPr lang="en-GB" dirty="0"/>
              <a:t> (</a:t>
            </a:r>
            <a:r>
              <a:rPr lang="en-GB" dirty="0" err="1"/>
              <a:t>tabletkalar</a:t>
            </a:r>
            <a:r>
              <a:rPr lang="en-GB" dirty="0"/>
              <a:t>) </a:t>
            </a:r>
            <a:r>
              <a:rPr lang="en-GB" dirty="0" err="1"/>
              <a:t>ko‘rinishida</a:t>
            </a:r>
            <a:r>
              <a:rPr lang="en-GB" dirty="0"/>
              <a:t>, </a:t>
            </a:r>
            <a:r>
              <a:rPr lang="en-GB" dirty="0" err="1"/>
              <a:t>ba’zida</a:t>
            </a:r>
            <a:r>
              <a:rPr lang="en-GB" dirty="0"/>
              <a:t> </a:t>
            </a:r>
            <a:r>
              <a:rPr lang="en-GB" dirty="0" err="1"/>
              <a:t>mushak</a:t>
            </a:r>
            <a:r>
              <a:rPr lang="en-GB" dirty="0"/>
              <a:t> </a:t>
            </a:r>
            <a:r>
              <a:rPr lang="en-GB" dirty="0" err="1"/>
              <a:t>ichiga</a:t>
            </a:r>
            <a:r>
              <a:rPr lang="en-GB" dirty="0"/>
              <a:t> (</a:t>
            </a:r>
            <a:r>
              <a:rPr lang="en-GB" dirty="0" err="1"/>
              <a:t>intramuskulyar</a:t>
            </a:r>
            <a:r>
              <a:rPr lang="en-GB" dirty="0"/>
              <a:t>) </a:t>
            </a:r>
            <a:r>
              <a:rPr lang="en-GB" dirty="0" err="1"/>
              <a:t>in’eksiya</a:t>
            </a:r>
            <a:r>
              <a:rPr lang="en-GB" dirty="0"/>
              <a:t> </a:t>
            </a:r>
            <a:r>
              <a:rPr lang="en-GB" dirty="0" err="1"/>
              <a:t>qilib</a:t>
            </a:r>
            <a:r>
              <a:rPr lang="en-GB" dirty="0"/>
              <a:t> </a:t>
            </a:r>
            <a:r>
              <a:rPr lang="en-GB" dirty="0" err="1"/>
              <a:t>beriladi</a:t>
            </a:r>
            <a:r>
              <a:rPr lang="en-GB" dirty="0"/>
              <a:t>. </a:t>
            </a:r>
            <a:r>
              <a:rPr lang="en-GB" dirty="0" err="1"/>
              <a:t>Masalan</a:t>
            </a:r>
            <a:r>
              <a:rPr lang="en-GB" dirty="0"/>
              <a:t>, </a:t>
            </a:r>
            <a:r>
              <a:rPr lang="en-GB" dirty="0" err="1"/>
              <a:t>kuchli</a:t>
            </a:r>
            <a:r>
              <a:rPr lang="en-GB" dirty="0"/>
              <a:t> </a:t>
            </a:r>
            <a:r>
              <a:rPr lang="en-GB" dirty="0" err="1"/>
              <a:t>og‘riq</a:t>
            </a:r>
            <a:r>
              <a:rPr lang="en-GB" dirty="0"/>
              <a:t> </a:t>
            </a:r>
            <a:r>
              <a:rPr lang="en-GB" dirty="0" err="1"/>
              <a:t>uchun</a:t>
            </a:r>
            <a:r>
              <a:rPr lang="en-GB" dirty="0"/>
              <a:t> </a:t>
            </a:r>
            <a:r>
              <a:rPr lang="en-GB" dirty="0" err="1"/>
              <a:t>bitta</a:t>
            </a:r>
            <a:r>
              <a:rPr lang="en-GB" dirty="0"/>
              <a:t> </a:t>
            </a:r>
            <a:r>
              <a:rPr lang="en-GB" dirty="0" err="1"/>
              <a:t>dozali</a:t>
            </a:r>
            <a:r>
              <a:rPr lang="en-GB" dirty="0"/>
              <a:t> 10 mg </a:t>
            </a:r>
            <a:r>
              <a:rPr lang="en-GB" dirty="0" err="1"/>
              <a:t>deksametazon</a:t>
            </a:r>
            <a:r>
              <a:rPr lang="en-GB" dirty="0"/>
              <a:t> </a:t>
            </a:r>
            <a:r>
              <a:rPr lang="en-GB" dirty="0" err="1"/>
              <a:t>so‘rilishi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berilishi</a:t>
            </a:r>
            <a:r>
              <a:rPr lang="en-GB" dirty="0"/>
              <a:t> </a:t>
            </a:r>
            <a:r>
              <a:rPr lang="en-GB" dirty="0" err="1"/>
              <a:t>mumkin</a:t>
            </a:r>
            <a:r>
              <a:rPr lang="en-GB" dirty="0"/>
              <a:t>. </a:t>
            </a:r>
            <a:r>
              <a:rPr lang="en-GB" dirty="0" err="1"/>
              <a:t>Intranazal</a:t>
            </a:r>
            <a:r>
              <a:rPr lang="en-GB" dirty="0"/>
              <a:t> </a:t>
            </a:r>
            <a:r>
              <a:rPr lang="en-GB" dirty="0" err="1"/>
              <a:t>yoki</a:t>
            </a:r>
            <a:r>
              <a:rPr lang="en-GB" dirty="0"/>
              <a:t> </a:t>
            </a:r>
            <a:r>
              <a:rPr lang="en-GB" dirty="0" err="1"/>
              <a:t>lokal</a:t>
            </a:r>
            <a:r>
              <a:rPr lang="en-GB" dirty="0"/>
              <a:t> </a:t>
            </a:r>
            <a:r>
              <a:rPr lang="en-GB" dirty="0" err="1"/>
              <a:t>purkashlar</a:t>
            </a:r>
            <a:r>
              <a:rPr lang="en-GB" dirty="0"/>
              <a:t> </a:t>
            </a:r>
            <a:r>
              <a:rPr lang="en-GB" dirty="0" err="1"/>
              <a:t>faringitda</a:t>
            </a:r>
            <a:r>
              <a:rPr lang="en-GB" dirty="0"/>
              <a:t> </a:t>
            </a:r>
            <a:r>
              <a:rPr lang="en-GB" dirty="0" err="1"/>
              <a:t>kam</a:t>
            </a:r>
            <a:r>
              <a:rPr lang="en-GB" dirty="0"/>
              <a:t> </a:t>
            </a:r>
            <a:r>
              <a:rPr lang="en-GB" dirty="0" err="1"/>
              <a:t>qo‘llaniladi</a:t>
            </a:r>
            <a:r>
              <a:rPr lang="en-GB" dirty="0"/>
              <a:t>. </a:t>
            </a:r>
          </a:p>
          <a:p>
            <a:pPr marL="0" indent="0">
              <a:buNone/>
            </a:pPr>
            <a:r>
              <a:rPr lang="en-GB" b="1" dirty="0" err="1"/>
              <a:t>Dalillarga</a:t>
            </a:r>
            <a:r>
              <a:rPr lang="en-GB" b="1" dirty="0"/>
              <a:t> </a:t>
            </a:r>
            <a:r>
              <a:rPr lang="en-GB" b="1" dirty="0" err="1"/>
              <a:t>asoslangan</a:t>
            </a:r>
            <a:r>
              <a:rPr lang="en-GB" b="1" dirty="0"/>
              <a:t> </a:t>
            </a:r>
            <a:r>
              <a:rPr lang="en-GB" b="1" dirty="0" err="1"/>
              <a:t>foydalilik</a:t>
            </a:r>
            <a:r>
              <a:rPr lang="en-GB" b="1" dirty="0"/>
              <a:t>: </a:t>
            </a:r>
            <a:r>
              <a:rPr lang="en-GB" dirty="0"/>
              <a:t>Bir </a:t>
            </a:r>
            <a:r>
              <a:rPr lang="en-GB" dirty="0" err="1"/>
              <a:t>nechta</a:t>
            </a:r>
            <a:r>
              <a:rPr lang="en-GB" dirty="0"/>
              <a:t> </a:t>
            </a:r>
            <a:r>
              <a:rPr lang="en-GB" dirty="0" err="1"/>
              <a:t>klinik</a:t>
            </a:r>
            <a:r>
              <a:rPr lang="en-GB" dirty="0"/>
              <a:t> </a:t>
            </a:r>
            <a:r>
              <a:rPr lang="en-GB" dirty="0" err="1"/>
              <a:t>tadqiqotlar</a:t>
            </a:r>
            <a:r>
              <a:rPr lang="en-GB" dirty="0"/>
              <a:t> </a:t>
            </a:r>
            <a:r>
              <a:rPr lang="en-GB" dirty="0" err="1"/>
              <a:t>shuni</a:t>
            </a:r>
            <a:r>
              <a:rPr lang="en-GB" dirty="0"/>
              <a:t> </a:t>
            </a:r>
            <a:r>
              <a:rPr lang="en-GB" dirty="0" err="1"/>
              <a:t>ko‘rsatdiki</a:t>
            </a:r>
            <a:r>
              <a:rPr lang="en-GB" dirty="0"/>
              <a:t>, </a:t>
            </a:r>
            <a:r>
              <a:rPr lang="en-GB" dirty="0" err="1"/>
              <a:t>og‘ir</a:t>
            </a:r>
            <a:r>
              <a:rPr lang="en-GB" dirty="0"/>
              <a:t> </a:t>
            </a:r>
            <a:r>
              <a:rPr lang="en-GB" dirty="0" err="1"/>
              <a:t>darajadagi</a:t>
            </a:r>
            <a:r>
              <a:rPr lang="en-GB" dirty="0"/>
              <a:t> </a:t>
            </a:r>
            <a:r>
              <a:rPr lang="en-GB" dirty="0" err="1"/>
              <a:t>faringitda</a:t>
            </a:r>
            <a:r>
              <a:rPr lang="en-GB" dirty="0"/>
              <a:t> (</a:t>
            </a:r>
            <a:r>
              <a:rPr lang="en-GB" dirty="0" err="1"/>
              <a:t>masalan</a:t>
            </a:r>
            <a:r>
              <a:rPr lang="en-GB" dirty="0"/>
              <a:t>, </a:t>
            </a:r>
            <a:r>
              <a:rPr lang="en-GB" dirty="0" err="1"/>
              <a:t>streptokokk</a:t>
            </a:r>
            <a:r>
              <a:rPr lang="en-GB" dirty="0"/>
              <a:t> </a:t>
            </a:r>
            <a:r>
              <a:rPr lang="en-GB" dirty="0" err="1"/>
              <a:t>bo‘lsa</a:t>
            </a:r>
            <a:r>
              <a:rPr lang="en-GB" dirty="0"/>
              <a:t> ham) </a:t>
            </a:r>
            <a:r>
              <a:rPr lang="en-GB" dirty="0" err="1"/>
              <a:t>bitta</a:t>
            </a:r>
            <a:r>
              <a:rPr lang="en-GB" dirty="0"/>
              <a:t> </a:t>
            </a:r>
            <a:r>
              <a:rPr lang="en-GB" dirty="0" err="1"/>
              <a:t>dozali</a:t>
            </a:r>
            <a:r>
              <a:rPr lang="en-GB" dirty="0"/>
              <a:t> </a:t>
            </a:r>
            <a:r>
              <a:rPr lang="en-GB" dirty="0" err="1"/>
              <a:t>deksametazon</a:t>
            </a:r>
            <a:r>
              <a:rPr lang="en-GB" dirty="0"/>
              <a:t>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og‘rig‘ini</a:t>
            </a:r>
            <a:r>
              <a:rPr lang="en-GB" dirty="0"/>
              <a:t> </a:t>
            </a:r>
            <a:r>
              <a:rPr lang="en-GB" dirty="0" err="1"/>
              <a:t>tezroq</a:t>
            </a:r>
            <a:r>
              <a:rPr lang="en-GB" dirty="0"/>
              <a:t> </a:t>
            </a:r>
            <a:r>
              <a:rPr lang="en-GB" dirty="0" err="1"/>
              <a:t>yengillashtiradi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og‘riq</a:t>
            </a:r>
            <a:r>
              <a:rPr lang="en-GB" dirty="0"/>
              <a:t> </a:t>
            </a:r>
            <a:r>
              <a:rPr lang="en-GB" dirty="0" err="1"/>
              <a:t>vaqtini</a:t>
            </a:r>
            <a:r>
              <a:rPr lang="en-GB" dirty="0"/>
              <a:t> </a:t>
            </a:r>
            <a:r>
              <a:rPr lang="en-GB" dirty="0" err="1"/>
              <a:t>qisqartiradi</a:t>
            </a:r>
            <a:r>
              <a:rPr lang="en-GB" dirty="0"/>
              <a:t> . </a:t>
            </a:r>
            <a:r>
              <a:rPr lang="en-GB" dirty="0" err="1"/>
              <a:t>Olimlar</a:t>
            </a:r>
            <a:r>
              <a:rPr lang="en-GB" dirty="0"/>
              <a:t> </a:t>
            </a:r>
            <a:r>
              <a:rPr lang="en-GB" dirty="0" err="1"/>
              <a:t>ma’lumotiga</a:t>
            </a:r>
            <a:r>
              <a:rPr lang="en-GB" dirty="0"/>
              <a:t> </a:t>
            </a:r>
            <a:r>
              <a:rPr lang="en-GB" dirty="0" err="1"/>
              <a:t>ko‘ra</a:t>
            </a:r>
            <a:r>
              <a:rPr lang="en-GB" dirty="0"/>
              <a:t>, </a:t>
            </a:r>
            <a:r>
              <a:rPr lang="en-GB" dirty="0" err="1"/>
              <a:t>deksametazon</a:t>
            </a:r>
            <a:r>
              <a:rPr lang="en-GB" dirty="0"/>
              <a:t>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davolangan</a:t>
            </a:r>
            <a:r>
              <a:rPr lang="en-GB" dirty="0"/>
              <a:t> </a:t>
            </a:r>
            <a:r>
              <a:rPr lang="en-GB" dirty="0" err="1"/>
              <a:t>bolalar</a:t>
            </a:r>
            <a:r>
              <a:rPr lang="en-GB" dirty="0"/>
              <a:t>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og‘rig‘idan</a:t>
            </a:r>
            <a:r>
              <a:rPr lang="en-GB" dirty="0"/>
              <a:t> </a:t>
            </a:r>
            <a:r>
              <a:rPr lang="en-GB" dirty="0" err="1"/>
              <a:t>qutulishi</a:t>
            </a:r>
            <a:r>
              <a:rPr lang="en-GB" dirty="0"/>
              <a:t> </a:t>
            </a:r>
            <a:r>
              <a:rPr lang="en-GB" dirty="0" err="1"/>
              <a:t>boshlanishi</a:t>
            </a:r>
            <a:r>
              <a:rPr lang="en-GB" dirty="0"/>
              <a:t> </a:t>
            </a:r>
            <a:r>
              <a:rPr lang="en-GB" dirty="0" err="1"/>
              <a:t>o‘rtacha</a:t>
            </a:r>
            <a:r>
              <a:rPr lang="en-GB" dirty="0"/>
              <a:t> 9 </a:t>
            </a:r>
            <a:r>
              <a:rPr lang="en-GB" dirty="0" err="1"/>
              <a:t>soat</a:t>
            </a:r>
            <a:r>
              <a:rPr lang="en-GB" dirty="0"/>
              <a:t> </a:t>
            </a:r>
            <a:r>
              <a:rPr lang="en-GB" dirty="0" err="1"/>
              <a:t>bo‘lsa</a:t>
            </a:r>
            <a:r>
              <a:rPr lang="en-GB" dirty="0"/>
              <a:t>, </a:t>
            </a:r>
            <a:r>
              <a:rPr lang="en-GB" dirty="0" err="1"/>
              <a:t>platseboya</a:t>
            </a:r>
            <a:r>
              <a:rPr lang="en-GB" dirty="0"/>
              <a:t> </a:t>
            </a:r>
            <a:r>
              <a:rPr lang="en-GB" dirty="0" err="1"/>
              <a:t>guruhi</a:t>
            </a:r>
            <a:r>
              <a:rPr lang="en-GB" dirty="0"/>
              <a:t> </a:t>
            </a:r>
            <a:r>
              <a:rPr lang="en-GB" dirty="0" err="1"/>
              <a:t>esa</a:t>
            </a:r>
            <a:r>
              <a:rPr lang="en-GB" dirty="0"/>
              <a:t> 18 </a:t>
            </a:r>
            <a:r>
              <a:rPr lang="en-GB" dirty="0" err="1"/>
              <a:t>soat</a:t>
            </a:r>
            <a:r>
              <a:rPr lang="en-GB" dirty="0"/>
              <a:t> </a:t>
            </a:r>
            <a:r>
              <a:rPr lang="en-GB" dirty="0" err="1"/>
              <a:t>kutgan</a:t>
            </a:r>
            <a:r>
              <a:rPr lang="en-GB" dirty="0"/>
              <a:t> . Shu </a:t>
            </a:r>
            <a:r>
              <a:rPr lang="en-GB" dirty="0" err="1"/>
              <a:t>bilan</a:t>
            </a:r>
            <a:r>
              <a:rPr lang="en-GB" dirty="0"/>
              <a:t> </a:t>
            </a:r>
            <a:r>
              <a:rPr lang="en-GB" dirty="0" err="1"/>
              <a:t>birga</a:t>
            </a:r>
            <a:r>
              <a:rPr lang="en-GB" dirty="0"/>
              <a:t>, GKS </a:t>
            </a:r>
            <a:r>
              <a:rPr lang="en-GB" dirty="0" err="1"/>
              <a:t>tomoq</a:t>
            </a:r>
            <a:r>
              <a:rPr lang="en-GB" dirty="0"/>
              <a:t> </a:t>
            </a:r>
            <a:r>
              <a:rPr lang="en-GB" dirty="0" err="1"/>
              <a:t>og‘riq</a:t>
            </a:r>
            <a:r>
              <a:rPr lang="en-GB" dirty="0"/>
              <a:t> </a:t>
            </a:r>
            <a:r>
              <a:rPr lang="en-GB" dirty="0" err="1"/>
              <a:t>simptomlari</a:t>
            </a:r>
            <a:r>
              <a:rPr lang="en-GB" dirty="0"/>
              <a:t> </a:t>
            </a:r>
            <a:r>
              <a:rPr lang="en-GB" dirty="0" err="1"/>
              <a:t>kamroq</a:t>
            </a:r>
            <a:r>
              <a:rPr lang="en-GB" dirty="0"/>
              <a:t> </a:t>
            </a:r>
            <a:r>
              <a:rPr lang="en-GB" dirty="0" err="1"/>
              <a:t>bo‘lganda</a:t>
            </a:r>
            <a:r>
              <a:rPr lang="en-GB" dirty="0"/>
              <a:t> </a:t>
            </a:r>
            <a:r>
              <a:rPr lang="en-GB" dirty="0" err="1"/>
              <a:t>foydali</a:t>
            </a:r>
            <a:r>
              <a:rPr lang="en-GB" dirty="0"/>
              <a:t> (</a:t>
            </a:r>
            <a:r>
              <a:rPr lang="en-GB" dirty="0" err="1"/>
              <a:t>masalan</a:t>
            </a:r>
            <a:r>
              <a:rPr lang="en-GB" dirty="0"/>
              <a:t>, </a:t>
            </a:r>
            <a:r>
              <a:rPr lang="en-GB" dirty="0" err="1"/>
              <a:t>og‘ir</a:t>
            </a:r>
            <a:r>
              <a:rPr lang="en-GB" dirty="0"/>
              <a:t> </a:t>
            </a:r>
            <a:r>
              <a:rPr lang="en-GB" dirty="0" err="1"/>
              <a:t>bezovtalik</a:t>
            </a:r>
            <a:r>
              <a:rPr lang="en-GB" dirty="0"/>
              <a:t> </a:t>
            </a:r>
            <a:r>
              <a:rPr lang="en-GB" dirty="0" err="1"/>
              <a:t>va</a:t>
            </a:r>
            <a:r>
              <a:rPr lang="en-GB" dirty="0"/>
              <a:t> </a:t>
            </a:r>
            <a:r>
              <a:rPr lang="en-GB" dirty="0" err="1"/>
              <a:t>yutish</a:t>
            </a:r>
            <a:r>
              <a:rPr lang="en-GB" dirty="0"/>
              <a:t> </a:t>
            </a:r>
            <a:r>
              <a:rPr lang="en-GB" dirty="0" err="1"/>
              <a:t>qiynalganda</a:t>
            </a:r>
            <a:r>
              <a:rPr lang="en-GB" dirty="0"/>
              <a:t> </a:t>
            </a:r>
            <a:r>
              <a:rPr lang="en-GB" dirty="0" err="1"/>
              <a:t>qo‘shimcha</a:t>
            </a:r>
            <a:r>
              <a:rPr lang="en-GB" dirty="0"/>
              <a:t> </a:t>
            </a:r>
            <a:r>
              <a:rPr lang="en-GB" dirty="0" err="1"/>
              <a:t>ravishda</a:t>
            </a:r>
            <a:r>
              <a:rPr lang="en-GB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923911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BC49B-B25A-FF69-93F2-8F243BB2B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662941"/>
            <a:ext cx="10131425" cy="5128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err="1"/>
              <a:t>Mumkin</a:t>
            </a:r>
            <a:r>
              <a:rPr lang="en-GB" sz="2400" b="1" dirty="0"/>
              <a:t> </a:t>
            </a:r>
            <a:r>
              <a:rPr lang="en-GB" sz="2400" b="1" dirty="0" err="1"/>
              <a:t>bo‘lgan</a:t>
            </a:r>
            <a:r>
              <a:rPr lang="en-GB" sz="2400" b="1" dirty="0"/>
              <a:t> </a:t>
            </a:r>
            <a:r>
              <a:rPr lang="en-GB" sz="2400" b="1" dirty="0" err="1"/>
              <a:t>nojo‘ya</a:t>
            </a:r>
            <a:r>
              <a:rPr lang="en-GB" sz="2400" b="1" dirty="0"/>
              <a:t> </a:t>
            </a:r>
            <a:r>
              <a:rPr lang="en-GB" sz="2400" b="1" dirty="0" err="1"/>
              <a:t>ta’sirlar</a:t>
            </a:r>
            <a:r>
              <a:rPr lang="en-GB" sz="2400" b="1" dirty="0"/>
              <a:t>: </a:t>
            </a:r>
            <a:r>
              <a:rPr lang="en-GB" sz="2400" dirty="0" err="1"/>
              <a:t>Odatda</a:t>
            </a:r>
            <a:r>
              <a:rPr lang="en-GB" sz="2400" dirty="0"/>
              <a:t> </a:t>
            </a:r>
            <a:r>
              <a:rPr lang="en-GB" sz="2400" dirty="0" err="1"/>
              <a:t>faringitda</a:t>
            </a:r>
            <a:r>
              <a:rPr lang="en-GB" sz="2400" dirty="0"/>
              <a:t> </a:t>
            </a:r>
            <a:r>
              <a:rPr lang="en-GB" sz="2400" dirty="0" err="1"/>
              <a:t>beriladigan</a:t>
            </a:r>
            <a:r>
              <a:rPr lang="en-GB" sz="2400" dirty="0"/>
              <a:t> GKS </a:t>
            </a:r>
            <a:r>
              <a:rPr lang="en-GB" sz="2400" dirty="0" err="1"/>
              <a:t>miqdori</a:t>
            </a:r>
            <a:r>
              <a:rPr lang="en-GB" sz="2400" dirty="0"/>
              <a:t>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marotaba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qisqa</a:t>
            </a:r>
            <a:r>
              <a:rPr lang="en-GB" sz="2400" dirty="0"/>
              <a:t> </a:t>
            </a:r>
            <a:r>
              <a:rPr lang="en-GB" sz="2400" dirty="0" err="1"/>
              <a:t>muddatli</a:t>
            </a:r>
            <a:r>
              <a:rPr lang="en-GB" sz="2400" dirty="0"/>
              <a:t> </a:t>
            </a:r>
            <a:r>
              <a:rPr lang="en-GB" sz="2400" dirty="0" err="1"/>
              <a:t>bo‘lgani</a:t>
            </a:r>
            <a:r>
              <a:rPr lang="en-GB" sz="2400" dirty="0"/>
              <a:t> </a:t>
            </a:r>
            <a:r>
              <a:rPr lang="en-GB" sz="2400" dirty="0" err="1"/>
              <a:t>uchun</a:t>
            </a:r>
            <a:r>
              <a:rPr lang="en-GB" sz="2400" dirty="0"/>
              <a:t> </a:t>
            </a:r>
            <a:r>
              <a:rPr lang="en-GB" sz="2400" dirty="0" err="1"/>
              <a:t>jiddiy</a:t>
            </a:r>
            <a:r>
              <a:rPr lang="en-GB" sz="2400" dirty="0"/>
              <a:t> yon </a:t>
            </a:r>
            <a:r>
              <a:rPr lang="en-GB" sz="2400" dirty="0" err="1"/>
              <a:t>ta’siri</a:t>
            </a:r>
            <a:r>
              <a:rPr lang="en-GB" sz="2400" dirty="0"/>
              <a:t> </a:t>
            </a:r>
            <a:r>
              <a:rPr lang="en-GB" sz="2400" dirty="0" err="1"/>
              <a:t>kam</a:t>
            </a:r>
            <a:r>
              <a:rPr lang="en-GB" sz="2400" dirty="0"/>
              <a:t> </a:t>
            </a:r>
            <a:r>
              <a:rPr lang="en-GB" sz="2400" dirty="0" err="1"/>
              <a:t>uchraydi</a:t>
            </a:r>
            <a:r>
              <a:rPr lang="en-GB" sz="2400" dirty="0"/>
              <a:t>. </a:t>
            </a:r>
            <a:r>
              <a:rPr lang="en-GB" sz="2400" dirty="0" err="1"/>
              <a:t>Ortiqcha</a:t>
            </a:r>
            <a:r>
              <a:rPr lang="en-GB" sz="2400" dirty="0"/>
              <a:t> </a:t>
            </a:r>
            <a:r>
              <a:rPr lang="en-GB" sz="2400" dirty="0" err="1"/>
              <a:t>dozada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takroriy</a:t>
            </a:r>
            <a:r>
              <a:rPr lang="en-GB" sz="2400" dirty="0"/>
              <a:t> </a:t>
            </a:r>
            <a:r>
              <a:rPr lang="en-GB" sz="2400" dirty="0" err="1"/>
              <a:t>qo‘llashda</a:t>
            </a:r>
            <a:r>
              <a:rPr lang="en-GB" sz="2400" dirty="0"/>
              <a:t> </a:t>
            </a:r>
            <a:r>
              <a:rPr lang="en-GB" sz="2400" dirty="0" err="1"/>
              <a:t>giperglikemiya</a:t>
            </a:r>
            <a:r>
              <a:rPr lang="en-GB" sz="2400" dirty="0"/>
              <a:t>, </a:t>
            </a:r>
            <a:r>
              <a:rPr lang="en-GB" sz="2400" dirty="0" err="1"/>
              <a:t>jigar</a:t>
            </a:r>
            <a:r>
              <a:rPr lang="en-GB" sz="2400" dirty="0"/>
              <a:t>-ayin </a:t>
            </a:r>
            <a:r>
              <a:rPr lang="en-GB" sz="2400" dirty="0" err="1"/>
              <a:t>kasalliklari</a:t>
            </a:r>
            <a:r>
              <a:rPr lang="en-GB" sz="2400" dirty="0"/>
              <a:t>, </a:t>
            </a:r>
            <a:r>
              <a:rPr lang="en-GB" sz="2400" dirty="0" err="1"/>
              <a:t>asabiy</a:t>
            </a:r>
            <a:r>
              <a:rPr lang="en-GB" sz="2400" dirty="0"/>
              <a:t> </a:t>
            </a:r>
            <a:r>
              <a:rPr lang="en-GB" sz="2400" dirty="0" err="1"/>
              <a:t>bezovtalik</a:t>
            </a:r>
            <a:r>
              <a:rPr lang="en-GB" sz="2400" dirty="0"/>
              <a:t>, </a:t>
            </a:r>
            <a:r>
              <a:rPr lang="en-GB" sz="2400" dirty="0" err="1"/>
              <a:t>yallig‘lanishga</a:t>
            </a:r>
            <a:r>
              <a:rPr lang="en-GB" sz="2400" dirty="0"/>
              <a:t> </a:t>
            </a:r>
            <a:r>
              <a:rPr lang="en-GB" sz="2400" dirty="0" err="1"/>
              <a:t>qarshi</a:t>
            </a:r>
            <a:r>
              <a:rPr lang="en-GB" sz="2400" dirty="0"/>
              <a:t> </a:t>
            </a:r>
            <a:r>
              <a:rPr lang="en-GB" sz="2400" dirty="0" err="1"/>
              <a:t>immun</a:t>
            </a:r>
            <a:r>
              <a:rPr lang="en-GB" sz="2400" dirty="0"/>
              <a:t> </a:t>
            </a:r>
            <a:r>
              <a:rPr lang="en-GB" sz="2400" dirty="0" err="1"/>
              <a:t>javobi</a:t>
            </a:r>
            <a:r>
              <a:rPr lang="en-GB" sz="2400" dirty="0"/>
              <a:t> </a:t>
            </a:r>
            <a:r>
              <a:rPr lang="en-GB" sz="2400" dirty="0" err="1"/>
              <a:t>pasayishi</a:t>
            </a:r>
            <a:r>
              <a:rPr lang="en-GB" sz="2400" dirty="0"/>
              <a:t> </a:t>
            </a:r>
            <a:r>
              <a:rPr lang="en-GB" sz="2400" dirty="0" err="1"/>
              <a:t>kabi</a:t>
            </a:r>
            <a:r>
              <a:rPr lang="en-GB" sz="2400" dirty="0"/>
              <a:t> </a:t>
            </a:r>
            <a:r>
              <a:rPr lang="en-GB" sz="2400" dirty="0" err="1"/>
              <a:t>umumiy</a:t>
            </a:r>
            <a:r>
              <a:rPr lang="en-GB" sz="2400" dirty="0"/>
              <a:t> </a:t>
            </a:r>
            <a:r>
              <a:rPr lang="en-GB" sz="2400" dirty="0" err="1"/>
              <a:t>ta’sirlar</a:t>
            </a:r>
            <a:r>
              <a:rPr lang="en-GB" sz="2400" dirty="0"/>
              <a:t> </a:t>
            </a:r>
            <a:r>
              <a:rPr lang="en-GB" sz="2400" dirty="0" err="1"/>
              <a:t>kuzatilishi</a:t>
            </a:r>
            <a:r>
              <a:rPr lang="en-GB" sz="2400" dirty="0"/>
              <a:t> </a:t>
            </a:r>
            <a:r>
              <a:rPr lang="en-GB" sz="2400" dirty="0" err="1"/>
              <a:t>mumkin</a:t>
            </a:r>
            <a:r>
              <a:rPr lang="en-GB" sz="2400" dirty="0"/>
              <a:t>. </a:t>
            </a:r>
            <a:r>
              <a:rPr lang="en-GB" sz="2400" dirty="0" err="1"/>
              <a:t>In’yeksiya</a:t>
            </a:r>
            <a:r>
              <a:rPr lang="en-GB" sz="2400" dirty="0"/>
              <a:t> </a:t>
            </a:r>
            <a:r>
              <a:rPr lang="en-GB" sz="2400" dirty="0" err="1"/>
              <a:t>joyida</a:t>
            </a:r>
            <a:r>
              <a:rPr lang="en-GB" sz="2400" dirty="0"/>
              <a:t> </a:t>
            </a:r>
            <a:r>
              <a:rPr lang="en-GB" sz="2400" dirty="0" err="1"/>
              <a:t>og‘riq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qizarish</a:t>
            </a:r>
            <a:r>
              <a:rPr lang="en-GB" sz="2400" dirty="0"/>
              <a:t> </a:t>
            </a:r>
            <a:r>
              <a:rPr lang="en-GB" sz="2400" dirty="0" err="1"/>
              <a:t>bo‘lishi</a:t>
            </a:r>
            <a:r>
              <a:rPr lang="en-GB" sz="2400" dirty="0"/>
              <a:t> </a:t>
            </a:r>
            <a:r>
              <a:rPr lang="en-GB" sz="2400" dirty="0" err="1"/>
              <a:t>mumkin</a:t>
            </a:r>
            <a:r>
              <a:rPr lang="en-GB" sz="2400" dirty="0"/>
              <a:t>. 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b="1" dirty="0" err="1"/>
              <a:t>Amaliy</a:t>
            </a:r>
            <a:r>
              <a:rPr lang="en-GB" sz="2400" b="1" dirty="0"/>
              <a:t> </a:t>
            </a:r>
            <a:r>
              <a:rPr lang="en-GB" sz="2400" b="1" dirty="0" err="1"/>
              <a:t>tavsiyalar</a:t>
            </a:r>
            <a:r>
              <a:rPr lang="en-GB" sz="2400" b="1" dirty="0"/>
              <a:t>: </a:t>
            </a:r>
            <a:r>
              <a:rPr lang="en-GB" sz="2400" dirty="0" err="1"/>
              <a:t>Boshlang‘ich</a:t>
            </a:r>
            <a:r>
              <a:rPr lang="en-GB" sz="2400" dirty="0"/>
              <a:t> </a:t>
            </a:r>
            <a:r>
              <a:rPr lang="en-GB" sz="2400" dirty="0" err="1"/>
              <a:t>ravishda</a:t>
            </a:r>
            <a:r>
              <a:rPr lang="en-GB" sz="2400" dirty="0"/>
              <a:t> </a:t>
            </a:r>
            <a:r>
              <a:rPr lang="en-GB" sz="2400" dirty="0" err="1"/>
              <a:t>qon</a:t>
            </a:r>
            <a:r>
              <a:rPr lang="en-GB" sz="2400" dirty="0"/>
              <a:t> </a:t>
            </a:r>
            <a:r>
              <a:rPr lang="en-GB" sz="2400" dirty="0" err="1"/>
              <a:t>testi</a:t>
            </a:r>
            <a:r>
              <a:rPr lang="en-GB" sz="2400" dirty="0"/>
              <a:t> </a:t>
            </a:r>
            <a:r>
              <a:rPr lang="en-GB" sz="2400" dirty="0" err="1"/>
              <a:t>bilan</a:t>
            </a:r>
            <a:r>
              <a:rPr lang="en-GB" sz="2400" dirty="0"/>
              <a:t> </a:t>
            </a:r>
            <a:r>
              <a:rPr lang="en-GB" sz="2400" dirty="0" err="1"/>
              <a:t>streptokokk</a:t>
            </a:r>
            <a:r>
              <a:rPr lang="en-GB" sz="2400" dirty="0"/>
              <a:t> </a:t>
            </a:r>
            <a:r>
              <a:rPr lang="en-GB" sz="2400" dirty="0" err="1"/>
              <a:t>allergiyasini</a:t>
            </a:r>
            <a:r>
              <a:rPr lang="en-GB" sz="2400" dirty="0"/>
              <a:t> </a:t>
            </a:r>
            <a:r>
              <a:rPr lang="en-GB" sz="2400" dirty="0" err="1"/>
              <a:t>tekshirish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zarur</a:t>
            </a:r>
            <a:r>
              <a:rPr lang="en-GB" sz="2400" dirty="0"/>
              <a:t> </a:t>
            </a:r>
            <a:r>
              <a:rPr lang="en-GB" sz="2400" dirty="0" err="1"/>
              <a:t>antibiotik</a:t>
            </a:r>
            <a:r>
              <a:rPr lang="en-GB" sz="2400" dirty="0"/>
              <a:t> </a:t>
            </a:r>
            <a:r>
              <a:rPr lang="en-GB" sz="2400" dirty="0" err="1"/>
              <a:t>bilan</a:t>
            </a:r>
            <a:r>
              <a:rPr lang="en-GB" sz="2400" dirty="0"/>
              <a:t> </a:t>
            </a:r>
            <a:r>
              <a:rPr lang="en-GB" sz="2400" dirty="0" err="1"/>
              <a:t>birgalikda</a:t>
            </a:r>
            <a:r>
              <a:rPr lang="en-GB" sz="2400" dirty="0"/>
              <a:t> </a:t>
            </a:r>
            <a:r>
              <a:rPr lang="en-GB" sz="2400" dirty="0" err="1"/>
              <a:t>og‘riq</a:t>
            </a:r>
            <a:r>
              <a:rPr lang="en-GB" sz="2400" dirty="0"/>
              <a:t> </a:t>
            </a:r>
            <a:r>
              <a:rPr lang="en-GB" sz="2400" dirty="0" err="1"/>
              <a:t>yengillashtiruvchi</a:t>
            </a:r>
            <a:r>
              <a:rPr lang="en-GB" sz="2400" dirty="0"/>
              <a:t> </a:t>
            </a:r>
            <a:r>
              <a:rPr lang="en-GB" sz="2400" dirty="0" err="1"/>
              <a:t>buyuriladi</a:t>
            </a:r>
            <a:r>
              <a:rPr lang="en-GB" sz="2400" dirty="0"/>
              <a:t>. Agar </a:t>
            </a:r>
            <a:r>
              <a:rPr lang="en-GB" sz="2400" dirty="0" err="1"/>
              <a:t>og‘ir</a:t>
            </a:r>
            <a:r>
              <a:rPr lang="en-GB" sz="2400" dirty="0"/>
              <a:t> </a:t>
            </a:r>
            <a:r>
              <a:rPr lang="en-GB" sz="2400" dirty="0" err="1"/>
              <a:t>yutish</a:t>
            </a:r>
            <a:r>
              <a:rPr lang="en-GB" sz="2400" dirty="0"/>
              <a:t> </a:t>
            </a:r>
            <a:r>
              <a:rPr lang="en-GB" sz="2400" dirty="0" err="1"/>
              <a:t>qiynalishi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kuchli</a:t>
            </a:r>
            <a:r>
              <a:rPr lang="en-GB" sz="2400" dirty="0"/>
              <a:t> shish </a:t>
            </a:r>
            <a:r>
              <a:rPr lang="en-GB" sz="2400" dirty="0" err="1"/>
              <a:t>kuzatilsa</a:t>
            </a:r>
            <a:r>
              <a:rPr lang="en-GB" sz="2400" dirty="0"/>
              <a:t>, </a:t>
            </a:r>
            <a:r>
              <a:rPr lang="en-GB" sz="2400" dirty="0" err="1"/>
              <a:t>bitta</a:t>
            </a:r>
            <a:r>
              <a:rPr lang="en-GB" sz="2400" dirty="0"/>
              <a:t> </a:t>
            </a:r>
            <a:r>
              <a:rPr lang="en-GB" sz="2400" dirty="0" err="1"/>
              <a:t>dozali</a:t>
            </a:r>
            <a:r>
              <a:rPr lang="en-GB" sz="2400" dirty="0"/>
              <a:t> </a:t>
            </a:r>
            <a:r>
              <a:rPr lang="en-GB" sz="2400" dirty="0" err="1"/>
              <a:t>deksametazon</a:t>
            </a:r>
            <a:r>
              <a:rPr lang="en-GB" sz="2400" dirty="0"/>
              <a:t> </a:t>
            </a:r>
            <a:r>
              <a:rPr lang="en-GB" sz="2400" dirty="0" err="1"/>
              <a:t>qo‘shimcha</a:t>
            </a:r>
            <a:r>
              <a:rPr lang="en-GB" sz="2400" dirty="0"/>
              <a:t> </a:t>
            </a:r>
            <a:r>
              <a:rPr lang="en-GB" sz="2400" dirty="0" err="1"/>
              <a:t>ravishda</a:t>
            </a:r>
            <a:r>
              <a:rPr lang="en-GB" sz="2400" dirty="0"/>
              <a:t> </a:t>
            </a:r>
            <a:r>
              <a:rPr lang="en-GB" sz="2400" dirty="0" err="1"/>
              <a:t>berilishi</a:t>
            </a:r>
            <a:r>
              <a:rPr lang="en-GB" sz="2400" dirty="0"/>
              <a:t> </a:t>
            </a:r>
            <a:r>
              <a:rPr lang="en-GB" sz="2400" dirty="0" err="1"/>
              <a:t>mumkin</a:t>
            </a:r>
            <a:r>
              <a:rPr lang="en-GB" sz="2400" dirty="0"/>
              <a:t>. </a:t>
            </a:r>
            <a:r>
              <a:rPr lang="en-GB" sz="2400" dirty="0" err="1"/>
              <a:t>Kichik</a:t>
            </a:r>
            <a:r>
              <a:rPr lang="en-GB" sz="2400" dirty="0"/>
              <a:t> </a:t>
            </a:r>
            <a:r>
              <a:rPr lang="en-GB" sz="2400" dirty="0" err="1"/>
              <a:t>bolalarda</a:t>
            </a:r>
            <a:r>
              <a:rPr lang="en-GB" sz="2400" dirty="0"/>
              <a:t> </a:t>
            </a:r>
            <a:r>
              <a:rPr lang="en-GB" sz="2400" dirty="0" err="1"/>
              <a:t>shifokor</a:t>
            </a:r>
            <a:r>
              <a:rPr lang="en-GB" sz="2400" dirty="0"/>
              <a:t> </a:t>
            </a:r>
            <a:r>
              <a:rPr lang="en-GB" sz="2400" dirty="0" err="1"/>
              <a:t>nazorati</a:t>
            </a:r>
            <a:r>
              <a:rPr lang="en-GB" sz="2400" dirty="0"/>
              <a:t> </a:t>
            </a:r>
            <a:r>
              <a:rPr lang="en-GB" sz="2400" dirty="0" err="1"/>
              <a:t>ostida</a:t>
            </a:r>
            <a:r>
              <a:rPr lang="en-GB" sz="2400" dirty="0"/>
              <a:t> </a:t>
            </a:r>
            <a:r>
              <a:rPr lang="en-GB" sz="2400" dirty="0" err="1"/>
              <a:t>qo‘llash</a:t>
            </a:r>
            <a:r>
              <a:rPr lang="en-GB" sz="2400" dirty="0"/>
              <a:t> </a:t>
            </a:r>
            <a:r>
              <a:rPr lang="en-GB" sz="2400" dirty="0" err="1"/>
              <a:t>zarur</a:t>
            </a:r>
            <a:r>
              <a:rPr lang="en-GB" sz="2400" dirty="0"/>
              <a:t>. Dori </a:t>
            </a:r>
            <a:r>
              <a:rPr lang="en-GB" sz="2400" dirty="0" err="1"/>
              <a:t>dozasi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tashkiliy</a:t>
            </a:r>
            <a:r>
              <a:rPr lang="en-GB" sz="2400" dirty="0"/>
              <a:t> </a:t>
            </a:r>
            <a:r>
              <a:rPr lang="en-GB" sz="2400" dirty="0" err="1"/>
              <a:t>dozalash</a:t>
            </a:r>
            <a:r>
              <a:rPr lang="en-GB" sz="2400" dirty="0"/>
              <a:t> </a:t>
            </a:r>
            <a:r>
              <a:rPr lang="en-GB" sz="2400" dirty="0" err="1"/>
              <a:t>kattalik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holatga</a:t>
            </a:r>
            <a:r>
              <a:rPr lang="en-GB" sz="2400" dirty="0"/>
              <a:t> </a:t>
            </a:r>
            <a:r>
              <a:rPr lang="en-GB" sz="2400" dirty="0" err="1"/>
              <a:t>qarab</a:t>
            </a:r>
            <a:r>
              <a:rPr lang="en-GB" sz="2400" dirty="0"/>
              <a:t> </a:t>
            </a:r>
            <a:r>
              <a:rPr lang="en-GB" sz="2400" dirty="0" err="1"/>
              <a:t>belgilanadi</a:t>
            </a:r>
            <a:r>
              <a:rPr lang="en-GB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5001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A46D0-5E1E-60B6-A893-65FEE7644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Sinusit</a:t>
            </a:r>
            <a:r>
              <a:rPr lang="en-GB" dirty="0"/>
              <a:t> (</a:t>
            </a:r>
            <a:r>
              <a:rPr lang="en-GB" dirty="0" err="1"/>
              <a:t>burun</a:t>
            </a:r>
            <a:r>
              <a:rPr lang="en-GB" dirty="0"/>
              <a:t> yon </a:t>
            </a:r>
            <a:r>
              <a:rPr lang="en-GB" dirty="0" err="1"/>
              <a:t>bo‘shlig‘ining</a:t>
            </a:r>
            <a:r>
              <a:rPr lang="en-GB" dirty="0"/>
              <a:t> </a:t>
            </a:r>
            <a:r>
              <a:rPr lang="en-GB" dirty="0" err="1"/>
              <a:t>yallig‘lanishi</a:t>
            </a:r>
            <a:r>
              <a:rPr lang="en-GB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D1EB5-57D7-2440-DD0C-CFDCC9EC3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555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 err="1"/>
              <a:t>Kasallik</a:t>
            </a:r>
            <a:r>
              <a:rPr lang="en-GB" sz="2400" b="1" dirty="0"/>
              <a:t> </a:t>
            </a:r>
            <a:r>
              <a:rPr lang="en-GB" sz="2400" b="1" dirty="0" err="1"/>
              <a:t>ta’rif</a:t>
            </a:r>
            <a:r>
              <a:rPr lang="en-GB" sz="2400" b="1" dirty="0"/>
              <a:t>: </a:t>
            </a:r>
            <a:r>
              <a:rPr lang="en-GB" sz="2400" dirty="0" err="1"/>
              <a:t>Sinusit</a:t>
            </a:r>
            <a:r>
              <a:rPr lang="en-GB" sz="2400" dirty="0"/>
              <a:t> </a:t>
            </a:r>
            <a:r>
              <a:rPr lang="en-GB" sz="2400" dirty="0" err="1"/>
              <a:t>burun</a:t>
            </a:r>
            <a:r>
              <a:rPr lang="en-GB" sz="2400" dirty="0"/>
              <a:t> yon </a:t>
            </a:r>
            <a:r>
              <a:rPr lang="en-GB" sz="2400" dirty="0" err="1"/>
              <a:t>bo‘shliqlari</a:t>
            </a:r>
            <a:r>
              <a:rPr lang="en-GB" sz="2400" dirty="0"/>
              <a:t> (sinus) </a:t>
            </a:r>
            <a:r>
              <a:rPr lang="en-GB" sz="2400" dirty="0" err="1"/>
              <a:t>shilliq</a:t>
            </a:r>
            <a:r>
              <a:rPr lang="en-GB" sz="2400" dirty="0"/>
              <a:t> </a:t>
            </a:r>
            <a:r>
              <a:rPr lang="en-GB" sz="2400" dirty="0" err="1"/>
              <a:t>pardasining</a:t>
            </a:r>
            <a:r>
              <a:rPr lang="en-GB" sz="2400" dirty="0"/>
              <a:t> </a:t>
            </a:r>
            <a:r>
              <a:rPr lang="en-GB" sz="2400" dirty="0" err="1"/>
              <a:t>yallig‘lanishi</a:t>
            </a:r>
            <a:r>
              <a:rPr lang="en-GB" sz="2400" dirty="0"/>
              <a:t> </a:t>
            </a:r>
            <a:r>
              <a:rPr lang="en-GB" sz="2400" dirty="0" err="1"/>
              <a:t>bo‘lib</a:t>
            </a:r>
            <a:r>
              <a:rPr lang="en-GB" sz="2400" dirty="0"/>
              <a:t>, </a:t>
            </a:r>
            <a:r>
              <a:rPr lang="en-GB" sz="2400" dirty="0" err="1"/>
              <a:t>ko‘pincha</a:t>
            </a:r>
            <a:r>
              <a:rPr lang="en-GB" sz="2400" dirty="0"/>
              <a:t> </a:t>
            </a:r>
            <a:r>
              <a:rPr lang="en-GB" sz="2400" dirty="0" err="1"/>
              <a:t>infektsiya</a:t>
            </a:r>
            <a:r>
              <a:rPr lang="en-GB" sz="2400" dirty="0"/>
              <a:t> (</a:t>
            </a:r>
            <a:r>
              <a:rPr lang="en-GB" sz="2400" dirty="0" err="1"/>
              <a:t>virusli</a:t>
            </a:r>
            <a:r>
              <a:rPr lang="en-GB" sz="2400" dirty="0"/>
              <a:t>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bakterial</a:t>
            </a:r>
            <a:r>
              <a:rPr lang="en-GB" sz="2400" dirty="0"/>
              <a:t>) </a:t>
            </a:r>
            <a:r>
              <a:rPr lang="en-GB" sz="2400" dirty="0" err="1"/>
              <a:t>yoki</a:t>
            </a:r>
            <a:r>
              <a:rPr lang="en-GB" sz="2400" dirty="0"/>
              <a:t> </a:t>
            </a:r>
            <a:r>
              <a:rPr lang="en-GB" sz="2400" dirty="0" err="1"/>
              <a:t>allergiya</a:t>
            </a:r>
            <a:r>
              <a:rPr lang="en-GB" sz="2400" dirty="0"/>
              <a:t> </a:t>
            </a:r>
            <a:r>
              <a:rPr lang="en-GB" sz="2400" dirty="0" err="1"/>
              <a:t>tufayli</a:t>
            </a:r>
            <a:r>
              <a:rPr lang="en-GB" sz="2400" dirty="0"/>
              <a:t> </a:t>
            </a:r>
            <a:r>
              <a:rPr lang="en-GB" sz="2400" dirty="0" err="1"/>
              <a:t>paydo</a:t>
            </a:r>
            <a:r>
              <a:rPr lang="en-GB" sz="2400" dirty="0"/>
              <a:t> </a:t>
            </a:r>
            <a:r>
              <a:rPr lang="en-GB" sz="2400" dirty="0" err="1"/>
              <a:t>bo‘ladi</a:t>
            </a:r>
            <a:r>
              <a:rPr lang="en-GB" sz="2400" dirty="0"/>
              <a:t>. </a:t>
            </a:r>
            <a:r>
              <a:rPr lang="en-GB" sz="2400" dirty="0" err="1"/>
              <a:t>Asosiy</a:t>
            </a:r>
            <a:r>
              <a:rPr lang="en-GB" sz="2400" dirty="0"/>
              <a:t> </a:t>
            </a:r>
            <a:r>
              <a:rPr lang="en-GB" sz="2400" dirty="0" err="1"/>
              <a:t>belgilari</a:t>
            </a:r>
            <a:r>
              <a:rPr lang="en-GB" sz="2400" dirty="0"/>
              <a:t> – </a:t>
            </a:r>
            <a:r>
              <a:rPr lang="en-GB" sz="2400" dirty="0" err="1"/>
              <a:t>burun</a:t>
            </a:r>
            <a:r>
              <a:rPr lang="en-GB" sz="2400" dirty="0"/>
              <a:t> </a:t>
            </a:r>
            <a:r>
              <a:rPr lang="en-GB" sz="2400" dirty="0" err="1"/>
              <a:t>oqishi</a:t>
            </a:r>
            <a:r>
              <a:rPr lang="en-GB" sz="2400" dirty="0"/>
              <a:t> (</a:t>
            </a:r>
            <a:r>
              <a:rPr lang="en-GB" sz="2400" dirty="0" err="1"/>
              <a:t>qayg‘oq</a:t>
            </a:r>
            <a:r>
              <a:rPr lang="en-GB" sz="2400" dirty="0"/>
              <a:t>), </a:t>
            </a:r>
            <a:r>
              <a:rPr lang="en-GB" sz="2400" dirty="0" err="1"/>
              <a:t>burun</a:t>
            </a:r>
            <a:r>
              <a:rPr lang="en-GB" sz="2400" dirty="0"/>
              <a:t> </a:t>
            </a:r>
            <a:r>
              <a:rPr lang="en-GB" sz="2400" dirty="0" err="1"/>
              <a:t>tıkanıklığı</a:t>
            </a:r>
            <a:r>
              <a:rPr lang="en-GB" sz="2400" dirty="0"/>
              <a:t>, bosh </a:t>
            </a:r>
            <a:r>
              <a:rPr lang="en-GB" sz="2400" dirty="0" err="1"/>
              <a:t>og‘rig‘i</a:t>
            </a:r>
            <a:r>
              <a:rPr lang="en-GB" sz="2400" dirty="0"/>
              <a:t>, </a:t>
            </a:r>
            <a:r>
              <a:rPr lang="en-GB" sz="2400" dirty="0" err="1"/>
              <a:t>yuzning</a:t>
            </a:r>
            <a:r>
              <a:rPr lang="en-GB" sz="2400" dirty="0"/>
              <a:t> </a:t>
            </a:r>
            <a:r>
              <a:rPr lang="en-GB" sz="2400" dirty="0" err="1"/>
              <a:t>og‘riq-hassasiyati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isitma</a:t>
            </a:r>
            <a:r>
              <a:rPr lang="en-GB" sz="2400" dirty="0"/>
              <a:t> </a:t>
            </a:r>
            <a:r>
              <a:rPr lang="en-GB" sz="2400" dirty="0" err="1"/>
              <a:t>bo‘lishi</a:t>
            </a:r>
            <a:r>
              <a:rPr lang="en-GB" sz="2400" dirty="0"/>
              <a:t> </a:t>
            </a:r>
            <a:r>
              <a:rPr lang="en-GB" sz="2400" dirty="0" err="1"/>
              <a:t>mumkin</a:t>
            </a:r>
            <a:r>
              <a:rPr lang="en-GB" sz="2400" dirty="0"/>
              <a:t>. </a:t>
            </a:r>
            <a:r>
              <a:rPr lang="en-GB" sz="2400" dirty="0" err="1"/>
              <a:t>Sinusit</a:t>
            </a:r>
            <a:r>
              <a:rPr lang="en-GB" sz="2400" dirty="0"/>
              <a:t> </a:t>
            </a:r>
            <a:r>
              <a:rPr lang="en-GB" sz="2400" dirty="0" err="1"/>
              <a:t>koʻpincha</a:t>
            </a:r>
            <a:r>
              <a:rPr lang="en-GB" sz="2400" dirty="0"/>
              <a:t> </a:t>
            </a:r>
            <a:r>
              <a:rPr lang="en-GB" sz="2400" dirty="0" err="1"/>
              <a:t>birinchi</a:t>
            </a:r>
            <a:r>
              <a:rPr lang="en-GB" sz="2400" dirty="0"/>
              <a:t> </a:t>
            </a:r>
            <a:r>
              <a:rPr lang="en-GB" sz="2400" dirty="0" err="1"/>
              <a:t>navbatda</a:t>
            </a:r>
            <a:r>
              <a:rPr lang="en-GB" sz="2400" dirty="0"/>
              <a:t> </a:t>
            </a:r>
            <a:r>
              <a:rPr lang="en-GB" sz="2400" dirty="0" err="1"/>
              <a:t>shamollashga</a:t>
            </a:r>
            <a:r>
              <a:rPr lang="en-GB" sz="2400" dirty="0"/>
              <a:t> </a:t>
            </a:r>
            <a:r>
              <a:rPr lang="en-GB" sz="2400" dirty="0" err="1"/>
              <a:t>oʻxshash</a:t>
            </a:r>
            <a:r>
              <a:rPr lang="en-GB" sz="2400" dirty="0"/>
              <a:t> </a:t>
            </a:r>
            <a:r>
              <a:rPr lang="en-GB" sz="2400" dirty="0" err="1"/>
              <a:t>kechadi</a:t>
            </a:r>
            <a:r>
              <a:rPr lang="en-GB" sz="2400" dirty="0"/>
              <a:t>, ammo </a:t>
            </a:r>
            <a:r>
              <a:rPr lang="en-GB" sz="2400" dirty="0" err="1"/>
              <a:t>bir</a:t>
            </a:r>
            <a:r>
              <a:rPr lang="en-GB" sz="2400" dirty="0"/>
              <a:t> </a:t>
            </a:r>
            <a:r>
              <a:rPr lang="en-GB" sz="2400" dirty="0" err="1"/>
              <a:t>necha</a:t>
            </a:r>
            <a:r>
              <a:rPr lang="en-GB" sz="2400" dirty="0"/>
              <a:t> </a:t>
            </a:r>
            <a:r>
              <a:rPr lang="en-GB" sz="2400" dirty="0" err="1"/>
              <a:t>kun</a:t>
            </a:r>
            <a:r>
              <a:rPr lang="en-GB" sz="2400" dirty="0"/>
              <a:t> </a:t>
            </a:r>
            <a:r>
              <a:rPr lang="en-GB" sz="2400" dirty="0" err="1"/>
              <a:t>davomida</a:t>
            </a:r>
            <a:r>
              <a:rPr lang="en-GB" sz="2400" dirty="0"/>
              <a:t> </a:t>
            </a:r>
            <a:r>
              <a:rPr lang="en-GB" sz="2400" dirty="0" err="1"/>
              <a:t>simptomlar</a:t>
            </a:r>
            <a:r>
              <a:rPr lang="en-GB" sz="2400" dirty="0"/>
              <a:t> </a:t>
            </a:r>
            <a:r>
              <a:rPr lang="en-GB" sz="2400" dirty="0" err="1"/>
              <a:t>yomonlashsa</a:t>
            </a:r>
            <a:r>
              <a:rPr lang="en-GB" sz="2400" dirty="0"/>
              <a:t> </a:t>
            </a:r>
            <a:r>
              <a:rPr lang="en-GB" sz="2400" dirty="0" err="1"/>
              <a:t>sinusit</a:t>
            </a:r>
            <a:r>
              <a:rPr lang="en-GB" sz="2400" dirty="0"/>
              <a:t> </a:t>
            </a:r>
            <a:r>
              <a:rPr lang="en-GB" sz="2400" dirty="0" err="1"/>
              <a:t>sifatida</a:t>
            </a:r>
            <a:r>
              <a:rPr lang="en-GB" sz="2400" dirty="0"/>
              <a:t> </a:t>
            </a:r>
            <a:r>
              <a:rPr lang="en-GB" sz="2400" dirty="0" err="1"/>
              <a:t>baholanadi</a:t>
            </a:r>
            <a:r>
              <a:rPr lang="en-GB" sz="2400" dirty="0"/>
              <a:t>. </a:t>
            </a:r>
            <a:r>
              <a:rPr lang="en-GB" sz="2400" b="1" dirty="0" err="1"/>
              <a:t>Glukokortikosteroidlar</a:t>
            </a:r>
            <a:r>
              <a:rPr lang="en-GB" sz="2400" b="1" dirty="0"/>
              <a:t> </a:t>
            </a:r>
            <a:r>
              <a:rPr lang="en-GB" sz="2400" b="1" dirty="0" err="1"/>
              <a:t>bilan</a:t>
            </a:r>
            <a:r>
              <a:rPr lang="en-GB" sz="2400" b="1" dirty="0"/>
              <a:t> </a:t>
            </a:r>
            <a:r>
              <a:rPr lang="en-GB" sz="2400" b="1" dirty="0" err="1"/>
              <a:t>davolash</a:t>
            </a:r>
            <a:r>
              <a:rPr lang="en-GB" sz="2400" b="1" dirty="0"/>
              <a:t> </a:t>
            </a:r>
            <a:r>
              <a:rPr lang="en-GB" sz="2400" b="1" dirty="0" err="1"/>
              <a:t>asoslari</a:t>
            </a:r>
            <a:r>
              <a:rPr lang="en-GB" sz="2400" b="1" dirty="0"/>
              <a:t>: </a:t>
            </a:r>
            <a:r>
              <a:rPr lang="en-GB" sz="2400" dirty="0" err="1"/>
              <a:t>Sinusitda</a:t>
            </a:r>
            <a:r>
              <a:rPr lang="en-GB" sz="2400" dirty="0"/>
              <a:t> </a:t>
            </a:r>
            <a:r>
              <a:rPr lang="en-GB" sz="2400" dirty="0" err="1"/>
              <a:t>asosiy</a:t>
            </a:r>
            <a:r>
              <a:rPr lang="en-GB" sz="2400" dirty="0"/>
              <a:t> </a:t>
            </a:r>
            <a:r>
              <a:rPr lang="en-GB" sz="2400" dirty="0" err="1"/>
              <a:t>muammo</a:t>
            </a:r>
            <a:r>
              <a:rPr lang="en-GB" sz="2400" dirty="0"/>
              <a:t> – sinus </a:t>
            </a:r>
            <a:r>
              <a:rPr lang="en-GB" sz="2400" dirty="0" err="1"/>
              <a:t>bo‘shliqlari</a:t>
            </a:r>
            <a:r>
              <a:rPr lang="en-GB" sz="2400" dirty="0"/>
              <a:t> </a:t>
            </a:r>
            <a:r>
              <a:rPr lang="en-GB" sz="2400" dirty="0" err="1"/>
              <a:t>yallig‘lanib</a:t>
            </a:r>
            <a:r>
              <a:rPr lang="en-GB" sz="2400" dirty="0"/>
              <a:t>, </a:t>
            </a:r>
            <a:r>
              <a:rPr lang="en-GB" sz="2400" dirty="0" err="1"/>
              <a:t>burun</a:t>
            </a:r>
            <a:r>
              <a:rPr lang="en-GB" sz="2400" dirty="0"/>
              <a:t> </a:t>
            </a:r>
            <a:r>
              <a:rPr lang="en-GB" sz="2400" dirty="0" err="1"/>
              <a:t>yo‘llari</a:t>
            </a:r>
            <a:r>
              <a:rPr lang="en-GB" sz="2400" dirty="0"/>
              <a:t> </a:t>
            </a:r>
            <a:r>
              <a:rPr lang="en-GB" sz="2400" dirty="0" err="1"/>
              <a:t>torayib</a:t>
            </a:r>
            <a:r>
              <a:rPr lang="en-GB" sz="2400" dirty="0"/>
              <a:t> </a:t>
            </a:r>
            <a:r>
              <a:rPr lang="en-GB" sz="2400" dirty="0" err="1"/>
              <a:t>qolishi</a:t>
            </a:r>
            <a:r>
              <a:rPr lang="en-GB" sz="2400" dirty="0"/>
              <a:t>. Bu </a:t>
            </a:r>
            <a:r>
              <a:rPr lang="en-GB" sz="2400" dirty="0" err="1"/>
              <a:t>holatda</a:t>
            </a:r>
            <a:r>
              <a:rPr lang="en-GB" sz="2400" dirty="0"/>
              <a:t> </a:t>
            </a:r>
            <a:r>
              <a:rPr lang="en-GB" sz="2400" dirty="0" err="1"/>
              <a:t>burun</a:t>
            </a:r>
            <a:r>
              <a:rPr lang="en-GB" sz="2400" dirty="0"/>
              <a:t> </a:t>
            </a:r>
            <a:r>
              <a:rPr lang="en-GB" sz="2400" dirty="0" err="1"/>
              <a:t>bo‘shlig‘iga</a:t>
            </a:r>
            <a:r>
              <a:rPr lang="en-GB" sz="2400" dirty="0"/>
              <a:t> </a:t>
            </a:r>
            <a:r>
              <a:rPr lang="en-GB" sz="2400" dirty="0" err="1"/>
              <a:t>purkash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tizimli</a:t>
            </a:r>
            <a:r>
              <a:rPr lang="en-GB" sz="2400" dirty="0"/>
              <a:t> </a:t>
            </a:r>
            <a:r>
              <a:rPr lang="en-GB" sz="2400" dirty="0" err="1"/>
              <a:t>beriladigan</a:t>
            </a:r>
            <a:r>
              <a:rPr lang="en-GB" sz="2400" dirty="0"/>
              <a:t> </a:t>
            </a:r>
            <a:r>
              <a:rPr lang="en-GB" sz="2400" dirty="0" err="1"/>
              <a:t>steroidlar</a:t>
            </a:r>
            <a:r>
              <a:rPr lang="en-GB" sz="2400" dirty="0"/>
              <a:t> </a:t>
            </a:r>
            <a:r>
              <a:rPr lang="en-GB" sz="2400" dirty="0" err="1"/>
              <a:t>yallig‘lanishni</a:t>
            </a:r>
            <a:r>
              <a:rPr lang="en-GB" sz="2400" dirty="0"/>
              <a:t> </a:t>
            </a:r>
            <a:r>
              <a:rPr lang="en-GB" sz="2400" dirty="0" err="1"/>
              <a:t>kamaytirib</a:t>
            </a:r>
            <a:r>
              <a:rPr lang="en-GB" sz="2400" dirty="0"/>
              <a:t>, </a:t>
            </a:r>
            <a:r>
              <a:rPr lang="en-GB" sz="2400" dirty="0" err="1"/>
              <a:t>mukozal</a:t>
            </a:r>
            <a:r>
              <a:rPr lang="en-GB" sz="2400" dirty="0"/>
              <a:t> </a:t>
            </a:r>
            <a:r>
              <a:rPr lang="en-GB" sz="2400" dirty="0" err="1"/>
              <a:t>shishini</a:t>
            </a:r>
            <a:r>
              <a:rPr lang="en-GB" sz="2400" dirty="0"/>
              <a:t> </a:t>
            </a:r>
            <a:r>
              <a:rPr lang="en-GB" sz="2400" dirty="0" err="1"/>
              <a:t>kamaytiradi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</a:t>
            </a:r>
            <a:r>
              <a:rPr lang="en-GB" sz="2400" dirty="0" err="1"/>
              <a:t>sinuslarning</a:t>
            </a:r>
            <a:r>
              <a:rPr lang="en-GB" sz="2400" dirty="0"/>
              <a:t> </a:t>
            </a:r>
            <a:r>
              <a:rPr lang="en-GB" sz="2400" dirty="0" err="1"/>
              <a:t>drenajini</a:t>
            </a:r>
            <a:r>
              <a:rPr lang="en-GB" sz="2400" dirty="0"/>
              <a:t> </a:t>
            </a:r>
            <a:r>
              <a:rPr lang="en-GB" sz="2400" dirty="0" err="1"/>
              <a:t>yaxshilaydi</a:t>
            </a:r>
            <a:r>
              <a:rPr lang="en-GB" sz="2400" dirty="0"/>
              <a:t>. GKS </a:t>
            </a:r>
            <a:r>
              <a:rPr lang="en-GB" sz="2400" dirty="0" err="1"/>
              <a:t>bilan</a:t>
            </a:r>
            <a:r>
              <a:rPr lang="en-GB" sz="2400" dirty="0"/>
              <a:t> </a:t>
            </a:r>
            <a:r>
              <a:rPr lang="en-GB" sz="2400" dirty="0" err="1"/>
              <a:t>davolashning</a:t>
            </a:r>
            <a:r>
              <a:rPr lang="en-GB" sz="2400" dirty="0"/>
              <a:t> </a:t>
            </a:r>
            <a:r>
              <a:rPr lang="en-GB" sz="2400" dirty="0" err="1"/>
              <a:t>maqsadi</a:t>
            </a:r>
            <a:r>
              <a:rPr lang="en-GB" sz="2400" dirty="0"/>
              <a:t> – </a:t>
            </a:r>
            <a:r>
              <a:rPr lang="en-GB" sz="2400" dirty="0" err="1"/>
              <a:t>burun</a:t>
            </a:r>
            <a:r>
              <a:rPr lang="en-GB" sz="2400" dirty="0"/>
              <a:t> </a:t>
            </a:r>
            <a:r>
              <a:rPr lang="en-GB" sz="2400" dirty="0" err="1"/>
              <a:t>va</a:t>
            </a:r>
            <a:r>
              <a:rPr lang="en-GB" sz="2400" dirty="0"/>
              <a:t> sinus </a:t>
            </a:r>
            <a:r>
              <a:rPr lang="en-GB" sz="2400" dirty="0" err="1"/>
              <a:t>shilliqlik</a:t>
            </a:r>
            <a:r>
              <a:rPr lang="en-GB" sz="2400" dirty="0"/>
              <a:t> </a:t>
            </a:r>
            <a:r>
              <a:rPr lang="en-GB" sz="2400" dirty="0" err="1"/>
              <a:t>ishlarini</a:t>
            </a:r>
            <a:r>
              <a:rPr lang="en-GB" sz="2400" dirty="0"/>
              <a:t> </a:t>
            </a:r>
            <a:r>
              <a:rPr lang="en-GB" sz="2400" dirty="0" err="1"/>
              <a:t>tinchlantirib</a:t>
            </a:r>
            <a:r>
              <a:rPr lang="en-GB" sz="2400" dirty="0"/>
              <a:t>, </a:t>
            </a:r>
            <a:r>
              <a:rPr lang="en-GB" sz="2400" dirty="0" err="1"/>
              <a:t>simptomlarni</a:t>
            </a:r>
            <a:r>
              <a:rPr lang="en-GB" sz="2400" dirty="0"/>
              <a:t> </a:t>
            </a:r>
            <a:r>
              <a:rPr lang="en-GB" sz="2400" dirty="0" err="1"/>
              <a:t>yengillashtirishdir</a:t>
            </a:r>
            <a:r>
              <a:rPr lang="en-GB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81139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29</TotalTime>
  <Words>2120</Words>
  <Application>Microsoft Office PowerPoint</Application>
  <PresentationFormat>Widescreen</PresentationFormat>
  <Paragraphs>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Celestial</vt:lpstr>
      <vt:lpstr>“Endikirinologiya” fanidan, “LOR kasalliklarida glukokortikosteroidlarning ahamiyati" mavzusida  tayyorlagan taqdimoti</vt:lpstr>
      <vt:lpstr>Allergik rinitda glukokortikosteroidlar </vt:lpstr>
      <vt:lpstr>PowerPoint Presentation</vt:lpstr>
      <vt:lpstr>PowerPoint Presentation</vt:lpstr>
      <vt:lpstr>PowerPoint Presentation</vt:lpstr>
      <vt:lpstr>Faringit (tomak shilliq pardasi yallig‘lanishi) </vt:lpstr>
      <vt:lpstr>PowerPoint Presentation</vt:lpstr>
      <vt:lpstr>PowerPoint Presentation</vt:lpstr>
      <vt:lpstr>Sinusit (burun yon bo‘shlig‘ining yallig‘lanishi)</vt:lpstr>
      <vt:lpstr>PowerPoint Presentation</vt:lpstr>
      <vt:lpstr>PowerPoint Presentation</vt:lpstr>
      <vt:lpstr>PowerPoint Presentation</vt:lpstr>
      <vt:lpstr>Tonzillit (Angina bezlari yallig‘lanishi)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Termiz servis va iqtisodiyot universiteti  Davolash ishi yo’nalishi 22-02- guruh talabasi  Yunusova Shodiyaning  “Endikirinologiya” fanidan, “LOR kasalliklarida glukokortikosteroidlarning ahamiyati" mavzusida  tayyorlagan taqdimoti</dc:title>
  <dc:creator>Asilbek Xamidov</dc:creator>
  <cp:lastModifiedBy>Asilbek Xamidov</cp:lastModifiedBy>
  <cp:revision>2</cp:revision>
  <dcterms:created xsi:type="dcterms:W3CDTF">2025-10-26T15:44:51Z</dcterms:created>
  <dcterms:modified xsi:type="dcterms:W3CDTF">2026-01-25T07:19:56Z</dcterms:modified>
</cp:coreProperties>
</file>