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1.xml.rels" ContentType="application/vnd.openxmlformats-package.relationships+xml"/>
  <Override PartName="/ppt/theme/theme1.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6.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7.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presProps.xml" ContentType="application/vnd.openxmlformats-officedocument.presentationml.presPro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10080625" cy="567055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Blue_Curve">
    <p:spTree>
      <p:nvGrpSpPr>
        <p:cNvPr id="1" name=""/>
        <p:cNvGrpSpPr/>
        <p:nvPr/>
      </p:nvGrpSpPr>
      <p:grpSpPr>
        <a:xfrm>
          <a:off x="0" y="0"/>
          <a:ext cx="0" cy="0"/>
          <a:chOff x="0" y="0"/>
          <a:chExt cx="0" cy="0"/>
        </a:xfrm>
      </p:grpSpPr>
      <p:sp>
        <p:nvSpPr>
          <p:cNvPr id="0" name=""/>
          <p:cNvSpPr/>
          <p:nvPr/>
        </p:nvSpPr>
        <p:spPr>
          <a:xfrm flipH="1" flipV="1">
            <a:off x="-720" y="4499280"/>
            <a:ext cx="10079640" cy="1169640"/>
          </a:xfrm>
          <a:prstGeom prst="flowChartDocument">
            <a:avLst/>
          </a:prstGeom>
          <a:gradFill rotWithShape="0">
            <a:gsLst>
              <a:gs pos="0">
                <a:srgbClr val="77caee"/>
              </a:gs>
              <a:gs pos="1563">
                <a:srgbClr val="77caee"/>
              </a:gs>
              <a:gs pos="1563">
                <a:srgbClr val="75c9ee"/>
              </a:gs>
              <a:gs pos="3125">
                <a:srgbClr val="75c9ee"/>
              </a:gs>
              <a:gs pos="3125">
                <a:srgbClr val="73c9ed"/>
              </a:gs>
              <a:gs pos="4688">
                <a:srgbClr val="73c9ed"/>
              </a:gs>
              <a:gs pos="4688">
                <a:srgbClr val="71c8ed"/>
              </a:gs>
              <a:gs pos="6250">
                <a:srgbClr val="71c8ed"/>
              </a:gs>
              <a:gs pos="6250">
                <a:srgbClr val="6fc7ed"/>
              </a:gs>
              <a:gs pos="7813">
                <a:srgbClr val="6fc7ed"/>
              </a:gs>
              <a:gs pos="7813">
                <a:srgbClr val="6ec6ed"/>
              </a:gs>
              <a:gs pos="9375">
                <a:srgbClr val="6ec6ed"/>
              </a:gs>
              <a:gs pos="9375">
                <a:srgbClr val="6cc6ec"/>
              </a:gs>
              <a:gs pos="10938">
                <a:srgbClr val="6cc6ec"/>
              </a:gs>
              <a:gs pos="10938">
                <a:srgbClr val="6ac5ec"/>
              </a:gs>
              <a:gs pos="12500">
                <a:srgbClr val="6ac5ec"/>
              </a:gs>
              <a:gs pos="12500">
                <a:srgbClr val="68c4ec"/>
              </a:gs>
              <a:gs pos="14063">
                <a:srgbClr val="68c4ec"/>
              </a:gs>
              <a:gs pos="14063">
                <a:srgbClr val="66c3ec"/>
              </a:gs>
              <a:gs pos="15625">
                <a:srgbClr val="66c3ec"/>
              </a:gs>
              <a:gs pos="15625">
                <a:srgbClr val="64c3eb"/>
              </a:gs>
              <a:gs pos="17188">
                <a:srgbClr val="64c3eb"/>
              </a:gs>
              <a:gs pos="17188">
                <a:srgbClr val="62c2eb"/>
              </a:gs>
              <a:gs pos="18750">
                <a:srgbClr val="62c2eb"/>
              </a:gs>
              <a:gs pos="18750">
                <a:srgbClr val="60c1eb"/>
              </a:gs>
              <a:gs pos="20313">
                <a:srgbClr val="60c1eb"/>
              </a:gs>
              <a:gs pos="20313">
                <a:srgbClr val="5ec0ea"/>
              </a:gs>
              <a:gs pos="21875">
                <a:srgbClr val="5ec0ea"/>
              </a:gs>
              <a:gs pos="21875">
                <a:srgbClr val="5dc0ea"/>
              </a:gs>
              <a:gs pos="23438">
                <a:srgbClr val="5dc0ea"/>
              </a:gs>
              <a:gs pos="23438">
                <a:srgbClr val="5bbfea"/>
              </a:gs>
              <a:gs pos="25000">
                <a:srgbClr val="5bbfea"/>
              </a:gs>
              <a:gs pos="25000">
                <a:srgbClr val="59beea"/>
              </a:gs>
              <a:gs pos="26563">
                <a:srgbClr val="59beea"/>
              </a:gs>
              <a:gs pos="26563">
                <a:srgbClr val="57bde9"/>
              </a:gs>
              <a:gs pos="28125">
                <a:srgbClr val="57bde9"/>
              </a:gs>
              <a:gs pos="28125">
                <a:srgbClr val="55bde9"/>
              </a:gs>
              <a:gs pos="29688">
                <a:srgbClr val="55bde9"/>
              </a:gs>
              <a:gs pos="29688">
                <a:srgbClr val="53bce9"/>
              </a:gs>
              <a:gs pos="31250">
                <a:srgbClr val="53bce9"/>
              </a:gs>
              <a:gs pos="31250">
                <a:srgbClr val="51bbe9"/>
              </a:gs>
              <a:gs pos="32813">
                <a:srgbClr val="51bbe9"/>
              </a:gs>
              <a:gs pos="32813">
                <a:srgbClr val="4fbae8"/>
              </a:gs>
              <a:gs pos="34375">
                <a:srgbClr val="4fbae8"/>
              </a:gs>
              <a:gs pos="34375">
                <a:srgbClr val="4dbae8"/>
              </a:gs>
              <a:gs pos="35938">
                <a:srgbClr val="4dbae8"/>
              </a:gs>
              <a:gs pos="35938">
                <a:srgbClr val="4cb9e8"/>
              </a:gs>
              <a:gs pos="37500">
                <a:srgbClr val="4cb9e8"/>
              </a:gs>
              <a:gs pos="37500">
                <a:srgbClr val="4ab8e8"/>
              </a:gs>
              <a:gs pos="39063">
                <a:srgbClr val="4ab8e8"/>
              </a:gs>
              <a:gs pos="39063">
                <a:srgbClr val="48b7e7"/>
              </a:gs>
              <a:gs pos="40625">
                <a:srgbClr val="48b7e7"/>
              </a:gs>
              <a:gs pos="40625">
                <a:srgbClr val="46b7e7"/>
              </a:gs>
              <a:gs pos="42188">
                <a:srgbClr val="46b7e7"/>
              </a:gs>
              <a:gs pos="42188">
                <a:srgbClr val="44b6e7"/>
              </a:gs>
              <a:gs pos="43750">
                <a:srgbClr val="44b6e7"/>
              </a:gs>
              <a:gs pos="43750">
                <a:srgbClr val="42b5e6"/>
              </a:gs>
              <a:gs pos="45313">
                <a:srgbClr val="42b5e6"/>
              </a:gs>
              <a:gs pos="45313">
                <a:srgbClr val="40b4e6"/>
              </a:gs>
              <a:gs pos="46875">
                <a:srgbClr val="40b4e6"/>
              </a:gs>
              <a:gs pos="46875">
                <a:srgbClr val="3eb4e6"/>
              </a:gs>
              <a:gs pos="48438">
                <a:srgbClr val="3eb4e6"/>
              </a:gs>
              <a:gs pos="48438">
                <a:srgbClr val="3cb3e6"/>
              </a:gs>
              <a:gs pos="50000">
                <a:srgbClr val="3cb3e6"/>
              </a:gs>
              <a:gs pos="50000">
                <a:srgbClr val="3bb2e5"/>
              </a:gs>
              <a:gs pos="51563">
                <a:srgbClr val="3bb2e5"/>
              </a:gs>
              <a:gs pos="51563">
                <a:srgbClr val="39b1e5"/>
              </a:gs>
              <a:gs pos="53125">
                <a:srgbClr val="39b1e5"/>
              </a:gs>
              <a:gs pos="53125">
                <a:srgbClr val="37b1e5"/>
              </a:gs>
              <a:gs pos="54688">
                <a:srgbClr val="37b1e5"/>
              </a:gs>
              <a:gs pos="54688">
                <a:srgbClr val="35b0e5"/>
              </a:gs>
              <a:gs pos="56250">
                <a:srgbClr val="35b0e5"/>
              </a:gs>
              <a:gs pos="56250">
                <a:srgbClr val="33afe4"/>
              </a:gs>
              <a:gs pos="57813">
                <a:srgbClr val="33afe4"/>
              </a:gs>
              <a:gs pos="57813">
                <a:srgbClr val="31aee4"/>
              </a:gs>
              <a:gs pos="59375">
                <a:srgbClr val="31aee4"/>
              </a:gs>
              <a:gs pos="59375">
                <a:srgbClr val="2faee4"/>
              </a:gs>
              <a:gs pos="60938">
                <a:srgbClr val="2faee4"/>
              </a:gs>
              <a:gs pos="60938">
                <a:srgbClr val="2dade3"/>
              </a:gs>
              <a:gs pos="62500">
                <a:srgbClr val="2dade3"/>
              </a:gs>
              <a:gs pos="62500">
                <a:srgbClr val="2bace3"/>
              </a:gs>
              <a:gs pos="64063">
                <a:srgbClr val="2bace3"/>
              </a:gs>
              <a:gs pos="64063">
                <a:srgbClr val="2aabe3"/>
              </a:gs>
              <a:gs pos="65625">
                <a:srgbClr val="2aabe3"/>
              </a:gs>
              <a:gs pos="65625">
                <a:srgbClr val="28abe3"/>
              </a:gs>
              <a:gs pos="67188">
                <a:srgbClr val="28abe3"/>
              </a:gs>
              <a:gs pos="67188">
                <a:srgbClr val="26aae2"/>
              </a:gs>
              <a:gs pos="68750">
                <a:srgbClr val="26aae2"/>
              </a:gs>
              <a:gs pos="68750">
                <a:srgbClr val="24a9e2"/>
              </a:gs>
              <a:gs pos="70313">
                <a:srgbClr val="24a9e2"/>
              </a:gs>
              <a:gs pos="70313">
                <a:srgbClr val="22a8e2"/>
              </a:gs>
              <a:gs pos="71875">
                <a:srgbClr val="22a8e2"/>
              </a:gs>
              <a:gs pos="71875">
                <a:srgbClr val="20a8e2"/>
              </a:gs>
              <a:gs pos="73438">
                <a:srgbClr val="20a8e2"/>
              </a:gs>
              <a:gs pos="73438">
                <a:srgbClr val="1ea7e1"/>
              </a:gs>
              <a:gs pos="75000">
                <a:srgbClr val="1ea7e1"/>
              </a:gs>
              <a:gs pos="75000">
                <a:srgbClr val="1ca6e1"/>
              </a:gs>
              <a:gs pos="76563">
                <a:srgbClr val="1ca6e1"/>
              </a:gs>
              <a:gs pos="76563">
                <a:srgbClr val="1aa5e1"/>
              </a:gs>
              <a:gs pos="78125">
                <a:srgbClr val="1aa5e1"/>
              </a:gs>
              <a:gs pos="78125">
                <a:srgbClr val="19a5e1"/>
              </a:gs>
              <a:gs pos="79688">
                <a:srgbClr val="19a5e1"/>
              </a:gs>
              <a:gs pos="79688">
                <a:srgbClr val="17a4e0"/>
              </a:gs>
              <a:gs pos="81250">
                <a:srgbClr val="17a4e0"/>
              </a:gs>
              <a:gs pos="81250">
                <a:srgbClr val="15a3e0"/>
              </a:gs>
              <a:gs pos="82813">
                <a:srgbClr val="15a3e0"/>
              </a:gs>
              <a:gs pos="82813">
                <a:srgbClr val="13a2e0"/>
              </a:gs>
              <a:gs pos="84375">
                <a:srgbClr val="13a2e0"/>
              </a:gs>
              <a:gs pos="84375">
                <a:srgbClr val="11a2df"/>
              </a:gs>
              <a:gs pos="85938">
                <a:srgbClr val="11a2df"/>
              </a:gs>
              <a:gs pos="85938">
                <a:srgbClr val="0fa1df"/>
              </a:gs>
              <a:gs pos="87500">
                <a:srgbClr val="0fa1df"/>
              </a:gs>
              <a:gs pos="87500">
                <a:srgbClr val="0da0df"/>
              </a:gs>
              <a:gs pos="89063">
                <a:srgbClr val="0da0df"/>
              </a:gs>
              <a:gs pos="89063">
                <a:srgbClr val="0b9fdf"/>
              </a:gs>
              <a:gs pos="90625">
                <a:srgbClr val="0b9fdf"/>
              </a:gs>
              <a:gs pos="90625">
                <a:srgbClr val="099fde"/>
              </a:gs>
              <a:gs pos="92188">
                <a:srgbClr val="099fde"/>
              </a:gs>
              <a:gs pos="92188">
                <a:srgbClr val="089ede"/>
              </a:gs>
              <a:gs pos="93750">
                <a:srgbClr val="089ede"/>
              </a:gs>
              <a:gs pos="93750">
                <a:srgbClr val="069dde"/>
              </a:gs>
              <a:gs pos="95313">
                <a:srgbClr val="069dde"/>
              </a:gs>
              <a:gs pos="95313">
                <a:srgbClr val="049cde"/>
              </a:gs>
              <a:gs pos="96875">
                <a:srgbClr val="049cde"/>
              </a:gs>
              <a:gs pos="96875">
                <a:srgbClr val="029cdd"/>
              </a:gs>
              <a:gs pos="98438">
                <a:srgbClr val="029cdd"/>
              </a:gs>
              <a:gs pos="98438">
                <a:srgbClr val="009bdd"/>
              </a:gs>
              <a:gs pos="100000">
                <a:srgbClr val="009bdd"/>
              </a:gs>
            </a:gsLst>
            <a:lin ang="0"/>
          </a:gradFill>
          <a:ln w="18000">
            <a:noFill/>
          </a:ln>
          <a:effectLst>
            <a:outerShdw blurRad="0" dir="5400000" dist="10800" rotWithShape="0">
              <a:srgbClr val="009bdd"/>
            </a:outerShdw>
          </a:effectLst>
        </p:spPr>
        <p:style>
          <a:lnRef idx="0"/>
          <a:fillRef idx="0"/>
          <a:effectRef idx="0"/>
          <a:fontRef idx="minor"/>
        </p:style>
        <p:txBody>
          <a:bodyPr wrap="none" lIns="90000" rIns="90000" tIns="45000" bIns="45000" anchor="ctr">
            <a:noAutofit/>
          </a:bodyPr>
          <a:p>
            <a:pPr>
              <a:lnSpc>
                <a:spcPct val="100000"/>
              </a:lnSpc>
            </a:pPr>
            <a:endParaRPr b="0" lang="en-US" sz="1800" strike="noStrike" u="none">
              <a:solidFill>
                <a:srgbClr val="000000"/>
              </a:solidFill>
              <a:effectLst/>
              <a:uFillTx/>
              <a:latin typeface="Arial"/>
              <a:ea typeface="DejaVu Sans"/>
            </a:endParaRPr>
          </a:p>
        </p:txBody>
      </p:sp>
      <p:sp>
        <p:nvSpPr>
          <p:cNvPr id="1" name="PlaceHolder 1"/>
          <p:cNvSpPr>
            <a:spLocks noGrp="1"/>
          </p:cNvSpPr>
          <p:nvPr>
            <p:ph type="title"/>
          </p:nvPr>
        </p:nvSpPr>
        <p:spPr>
          <a:xfrm>
            <a:off x="0" y="1620000"/>
            <a:ext cx="8999640" cy="1079640"/>
          </a:xfrm>
          <a:prstGeom prst="rect">
            <a:avLst/>
          </a:prstGeom>
          <a:noFill/>
          <a:ln w="0">
            <a:noFill/>
          </a:ln>
        </p:spPr>
        <p:txBody>
          <a:bodyPr lIns="0" rIns="0" tIns="0" bIns="0" anchor="ctr">
            <a:noAutofit/>
          </a:bodyPr>
          <a:p>
            <a:pPr indent="0" algn="ctr">
              <a:lnSpc>
                <a:spcPct val="100000"/>
              </a:lnSpc>
              <a:buNone/>
              <a:tabLst>
                <a:tab algn="l" pos="0"/>
              </a:tabLst>
            </a:pPr>
            <a:r>
              <a:rPr b="0" lang="en-US" sz="3300" strike="noStrike" u="none">
                <a:solidFill>
                  <a:srgbClr val="dd4100"/>
                </a:solidFill>
                <a:effectLst/>
                <a:uFillTx/>
                <a:latin typeface="Arial"/>
              </a:rPr>
              <a:t>Click to edit the title text format</a:t>
            </a:r>
            <a:endParaRPr b="0" lang="en-US" sz="3300" strike="noStrike" u="none">
              <a:solidFill>
                <a:srgbClr val="000000"/>
              </a:solidFill>
              <a:effectLst/>
              <a:uFillTx/>
              <a:latin typeface="Arial"/>
            </a:endParaRPr>
          </a:p>
        </p:txBody>
      </p:sp>
      <p:sp>
        <p:nvSpPr>
          <p:cNvPr id="2" name="PlaceHolder 2"/>
          <p:cNvSpPr>
            <a:spLocks noGrp="1"/>
          </p:cNvSpPr>
          <p:nvPr>
            <p:ph type="body"/>
          </p:nvPr>
        </p:nvSpPr>
        <p:spPr>
          <a:xfrm>
            <a:off x="360000" y="2880000"/>
            <a:ext cx="9359640" cy="1619640"/>
          </a:xfrm>
          <a:prstGeom prst="rect">
            <a:avLst/>
          </a:prstGeom>
          <a:noFill/>
          <a:ln w="0">
            <a:noFill/>
          </a:ln>
        </p:spPr>
        <p:txBody>
          <a:bodyPr lIns="0" rIns="0" tIns="0" bIns="0" anchor="t">
            <a:normAutofit fontScale="85000" lnSpcReduction="19999"/>
          </a:bodyPr>
          <a:p>
            <a:pPr marL="432000" indent="-324000">
              <a:lnSpc>
                <a:spcPct val="100000"/>
              </a:lnSpc>
              <a:spcBef>
                <a:spcPts val="1060"/>
              </a:spcBef>
              <a:buClr>
                <a:srgbClr val="77caee"/>
              </a:buClr>
              <a:buSzPct val="45000"/>
              <a:buFont typeface="Wingdings" charset="2"/>
              <a:buChar char=""/>
            </a:pPr>
            <a:r>
              <a:rPr b="0" lang="en-US" sz="2400" strike="noStrike" u="none">
                <a:solidFill>
                  <a:srgbClr val="009bdd"/>
                </a:solidFill>
                <a:effectLst/>
                <a:uFillTx/>
                <a:latin typeface="Arial"/>
              </a:rPr>
              <a:t>Click to edit the outline text format</a:t>
            </a:r>
            <a:endParaRPr b="0" lang="en-US" sz="2400" strike="noStrike" u="none">
              <a:solidFill>
                <a:srgbClr val="000000"/>
              </a:solidFill>
              <a:effectLst/>
              <a:uFillTx/>
              <a:latin typeface="Arial"/>
            </a:endParaRPr>
          </a:p>
          <a:p>
            <a:pPr lvl="1" marL="864000" indent="-324000">
              <a:lnSpc>
                <a:spcPct val="100000"/>
              </a:lnSpc>
              <a:spcBef>
                <a:spcPts val="850"/>
              </a:spcBef>
              <a:buClr>
                <a:srgbClr val="77caee"/>
              </a:buClr>
              <a:buSzPct val="45000"/>
              <a:buFont typeface="Wingdings" charset="2"/>
              <a:buChar char=""/>
            </a:pPr>
            <a:r>
              <a:rPr b="0" lang="en-US" sz="2100" strike="noStrike" u="none">
                <a:solidFill>
                  <a:srgbClr val="009bdd"/>
                </a:solidFill>
                <a:effectLst/>
                <a:uFillTx/>
                <a:latin typeface="Arial"/>
              </a:rPr>
              <a:t>Second Outline Level</a:t>
            </a:r>
            <a:endParaRPr b="0" lang="en-US" sz="2100" strike="noStrike" u="none">
              <a:solidFill>
                <a:srgbClr val="000000"/>
              </a:solidFill>
              <a:effectLst/>
              <a:uFillTx/>
              <a:latin typeface="Arial"/>
            </a:endParaRPr>
          </a:p>
          <a:p>
            <a:pPr lvl="2" marL="1296000" indent="-288000">
              <a:lnSpc>
                <a:spcPct val="100000"/>
              </a:lnSpc>
              <a:spcBef>
                <a:spcPts val="635"/>
              </a:spcBef>
              <a:buClr>
                <a:srgbClr val="77caee"/>
              </a:buClr>
              <a:buSzPct val="45000"/>
              <a:buFont typeface="Wingdings" charset="2"/>
              <a:buChar char=""/>
            </a:pPr>
            <a:r>
              <a:rPr b="0" lang="en-US" sz="1800" strike="noStrike" u="none">
                <a:solidFill>
                  <a:srgbClr val="009bdd"/>
                </a:solidFill>
                <a:effectLst/>
                <a:uFillTx/>
                <a:latin typeface="Arial"/>
              </a:rPr>
              <a:t>Third Outline Level</a:t>
            </a:r>
            <a:endParaRPr b="0" lang="en-US" sz="1800" strike="noStrike" u="none">
              <a:solidFill>
                <a:srgbClr val="000000"/>
              </a:solidFill>
              <a:effectLst/>
              <a:uFillTx/>
              <a:latin typeface="Arial"/>
            </a:endParaRPr>
          </a:p>
          <a:p>
            <a:pPr lvl="3" marL="1728000" indent="-216000">
              <a:lnSpc>
                <a:spcPct val="100000"/>
              </a:lnSpc>
              <a:spcBef>
                <a:spcPts val="422"/>
              </a:spcBef>
              <a:buClr>
                <a:srgbClr val="77caee"/>
              </a:buClr>
              <a:buSzPct val="45000"/>
              <a:buFont typeface="Wingdings" charset="2"/>
              <a:buChar char=""/>
            </a:pPr>
            <a:r>
              <a:rPr b="0" lang="en-US" sz="1500" strike="noStrike" u="none">
                <a:solidFill>
                  <a:srgbClr val="009bdd"/>
                </a:solidFill>
                <a:effectLst/>
                <a:uFillTx/>
                <a:latin typeface="Arial"/>
              </a:rPr>
              <a:t>Fourth Outline Level</a:t>
            </a:r>
            <a:endParaRPr b="0" lang="en-US" sz="1500" strike="noStrike" u="none">
              <a:solidFill>
                <a:srgbClr val="000000"/>
              </a:solidFill>
              <a:effectLst/>
              <a:uFillTx/>
              <a:latin typeface="Arial"/>
            </a:endParaRPr>
          </a:p>
          <a:p>
            <a:pPr lvl="4" marL="2160000" indent="-216000">
              <a:lnSpc>
                <a:spcPct val="100000"/>
              </a:lnSpc>
              <a:spcBef>
                <a:spcPts val="210"/>
              </a:spcBef>
              <a:buClr>
                <a:srgbClr val="77caee"/>
              </a:buClr>
              <a:buSzPct val="45000"/>
              <a:buFont typeface="Wingdings" charset="2"/>
              <a:buChar char=""/>
            </a:pPr>
            <a:r>
              <a:rPr b="0" lang="en-US" sz="1500" strike="noStrike" u="none">
                <a:solidFill>
                  <a:srgbClr val="009bdd"/>
                </a:solidFill>
                <a:effectLst/>
                <a:uFillTx/>
                <a:latin typeface="Arial"/>
              </a:rPr>
              <a:t>Fifth Outline Level</a:t>
            </a:r>
            <a:endParaRPr b="0" lang="en-US" sz="1500" strike="noStrike" u="none">
              <a:solidFill>
                <a:srgbClr val="000000"/>
              </a:solidFill>
              <a:effectLst/>
              <a:uFillTx/>
              <a:latin typeface="Arial"/>
            </a:endParaRPr>
          </a:p>
          <a:p>
            <a:pPr lvl="5" marL="2592000" indent="-216000">
              <a:lnSpc>
                <a:spcPct val="100000"/>
              </a:lnSpc>
              <a:spcBef>
                <a:spcPts val="210"/>
              </a:spcBef>
              <a:buClr>
                <a:srgbClr val="77caee"/>
              </a:buClr>
              <a:buSzPct val="45000"/>
              <a:buFont typeface="Wingdings" charset="2"/>
              <a:buChar char=""/>
            </a:pPr>
            <a:r>
              <a:rPr b="0" lang="en-US" sz="1500" strike="noStrike" u="none">
                <a:solidFill>
                  <a:srgbClr val="009bdd"/>
                </a:solidFill>
                <a:effectLst/>
                <a:uFillTx/>
                <a:latin typeface="Arial"/>
              </a:rPr>
              <a:t>Sixth Outline Level</a:t>
            </a:r>
            <a:endParaRPr b="0" lang="en-US" sz="1500" strike="noStrike" u="none">
              <a:solidFill>
                <a:srgbClr val="000000"/>
              </a:solidFill>
              <a:effectLst/>
              <a:uFillTx/>
              <a:latin typeface="Arial"/>
            </a:endParaRPr>
          </a:p>
          <a:p>
            <a:pPr lvl="6" marL="3024000" indent="-216000">
              <a:lnSpc>
                <a:spcPct val="100000"/>
              </a:lnSpc>
              <a:spcBef>
                <a:spcPts val="210"/>
              </a:spcBef>
              <a:buClr>
                <a:srgbClr val="77caee"/>
              </a:buClr>
              <a:buSzPct val="45000"/>
              <a:buFont typeface="Wingdings" charset="2"/>
              <a:buChar char=""/>
            </a:pPr>
            <a:r>
              <a:rPr b="0" lang="en-US" sz="1500" strike="noStrike" u="none">
                <a:solidFill>
                  <a:srgbClr val="009bdd"/>
                </a:solidFill>
                <a:effectLst/>
                <a:uFillTx/>
                <a:latin typeface="Arial"/>
              </a:rPr>
              <a:t>Seventh Outline Level</a:t>
            </a:r>
            <a:endParaRPr b="0" lang="en-US" sz="1500" strike="noStrike" u="none">
              <a:solidFill>
                <a:srgbClr val="000000"/>
              </a:solidFill>
              <a:effectLst/>
              <a:uFillTx/>
              <a:latin typeface="Arial"/>
            </a:endParaRPr>
          </a:p>
        </p:txBody>
      </p:sp>
      <p:sp>
        <p:nvSpPr>
          <p:cNvPr id="3" name="PlaceHolder 3"/>
          <p:cNvSpPr>
            <a:spLocks noGrp="1"/>
          </p:cNvSpPr>
          <p:nvPr>
            <p:ph type="dt" idx="1"/>
          </p:nvPr>
        </p:nvSpPr>
        <p:spPr>
          <a:xfrm>
            <a:off x="360000" y="5220000"/>
            <a:ext cx="2339640" cy="359640"/>
          </a:xfrm>
          <a:prstGeom prst="rect">
            <a:avLst/>
          </a:prstGeom>
          <a:noFill/>
          <a:ln w="0">
            <a:noFill/>
          </a:ln>
        </p:spPr>
        <p:txBody>
          <a:bodyPr lIns="0" rIns="0" tIns="0" bIns="0" anchor="t">
            <a:noAutofit/>
          </a:bodyPr>
          <a:lstStyle>
            <a:lvl1pPr indent="0">
              <a:lnSpc>
                <a:spcPct val="100000"/>
              </a:lnSpc>
              <a:buNone/>
              <a:tabLst>
                <a:tab algn="l" pos="0"/>
              </a:tabLst>
              <a:defRPr b="0" lang="en-US" sz="1400" strike="noStrike" u="none">
                <a:solidFill>
                  <a:srgbClr val="ffffff"/>
                </a:solidFill>
                <a:effectLst/>
                <a:uFillTx/>
                <a:latin typeface="Arial"/>
              </a:defRPr>
            </a:lvl1pPr>
          </a:lstStyle>
          <a:p>
            <a:pPr indent="0">
              <a:lnSpc>
                <a:spcPct val="100000"/>
              </a:lnSpc>
              <a:buNone/>
              <a:tabLst>
                <a:tab algn="l" pos="0"/>
              </a:tabLst>
            </a:pPr>
            <a:r>
              <a:rPr b="0" lang="en-US" sz="1400" strike="noStrike" u="none">
                <a:solidFill>
                  <a:srgbClr val="ffffff"/>
                </a:solidFill>
                <a:effectLst/>
                <a:uFillTx/>
                <a:latin typeface="Arial"/>
              </a:rPr>
              <a:t>&lt;date/time&gt;</a:t>
            </a:r>
            <a:endParaRPr b="0" lang="en-US" sz="1400" strike="noStrike" u="none">
              <a:solidFill>
                <a:srgbClr val="000000"/>
              </a:solidFill>
              <a:effectLst/>
              <a:uFillTx/>
              <a:latin typeface="Times New Roman"/>
            </a:endParaRPr>
          </a:p>
        </p:txBody>
      </p:sp>
      <p:sp>
        <p:nvSpPr>
          <p:cNvPr id="4" name="PlaceHolder 4"/>
          <p:cNvSpPr>
            <a:spLocks noGrp="1"/>
          </p:cNvSpPr>
          <p:nvPr>
            <p:ph type="ftr" idx="2"/>
          </p:nvPr>
        </p:nvSpPr>
        <p:spPr>
          <a:xfrm>
            <a:off x="3420000" y="5220000"/>
            <a:ext cx="3239640" cy="359640"/>
          </a:xfrm>
          <a:prstGeom prst="rect">
            <a:avLst/>
          </a:prstGeom>
          <a:noFill/>
          <a:ln w="0">
            <a:noFill/>
          </a:ln>
        </p:spPr>
        <p:txBody>
          <a:bodyPr lIns="0" rIns="0" tIns="0" bIns="0" anchor="t">
            <a:noAutofit/>
          </a:bodyPr>
          <a:lstStyle>
            <a:lvl1pPr indent="0" algn="ctr">
              <a:lnSpc>
                <a:spcPct val="100000"/>
              </a:lnSpc>
              <a:buNone/>
              <a:tabLst>
                <a:tab algn="l" pos="0"/>
              </a:tabLst>
              <a:defRPr b="0" lang="en-US" sz="1400" strike="noStrike" u="none">
                <a:solidFill>
                  <a:srgbClr val="ffffff"/>
                </a:solidFill>
                <a:effectLst/>
                <a:uFillTx/>
                <a:latin typeface="Arial"/>
              </a:defRPr>
            </a:lvl1pPr>
          </a:lstStyle>
          <a:p>
            <a:pPr indent="0" algn="ctr">
              <a:lnSpc>
                <a:spcPct val="100000"/>
              </a:lnSpc>
              <a:buNone/>
              <a:tabLst>
                <a:tab algn="l" pos="0"/>
              </a:tabLst>
            </a:pPr>
            <a:r>
              <a:rPr b="0" lang="en-US" sz="1400" strike="noStrike" u="none">
                <a:solidFill>
                  <a:srgbClr val="ffffff"/>
                </a:solidFill>
                <a:effectLst/>
                <a:uFillTx/>
                <a:latin typeface="Arial"/>
              </a:rPr>
              <a:t>&lt;footer&gt;</a:t>
            </a:r>
            <a:endParaRPr b="0" lang="en-US" sz="1400" strike="noStrike" u="none">
              <a:solidFill>
                <a:srgbClr val="000000"/>
              </a:solidFill>
              <a:effectLst/>
              <a:uFillTx/>
              <a:latin typeface="Times New Roman"/>
            </a:endParaRPr>
          </a:p>
        </p:txBody>
      </p:sp>
      <p:sp>
        <p:nvSpPr>
          <p:cNvPr id="5" name="PlaceHolder 5"/>
          <p:cNvSpPr>
            <a:spLocks noGrp="1"/>
          </p:cNvSpPr>
          <p:nvPr>
            <p:ph type="sldNum" idx="3"/>
          </p:nvPr>
        </p:nvSpPr>
        <p:spPr>
          <a:xfrm>
            <a:off x="7380000" y="5220000"/>
            <a:ext cx="2339640" cy="359640"/>
          </a:xfrm>
          <a:prstGeom prst="rect">
            <a:avLst/>
          </a:prstGeom>
          <a:noFill/>
          <a:ln w="0">
            <a:noFill/>
          </a:ln>
        </p:spPr>
        <p:txBody>
          <a:bodyPr lIns="0" rIns="0" tIns="0" bIns="0" anchor="t">
            <a:noAutofit/>
          </a:bodyPr>
          <a:lstStyle>
            <a:lvl1pPr indent="0" algn="r">
              <a:lnSpc>
                <a:spcPct val="100000"/>
              </a:lnSpc>
              <a:buNone/>
              <a:tabLst>
                <a:tab algn="l" pos="0"/>
              </a:tabLst>
              <a:defRPr b="0" lang="en-US" sz="1400" strike="noStrike" u="none">
                <a:solidFill>
                  <a:srgbClr val="ffffff"/>
                </a:solidFill>
                <a:effectLst/>
                <a:uFillTx/>
                <a:latin typeface="Arial"/>
              </a:defRPr>
            </a:lvl1pPr>
          </a:lstStyle>
          <a:p>
            <a:pPr indent="0" algn="r">
              <a:lnSpc>
                <a:spcPct val="100000"/>
              </a:lnSpc>
              <a:buNone/>
              <a:tabLst>
                <a:tab algn="l" pos="0"/>
              </a:tabLst>
            </a:pPr>
            <a:fld id="{F34390DB-4014-43BB-B54D-6BA9994E20A2}" type="slidenum">
              <a:rPr b="0" lang="en-US" sz="1400" strike="noStrike" u="none">
                <a:solidFill>
                  <a:srgbClr val="ffffff"/>
                </a:solidFill>
                <a:effectLst/>
                <a:uFillTx/>
                <a:latin typeface="Arial"/>
              </a:rPr>
              <a:t>&lt;number&gt;</a:t>
            </a:fld>
            <a:endParaRPr b="0" lang="en-US" sz="1400" strike="noStrike" u="non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efault">
    <p:spTree>
      <p:nvGrpSpPr>
        <p:cNvPr id="1" name=""/>
        <p:cNvGrpSpPr/>
        <p:nvPr/>
      </p:nvGrpSpPr>
      <p:grpSpPr>
        <a:xfrm>
          <a:off x="0" y="0"/>
          <a:ext cx="0" cy="0"/>
          <a:chOff x="0" y="0"/>
          <a:chExt cx="0" cy="0"/>
        </a:xfrm>
      </p:grpSpPr>
      <p:sp>
        <p:nvSpPr>
          <p:cNvPr id="6" name=""/>
          <p:cNvSpPr/>
          <p:nvPr/>
        </p:nvSpPr>
        <p:spPr>
          <a:xfrm flipH="1" flipV="1">
            <a:off x="-720" y="4499280"/>
            <a:ext cx="10079640" cy="1169640"/>
          </a:xfrm>
          <a:prstGeom prst="flowChartDocument">
            <a:avLst/>
          </a:prstGeom>
          <a:gradFill rotWithShape="0">
            <a:gsLst>
              <a:gs pos="0">
                <a:srgbClr val="77caee"/>
              </a:gs>
              <a:gs pos="1563">
                <a:srgbClr val="77caee"/>
              </a:gs>
              <a:gs pos="1563">
                <a:srgbClr val="75c9ee"/>
              </a:gs>
              <a:gs pos="3125">
                <a:srgbClr val="75c9ee"/>
              </a:gs>
              <a:gs pos="3125">
                <a:srgbClr val="73c9ed"/>
              </a:gs>
              <a:gs pos="4688">
                <a:srgbClr val="73c9ed"/>
              </a:gs>
              <a:gs pos="4688">
                <a:srgbClr val="71c8ed"/>
              </a:gs>
              <a:gs pos="6250">
                <a:srgbClr val="71c8ed"/>
              </a:gs>
              <a:gs pos="6250">
                <a:srgbClr val="6fc7ed"/>
              </a:gs>
              <a:gs pos="7813">
                <a:srgbClr val="6fc7ed"/>
              </a:gs>
              <a:gs pos="7813">
                <a:srgbClr val="6ec6ed"/>
              </a:gs>
              <a:gs pos="9375">
                <a:srgbClr val="6ec6ed"/>
              </a:gs>
              <a:gs pos="9375">
                <a:srgbClr val="6cc6ec"/>
              </a:gs>
              <a:gs pos="10938">
                <a:srgbClr val="6cc6ec"/>
              </a:gs>
              <a:gs pos="10938">
                <a:srgbClr val="6ac5ec"/>
              </a:gs>
              <a:gs pos="12500">
                <a:srgbClr val="6ac5ec"/>
              </a:gs>
              <a:gs pos="12500">
                <a:srgbClr val="68c4ec"/>
              </a:gs>
              <a:gs pos="14063">
                <a:srgbClr val="68c4ec"/>
              </a:gs>
              <a:gs pos="14063">
                <a:srgbClr val="66c3ec"/>
              </a:gs>
              <a:gs pos="15625">
                <a:srgbClr val="66c3ec"/>
              </a:gs>
              <a:gs pos="15625">
                <a:srgbClr val="64c3eb"/>
              </a:gs>
              <a:gs pos="17188">
                <a:srgbClr val="64c3eb"/>
              </a:gs>
              <a:gs pos="17188">
                <a:srgbClr val="62c2eb"/>
              </a:gs>
              <a:gs pos="18750">
                <a:srgbClr val="62c2eb"/>
              </a:gs>
              <a:gs pos="18750">
                <a:srgbClr val="60c1eb"/>
              </a:gs>
              <a:gs pos="20313">
                <a:srgbClr val="60c1eb"/>
              </a:gs>
              <a:gs pos="20313">
                <a:srgbClr val="5ec0ea"/>
              </a:gs>
              <a:gs pos="21875">
                <a:srgbClr val="5ec0ea"/>
              </a:gs>
              <a:gs pos="21875">
                <a:srgbClr val="5dc0ea"/>
              </a:gs>
              <a:gs pos="23438">
                <a:srgbClr val="5dc0ea"/>
              </a:gs>
              <a:gs pos="23438">
                <a:srgbClr val="5bbfea"/>
              </a:gs>
              <a:gs pos="25000">
                <a:srgbClr val="5bbfea"/>
              </a:gs>
              <a:gs pos="25000">
                <a:srgbClr val="59beea"/>
              </a:gs>
              <a:gs pos="26563">
                <a:srgbClr val="59beea"/>
              </a:gs>
              <a:gs pos="26563">
                <a:srgbClr val="57bde9"/>
              </a:gs>
              <a:gs pos="28125">
                <a:srgbClr val="57bde9"/>
              </a:gs>
              <a:gs pos="28125">
                <a:srgbClr val="55bde9"/>
              </a:gs>
              <a:gs pos="29688">
                <a:srgbClr val="55bde9"/>
              </a:gs>
              <a:gs pos="29688">
                <a:srgbClr val="53bce9"/>
              </a:gs>
              <a:gs pos="31250">
                <a:srgbClr val="53bce9"/>
              </a:gs>
              <a:gs pos="31250">
                <a:srgbClr val="51bbe9"/>
              </a:gs>
              <a:gs pos="32813">
                <a:srgbClr val="51bbe9"/>
              </a:gs>
              <a:gs pos="32813">
                <a:srgbClr val="4fbae8"/>
              </a:gs>
              <a:gs pos="34375">
                <a:srgbClr val="4fbae8"/>
              </a:gs>
              <a:gs pos="34375">
                <a:srgbClr val="4dbae8"/>
              </a:gs>
              <a:gs pos="35938">
                <a:srgbClr val="4dbae8"/>
              </a:gs>
              <a:gs pos="35938">
                <a:srgbClr val="4cb9e8"/>
              </a:gs>
              <a:gs pos="37500">
                <a:srgbClr val="4cb9e8"/>
              </a:gs>
              <a:gs pos="37500">
                <a:srgbClr val="4ab8e8"/>
              </a:gs>
              <a:gs pos="39063">
                <a:srgbClr val="4ab8e8"/>
              </a:gs>
              <a:gs pos="39063">
                <a:srgbClr val="48b7e7"/>
              </a:gs>
              <a:gs pos="40625">
                <a:srgbClr val="48b7e7"/>
              </a:gs>
              <a:gs pos="40625">
                <a:srgbClr val="46b7e7"/>
              </a:gs>
              <a:gs pos="42188">
                <a:srgbClr val="46b7e7"/>
              </a:gs>
              <a:gs pos="42188">
                <a:srgbClr val="44b6e7"/>
              </a:gs>
              <a:gs pos="43750">
                <a:srgbClr val="44b6e7"/>
              </a:gs>
              <a:gs pos="43750">
                <a:srgbClr val="42b5e6"/>
              </a:gs>
              <a:gs pos="45313">
                <a:srgbClr val="42b5e6"/>
              </a:gs>
              <a:gs pos="45313">
                <a:srgbClr val="40b4e6"/>
              </a:gs>
              <a:gs pos="46875">
                <a:srgbClr val="40b4e6"/>
              </a:gs>
              <a:gs pos="46875">
                <a:srgbClr val="3eb4e6"/>
              </a:gs>
              <a:gs pos="48438">
                <a:srgbClr val="3eb4e6"/>
              </a:gs>
              <a:gs pos="48438">
                <a:srgbClr val="3cb3e6"/>
              </a:gs>
              <a:gs pos="50000">
                <a:srgbClr val="3cb3e6"/>
              </a:gs>
              <a:gs pos="50000">
                <a:srgbClr val="3bb2e5"/>
              </a:gs>
              <a:gs pos="51563">
                <a:srgbClr val="3bb2e5"/>
              </a:gs>
              <a:gs pos="51563">
                <a:srgbClr val="39b1e5"/>
              </a:gs>
              <a:gs pos="53125">
                <a:srgbClr val="39b1e5"/>
              </a:gs>
              <a:gs pos="53125">
                <a:srgbClr val="37b1e5"/>
              </a:gs>
              <a:gs pos="54688">
                <a:srgbClr val="37b1e5"/>
              </a:gs>
              <a:gs pos="54688">
                <a:srgbClr val="35b0e5"/>
              </a:gs>
              <a:gs pos="56250">
                <a:srgbClr val="35b0e5"/>
              </a:gs>
              <a:gs pos="56250">
                <a:srgbClr val="33afe4"/>
              </a:gs>
              <a:gs pos="57813">
                <a:srgbClr val="33afe4"/>
              </a:gs>
              <a:gs pos="57813">
                <a:srgbClr val="31aee4"/>
              </a:gs>
              <a:gs pos="59375">
                <a:srgbClr val="31aee4"/>
              </a:gs>
              <a:gs pos="59375">
                <a:srgbClr val="2faee4"/>
              </a:gs>
              <a:gs pos="60938">
                <a:srgbClr val="2faee4"/>
              </a:gs>
              <a:gs pos="60938">
                <a:srgbClr val="2dade3"/>
              </a:gs>
              <a:gs pos="62500">
                <a:srgbClr val="2dade3"/>
              </a:gs>
              <a:gs pos="62500">
                <a:srgbClr val="2bace3"/>
              </a:gs>
              <a:gs pos="64063">
                <a:srgbClr val="2bace3"/>
              </a:gs>
              <a:gs pos="64063">
                <a:srgbClr val="2aabe3"/>
              </a:gs>
              <a:gs pos="65625">
                <a:srgbClr val="2aabe3"/>
              </a:gs>
              <a:gs pos="65625">
                <a:srgbClr val="28abe3"/>
              </a:gs>
              <a:gs pos="67188">
                <a:srgbClr val="28abe3"/>
              </a:gs>
              <a:gs pos="67188">
                <a:srgbClr val="26aae2"/>
              </a:gs>
              <a:gs pos="68750">
                <a:srgbClr val="26aae2"/>
              </a:gs>
              <a:gs pos="68750">
                <a:srgbClr val="24a9e2"/>
              </a:gs>
              <a:gs pos="70313">
                <a:srgbClr val="24a9e2"/>
              </a:gs>
              <a:gs pos="70313">
                <a:srgbClr val="22a8e2"/>
              </a:gs>
              <a:gs pos="71875">
                <a:srgbClr val="22a8e2"/>
              </a:gs>
              <a:gs pos="71875">
                <a:srgbClr val="20a8e2"/>
              </a:gs>
              <a:gs pos="73438">
                <a:srgbClr val="20a8e2"/>
              </a:gs>
              <a:gs pos="73438">
                <a:srgbClr val="1ea7e1"/>
              </a:gs>
              <a:gs pos="75000">
                <a:srgbClr val="1ea7e1"/>
              </a:gs>
              <a:gs pos="75000">
                <a:srgbClr val="1ca6e1"/>
              </a:gs>
              <a:gs pos="76563">
                <a:srgbClr val="1ca6e1"/>
              </a:gs>
              <a:gs pos="76563">
                <a:srgbClr val="1aa5e1"/>
              </a:gs>
              <a:gs pos="78125">
                <a:srgbClr val="1aa5e1"/>
              </a:gs>
              <a:gs pos="78125">
                <a:srgbClr val="19a5e1"/>
              </a:gs>
              <a:gs pos="79688">
                <a:srgbClr val="19a5e1"/>
              </a:gs>
              <a:gs pos="79688">
                <a:srgbClr val="17a4e0"/>
              </a:gs>
              <a:gs pos="81250">
                <a:srgbClr val="17a4e0"/>
              </a:gs>
              <a:gs pos="81250">
                <a:srgbClr val="15a3e0"/>
              </a:gs>
              <a:gs pos="82813">
                <a:srgbClr val="15a3e0"/>
              </a:gs>
              <a:gs pos="82813">
                <a:srgbClr val="13a2e0"/>
              </a:gs>
              <a:gs pos="84375">
                <a:srgbClr val="13a2e0"/>
              </a:gs>
              <a:gs pos="84375">
                <a:srgbClr val="11a2df"/>
              </a:gs>
              <a:gs pos="85938">
                <a:srgbClr val="11a2df"/>
              </a:gs>
              <a:gs pos="85938">
                <a:srgbClr val="0fa1df"/>
              </a:gs>
              <a:gs pos="87500">
                <a:srgbClr val="0fa1df"/>
              </a:gs>
              <a:gs pos="87500">
                <a:srgbClr val="0da0df"/>
              </a:gs>
              <a:gs pos="89063">
                <a:srgbClr val="0da0df"/>
              </a:gs>
              <a:gs pos="89063">
                <a:srgbClr val="0b9fdf"/>
              </a:gs>
              <a:gs pos="90625">
                <a:srgbClr val="0b9fdf"/>
              </a:gs>
              <a:gs pos="90625">
                <a:srgbClr val="099fde"/>
              </a:gs>
              <a:gs pos="92188">
                <a:srgbClr val="099fde"/>
              </a:gs>
              <a:gs pos="92188">
                <a:srgbClr val="089ede"/>
              </a:gs>
              <a:gs pos="93750">
                <a:srgbClr val="089ede"/>
              </a:gs>
              <a:gs pos="93750">
                <a:srgbClr val="069dde"/>
              </a:gs>
              <a:gs pos="95313">
                <a:srgbClr val="069dde"/>
              </a:gs>
              <a:gs pos="95313">
                <a:srgbClr val="049cde"/>
              </a:gs>
              <a:gs pos="96875">
                <a:srgbClr val="049cde"/>
              </a:gs>
              <a:gs pos="96875">
                <a:srgbClr val="029cdd"/>
              </a:gs>
              <a:gs pos="98438">
                <a:srgbClr val="029cdd"/>
              </a:gs>
              <a:gs pos="98438">
                <a:srgbClr val="009bdd"/>
              </a:gs>
              <a:gs pos="100000">
                <a:srgbClr val="009bdd"/>
              </a:gs>
            </a:gsLst>
            <a:lin ang="0"/>
          </a:gradFill>
          <a:ln w="18000">
            <a:noFill/>
          </a:ln>
          <a:effectLst>
            <a:outerShdw blurRad="0" dir="5400000" dist="10800" rotWithShape="0">
              <a:srgbClr val="009bdd"/>
            </a:outerShdw>
          </a:effectLst>
        </p:spPr>
        <p:style>
          <a:lnRef idx="0"/>
          <a:fillRef idx="0"/>
          <a:effectRef idx="0"/>
          <a:fontRef idx="minor"/>
        </p:style>
        <p:txBody>
          <a:bodyPr wrap="none" lIns="90000" rIns="90000" tIns="45000" bIns="45000" anchor="ctr">
            <a:noAutofit/>
          </a:bodyPr>
          <a:p>
            <a:pPr>
              <a:lnSpc>
                <a:spcPct val="100000"/>
              </a:lnSpc>
            </a:pPr>
            <a:endParaRPr b="0" lang="en-US" sz="1800" strike="noStrike" u="none">
              <a:solidFill>
                <a:srgbClr val="000000"/>
              </a:solidFill>
              <a:effectLst/>
              <a:uFillTx/>
              <a:latin typeface="Arial"/>
              <a:ea typeface="DejaVu Sans"/>
            </a:endParaRPr>
          </a:p>
        </p:txBody>
      </p:sp>
      <p:sp>
        <p:nvSpPr>
          <p:cNvPr id="7" name="PlaceHolder 1"/>
          <p:cNvSpPr>
            <a:spLocks noGrp="1"/>
          </p:cNvSpPr>
          <p:nvPr>
            <p:ph type="title"/>
          </p:nvPr>
        </p:nvSpPr>
        <p:spPr>
          <a:xfrm>
            <a:off x="0" y="1620000"/>
            <a:ext cx="8999640" cy="1079640"/>
          </a:xfrm>
          <a:prstGeom prst="rect">
            <a:avLst/>
          </a:prstGeom>
          <a:noFill/>
          <a:ln w="0">
            <a:noFill/>
          </a:ln>
        </p:spPr>
        <p:txBody>
          <a:bodyPr lIns="0" rIns="0" tIns="0" bIns="0" anchor="ctr">
            <a:noAutofit/>
          </a:bodyPr>
          <a:p>
            <a:pPr indent="0" algn="ctr">
              <a:lnSpc>
                <a:spcPct val="100000"/>
              </a:lnSpc>
              <a:buNone/>
              <a:tabLst>
                <a:tab algn="l" pos="0"/>
              </a:tabLst>
            </a:pPr>
            <a:r>
              <a:rPr b="0" lang="en-US" sz="3300" strike="noStrike" u="none">
                <a:solidFill>
                  <a:srgbClr val="dd4100"/>
                </a:solidFill>
                <a:effectLst/>
                <a:uFillTx/>
                <a:latin typeface="Arial"/>
              </a:rPr>
              <a:t>Click to edit the title text format</a:t>
            </a:r>
            <a:endParaRPr b="0" lang="en-US" sz="3300" strike="noStrike" u="none">
              <a:solidFill>
                <a:srgbClr val="000000"/>
              </a:solidFill>
              <a:effectLst/>
              <a:uFillTx/>
              <a:latin typeface="Arial"/>
            </a:endParaRPr>
          </a:p>
        </p:txBody>
      </p:sp>
      <p:sp>
        <p:nvSpPr>
          <p:cNvPr id="8" name="PlaceHolder 2"/>
          <p:cNvSpPr>
            <a:spLocks noGrp="1"/>
          </p:cNvSpPr>
          <p:nvPr>
            <p:ph type="body"/>
          </p:nvPr>
        </p:nvSpPr>
        <p:spPr>
          <a:xfrm>
            <a:off x="360000" y="2880000"/>
            <a:ext cx="9359640" cy="1619640"/>
          </a:xfrm>
          <a:prstGeom prst="rect">
            <a:avLst/>
          </a:prstGeom>
          <a:noFill/>
          <a:ln w="0">
            <a:noFill/>
          </a:ln>
        </p:spPr>
        <p:txBody>
          <a:bodyPr lIns="0" rIns="0" tIns="0" bIns="0" anchor="t">
            <a:normAutofit fontScale="85000" lnSpcReduction="19999"/>
          </a:bodyPr>
          <a:p>
            <a:pPr marL="432000" indent="-324000">
              <a:lnSpc>
                <a:spcPct val="100000"/>
              </a:lnSpc>
              <a:spcBef>
                <a:spcPts val="1060"/>
              </a:spcBef>
              <a:buClr>
                <a:srgbClr val="77caee"/>
              </a:buClr>
              <a:buSzPct val="45000"/>
              <a:buFont typeface="Wingdings" charset="2"/>
              <a:buChar char=""/>
            </a:pPr>
            <a:r>
              <a:rPr b="0" lang="en-US" sz="2400" strike="noStrike" u="none">
                <a:solidFill>
                  <a:srgbClr val="009bdd"/>
                </a:solidFill>
                <a:effectLst/>
                <a:uFillTx/>
                <a:latin typeface="Arial"/>
              </a:rPr>
              <a:t>Click to edit the outline text format</a:t>
            </a:r>
            <a:endParaRPr b="0" lang="en-US" sz="2400" strike="noStrike" u="none">
              <a:solidFill>
                <a:srgbClr val="000000"/>
              </a:solidFill>
              <a:effectLst/>
              <a:uFillTx/>
              <a:latin typeface="Arial"/>
            </a:endParaRPr>
          </a:p>
          <a:p>
            <a:pPr lvl="1" marL="864000" indent="-324000">
              <a:lnSpc>
                <a:spcPct val="100000"/>
              </a:lnSpc>
              <a:spcBef>
                <a:spcPts val="850"/>
              </a:spcBef>
              <a:buClr>
                <a:srgbClr val="77caee"/>
              </a:buClr>
              <a:buSzPct val="45000"/>
              <a:buFont typeface="Wingdings" charset="2"/>
              <a:buChar char=""/>
            </a:pPr>
            <a:r>
              <a:rPr b="0" lang="en-US" sz="2100" strike="noStrike" u="none">
                <a:solidFill>
                  <a:srgbClr val="009bdd"/>
                </a:solidFill>
                <a:effectLst/>
                <a:uFillTx/>
                <a:latin typeface="Arial"/>
              </a:rPr>
              <a:t>Second Outline Level</a:t>
            </a:r>
            <a:endParaRPr b="0" lang="en-US" sz="2100" strike="noStrike" u="none">
              <a:solidFill>
                <a:srgbClr val="000000"/>
              </a:solidFill>
              <a:effectLst/>
              <a:uFillTx/>
              <a:latin typeface="Arial"/>
            </a:endParaRPr>
          </a:p>
          <a:p>
            <a:pPr lvl="2" marL="1296000" indent="-288000">
              <a:lnSpc>
                <a:spcPct val="100000"/>
              </a:lnSpc>
              <a:spcBef>
                <a:spcPts val="635"/>
              </a:spcBef>
              <a:buClr>
                <a:srgbClr val="77caee"/>
              </a:buClr>
              <a:buSzPct val="45000"/>
              <a:buFont typeface="Wingdings" charset="2"/>
              <a:buChar char=""/>
            </a:pPr>
            <a:r>
              <a:rPr b="0" lang="en-US" sz="1800" strike="noStrike" u="none">
                <a:solidFill>
                  <a:srgbClr val="009bdd"/>
                </a:solidFill>
                <a:effectLst/>
                <a:uFillTx/>
                <a:latin typeface="Arial"/>
              </a:rPr>
              <a:t>Third Outline Level</a:t>
            </a:r>
            <a:endParaRPr b="0" lang="en-US" sz="1800" strike="noStrike" u="none">
              <a:solidFill>
                <a:srgbClr val="000000"/>
              </a:solidFill>
              <a:effectLst/>
              <a:uFillTx/>
              <a:latin typeface="Arial"/>
            </a:endParaRPr>
          </a:p>
          <a:p>
            <a:pPr lvl="3" marL="1728000" indent="-216000">
              <a:lnSpc>
                <a:spcPct val="100000"/>
              </a:lnSpc>
              <a:spcBef>
                <a:spcPts val="422"/>
              </a:spcBef>
              <a:buClr>
                <a:srgbClr val="77caee"/>
              </a:buClr>
              <a:buSzPct val="45000"/>
              <a:buFont typeface="Wingdings" charset="2"/>
              <a:buChar char=""/>
            </a:pPr>
            <a:r>
              <a:rPr b="0" lang="en-US" sz="1500" strike="noStrike" u="none">
                <a:solidFill>
                  <a:srgbClr val="009bdd"/>
                </a:solidFill>
                <a:effectLst/>
                <a:uFillTx/>
                <a:latin typeface="Arial"/>
              </a:rPr>
              <a:t>Fourth Outline Level</a:t>
            </a:r>
            <a:endParaRPr b="0" lang="en-US" sz="1500" strike="noStrike" u="none">
              <a:solidFill>
                <a:srgbClr val="000000"/>
              </a:solidFill>
              <a:effectLst/>
              <a:uFillTx/>
              <a:latin typeface="Arial"/>
            </a:endParaRPr>
          </a:p>
          <a:p>
            <a:pPr lvl="4" marL="2160000" indent="-216000">
              <a:lnSpc>
                <a:spcPct val="100000"/>
              </a:lnSpc>
              <a:spcBef>
                <a:spcPts val="210"/>
              </a:spcBef>
              <a:buClr>
                <a:srgbClr val="77caee"/>
              </a:buClr>
              <a:buSzPct val="45000"/>
              <a:buFont typeface="Wingdings" charset="2"/>
              <a:buChar char=""/>
            </a:pPr>
            <a:r>
              <a:rPr b="0" lang="en-US" sz="1500" strike="noStrike" u="none">
                <a:solidFill>
                  <a:srgbClr val="009bdd"/>
                </a:solidFill>
                <a:effectLst/>
                <a:uFillTx/>
                <a:latin typeface="Arial"/>
              </a:rPr>
              <a:t>Fifth Outline Level</a:t>
            </a:r>
            <a:endParaRPr b="0" lang="en-US" sz="1500" strike="noStrike" u="none">
              <a:solidFill>
                <a:srgbClr val="000000"/>
              </a:solidFill>
              <a:effectLst/>
              <a:uFillTx/>
              <a:latin typeface="Arial"/>
            </a:endParaRPr>
          </a:p>
          <a:p>
            <a:pPr lvl="5" marL="2592000" indent="-216000">
              <a:lnSpc>
                <a:spcPct val="100000"/>
              </a:lnSpc>
              <a:spcBef>
                <a:spcPts val="210"/>
              </a:spcBef>
              <a:buClr>
                <a:srgbClr val="77caee"/>
              </a:buClr>
              <a:buSzPct val="45000"/>
              <a:buFont typeface="Wingdings" charset="2"/>
              <a:buChar char=""/>
            </a:pPr>
            <a:r>
              <a:rPr b="0" lang="en-US" sz="1500" strike="noStrike" u="none">
                <a:solidFill>
                  <a:srgbClr val="009bdd"/>
                </a:solidFill>
                <a:effectLst/>
                <a:uFillTx/>
                <a:latin typeface="Arial"/>
              </a:rPr>
              <a:t>Sixth Outline Level</a:t>
            </a:r>
            <a:endParaRPr b="0" lang="en-US" sz="1500" strike="noStrike" u="none">
              <a:solidFill>
                <a:srgbClr val="000000"/>
              </a:solidFill>
              <a:effectLst/>
              <a:uFillTx/>
              <a:latin typeface="Arial"/>
            </a:endParaRPr>
          </a:p>
          <a:p>
            <a:pPr lvl="6" marL="3024000" indent="-216000">
              <a:lnSpc>
                <a:spcPct val="100000"/>
              </a:lnSpc>
              <a:spcBef>
                <a:spcPts val="210"/>
              </a:spcBef>
              <a:buClr>
                <a:srgbClr val="77caee"/>
              </a:buClr>
              <a:buSzPct val="45000"/>
              <a:buFont typeface="Wingdings" charset="2"/>
              <a:buChar char=""/>
            </a:pPr>
            <a:r>
              <a:rPr b="0" lang="en-US" sz="1500" strike="noStrike" u="none">
                <a:solidFill>
                  <a:srgbClr val="009bdd"/>
                </a:solidFill>
                <a:effectLst/>
                <a:uFillTx/>
                <a:latin typeface="Arial"/>
              </a:rPr>
              <a:t>Seventh Outline Level</a:t>
            </a:r>
            <a:endParaRPr b="0" lang="en-US" sz="1500" strike="noStrike" u="none">
              <a:solidFill>
                <a:srgbClr val="000000"/>
              </a:solidFill>
              <a:effectLst/>
              <a:uFillTx/>
              <a:latin typeface="Arial"/>
            </a:endParaRPr>
          </a:p>
        </p:txBody>
      </p:sp>
      <p:sp>
        <p:nvSpPr>
          <p:cNvPr id="9" name="PlaceHolder 3"/>
          <p:cNvSpPr>
            <a:spLocks noGrp="1"/>
          </p:cNvSpPr>
          <p:nvPr>
            <p:ph type="dt" idx="4"/>
          </p:nvPr>
        </p:nvSpPr>
        <p:spPr>
          <a:xfrm>
            <a:off x="360000" y="5220000"/>
            <a:ext cx="2339640" cy="359640"/>
          </a:xfrm>
          <a:prstGeom prst="rect">
            <a:avLst/>
          </a:prstGeom>
          <a:noFill/>
          <a:ln w="0">
            <a:noFill/>
          </a:ln>
        </p:spPr>
        <p:txBody>
          <a:bodyPr lIns="0" rIns="0" tIns="0" bIns="0" anchor="t">
            <a:noAutofit/>
          </a:bodyPr>
          <a:lstStyle>
            <a:lvl1pPr indent="0">
              <a:lnSpc>
                <a:spcPct val="100000"/>
              </a:lnSpc>
              <a:buNone/>
              <a:tabLst>
                <a:tab algn="l" pos="0"/>
              </a:tabLst>
              <a:defRPr b="0" lang="en-US" sz="1400" strike="noStrike" u="none">
                <a:solidFill>
                  <a:srgbClr val="ffffff"/>
                </a:solidFill>
                <a:effectLst/>
                <a:uFillTx/>
                <a:latin typeface="Arial"/>
              </a:defRPr>
            </a:lvl1pPr>
          </a:lstStyle>
          <a:p>
            <a:pPr indent="0">
              <a:lnSpc>
                <a:spcPct val="100000"/>
              </a:lnSpc>
              <a:buNone/>
              <a:tabLst>
                <a:tab algn="l" pos="0"/>
              </a:tabLst>
            </a:pPr>
            <a:r>
              <a:rPr b="0" lang="en-US" sz="1400" strike="noStrike" u="none">
                <a:solidFill>
                  <a:srgbClr val="ffffff"/>
                </a:solidFill>
                <a:effectLst/>
                <a:uFillTx/>
                <a:latin typeface="Arial"/>
              </a:rPr>
              <a:t>&lt;date/time&gt;</a:t>
            </a:r>
            <a:endParaRPr b="0" lang="en-US" sz="1400" strike="noStrike" u="none">
              <a:solidFill>
                <a:srgbClr val="000000"/>
              </a:solidFill>
              <a:effectLst/>
              <a:uFillTx/>
              <a:latin typeface="Times New Roman"/>
            </a:endParaRPr>
          </a:p>
        </p:txBody>
      </p:sp>
      <p:sp>
        <p:nvSpPr>
          <p:cNvPr id="10" name="PlaceHolder 4"/>
          <p:cNvSpPr>
            <a:spLocks noGrp="1"/>
          </p:cNvSpPr>
          <p:nvPr>
            <p:ph type="ftr" idx="5"/>
          </p:nvPr>
        </p:nvSpPr>
        <p:spPr>
          <a:xfrm>
            <a:off x="3420000" y="5220000"/>
            <a:ext cx="3239640" cy="359640"/>
          </a:xfrm>
          <a:prstGeom prst="rect">
            <a:avLst/>
          </a:prstGeom>
          <a:noFill/>
          <a:ln w="0">
            <a:noFill/>
          </a:ln>
        </p:spPr>
        <p:txBody>
          <a:bodyPr lIns="0" rIns="0" tIns="0" bIns="0" anchor="t">
            <a:noAutofit/>
          </a:bodyPr>
          <a:lstStyle>
            <a:lvl1pPr indent="0" algn="ctr">
              <a:lnSpc>
                <a:spcPct val="100000"/>
              </a:lnSpc>
              <a:buNone/>
              <a:tabLst>
                <a:tab algn="l" pos="0"/>
              </a:tabLst>
              <a:defRPr b="0" lang="en-US" sz="1400" strike="noStrike" u="none">
                <a:solidFill>
                  <a:srgbClr val="ffffff"/>
                </a:solidFill>
                <a:effectLst/>
                <a:uFillTx/>
                <a:latin typeface="Arial"/>
              </a:defRPr>
            </a:lvl1pPr>
          </a:lstStyle>
          <a:p>
            <a:pPr indent="0" algn="ctr">
              <a:lnSpc>
                <a:spcPct val="100000"/>
              </a:lnSpc>
              <a:buNone/>
              <a:tabLst>
                <a:tab algn="l" pos="0"/>
              </a:tabLst>
            </a:pPr>
            <a:r>
              <a:rPr b="0" lang="en-US" sz="1400" strike="noStrike" u="none">
                <a:solidFill>
                  <a:srgbClr val="ffffff"/>
                </a:solidFill>
                <a:effectLst/>
                <a:uFillTx/>
                <a:latin typeface="Arial"/>
              </a:rPr>
              <a:t>&lt;footer&gt;</a:t>
            </a:r>
            <a:endParaRPr b="0" lang="en-US" sz="1400" strike="noStrike" u="none">
              <a:solidFill>
                <a:srgbClr val="000000"/>
              </a:solidFill>
              <a:effectLst/>
              <a:uFillTx/>
              <a:latin typeface="Times New Roman"/>
            </a:endParaRPr>
          </a:p>
        </p:txBody>
      </p:sp>
      <p:sp>
        <p:nvSpPr>
          <p:cNvPr id="11" name="PlaceHolder 5"/>
          <p:cNvSpPr>
            <a:spLocks noGrp="1"/>
          </p:cNvSpPr>
          <p:nvPr>
            <p:ph type="sldNum" idx="6"/>
          </p:nvPr>
        </p:nvSpPr>
        <p:spPr>
          <a:xfrm>
            <a:off x="7380000" y="5220000"/>
            <a:ext cx="2339640" cy="359640"/>
          </a:xfrm>
          <a:prstGeom prst="rect">
            <a:avLst/>
          </a:prstGeom>
          <a:noFill/>
          <a:ln w="0">
            <a:noFill/>
          </a:ln>
        </p:spPr>
        <p:txBody>
          <a:bodyPr lIns="0" rIns="0" tIns="0" bIns="0" anchor="t">
            <a:noAutofit/>
          </a:bodyPr>
          <a:lstStyle>
            <a:lvl1pPr indent="0" algn="r">
              <a:lnSpc>
                <a:spcPct val="100000"/>
              </a:lnSpc>
              <a:buNone/>
              <a:tabLst>
                <a:tab algn="l" pos="0"/>
              </a:tabLst>
              <a:defRPr b="0" lang="en-US" sz="1400" strike="noStrike" u="none">
                <a:solidFill>
                  <a:srgbClr val="ffffff"/>
                </a:solidFill>
                <a:effectLst/>
                <a:uFillTx/>
                <a:latin typeface="Arial"/>
              </a:defRPr>
            </a:lvl1pPr>
          </a:lstStyle>
          <a:p>
            <a:pPr indent="0" algn="r">
              <a:lnSpc>
                <a:spcPct val="100000"/>
              </a:lnSpc>
              <a:buNone/>
              <a:tabLst>
                <a:tab algn="l" pos="0"/>
              </a:tabLst>
            </a:pPr>
            <a:fld id="{F7EEBB47-2C19-4545-A82B-81D6B75DDC04}" type="slidenum">
              <a:rPr b="0" lang="en-US" sz="1400" strike="noStrike" u="none">
                <a:solidFill>
                  <a:srgbClr val="ffffff"/>
                </a:solidFill>
                <a:effectLst/>
                <a:uFillTx/>
                <a:latin typeface="Arial"/>
              </a:rPr>
              <a:t>&lt;number&gt;</a:t>
            </a:fld>
            <a:endParaRPr b="0" lang="en-US" sz="1400" strike="noStrike" u="non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1">
    <p:spTree>
      <p:nvGrpSpPr>
        <p:cNvPr id="1" name=""/>
        <p:cNvGrpSpPr/>
        <p:nvPr/>
      </p:nvGrpSpPr>
      <p:grpSpPr>
        <a:xfrm>
          <a:off x="0" y="0"/>
          <a:ext cx="0" cy="0"/>
          <a:chOff x="0" y="0"/>
          <a:chExt cx="0" cy="0"/>
        </a:xfrm>
      </p:grpSpPr>
      <p:sp>
        <p:nvSpPr>
          <p:cNvPr id="12" name=""/>
          <p:cNvSpPr/>
          <p:nvPr/>
        </p:nvSpPr>
        <p:spPr>
          <a:xfrm flipH="1" flipV="1">
            <a:off x="-720" y="4499280"/>
            <a:ext cx="10079640" cy="1169640"/>
          </a:xfrm>
          <a:prstGeom prst="flowChartDocument">
            <a:avLst/>
          </a:prstGeom>
          <a:gradFill rotWithShape="0">
            <a:gsLst>
              <a:gs pos="0">
                <a:srgbClr val="77caee"/>
              </a:gs>
              <a:gs pos="1563">
                <a:srgbClr val="77caee"/>
              </a:gs>
              <a:gs pos="1563">
                <a:srgbClr val="75c9ee"/>
              </a:gs>
              <a:gs pos="3125">
                <a:srgbClr val="75c9ee"/>
              </a:gs>
              <a:gs pos="3125">
                <a:srgbClr val="73c9ed"/>
              </a:gs>
              <a:gs pos="4688">
                <a:srgbClr val="73c9ed"/>
              </a:gs>
              <a:gs pos="4688">
                <a:srgbClr val="71c8ed"/>
              </a:gs>
              <a:gs pos="6250">
                <a:srgbClr val="71c8ed"/>
              </a:gs>
              <a:gs pos="6250">
                <a:srgbClr val="6fc7ed"/>
              </a:gs>
              <a:gs pos="7813">
                <a:srgbClr val="6fc7ed"/>
              </a:gs>
              <a:gs pos="7813">
                <a:srgbClr val="6ec6ed"/>
              </a:gs>
              <a:gs pos="9375">
                <a:srgbClr val="6ec6ed"/>
              </a:gs>
              <a:gs pos="9375">
                <a:srgbClr val="6cc6ec"/>
              </a:gs>
              <a:gs pos="10938">
                <a:srgbClr val="6cc6ec"/>
              </a:gs>
              <a:gs pos="10938">
                <a:srgbClr val="6ac5ec"/>
              </a:gs>
              <a:gs pos="12500">
                <a:srgbClr val="6ac5ec"/>
              </a:gs>
              <a:gs pos="12500">
                <a:srgbClr val="68c4ec"/>
              </a:gs>
              <a:gs pos="14063">
                <a:srgbClr val="68c4ec"/>
              </a:gs>
              <a:gs pos="14063">
                <a:srgbClr val="66c3ec"/>
              </a:gs>
              <a:gs pos="15625">
                <a:srgbClr val="66c3ec"/>
              </a:gs>
              <a:gs pos="15625">
                <a:srgbClr val="64c3eb"/>
              </a:gs>
              <a:gs pos="17188">
                <a:srgbClr val="64c3eb"/>
              </a:gs>
              <a:gs pos="17188">
                <a:srgbClr val="62c2eb"/>
              </a:gs>
              <a:gs pos="18750">
                <a:srgbClr val="62c2eb"/>
              </a:gs>
              <a:gs pos="18750">
                <a:srgbClr val="60c1eb"/>
              </a:gs>
              <a:gs pos="20313">
                <a:srgbClr val="60c1eb"/>
              </a:gs>
              <a:gs pos="20313">
                <a:srgbClr val="5ec0ea"/>
              </a:gs>
              <a:gs pos="21875">
                <a:srgbClr val="5ec0ea"/>
              </a:gs>
              <a:gs pos="21875">
                <a:srgbClr val="5dc0ea"/>
              </a:gs>
              <a:gs pos="23438">
                <a:srgbClr val="5dc0ea"/>
              </a:gs>
              <a:gs pos="23438">
                <a:srgbClr val="5bbfea"/>
              </a:gs>
              <a:gs pos="25000">
                <a:srgbClr val="5bbfea"/>
              </a:gs>
              <a:gs pos="25000">
                <a:srgbClr val="59beea"/>
              </a:gs>
              <a:gs pos="26563">
                <a:srgbClr val="59beea"/>
              </a:gs>
              <a:gs pos="26563">
                <a:srgbClr val="57bde9"/>
              </a:gs>
              <a:gs pos="28125">
                <a:srgbClr val="57bde9"/>
              </a:gs>
              <a:gs pos="28125">
                <a:srgbClr val="55bde9"/>
              </a:gs>
              <a:gs pos="29688">
                <a:srgbClr val="55bde9"/>
              </a:gs>
              <a:gs pos="29688">
                <a:srgbClr val="53bce9"/>
              </a:gs>
              <a:gs pos="31250">
                <a:srgbClr val="53bce9"/>
              </a:gs>
              <a:gs pos="31250">
                <a:srgbClr val="51bbe9"/>
              </a:gs>
              <a:gs pos="32813">
                <a:srgbClr val="51bbe9"/>
              </a:gs>
              <a:gs pos="32813">
                <a:srgbClr val="4fbae8"/>
              </a:gs>
              <a:gs pos="34375">
                <a:srgbClr val="4fbae8"/>
              </a:gs>
              <a:gs pos="34375">
                <a:srgbClr val="4dbae8"/>
              </a:gs>
              <a:gs pos="35938">
                <a:srgbClr val="4dbae8"/>
              </a:gs>
              <a:gs pos="35938">
                <a:srgbClr val="4cb9e8"/>
              </a:gs>
              <a:gs pos="37500">
                <a:srgbClr val="4cb9e8"/>
              </a:gs>
              <a:gs pos="37500">
                <a:srgbClr val="4ab8e8"/>
              </a:gs>
              <a:gs pos="39063">
                <a:srgbClr val="4ab8e8"/>
              </a:gs>
              <a:gs pos="39063">
                <a:srgbClr val="48b7e7"/>
              </a:gs>
              <a:gs pos="40625">
                <a:srgbClr val="48b7e7"/>
              </a:gs>
              <a:gs pos="40625">
                <a:srgbClr val="46b7e7"/>
              </a:gs>
              <a:gs pos="42188">
                <a:srgbClr val="46b7e7"/>
              </a:gs>
              <a:gs pos="42188">
                <a:srgbClr val="44b6e7"/>
              </a:gs>
              <a:gs pos="43750">
                <a:srgbClr val="44b6e7"/>
              </a:gs>
              <a:gs pos="43750">
                <a:srgbClr val="42b5e6"/>
              </a:gs>
              <a:gs pos="45313">
                <a:srgbClr val="42b5e6"/>
              </a:gs>
              <a:gs pos="45313">
                <a:srgbClr val="40b4e6"/>
              </a:gs>
              <a:gs pos="46875">
                <a:srgbClr val="40b4e6"/>
              </a:gs>
              <a:gs pos="46875">
                <a:srgbClr val="3eb4e6"/>
              </a:gs>
              <a:gs pos="48438">
                <a:srgbClr val="3eb4e6"/>
              </a:gs>
              <a:gs pos="48438">
                <a:srgbClr val="3cb3e6"/>
              </a:gs>
              <a:gs pos="50000">
                <a:srgbClr val="3cb3e6"/>
              </a:gs>
              <a:gs pos="50000">
                <a:srgbClr val="3bb2e5"/>
              </a:gs>
              <a:gs pos="51563">
                <a:srgbClr val="3bb2e5"/>
              </a:gs>
              <a:gs pos="51563">
                <a:srgbClr val="39b1e5"/>
              </a:gs>
              <a:gs pos="53125">
                <a:srgbClr val="39b1e5"/>
              </a:gs>
              <a:gs pos="53125">
                <a:srgbClr val="37b1e5"/>
              </a:gs>
              <a:gs pos="54688">
                <a:srgbClr val="37b1e5"/>
              </a:gs>
              <a:gs pos="54688">
                <a:srgbClr val="35b0e5"/>
              </a:gs>
              <a:gs pos="56250">
                <a:srgbClr val="35b0e5"/>
              </a:gs>
              <a:gs pos="56250">
                <a:srgbClr val="33afe4"/>
              </a:gs>
              <a:gs pos="57813">
                <a:srgbClr val="33afe4"/>
              </a:gs>
              <a:gs pos="57813">
                <a:srgbClr val="31aee4"/>
              </a:gs>
              <a:gs pos="59375">
                <a:srgbClr val="31aee4"/>
              </a:gs>
              <a:gs pos="59375">
                <a:srgbClr val="2faee4"/>
              </a:gs>
              <a:gs pos="60938">
                <a:srgbClr val="2faee4"/>
              </a:gs>
              <a:gs pos="60938">
                <a:srgbClr val="2dade3"/>
              </a:gs>
              <a:gs pos="62500">
                <a:srgbClr val="2dade3"/>
              </a:gs>
              <a:gs pos="62500">
                <a:srgbClr val="2bace3"/>
              </a:gs>
              <a:gs pos="64063">
                <a:srgbClr val="2bace3"/>
              </a:gs>
              <a:gs pos="64063">
                <a:srgbClr val="2aabe3"/>
              </a:gs>
              <a:gs pos="65625">
                <a:srgbClr val="2aabe3"/>
              </a:gs>
              <a:gs pos="65625">
                <a:srgbClr val="28abe3"/>
              </a:gs>
              <a:gs pos="67188">
                <a:srgbClr val="28abe3"/>
              </a:gs>
              <a:gs pos="67188">
                <a:srgbClr val="26aae2"/>
              </a:gs>
              <a:gs pos="68750">
                <a:srgbClr val="26aae2"/>
              </a:gs>
              <a:gs pos="68750">
                <a:srgbClr val="24a9e2"/>
              </a:gs>
              <a:gs pos="70313">
                <a:srgbClr val="24a9e2"/>
              </a:gs>
              <a:gs pos="70313">
                <a:srgbClr val="22a8e2"/>
              </a:gs>
              <a:gs pos="71875">
                <a:srgbClr val="22a8e2"/>
              </a:gs>
              <a:gs pos="71875">
                <a:srgbClr val="20a8e2"/>
              </a:gs>
              <a:gs pos="73438">
                <a:srgbClr val="20a8e2"/>
              </a:gs>
              <a:gs pos="73438">
                <a:srgbClr val="1ea7e1"/>
              </a:gs>
              <a:gs pos="75000">
                <a:srgbClr val="1ea7e1"/>
              </a:gs>
              <a:gs pos="75000">
                <a:srgbClr val="1ca6e1"/>
              </a:gs>
              <a:gs pos="76563">
                <a:srgbClr val="1ca6e1"/>
              </a:gs>
              <a:gs pos="76563">
                <a:srgbClr val="1aa5e1"/>
              </a:gs>
              <a:gs pos="78125">
                <a:srgbClr val="1aa5e1"/>
              </a:gs>
              <a:gs pos="78125">
                <a:srgbClr val="19a5e1"/>
              </a:gs>
              <a:gs pos="79688">
                <a:srgbClr val="19a5e1"/>
              </a:gs>
              <a:gs pos="79688">
                <a:srgbClr val="17a4e0"/>
              </a:gs>
              <a:gs pos="81250">
                <a:srgbClr val="17a4e0"/>
              </a:gs>
              <a:gs pos="81250">
                <a:srgbClr val="15a3e0"/>
              </a:gs>
              <a:gs pos="82813">
                <a:srgbClr val="15a3e0"/>
              </a:gs>
              <a:gs pos="82813">
                <a:srgbClr val="13a2e0"/>
              </a:gs>
              <a:gs pos="84375">
                <a:srgbClr val="13a2e0"/>
              </a:gs>
              <a:gs pos="84375">
                <a:srgbClr val="11a2df"/>
              </a:gs>
              <a:gs pos="85938">
                <a:srgbClr val="11a2df"/>
              </a:gs>
              <a:gs pos="85938">
                <a:srgbClr val="0fa1df"/>
              </a:gs>
              <a:gs pos="87500">
                <a:srgbClr val="0fa1df"/>
              </a:gs>
              <a:gs pos="87500">
                <a:srgbClr val="0da0df"/>
              </a:gs>
              <a:gs pos="89063">
                <a:srgbClr val="0da0df"/>
              </a:gs>
              <a:gs pos="89063">
                <a:srgbClr val="0b9fdf"/>
              </a:gs>
              <a:gs pos="90625">
                <a:srgbClr val="0b9fdf"/>
              </a:gs>
              <a:gs pos="90625">
                <a:srgbClr val="099fde"/>
              </a:gs>
              <a:gs pos="92188">
                <a:srgbClr val="099fde"/>
              </a:gs>
              <a:gs pos="92188">
                <a:srgbClr val="089ede"/>
              </a:gs>
              <a:gs pos="93750">
                <a:srgbClr val="089ede"/>
              </a:gs>
              <a:gs pos="93750">
                <a:srgbClr val="069dde"/>
              </a:gs>
              <a:gs pos="95313">
                <a:srgbClr val="069dde"/>
              </a:gs>
              <a:gs pos="95313">
                <a:srgbClr val="049cde"/>
              </a:gs>
              <a:gs pos="96875">
                <a:srgbClr val="049cde"/>
              </a:gs>
              <a:gs pos="96875">
                <a:srgbClr val="029cdd"/>
              </a:gs>
              <a:gs pos="98438">
                <a:srgbClr val="029cdd"/>
              </a:gs>
              <a:gs pos="98438">
                <a:srgbClr val="009bdd"/>
              </a:gs>
              <a:gs pos="100000">
                <a:srgbClr val="009bdd"/>
              </a:gs>
            </a:gsLst>
            <a:lin ang="0"/>
          </a:gradFill>
          <a:ln w="18000">
            <a:noFill/>
          </a:ln>
          <a:effectLst>
            <a:outerShdw blurRad="0" dir="5400000" dist="10800" rotWithShape="0">
              <a:srgbClr val="009bdd"/>
            </a:outerShdw>
          </a:effectLst>
        </p:spPr>
        <p:style>
          <a:lnRef idx="0"/>
          <a:fillRef idx="0"/>
          <a:effectRef idx="0"/>
          <a:fontRef idx="minor"/>
        </p:style>
        <p:txBody>
          <a:bodyPr wrap="none" lIns="90000" rIns="90000" tIns="45000" bIns="45000" anchor="ctr">
            <a:noAutofit/>
          </a:bodyPr>
          <a:p>
            <a:pPr>
              <a:lnSpc>
                <a:spcPct val="100000"/>
              </a:lnSpc>
            </a:pPr>
            <a:endParaRPr b="0" lang="en-US" sz="1800" strike="noStrike" u="none">
              <a:solidFill>
                <a:srgbClr val="000000"/>
              </a:solidFill>
              <a:effectLst/>
              <a:uFillTx/>
              <a:latin typeface="Arial"/>
              <a:ea typeface="DejaVu Sans"/>
            </a:endParaRPr>
          </a:p>
        </p:txBody>
      </p:sp>
      <p:sp>
        <p:nvSpPr>
          <p:cNvPr id="13" name="PlaceHolder 1"/>
          <p:cNvSpPr>
            <a:spLocks noGrp="1"/>
          </p:cNvSpPr>
          <p:nvPr>
            <p:ph type="title"/>
          </p:nvPr>
        </p:nvSpPr>
        <p:spPr>
          <a:xfrm>
            <a:off x="0" y="1620000"/>
            <a:ext cx="8999640" cy="1079640"/>
          </a:xfrm>
          <a:prstGeom prst="rect">
            <a:avLst/>
          </a:prstGeom>
          <a:noFill/>
          <a:ln w="0">
            <a:noFill/>
          </a:ln>
        </p:spPr>
        <p:txBody>
          <a:bodyPr lIns="0" rIns="0" tIns="0" bIns="0" anchor="ctr">
            <a:noAutofit/>
          </a:bodyPr>
          <a:p>
            <a:pPr indent="0" algn="ctr">
              <a:lnSpc>
                <a:spcPct val="100000"/>
              </a:lnSpc>
              <a:buNone/>
              <a:tabLst>
                <a:tab algn="l" pos="0"/>
              </a:tabLst>
            </a:pPr>
            <a:r>
              <a:rPr b="0" lang="en-US" sz="3300" strike="noStrike" u="none">
                <a:solidFill>
                  <a:srgbClr val="dd4100"/>
                </a:solidFill>
                <a:effectLst/>
                <a:uFillTx/>
                <a:latin typeface="Arial"/>
              </a:rPr>
              <a:t>Click to edit the title text format</a:t>
            </a:r>
            <a:endParaRPr b="0" lang="en-US" sz="3300" strike="noStrike" u="none">
              <a:solidFill>
                <a:srgbClr val="000000"/>
              </a:solidFill>
              <a:effectLst/>
              <a:uFillTx/>
              <a:latin typeface="Arial"/>
            </a:endParaRPr>
          </a:p>
        </p:txBody>
      </p:sp>
      <p:sp>
        <p:nvSpPr>
          <p:cNvPr id="14" name="PlaceHolder 2"/>
          <p:cNvSpPr>
            <a:spLocks noGrp="1"/>
          </p:cNvSpPr>
          <p:nvPr>
            <p:ph type="body"/>
          </p:nvPr>
        </p:nvSpPr>
        <p:spPr>
          <a:xfrm>
            <a:off x="360000" y="2880000"/>
            <a:ext cx="9359640" cy="1619640"/>
          </a:xfrm>
          <a:prstGeom prst="rect">
            <a:avLst/>
          </a:prstGeom>
          <a:noFill/>
          <a:ln w="0">
            <a:noFill/>
          </a:ln>
        </p:spPr>
        <p:txBody>
          <a:bodyPr lIns="0" rIns="0" tIns="0" bIns="0" anchor="t">
            <a:normAutofit fontScale="85000" lnSpcReduction="19999"/>
          </a:bodyPr>
          <a:p>
            <a:pPr marL="432000" indent="-324000">
              <a:lnSpc>
                <a:spcPct val="100000"/>
              </a:lnSpc>
              <a:spcBef>
                <a:spcPts val="1060"/>
              </a:spcBef>
              <a:buClr>
                <a:srgbClr val="77caee"/>
              </a:buClr>
              <a:buSzPct val="45000"/>
              <a:buFont typeface="Wingdings" charset="2"/>
              <a:buChar char=""/>
            </a:pPr>
            <a:r>
              <a:rPr b="0" lang="en-US" sz="2400" strike="noStrike" u="none">
                <a:solidFill>
                  <a:srgbClr val="009bdd"/>
                </a:solidFill>
                <a:effectLst/>
                <a:uFillTx/>
                <a:latin typeface="Arial"/>
              </a:rPr>
              <a:t>Click to edit the outline text format</a:t>
            </a:r>
            <a:endParaRPr b="0" lang="en-US" sz="2400" strike="noStrike" u="none">
              <a:solidFill>
                <a:srgbClr val="000000"/>
              </a:solidFill>
              <a:effectLst/>
              <a:uFillTx/>
              <a:latin typeface="Arial"/>
            </a:endParaRPr>
          </a:p>
          <a:p>
            <a:pPr lvl="1" marL="864000" indent="-324000">
              <a:lnSpc>
                <a:spcPct val="100000"/>
              </a:lnSpc>
              <a:spcBef>
                <a:spcPts val="850"/>
              </a:spcBef>
              <a:buClr>
                <a:srgbClr val="77caee"/>
              </a:buClr>
              <a:buSzPct val="45000"/>
              <a:buFont typeface="Wingdings" charset="2"/>
              <a:buChar char=""/>
            </a:pPr>
            <a:r>
              <a:rPr b="0" lang="en-US" sz="2100" strike="noStrike" u="none">
                <a:solidFill>
                  <a:srgbClr val="009bdd"/>
                </a:solidFill>
                <a:effectLst/>
                <a:uFillTx/>
                <a:latin typeface="Arial"/>
              </a:rPr>
              <a:t>Second Outline Level</a:t>
            </a:r>
            <a:endParaRPr b="0" lang="en-US" sz="2100" strike="noStrike" u="none">
              <a:solidFill>
                <a:srgbClr val="000000"/>
              </a:solidFill>
              <a:effectLst/>
              <a:uFillTx/>
              <a:latin typeface="Arial"/>
            </a:endParaRPr>
          </a:p>
          <a:p>
            <a:pPr lvl="2" marL="1296000" indent="-288000">
              <a:lnSpc>
                <a:spcPct val="100000"/>
              </a:lnSpc>
              <a:spcBef>
                <a:spcPts val="635"/>
              </a:spcBef>
              <a:buClr>
                <a:srgbClr val="77caee"/>
              </a:buClr>
              <a:buSzPct val="45000"/>
              <a:buFont typeface="Wingdings" charset="2"/>
              <a:buChar char=""/>
            </a:pPr>
            <a:r>
              <a:rPr b="0" lang="en-US" sz="1800" strike="noStrike" u="none">
                <a:solidFill>
                  <a:srgbClr val="009bdd"/>
                </a:solidFill>
                <a:effectLst/>
                <a:uFillTx/>
                <a:latin typeface="Arial"/>
              </a:rPr>
              <a:t>Third Outline Level</a:t>
            </a:r>
            <a:endParaRPr b="0" lang="en-US" sz="1800" strike="noStrike" u="none">
              <a:solidFill>
                <a:srgbClr val="000000"/>
              </a:solidFill>
              <a:effectLst/>
              <a:uFillTx/>
              <a:latin typeface="Arial"/>
            </a:endParaRPr>
          </a:p>
          <a:p>
            <a:pPr lvl="3" marL="1728000" indent="-216000">
              <a:lnSpc>
                <a:spcPct val="100000"/>
              </a:lnSpc>
              <a:spcBef>
                <a:spcPts val="422"/>
              </a:spcBef>
              <a:buClr>
                <a:srgbClr val="77caee"/>
              </a:buClr>
              <a:buSzPct val="45000"/>
              <a:buFont typeface="Wingdings" charset="2"/>
              <a:buChar char=""/>
            </a:pPr>
            <a:r>
              <a:rPr b="0" lang="en-US" sz="1500" strike="noStrike" u="none">
                <a:solidFill>
                  <a:srgbClr val="009bdd"/>
                </a:solidFill>
                <a:effectLst/>
                <a:uFillTx/>
                <a:latin typeface="Arial"/>
              </a:rPr>
              <a:t>Fourth Outline Level</a:t>
            </a:r>
            <a:endParaRPr b="0" lang="en-US" sz="1500" strike="noStrike" u="none">
              <a:solidFill>
                <a:srgbClr val="000000"/>
              </a:solidFill>
              <a:effectLst/>
              <a:uFillTx/>
              <a:latin typeface="Arial"/>
            </a:endParaRPr>
          </a:p>
          <a:p>
            <a:pPr lvl="4" marL="2160000" indent="-216000">
              <a:lnSpc>
                <a:spcPct val="100000"/>
              </a:lnSpc>
              <a:spcBef>
                <a:spcPts val="210"/>
              </a:spcBef>
              <a:buClr>
                <a:srgbClr val="77caee"/>
              </a:buClr>
              <a:buSzPct val="45000"/>
              <a:buFont typeface="Wingdings" charset="2"/>
              <a:buChar char=""/>
            </a:pPr>
            <a:r>
              <a:rPr b="0" lang="en-US" sz="1500" strike="noStrike" u="none">
                <a:solidFill>
                  <a:srgbClr val="009bdd"/>
                </a:solidFill>
                <a:effectLst/>
                <a:uFillTx/>
                <a:latin typeface="Arial"/>
              </a:rPr>
              <a:t>Fifth Outline Level</a:t>
            </a:r>
            <a:endParaRPr b="0" lang="en-US" sz="1500" strike="noStrike" u="none">
              <a:solidFill>
                <a:srgbClr val="000000"/>
              </a:solidFill>
              <a:effectLst/>
              <a:uFillTx/>
              <a:latin typeface="Arial"/>
            </a:endParaRPr>
          </a:p>
          <a:p>
            <a:pPr lvl="5" marL="2592000" indent="-216000">
              <a:lnSpc>
                <a:spcPct val="100000"/>
              </a:lnSpc>
              <a:spcBef>
                <a:spcPts val="210"/>
              </a:spcBef>
              <a:buClr>
                <a:srgbClr val="77caee"/>
              </a:buClr>
              <a:buSzPct val="45000"/>
              <a:buFont typeface="Wingdings" charset="2"/>
              <a:buChar char=""/>
            </a:pPr>
            <a:r>
              <a:rPr b="0" lang="en-US" sz="1500" strike="noStrike" u="none">
                <a:solidFill>
                  <a:srgbClr val="009bdd"/>
                </a:solidFill>
                <a:effectLst/>
                <a:uFillTx/>
                <a:latin typeface="Arial"/>
              </a:rPr>
              <a:t>Sixth Outline Level</a:t>
            </a:r>
            <a:endParaRPr b="0" lang="en-US" sz="1500" strike="noStrike" u="none">
              <a:solidFill>
                <a:srgbClr val="000000"/>
              </a:solidFill>
              <a:effectLst/>
              <a:uFillTx/>
              <a:latin typeface="Arial"/>
            </a:endParaRPr>
          </a:p>
          <a:p>
            <a:pPr lvl="6" marL="3024000" indent="-216000">
              <a:lnSpc>
                <a:spcPct val="100000"/>
              </a:lnSpc>
              <a:spcBef>
                <a:spcPts val="210"/>
              </a:spcBef>
              <a:buClr>
                <a:srgbClr val="77caee"/>
              </a:buClr>
              <a:buSzPct val="45000"/>
              <a:buFont typeface="Wingdings" charset="2"/>
              <a:buChar char=""/>
            </a:pPr>
            <a:r>
              <a:rPr b="0" lang="en-US" sz="1500" strike="noStrike" u="none">
                <a:solidFill>
                  <a:srgbClr val="009bdd"/>
                </a:solidFill>
                <a:effectLst/>
                <a:uFillTx/>
                <a:latin typeface="Arial"/>
              </a:rPr>
              <a:t>Seventh Outline Level</a:t>
            </a:r>
            <a:endParaRPr b="0" lang="en-US" sz="1500" strike="noStrike" u="none">
              <a:solidFill>
                <a:srgbClr val="000000"/>
              </a:solidFill>
              <a:effectLst/>
              <a:uFillTx/>
              <a:latin typeface="Arial"/>
            </a:endParaRPr>
          </a:p>
        </p:txBody>
      </p:sp>
      <p:sp>
        <p:nvSpPr>
          <p:cNvPr id="15" name="PlaceHolder 3"/>
          <p:cNvSpPr>
            <a:spLocks noGrp="1"/>
          </p:cNvSpPr>
          <p:nvPr>
            <p:ph type="dt" idx="7"/>
          </p:nvPr>
        </p:nvSpPr>
        <p:spPr>
          <a:xfrm>
            <a:off x="360000" y="5220000"/>
            <a:ext cx="2339640" cy="359640"/>
          </a:xfrm>
          <a:prstGeom prst="rect">
            <a:avLst/>
          </a:prstGeom>
          <a:noFill/>
          <a:ln w="0">
            <a:noFill/>
          </a:ln>
        </p:spPr>
        <p:txBody>
          <a:bodyPr lIns="0" rIns="0" tIns="0" bIns="0" anchor="t">
            <a:noAutofit/>
          </a:bodyPr>
          <a:lstStyle>
            <a:lvl1pPr indent="0">
              <a:lnSpc>
                <a:spcPct val="100000"/>
              </a:lnSpc>
              <a:buNone/>
              <a:tabLst>
                <a:tab algn="l" pos="0"/>
              </a:tabLst>
              <a:defRPr b="0" lang="en-US" sz="1400" strike="noStrike" u="none">
                <a:solidFill>
                  <a:srgbClr val="ffffff"/>
                </a:solidFill>
                <a:effectLst/>
                <a:uFillTx/>
                <a:latin typeface="Arial"/>
              </a:defRPr>
            </a:lvl1pPr>
          </a:lstStyle>
          <a:p>
            <a:pPr indent="0">
              <a:lnSpc>
                <a:spcPct val="100000"/>
              </a:lnSpc>
              <a:buNone/>
              <a:tabLst>
                <a:tab algn="l" pos="0"/>
              </a:tabLst>
            </a:pPr>
            <a:r>
              <a:rPr b="0" lang="en-US" sz="1400" strike="noStrike" u="none">
                <a:solidFill>
                  <a:srgbClr val="ffffff"/>
                </a:solidFill>
                <a:effectLst/>
                <a:uFillTx/>
                <a:latin typeface="Arial"/>
              </a:rPr>
              <a:t>&lt;date/time&gt;</a:t>
            </a:r>
            <a:endParaRPr b="0" lang="en-US" sz="1400" strike="noStrike" u="none">
              <a:solidFill>
                <a:srgbClr val="000000"/>
              </a:solidFill>
              <a:effectLst/>
              <a:uFillTx/>
              <a:latin typeface="Times New Roman"/>
            </a:endParaRPr>
          </a:p>
        </p:txBody>
      </p:sp>
      <p:sp>
        <p:nvSpPr>
          <p:cNvPr id="16" name="PlaceHolder 4"/>
          <p:cNvSpPr>
            <a:spLocks noGrp="1"/>
          </p:cNvSpPr>
          <p:nvPr>
            <p:ph type="ftr" idx="8"/>
          </p:nvPr>
        </p:nvSpPr>
        <p:spPr>
          <a:xfrm>
            <a:off x="3420000" y="5220000"/>
            <a:ext cx="3239640" cy="359640"/>
          </a:xfrm>
          <a:prstGeom prst="rect">
            <a:avLst/>
          </a:prstGeom>
          <a:noFill/>
          <a:ln w="0">
            <a:noFill/>
          </a:ln>
        </p:spPr>
        <p:txBody>
          <a:bodyPr lIns="0" rIns="0" tIns="0" bIns="0" anchor="t">
            <a:noAutofit/>
          </a:bodyPr>
          <a:lstStyle>
            <a:lvl1pPr indent="0" algn="ctr">
              <a:lnSpc>
                <a:spcPct val="100000"/>
              </a:lnSpc>
              <a:buNone/>
              <a:tabLst>
                <a:tab algn="l" pos="0"/>
              </a:tabLst>
              <a:defRPr b="0" lang="en-US" sz="1400" strike="noStrike" u="none">
                <a:solidFill>
                  <a:srgbClr val="ffffff"/>
                </a:solidFill>
                <a:effectLst/>
                <a:uFillTx/>
                <a:latin typeface="Arial"/>
              </a:defRPr>
            </a:lvl1pPr>
          </a:lstStyle>
          <a:p>
            <a:pPr indent="0" algn="ctr">
              <a:lnSpc>
                <a:spcPct val="100000"/>
              </a:lnSpc>
              <a:buNone/>
              <a:tabLst>
                <a:tab algn="l" pos="0"/>
              </a:tabLst>
            </a:pPr>
            <a:r>
              <a:rPr b="0" lang="en-US" sz="1400" strike="noStrike" u="none">
                <a:solidFill>
                  <a:srgbClr val="ffffff"/>
                </a:solidFill>
                <a:effectLst/>
                <a:uFillTx/>
                <a:latin typeface="Arial"/>
              </a:rPr>
              <a:t>&lt;footer&gt;</a:t>
            </a:r>
            <a:endParaRPr b="0" lang="en-US" sz="1400" strike="noStrike" u="none">
              <a:solidFill>
                <a:srgbClr val="000000"/>
              </a:solidFill>
              <a:effectLst/>
              <a:uFillTx/>
              <a:latin typeface="Times New Roman"/>
            </a:endParaRPr>
          </a:p>
        </p:txBody>
      </p:sp>
      <p:sp>
        <p:nvSpPr>
          <p:cNvPr id="17" name="PlaceHolder 5"/>
          <p:cNvSpPr>
            <a:spLocks noGrp="1"/>
          </p:cNvSpPr>
          <p:nvPr>
            <p:ph type="sldNum" idx="9"/>
          </p:nvPr>
        </p:nvSpPr>
        <p:spPr>
          <a:xfrm>
            <a:off x="7380000" y="5220000"/>
            <a:ext cx="2339640" cy="359640"/>
          </a:xfrm>
          <a:prstGeom prst="rect">
            <a:avLst/>
          </a:prstGeom>
          <a:noFill/>
          <a:ln w="0">
            <a:noFill/>
          </a:ln>
        </p:spPr>
        <p:txBody>
          <a:bodyPr lIns="0" rIns="0" tIns="0" bIns="0" anchor="t">
            <a:noAutofit/>
          </a:bodyPr>
          <a:lstStyle>
            <a:lvl1pPr indent="0" algn="r">
              <a:lnSpc>
                <a:spcPct val="100000"/>
              </a:lnSpc>
              <a:buNone/>
              <a:tabLst>
                <a:tab algn="l" pos="0"/>
              </a:tabLst>
              <a:defRPr b="0" lang="en-US" sz="1400" strike="noStrike" u="none">
                <a:solidFill>
                  <a:srgbClr val="ffffff"/>
                </a:solidFill>
                <a:effectLst/>
                <a:uFillTx/>
                <a:latin typeface="Arial"/>
              </a:defRPr>
            </a:lvl1pPr>
          </a:lstStyle>
          <a:p>
            <a:pPr indent="0" algn="r">
              <a:lnSpc>
                <a:spcPct val="100000"/>
              </a:lnSpc>
              <a:buNone/>
              <a:tabLst>
                <a:tab algn="l" pos="0"/>
              </a:tabLst>
            </a:pPr>
            <a:fld id="{1CF5CFC9-FF94-4DDA-82AF-2F4F9F7FC01D}" type="slidenum">
              <a:rPr b="0" lang="en-US" sz="1400" strike="noStrike" u="none">
                <a:solidFill>
                  <a:srgbClr val="ffffff"/>
                </a:solidFill>
                <a:effectLst/>
                <a:uFillTx/>
                <a:latin typeface="Arial"/>
              </a:rPr>
              <a:t>&lt;number&gt;</a:t>
            </a:fld>
            <a:endParaRPr b="0" lang="en-US" sz="1400" strike="noStrike" u="non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Tx" preserve="1">
  <p:cSld name="Blue_Curve1">
    <p:spTree>
      <p:nvGrpSpPr>
        <p:cNvPr id="1" name=""/>
        <p:cNvGrpSpPr/>
        <p:nvPr/>
      </p:nvGrpSpPr>
      <p:grpSpPr>
        <a:xfrm>
          <a:off x="0" y="0"/>
          <a:ext cx="0" cy="0"/>
          <a:chOff x="0" y="0"/>
          <a:chExt cx="0" cy="0"/>
        </a:xfrm>
      </p:grpSpPr>
      <p:sp>
        <p:nvSpPr>
          <p:cNvPr id="18" name=""/>
          <p:cNvSpPr/>
          <p:nvPr/>
        </p:nvSpPr>
        <p:spPr>
          <a:xfrm>
            <a:off x="0" y="0"/>
            <a:ext cx="10076400" cy="719640"/>
          </a:xfrm>
          <a:prstGeom prst="rect">
            <a:avLst/>
          </a:prstGeom>
          <a:gradFill rotWithShape="0">
            <a:gsLst>
              <a:gs pos="0">
                <a:srgbClr val="77caee"/>
              </a:gs>
              <a:gs pos="1563">
                <a:srgbClr val="77caee"/>
              </a:gs>
              <a:gs pos="1563">
                <a:srgbClr val="75c9ee"/>
              </a:gs>
              <a:gs pos="3125">
                <a:srgbClr val="75c9ee"/>
              </a:gs>
              <a:gs pos="3125">
                <a:srgbClr val="73c9ed"/>
              </a:gs>
              <a:gs pos="4688">
                <a:srgbClr val="73c9ed"/>
              </a:gs>
              <a:gs pos="4688">
                <a:srgbClr val="71c8ed"/>
              </a:gs>
              <a:gs pos="6250">
                <a:srgbClr val="71c8ed"/>
              </a:gs>
              <a:gs pos="6250">
                <a:srgbClr val="6fc7ed"/>
              </a:gs>
              <a:gs pos="7813">
                <a:srgbClr val="6fc7ed"/>
              </a:gs>
              <a:gs pos="7813">
                <a:srgbClr val="6ec6ed"/>
              </a:gs>
              <a:gs pos="9375">
                <a:srgbClr val="6ec6ed"/>
              </a:gs>
              <a:gs pos="9375">
                <a:srgbClr val="6cc6ec"/>
              </a:gs>
              <a:gs pos="10938">
                <a:srgbClr val="6cc6ec"/>
              </a:gs>
              <a:gs pos="10938">
                <a:srgbClr val="6ac5ec"/>
              </a:gs>
              <a:gs pos="12500">
                <a:srgbClr val="6ac5ec"/>
              </a:gs>
              <a:gs pos="12500">
                <a:srgbClr val="68c4ec"/>
              </a:gs>
              <a:gs pos="14063">
                <a:srgbClr val="68c4ec"/>
              </a:gs>
              <a:gs pos="14063">
                <a:srgbClr val="66c3ec"/>
              </a:gs>
              <a:gs pos="15625">
                <a:srgbClr val="66c3ec"/>
              </a:gs>
              <a:gs pos="15625">
                <a:srgbClr val="64c3eb"/>
              </a:gs>
              <a:gs pos="17188">
                <a:srgbClr val="64c3eb"/>
              </a:gs>
              <a:gs pos="17188">
                <a:srgbClr val="62c2eb"/>
              </a:gs>
              <a:gs pos="18750">
                <a:srgbClr val="62c2eb"/>
              </a:gs>
              <a:gs pos="18750">
                <a:srgbClr val="60c1eb"/>
              </a:gs>
              <a:gs pos="20313">
                <a:srgbClr val="60c1eb"/>
              </a:gs>
              <a:gs pos="20313">
                <a:srgbClr val="5ec0ea"/>
              </a:gs>
              <a:gs pos="21875">
                <a:srgbClr val="5ec0ea"/>
              </a:gs>
              <a:gs pos="21875">
                <a:srgbClr val="5dc0ea"/>
              </a:gs>
              <a:gs pos="23438">
                <a:srgbClr val="5dc0ea"/>
              </a:gs>
              <a:gs pos="23438">
                <a:srgbClr val="5bbfea"/>
              </a:gs>
              <a:gs pos="25000">
                <a:srgbClr val="5bbfea"/>
              </a:gs>
              <a:gs pos="25000">
                <a:srgbClr val="59beea"/>
              </a:gs>
              <a:gs pos="26563">
                <a:srgbClr val="59beea"/>
              </a:gs>
              <a:gs pos="26563">
                <a:srgbClr val="57bde9"/>
              </a:gs>
              <a:gs pos="28125">
                <a:srgbClr val="57bde9"/>
              </a:gs>
              <a:gs pos="28125">
                <a:srgbClr val="55bde9"/>
              </a:gs>
              <a:gs pos="29688">
                <a:srgbClr val="55bde9"/>
              </a:gs>
              <a:gs pos="29688">
                <a:srgbClr val="53bce9"/>
              </a:gs>
              <a:gs pos="31250">
                <a:srgbClr val="53bce9"/>
              </a:gs>
              <a:gs pos="31250">
                <a:srgbClr val="51bbe9"/>
              </a:gs>
              <a:gs pos="32813">
                <a:srgbClr val="51bbe9"/>
              </a:gs>
              <a:gs pos="32813">
                <a:srgbClr val="4fbae8"/>
              </a:gs>
              <a:gs pos="34375">
                <a:srgbClr val="4fbae8"/>
              </a:gs>
              <a:gs pos="34375">
                <a:srgbClr val="4dbae8"/>
              </a:gs>
              <a:gs pos="35938">
                <a:srgbClr val="4dbae8"/>
              </a:gs>
              <a:gs pos="35938">
                <a:srgbClr val="4cb9e8"/>
              </a:gs>
              <a:gs pos="37500">
                <a:srgbClr val="4cb9e8"/>
              </a:gs>
              <a:gs pos="37500">
                <a:srgbClr val="4ab8e8"/>
              </a:gs>
              <a:gs pos="39063">
                <a:srgbClr val="4ab8e8"/>
              </a:gs>
              <a:gs pos="39063">
                <a:srgbClr val="48b7e7"/>
              </a:gs>
              <a:gs pos="40625">
                <a:srgbClr val="48b7e7"/>
              </a:gs>
              <a:gs pos="40625">
                <a:srgbClr val="46b7e7"/>
              </a:gs>
              <a:gs pos="42188">
                <a:srgbClr val="46b7e7"/>
              </a:gs>
              <a:gs pos="42188">
                <a:srgbClr val="44b6e7"/>
              </a:gs>
              <a:gs pos="43750">
                <a:srgbClr val="44b6e7"/>
              </a:gs>
              <a:gs pos="43750">
                <a:srgbClr val="42b5e6"/>
              </a:gs>
              <a:gs pos="45313">
                <a:srgbClr val="42b5e6"/>
              </a:gs>
              <a:gs pos="45313">
                <a:srgbClr val="40b4e6"/>
              </a:gs>
              <a:gs pos="46875">
                <a:srgbClr val="40b4e6"/>
              </a:gs>
              <a:gs pos="46875">
                <a:srgbClr val="3eb4e6"/>
              </a:gs>
              <a:gs pos="48438">
                <a:srgbClr val="3eb4e6"/>
              </a:gs>
              <a:gs pos="48438">
                <a:srgbClr val="3cb3e6"/>
              </a:gs>
              <a:gs pos="50000">
                <a:srgbClr val="3cb3e6"/>
              </a:gs>
              <a:gs pos="50000">
                <a:srgbClr val="3bb2e5"/>
              </a:gs>
              <a:gs pos="51563">
                <a:srgbClr val="3bb2e5"/>
              </a:gs>
              <a:gs pos="51563">
                <a:srgbClr val="39b1e5"/>
              </a:gs>
              <a:gs pos="53125">
                <a:srgbClr val="39b1e5"/>
              </a:gs>
              <a:gs pos="53125">
                <a:srgbClr val="37b1e5"/>
              </a:gs>
              <a:gs pos="54688">
                <a:srgbClr val="37b1e5"/>
              </a:gs>
              <a:gs pos="54688">
                <a:srgbClr val="35b0e5"/>
              </a:gs>
              <a:gs pos="56250">
                <a:srgbClr val="35b0e5"/>
              </a:gs>
              <a:gs pos="56250">
                <a:srgbClr val="33afe4"/>
              </a:gs>
              <a:gs pos="57813">
                <a:srgbClr val="33afe4"/>
              </a:gs>
              <a:gs pos="57813">
                <a:srgbClr val="31aee4"/>
              </a:gs>
              <a:gs pos="59375">
                <a:srgbClr val="31aee4"/>
              </a:gs>
              <a:gs pos="59375">
                <a:srgbClr val="2faee4"/>
              </a:gs>
              <a:gs pos="60938">
                <a:srgbClr val="2faee4"/>
              </a:gs>
              <a:gs pos="60938">
                <a:srgbClr val="2dade3"/>
              </a:gs>
              <a:gs pos="62500">
                <a:srgbClr val="2dade3"/>
              </a:gs>
              <a:gs pos="62500">
                <a:srgbClr val="2bace3"/>
              </a:gs>
              <a:gs pos="64063">
                <a:srgbClr val="2bace3"/>
              </a:gs>
              <a:gs pos="64063">
                <a:srgbClr val="2aabe3"/>
              </a:gs>
              <a:gs pos="65625">
                <a:srgbClr val="2aabe3"/>
              </a:gs>
              <a:gs pos="65625">
                <a:srgbClr val="28abe3"/>
              </a:gs>
              <a:gs pos="67188">
                <a:srgbClr val="28abe3"/>
              </a:gs>
              <a:gs pos="67188">
                <a:srgbClr val="26aae2"/>
              </a:gs>
              <a:gs pos="68750">
                <a:srgbClr val="26aae2"/>
              </a:gs>
              <a:gs pos="68750">
                <a:srgbClr val="24a9e2"/>
              </a:gs>
              <a:gs pos="70313">
                <a:srgbClr val="24a9e2"/>
              </a:gs>
              <a:gs pos="70313">
                <a:srgbClr val="22a8e2"/>
              </a:gs>
              <a:gs pos="71875">
                <a:srgbClr val="22a8e2"/>
              </a:gs>
              <a:gs pos="71875">
                <a:srgbClr val="20a8e2"/>
              </a:gs>
              <a:gs pos="73438">
                <a:srgbClr val="20a8e2"/>
              </a:gs>
              <a:gs pos="73438">
                <a:srgbClr val="1ea7e1"/>
              </a:gs>
              <a:gs pos="75000">
                <a:srgbClr val="1ea7e1"/>
              </a:gs>
              <a:gs pos="75000">
                <a:srgbClr val="1ca6e1"/>
              </a:gs>
              <a:gs pos="76563">
                <a:srgbClr val="1ca6e1"/>
              </a:gs>
              <a:gs pos="76563">
                <a:srgbClr val="1aa5e1"/>
              </a:gs>
              <a:gs pos="78125">
                <a:srgbClr val="1aa5e1"/>
              </a:gs>
              <a:gs pos="78125">
                <a:srgbClr val="19a5e1"/>
              </a:gs>
              <a:gs pos="79688">
                <a:srgbClr val="19a5e1"/>
              </a:gs>
              <a:gs pos="79688">
                <a:srgbClr val="17a4e0"/>
              </a:gs>
              <a:gs pos="81250">
                <a:srgbClr val="17a4e0"/>
              </a:gs>
              <a:gs pos="81250">
                <a:srgbClr val="15a3e0"/>
              </a:gs>
              <a:gs pos="82813">
                <a:srgbClr val="15a3e0"/>
              </a:gs>
              <a:gs pos="82813">
                <a:srgbClr val="13a2e0"/>
              </a:gs>
              <a:gs pos="84375">
                <a:srgbClr val="13a2e0"/>
              </a:gs>
              <a:gs pos="84375">
                <a:srgbClr val="11a2df"/>
              </a:gs>
              <a:gs pos="85938">
                <a:srgbClr val="11a2df"/>
              </a:gs>
              <a:gs pos="85938">
                <a:srgbClr val="0fa1df"/>
              </a:gs>
              <a:gs pos="87500">
                <a:srgbClr val="0fa1df"/>
              </a:gs>
              <a:gs pos="87500">
                <a:srgbClr val="0da0df"/>
              </a:gs>
              <a:gs pos="89063">
                <a:srgbClr val="0da0df"/>
              </a:gs>
              <a:gs pos="89063">
                <a:srgbClr val="0b9fdf"/>
              </a:gs>
              <a:gs pos="90625">
                <a:srgbClr val="0b9fdf"/>
              </a:gs>
              <a:gs pos="90625">
                <a:srgbClr val="099fde"/>
              </a:gs>
              <a:gs pos="92188">
                <a:srgbClr val="099fde"/>
              </a:gs>
              <a:gs pos="92188">
                <a:srgbClr val="089ede"/>
              </a:gs>
              <a:gs pos="93750">
                <a:srgbClr val="089ede"/>
              </a:gs>
              <a:gs pos="93750">
                <a:srgbClr val="069dde"/>
              </a:gs>
              <a:gs pos="95313">
                <a:srgbClr val="069dde"/>
              </a:gs>
              <a:gs pos="95313">
                <a:srgbClr val="049cde"/>
              </a:gs>
              <a:gs pos="96875">
                <a:srgbClr val="049cde"/>
              </a:gs>
              <a:gs pos="96875">
                <a:srgbClr val="029cdd"/>
              </a:gs>
              <a:gs pos="98438">
                <a:srgbClr val="029cdd"/>
              </a:gs>
              <a:gs pos="98438">
                <a:srgbClr val="009bdd"/>
              </a:gs>
              <a:gs pos="100000">
                <a:srgbClr val="009bdd"/>
              </a:gs>
            </a:gsLst>
            <a:lin ang="10800000"/>
          </a:gradFill>
          <a:ln w="18000">
            <a:noFill/>
          </a:ln>
          <a:effectLst>
            <a:outerShdw blurRad="0" dir="5400000" dist="10800" rotWithShape="0">
              <a:srgbClr val="009bdd"/>
            </a:outerShdw>
          </a:effectLst>
        </p:spPr>
        <p:style>
          <a:lnRef idx="0"/>
          <a:fillRef idx="0"/>
          <a:effectRef idx="0"/>
          <a:fontRef idx="minor"/>
        </p:style>
        <p:txBody>
          <a:bodyPr wrap="none" lIns="90000" rIns="90000" tIns="45000" bIns="45000" anchor="ctr">
            <a:noAutofit/>
          </a:bodyPr>
          <a:p>
            <a:pPr>
              <a:lnSpc>
                <a:spcPct val="100000"/>
              </a:lnSpc>
            </a:pPr>
            <a:endParaRPr b="0" lang="en-US" sz="1800" strike="noStrike" u="none">
              <a:solidFill>
                <a:srgbClr val="000000"/>
              </a:solidFill>
              <a:effectLst/>
              <a:uFillTx/>
              <a:latin typeface="Arial"/>
              <a:ea typeface="DejaVu Sans"/>
            </a:endParaRPr>
          </a:p>
        </p:txBody>
      </p:sp>
      <p:sp>
        <p:nvSpPr>
          <p:cNvPr id="19" name=""/>
          <p:cNvSpPr/>
          <p:nvPr/>
        </p:nvSpPr>
        <p:spPr>
          <a:xfrm>
            <a:off x="3240" y="5040000"/>
            <a:ext cx="10076400" cy="631080"/>
          </a:xfrm>
          <a:prstGeom prst="rect">
            <a:avLst/>
          </a:prstGeom>
          <a:gradFill rotWithShape="0">
            <a:gsLst>
              <a:gs pos="0">
                <a:srgbClr val="77caee"/>
              </a:gs>
              <a:gs pos="1563">
                <a:srgbClr val="77caee"/>
              </a:gs>
              <a:gs pos="1563">
                <a:srgbClr val="75c9ee"/>
              </a:gs>
              <a:gs pos="3125">
                <a:srgbClr val="75c9ee"/>
              </a:gs>
              <a:gs pos="3125">
                <a:srgbClr val="73c9ed"/>
              </a:gs>
              <a:gs pos="4688">
                <a:srgbClr val="73c9ed"/>
              </a:gs>
              <a:gs pos="4688">
                <a:srgbClr val="71c8ed"/>
              </a:gs>
              <a:gs pos="6250">
                <a:srgbClr val="71c8ed"/>
              </a:gs>
              <a:gs pos="6250">
                <a:srgbClr val="6fc7ed"/>
              </a:gs>
              <a:gs pos="7813">
                <a:srgbClr val="6fc7ed"/>
              </a:gs>
              <a:gs pos="7813">
                <a:srgbClr val="6ec6ed"/>
              </a:gs>
              <a:gs pos="9375">
                <a:srgbClr val="6ec6ed"/>
              </a:gs>
              <a:gs pos="9375">
                <a:srgbClr val="6cc6ec"/>
              </a:gs>
              <a:gs pos="10938">
                <a:srgbClr val="6cc6ec"/>
              </a:gs>
              <a:gs pos="10938">
                <a:srgbClr val="6ac5ec"/>
              </a:gs>
              <a:gs pos="12500">
                <a:srgbClr val="6ac5ec"/>
              </a:gs>
              <a:gs pos="12500">
                <a:srgbClr val="68c4ec"/>
              </a:gs>
              <a:gs pos="14063">
                <a:srgbClr val="68c4ec"/>
              </a:gs>
              <a:gs pos="14063">
                <a:srgbClr val="66c3ec"/>
              </a:gs>
              <a:gs pos="15625">
                <a:srgbClr val="66c3ec"/>
              </a:gs>
              <a:gs pos="15625">
                <a:srgbClr val="64c3eb"/>
              </a:gs>
              <a:gs pos="17188">
                <a:srgbClr val="64c3eb"/>
              </a:gs>
              <a:gs pos="17188">
                <a:srgbClr val="62c2eb"/>
              </a:gs>
              <a:gs pos="18750">
                <a:srgbClr val="62c2eb"/>
              </a:gs>
              <a:gs pos="18750">
                <a:srgbClr val="60c1eb"/>
              </a:gs>
              <a:gs pos="20313">
                <a:srgbClr val="60c1eb"/>
              </a:gs>
              <a:gs pos="20313">
                <a:srgbClr val="5ec0ea"/>
              </a:gs>
              <a:gs pos="21875">
                <a:srgbClr val="5ec0ea"/>
              </a:gs>
              <a:gs pos="21875">
                <a:srgbClr val="5dc0ea"/>
              </a:gs>
              <a:gs pos="23438">
                <a:srgbClr val="5dc0ea"/>
              </a:gs>
              <a:gs pos="23438">
                <a:srgbClr val="5bbfea"/>
              </a:gs>
              <a:gs pos="25000">
                <a:srgbClr val="5bbfea"/>
              </a:gs>
              <a:gs pos="25000">
                <a:srgbClr val="59beea"/>
              </a:gs>
              <a:gs pos="26563">
                <a:srgbClr val="59beea"/>
              </a:gs>
              <a:gs pos="26563">
                <a:srgbClr val="57bde9"/>
              </a:gs>
              <a:gs pos="28125">
                <a:srgbClr val="57bde9"/>
              </a:gs>
              <a:gs pos="28125">
                <a:srgbClr val="55bde9"/>
              </a:gs>
              <a:gs pos="29688">
                <a:srgbClr val="55bde9"/>
              </a:gs>
              <a:gs pos="29688">
                <a:srgbClr val="53bce9"/>
              </a:gs>
              <a:gs pos="31250">
                <a:srgbClr val="53bce9"/>
              </a:gs>
              <a:gs pos="31250">
                <a:srgbClr val="51bbe9"/>
              </a:gs>
              <a:gs pos="32813">
                <a:srgbClr val="51bbe9"/>
              </a:gs>
              <a:gs pos="32813">
                <a:srgbClr val="4fbae8"/>
              </a:gs>
              <a:gs pos="34375">
                <a:srgbClr val="4fbae8"/>
              </a:gs>
              <a:gs pos="34375">
                <a:srgbClr val="4dbae8"/>
              </a:gs>
              <a:gs pos="35938">
                <a:srgbClr val="4dbae8"/>
              </a:gs>
              <a:gs pos="35938">
                <a:srgbClr val="4cb9e8"/>
              </a:gs>
              <a:gs pos="37500">
                <a:srgbClr val="4cb9e8"/>
              </a:gs>
              <a:gs pos="37500">
                <a:srgbClr val="4ab8e8"/>
              </a:gs>
              <a:gs pos="39063">
                <a:srgbClr val="4ab8e8"/>
              </a:gs>
              <a:gs pos="39063">
                <a:srgbClr val="48b7e7"/>
              </a:gs>
              <a:gs pos="40625">
                <a:srgbClr val="48b7e7"/>
              </a:gs>
              <a:gs pos="40625">
                <a:srgbClr val="46b7e7"/>
              </a:gs>
              <a:gs pos="42188">
                <a:srgbClr val="46b7e7"/>
              </a:gs>
              <a:gs pos="42188">
                <a:srgbClr val="44b6e7"/>
              </a:gs>
              <a:gs pos="43750">
                <a:srgbClr val="44b6e7"/>
              </a:gs>
              <a:gs pos="43750">
                <a:srgbClr val="42b5e6"/>
              </a:gs>
              <a:gs pos="45313">
                <a:srgbClr val="42b5e6"/>
              </a:gs>
              <a:gs pos="45313">
                <a:srgbClr val="40b4e6"/>
              </a:gs>
              <a:gs pos="46875">
                <a:srgbClr val="40b4e6"/>
              </a:gs>
              <a:gs pos="46875">
                <a:srgbClr val="3eb4e6"/>
              </a:gs>
              <a:gs pos="48438">
                <a:srgbClr val="3eb4e6"/>
              </a:gs>
              <a:gs pos="48438">
                <a:srgbClr val="3cb3e6"/>
              </a:gs>
              <a:gs pos="50000">
                <a:srgbClr val="3cb3e6"/>
              </a:gs>
              <a:gs pos="50000">
                <a:srgbClr val="3bb2e5"/>
              </a:gs>
              <a:gs pos="51563">
                <a:srgbClr val="3bb2e5"/>
              </a:gs>
              <a:gs pos="51563">
                <a:srgbClr val="39b1e5"/>
              </a:gs>
              <a:gs pos="53125">
                <a:srgbClr val="39b1e5"/>
              </a:gs>
              <a:gs pos="53125">
                <a:srgbClr val="37b1e5"/>
              </a:gs>
              <a:gs pos="54688">
                <a:srgbClr val="37b1e5"/>
              </a:gs>
              <a:gs pos="54688">
                <a:srgbClr val="35b0e5"/>
              </a:gs>
              <a:gs pos="56250">
                <a:srgbClr val="35b0e5"/>
              </a:gs>
              <a:gs pos="56250">
                <a:srgbClr val="33afe4"/>
              </a:gs>
              <a:gs pos="57813">
                <a:srgbClr val="33afe4"/>
              </a:gs>
              <a:gs pos="57813">
                <a:srgbClr val="31aee4"/>
              </a:gs>
              <a:gs pos="59375">
                <a:srgbClr val="31aee4"/>
              </a:gs>
              <a:gs pos="59375">
                <a:srgbClr val="2faee4"/>
              </a:gs>
              <a:gs pos="60938">
                <a:srgbClr val="2faee4"/>
              </a:gs>
              <a:gs pos="60938">
                <a:srgbClr val="2dade3"/>
              </a:gs>
              <a:gs pos="62500">
                <a:srgbClr val="2dade3"/>
              </a:gs>
              <a:gs pos="62500">
                <a:srgbClr val="2bace3"/>
              </a:gs>
              <a:gs pos="64063">
                <a:srgbClr val="2bace3"/>
              </a:gs>
              <a:gs pos="64063">
                <a:srgbClr val="2aabe3"/>
              </a:gs>
              <a:gs pos="65625">
                <a:srgbClr val="2aabe3"/>
              </a:gs>
              <a:gs pos="65625">
                <a:srgbClr val="28abe3"/>
              </a:gs>
              <a:gs pos="67188">
                <a:srgbClr val="28abe3"/>
              </a:gs>
              <a:gs pos="67188">
                <a:srgbClr val="26aae2"/>
              </a:gs>
              <a:gs pos="68750">
                <a:srgbClr val="26aae2"/>
              </a:gs>
              <a:gs pos="68750">
                <a:srgbClr val="24a9e2"/>
              </a:gs>
              <a:gs pos="70313">
                <a:srgbClr val="24a9e2"/>
              </a:gs>
              <a:gs pos="70313">
                <a:srgbClr val="22a8e2"/>
              </a:gs>
              <a:gs pos="71875">
                <a:srgbClr val="22a8e2"/>
              </a:gs>
              <a:gs pos="71875">
                <a:srgbClr val="20a8e2"/>
              </a:gs>
              <a:gs pos="73438">
                <a:srgbClr val="20a8e2"/>
              </a:gs>
              <a:gs pos="73438">
                <a:srgbClr val="1ea7e1"/>
              </a:gs>
              <a:gs pos="75000">
                <a:srgbClr val="1ea7e1"/>
              </a:gs>
              <a:gs pos="75000">
                <a:srgbClr val="1ca6e1"/>
              </a:gs>
              <a:gs pos="76563">
                <a:srgbClr val="1ca6e1"/>
              </a:gs>
              <a:gs pos="76563">
                <a:srgbClr val="1aa5e1"/>
              </a:gs>
              <a:gs pos="78125">
                <a:srgbClr val="1aa5e1"/>
              </a:gs>
              <a:gs pos="78125">
                <a:srgbClr val="19a5e1"/>
              </a:gs>
              <a:gs pos="79688">
                <a:srgbClr val="19a5e1"/>
              </a:gs>
              <a:gs pos="79688">
                <a:srgbClr val="17a4e0"/>
              </a:gs>
              <a:gs pos="81250">
                <a:srgbClr val="17a4e0"/>
              </a:gs>
              <a:gs pos="81250">
                <a:srgbClr val="15a3e0"/>
              </a:gs>
              <a:gs pos="82813">
                <a:srgbClr val="15a3e0"/>
              </a:gs>
              <a:gs pos="82813">
                <a:srgbClr val="13a2e0"/>
              </a:gs>
              <a:gs pos="84375">
                <a:srgbClr val="13a2e0"/>
              </a:gs>
              <a:gs pos="84375">
                <a:srgbClr val="11a2df"/>
              </a:gs>
              <a:gs pos="85938">
                <a:srgbClr val="11a2df"/>
              </a:gs>
              <a:gs pos="85938">
                <a:srgbClr val="0fa1df"/>
              </a:gs>
              <a:gs pos="87500">
                <a:srgbClr val="0fa1df"/>
              </a:gs>
              <a:gs pos="87500">
                <a:srgbClr val="0da0df"/>
              </a:gs>
              <a:gs pos="89063">
                <a:srgbClr val="0da0df"/>
              </a:gs>
              <a:gs pos="89063">
                <a:srgbClr val="0b9fdf"/>
              </a:gs>
              <a:gs pos="90625">
                <a:srgbClr val="0b9fdf"/>
              </a:gs>
              <a:gs pos="90625">
                <a:srgbClr val="099fde"/>
              </a:gs>
              <a:gs pos="92188">
                <a:srgbClr val="099fde"/>
              </a:gs>
              <a:gs pos="92188">
                <a:srgbClr val="089ede"/>
              </a:gs>
              <a:gs pos="93750">
                <a:srgbClr val="089ede"/>
              </a:gs>
              <a:gs pos="93750">
                <a:srgbClr val="069dde"/>
              </a:gs>
              <a:gs pos="95313">
                <a:srgbClr val="069dde"/>
              </a:gs>
              <a:gs pos="95313">
                <a:srgbClr val="049cde"/>
              </a:gs>
              <a:gs pos="96875">
                <a:srgbClr val="049cde"/>
              </a:gs>
              <a:gs pos="96875">
                <a:srgbClr val="029cdd"/>
              </a:gs>
              <a:gs pos="98438">
                <a:srgbClr val="029cdd"/>
              </a:gs>
              <a:gs pos="98438">
                <a:srgbClr val="009bdd"/>
              </a:gs>
              <a:gs pos="100000">
                <a:srgbClr val="009bdd"/>
              </a:gs>
            </a:gsLst>
            <a:lin ang="10800000"/>
          </a:gradFill>
          <a:ln w="18000">
            <a:noFill/>
          </a:ln>
          <a:effectLst>
            <a:outerShdw blurRad="0" dir="5400000" dist="10800" rotWithShape="0">
              <a:srgbClr val="009bdd"/>
            </a:outerShdw>
          </a:effectLst>
        </p:spPr>
        <p:style>
          <a:lnRef idx="0"/>
          <a:fillRef idx="0"/>
          <a:effectRef idx="0"/>
          <a:fontRef idx="minor"/>
        </p:style>
        <p:txBody>
          <a:bodyPr wrap="none" lIns="90000" rIns="90000" tIns="45000" bIns="45000" anchor="ctr">
            <a:noAutofit/>
          </a:bodyPr>
          <a:p>
            <a:pPr>
              <a:lnSpc>
                <a:spcPct val="100000"/>
              </a:lnSpc>
            </a:pPr>
            <a:endParaRPr b="0" lang="en-US" sz="1800" strike="noStrike" u="none">
              <a:solidFill>
                <a:srgbClr val="000000"/>
              </a:solidFill>
              <a:effectLst/>
              <a:uFillTx/>
              <a:latin typeface="Arial"/>
              <a:ea typeface="DejaVu Sans"/>
            </a:endParaRPr>
          </a:p>
        </p:txBody>
      </p:sp>
      <p:sp>
        <p:nvSpPr>
          <p:cNvPr id="25" name="PlaceHolder 1"/>
          <p:cNvSpPr>
            <a:spLocks noGrp="1"/>
          </p:cNvSpPr>
          <p:nvPr>
            <p:ph type="title"/>
          </p:nvPr>
        </p:nvSpPr>
        <p:spPr>
          <a:xfrm>
            <a:off x="360000" y="180000"/>
            <a:ext cx="9359640" cy="477720"/>
          </a:xfrm>
          <a:prstGeom prst="rect">
            <a:avLst/>
          </a:prstGeom>
          <a:noFill/>
          <a:ln w="0">
            <a:noFill/>
          </a:ln>
        </p:spPr>
        <p:txBody>
          <a:bodyPr lIns="0" rIns="0" tIns="0" bIns="0" anchor="ctr">
            <a:noAutofit/>
          </a:bodyPr>
          <a:p>
            <a:pPr indent="0" algn="ctr">
              <a:lnSpc>
                <a:spcPct val="100000"/>
              </a:lnSpc>
              <a:buNone/>
              <a:tabLst>
                <a:tab algn="l" pos="0"/>
              </a:tabLst>
            </a:pPr>
            <a:r>
              <a:rPr b="0" lang="en-US" sz="3300" strike="noStrike" u="none">
                <a:solidFill>
                  <a:srgbClr val="eeeeee"/>
                </a:solidFill>
                <a:effectLst/>
                <a:uFillTx/>
                <a:latin typeface="Arial"/>
              </a:rPr>
              <a:t>Click to edit the title text format</a:t>
            </a:r>
            <a:endParaRPr b="0" lang="en-US" sz="3300" strike="noStrike" u="none">
              <a:solidFill>
                <a:srgbClr val="000000"/>
              </a:solidFill>
              <a:effectLst/>
              <a:uFillTx/>
              <a:latin typeface="Arial"/>
            </a:endParaRPr>
          </a:p>
        </p:txBody>
      </p:sp>
      <p:sp>
        <p:nvSpPr>
          <p:cNvPr id="26" name="PlaceHolder 2"/>
          <p:cNvSpPr>
            <a:spLocks noGrp="1"/>
          </p:cNvSpPr>
          <p:nvPr>
            <p:ph type="body"/>
          </p:nvPr>
        </p:nvSpPr>
        <p:spPr>
          <a:xfrm>
            <a:off x="360000" y="1080000"/>
            <a:ext cx="9359640" cy="3599640"/>
          </a:xfrm>
          <a:prstGeom prst="rect">
            <a:avLst/>
          </a:prstGeom>
          <a:noFill/>
          <a:ln w="0">
            <a:noFill/>
          </a:ln>
        </p:spPr>
        <p:txBody>
          <a:bodyPr lIns="0" rIns="0" tIns="0" bIns="0" anchor="t">
            <a:noAutofit/>
          </a:bodyPr>
          <a:p>
            <a:pPr marL="432000" indent="-324000">
              <a:lnSpc>
                <a:spcPct val="100000"/>
              </a:lnSpc>
              <a:spcBef>
                <a:spcPts val="1060"/>
              </a:spcBef>
              <a:buClr>
                <a:srgbClr val="77caee"/>
              </a:buClr>
              <a:buSzPct val="45000"/>
              <a:buFont typeface="Wingdings" charset="2"/>
              <a:buChar char=""/>
            </a:pPr>
            <a:r>
              <a:rPr b="0" lang="en-US" sz="2400" strike="noStrike" u="none">
                <a:solidFill>
                  <a:srgbClr val="009bdd"/>
                </a:solidFill>
                <a:effectLst/>
                <a:uFillTx/>
                <a:latin typeface="Arial"/>
              </a:rPr>
              <a:t>Click to edit the outline text format</a:t>
            </a:r>
            <a:endParaRPr b="0" lang="en-US" sz="2400" strike="noStrike" u="none">
              <a:solidFill>
                <a:srgbClr val="000000"/>
              </a:solidFill>
              <a:effectLst/>
              <a:uFillTx/>
              <a:latin typeface="Arial"/>
            </a:endParaRPr>
          </a:p>
          <a:p>
            <a:pPr lvl="1" marL="864000" indent="-324000">
              <a:lnSpc>
                <a:spcPct val="100000"/>
              </a:lnSpc>
              <a:spcBef>
                <a:spcPts val="850"/>
              </a:spcBef>
              <a:buClr>
                <a:srgbClr val="77caee"/>
              </a:buClr>
              <a:buSzPct val="45000"/>
              <a:buFont typeface="Wingdings" charset="2"/>
              <a:buChar char=""/>
            </a:pPr>
            <a:r>
              <a:rPr b="0" lang="en-US" sz="2100" strike="noStrike" u="none">
                <a:solidFill>
                  <a:srgbClr val="009bdd"/>
                </a:solidFill>
                <a:effectLst/>
                <a:uFillTx/>
                <a:latin typeface="Arial"/>
              </a:rPr>
              <a:t>Second Outline Level</a:t>
            </a:r>
            <a:endParaRPr b="0" lang="en-US" sz="2100" strike="noStrike" u="none">
              <a:solidFill>
                <a:srgbClr val="000000"/>
              </a:solidFill>
              <a:effectLst/>
              <a:uFillTx/>
              <a:latin typeface="Arial"/>
            </a:endParaRPr>
          </a:p>
          <a:p>
            <a:pPr lvl="2" marL="1296000" indent="-288000">
              <a:lnSpc>
                <a:spcPct val="100000"/>
              </a:lnSpc>
              <a:spcBef>
                <a:spcPts val="635"/>
              </a:spcBef>
              <a:buClr>
                <a:srgbClr val="77caee"/>
              </a:buClr>
              <a:buSzPct val="45000"/>
              <a:buFont typeface="Wingdings" charset="2"/>
              <a:buChar char=""/>
            </a:pPr>
            <a:r>
              <a:rPr b="0" lang="en-US" sz="1800" strike="noStrike" u="none">
                <a:solidFill>
                  <a:srgbClr val="009bdd"/>
                </a:solidFill>
                <a:effectLst/>
                <a:uFillTx/>
                <a:latin typeface="Arial"/>
              </a:rPr>
              <a:t>Third Outline Level</a:t>
            </a:r>
            <a:endParaRPr b="0" lang="en-US" sz="1800" strike="noStrike" u="none">
              <a:solidFill>
                <a:srgbClr val="000000"/>
              </a:solidFill>
              <a:effectLst/>
              <a:uFillTx/>
              <a:latin typeface="Arial"/>
            </a:endParaRPr>
          </a:p>
          <a:p>
            <a:pPr lvl="3" marL="1728000" indent="-216000">
              <a:lnSpc>
                <a:spcPct val="100000"/>
              </a:lnSpc>
              <a:spcBef>
                <a:spcPts val="422"/>
              </a:spcBef>
              <a:buClr>
                <a:srgbClr val="77caee"/>
              </a:buClr>
              <a:buSzPct val="45000"/>
              <a:buFont typeface="Wingdings" charset="2"/>
              <a:buChar char=""/>
            </a:pPr>
            <a:r>
              <a:rPr b="0" lang="en-US" sz="1500" strike="noStrike" u="none">
                <a:solidFill>
                  <a:srgbClr val="009bdd"/>
                </a:solidFill>
                <a:effectLst/>
                <a:uFillTx/>
                <a:latin typeface="Arial"/>
              </a:rPr>
              <a:t>Fourth Outline Level</a:t>
            </a:r>
            <a:endParaRPr b="0" lang="en-US" sz="1500" strike="noStrike" u="none">
              <a:solidFill>
                <a:srgbClr val="000000"/>
              </a:solidFill>
              <a:effectLst/>
              <a:uFillTx/>
              <a:latin typeface="Arial"/>
            </a:endParaRPr>
          </a:p>
          <a:p>
            <a:pPr lvl="4" marL="2160000" indent="-216000">
              <a:lnSpc>
                <a:spcPct val="100000"/>
              </a:lnSpc>
              <a:spcBef>
                <a:spcPts val="210"/>
              </a:spcBef>
              <a:buClr>
                <a:srgbClr val="77caee"/>
              </a:buClr>
              <a:buSzPct val="45000"/>
              <a:buFont typeface="Wingdings" charset="2"/>
              <a:buChar char=""/>
            </a:pPr>
            <a:r>
              <a:rPr b="0" lang="en-US" sz="1500" strike="noStrike" u="none">
                <a:solidFill>
                  <a:srgbClr val="009bdd"/>
                </a:solidFill>
                <a:effectLst/>
                <a:uFillTx/>
                <a:latin typeface="Arial"/>
              </a:rPr>
              <a:t>Fifth Outline Level</a:t>
            </a:r>
            <a:endParaRPr b="0" lang="en-US" sz="1500" strike="noStrike" u="none">
              <a:solidFill>
                <a:srgbClr val="000000"/>
              </a:solidFill>
              <a:effectLst/>
              <a:uFillTx/>
              <a:latin typeface="Arial"/>
            </a:endParaRPr>
          </a:p>
          <a:p>
            <a:pPr lvl="5" marL="2592000" indent="-216000">
              <a:lnSpc>
                <a:spcPct val="100000"/>
              </a:lnSpc>
              <a:spcBef>
                <a:spcPts val="210"/>
              </a:spcBef>
              <a:buClr>
                <a:srgbClr val="77caee"/>
              </a:buClr>
              <a:buSzPct val="45000"/>
              <a:buFont typeface="Wingdings" charset="2"/>
              <a:buChar char=""/>
            </a:pPr>
            <a:r>
              <a:rPr b="0" lang="en-US" sz="1500" strike="noStrike" u="none">
                <a:solidFill>
                  <a:srgbClr val="009bdd"/>
                </a:solidFill>
                <a:effectLst/>
                <a:uFillTx/>
                <a:latin typeface="Arial"/>
              </a:rPr>
              <a:t>Sixth Outline Level</a:t>
            </a:r>
            <a:endParaRPr b="0" lang="en-US" sz="1500" strike="noStrike" u="none">
              <a:solidFill>
                <a:srgbClr val="000000"/>
              </a:solidFill>
              <a:effectLst/>
              <a:uFillTx/>
              <a:latin typeface="Arial"/>
            </a:endParaRPr>
          </a:p>
          <a:p>
            <a:pPr lvl="6" marL="3024000" indent="-216000">
              <a:lnSpc>
                <a:spcPct val="100000"/>
              </a:lnSpc>
              <a:spcBef>
                <a:spcPts val="210"/>
              </a:spcBef>
              <a:buClr>
                <a:srgbClr val="77caee"/>
              </a:buClr>
              <a:buSzPct val="45000"/>
              <a:buFont typeface="Wingdings" charset="2"/>
              <a:buChar char=""/>
            </a:pPr>
            <a:r>
              <a:rPr b="0" lang="en-US" sz="1500" strike="noStrike" u="none">
                <a:solidFill>
                  <a:srgbClr val="009bdd"/>
                </a:solidFill>
                <a:effectLst/>
                <a:uFillTx/>
                <a:latin typeface="Arial"/>
              </a:rPr>
              <a:t>Seventh Outline Level</a:t>
            </a:r>
            <a:endParaRPr b="0" lang="en-US" sz="1500" strike="noStrike" u="none">
              <a:solidFill>
                <a:srgbClr val="000000"/>
              </a:solidFill>
              <a:effectLst/>
              <a:uFillTx/>
              <a:latin typeface="Arial"/>
            </a:endParaRPr>
          </a:p>
        </p:txBody>
      </p:sp>
      <p:sp>
        <p:nvSpPr>
          <p:cNvPr id="27" name="PlaceHolder 3"/>
          <p:cNvSpPr>
            <a:spLocks noGrp="1"/>
          </p:cNvSpPr>
          <p:nvPr>
            <p:ph type="dt" idx="13"/>
          </p:nvPr>
        </p:nvSpPr>
        <p:spPr>
          <a:xfrm>
            <a:off x="360000" y="5220000"/>
            <a:ext cx="2339640" cy="359640"/>
          </a:xfrm>
          <a:prstGeom prst="rect">
            <a:avLst/>
          </a:prstGeom>
          <a:noFill/>
          <a:ln w="0">
            <a:noFill/>
          </a:ln>
        </p:spPr>
        <p:txBody>
          <a:bodyPr lIns="0" rIns="0" tIns="0" bIns="0" anchor="t">
            <a:noAutofit/>
          </a:bodyPr>
          <a:lstStyle>
            <a:lvl1pPr indent="0">
              <a:lnSpc>
                <a:spcPct val="100000"/>
              </a:lnSpc>
              <a:buNone/>
              <a:tabLst>
                <a:tab algn="l" pos="0"/>
              </a:tabLst>
              <a:defRPr b="0" lang="en-US" sz="1400" strike="noStrike" u="none">
                <a:solidFill>
                  <a:srgbClr val="ffffff"/>
                </a:solidFill>
                <a:effectLst/>
                <a:uFillTx/>
                <a:latin typeface="Arial"/>
              </a:defRPr>
            </a:lvl1pPr>
          </a:lstStyle>
          <a:p>
            <a:pPr indent="0">
              <a:lnSpc>
                <a:spcPct val="100000"/>
              </a:lnSpc>
              <a:buNone/>
              <a:tabLst>
                <a:tab algn="l" pos="0"/>
              </a:tabLst>
            </a:pPr>
            <a:r>
              <a:rPr b="0" lang="en-US" sz="1400" strike="noStrike" u="none">
                <a:solidFill>
                  <a:srgbClr val="ffffff"/>
                </a:solidFill>
                <a:effectLst/>
                <a:uFillTx/>
                <a:latin typeface="Arial"/>
              </a:rPr>
              <a:t>&lt;date/time&gt;</a:t>
            </a:r>
            <a:endParaRPr b="0" lang="en-US" sz="1400" strike="noStrike" u="none">
              <a:solidFill>
                <a:srgbClr val="000000"/>
              </a:solidFill>
              <a:effectLst/>
              <a:uFillTx/>
              <a:latin typeface="Times New Roman"/>
            </a:endParaRPr>
          </a:p>
        </p:txBody>
      </p:sp>
      <p:sp>
        <p:nvSpPr>
          <p:cNvPr id="28" name="PlaceHolder 4"/>
          <p:cNvSpPr>
            <a:spLocks noGrp="1"/>
          </p:cNvSpPr>
          <p:nvPr>
            <p:ph type="ftr" idx="14"/>
          </p:nvPr>
        </p:nvSpPr>
        <p:spPr>
          <a:xfrm>
            <a:off x="3420000" y="5220000"/>
            <a:ext cx="3239640" cy="359640"/>
          </a:xfrm>
          <a:prstGeom prst="rect">
            <a:avLst/>
          </a:prstGeom>
          <a:noFill/>
          <a:ln w="0">
            <a:noFill/>
          </a:ln>
        </p:spPr>
        <p:txBody>
          <a:bodyPr lIns="0" rIns="0" tIns="0" bIns="0" anchor="t">
            <a:noAutofit/>
          </a:bodyPr>
          <a:lstStyle>
            <a:lvl1pPr indent="0" algn="ctr">
              <a:lnSpc>
                <a:spcPct val="100000"/>
              </a:lnSpc>
              <a:buNone/>
              <a:tabLst>
                <a:tab algn="l" pos="0"/>
              </a:tabLst>
              <a:defRPr b="0" lang="en-US" sz="1400" strike="noStrike" u="none">
                <a:solidFill>
                  <a:srgbClr val="ffffff"/>
                </a:solidFill>
                <a:effectLst/>
                <a:uFillTx/>
                <a:latin typeface="Arial"/>
              </a:defRPr>
            </a:lvl1pPr>
          </a:lstStyle>
          <a:p>
            <a:pPr indent="0" algn="ctr">
              <a:lnSpc>
                <a:spcPct val="100000"/>
              </a:lnSpc>
              <a:buNone/>
              <a:tabLst>
                <a:tab algn="l" pos="0"/>
              </a:tabLst>
            </a:pPr>
            <a:r>
              <a:rPr b="0" lang="en-US" sz="1400" strike="noStrike" u="none">
                <a:solidFill>
                  <a:srgbClr val="ffffff"/>
                </a:solidFill>
                <a:effectLst/>
                <a:uFillTx/>
                <a:latin typeface="Arial"/>
              </a:rPr>
              <a:t>&lt;footer&gt;</a:t>
            </a:r>
            <a:endParaRPr b="0" lang="en-US" sz="1400" strike="noStrike" u="none">
              <a:solidFill>
                <a:srgbClr val="000000"/>
              </a:solidFill>
              <a:effectLst/>
              <a:uFillTx/>
              <a:latin typeface="Times New Roman"/>
            </a:endParaRPr>
          </a:p>
        </p:txBody>
      </p:sp>
      <p:sp>
        <p:nvSpPr>
          <p:cNvPr id="29" name="PlaceHolder 5"/>
          <p:cNvSpPr>
            <a:spLocks noGrp="1"/>
          </p:cNvSpPr>
          <p:nvPr>
            <p:ph type="sldNum" idx="15"/>
          </p:nvPr>
        </p:nvSpPr>
        <p:spPr>
          <a:xfrm>
            <a:off x="7380000" y="5220000"/>
            <a:ext cx="2339640" cy="359640"/>
          </a:xfrm>
          <a:prstGeom prst="rect">
            <a:avLst/>
          </a:prstGeom>
          <a:noFill/>
          <a:ln w="0">
            <a:noFill/>
          </a:ln>
        </p:spPr>
        <p:txBody>
          <a:bodyPr lIns="0" rIns="0" tIns="0" bIns="0" anchor="t">
            <a:noAutofit/>
          </a:bodyPr>
          <a:lstStyle>
            <a:lvl1pPr indent="0" algn="r">
              <a:lnSpc>
                <a:spcPct val="100000"/>
              </a:lnSpc>
              <a:buNone/>
              <a:tabLst>
                <a:tab algn="l" pos="0"/>
              </a:tabLst>
              <a:defRPr b="0" lang="en-US" sz="1400" strike="noStrike" u="none">
                <a:solidFill>
                  <a:srgbClr val="ffffff"/>
                </a:solidFill>
                <a:effectLst/>
                <a:uFillTx/>
                <a:latin typeface="Arial"/>
              </a:defRPr>
            </a:lvl1pPr>
          </a:lstStyle>
          <a:p>
            <a:pPr indent="0" algn="r">
              <a:lnSpc>
                <a:spcPct val="100000"/>
              </a:lnSpc>
              <a:buNone/>
              <a:tabLst>
                <a:tab algn="l" pos="0"/>
              </a:tabLst>
            </a:pPr>
            <a:fld id="{99A4EFCB-79EC-447E-A897-40D38CED40A8}" type="slidenum">
              <a:rPr b="0" lang="en-US" sz="1400" strike="noStrike" u="none">
                <a:solidFill>
                  <a:srgbClr val="ffffff"/>
                </a:solidFill>
                <a:effectLst/>
                <a:uFillTx/>
                <a:latin typeface="Arial"/>
              </a:rPr>
              <a:t>&lt;number&gt;</a:t>
            </a:fld>
            <a:endParaRPr b="0" lang="en-US" sz="1400" strike="noStrike" u="non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ue_Curve1">
    <p:spTree>
      <p:nvGrpSpPr>
        <p:cNvPr id="1" name=""/>
        <p:cNvGrpSpPr/>
        <p:nvPr/>
      </p:nvGrpSpPr>
      <p:grpSpPr>
        <a:xfrm>
          <a:off x="0" y="0"/>
          <a:ext cx="0" cy="0"/>
          <a:chOff x="0" y="0"/>
          <a:chExt cx="0" cy="0"/>
        </a:xfrm>
      </p:grpSpPr>
      <p:sp>
        <p:nvSpPr>
          <p:cNvPr id="18" name=""/>
          <p:cNvSpPr/>
          <p:nvPr/>
        </p:nvSpPr>
        <p:spPr>
          <a:xfrm>
            <a:off x="0" y="0"/>
            <a:ext cx="10076400" cy="719640"/>
          </a:xfrm>
          <a:prstGeom prst="rect">
            <a:avLst/>
          </a:prstGeom>
          <a:gradFill rotWithShape="0">
            <a:gsLst>
              <a:gs pos="0">
                <a:srgbClr val="77caee"/>
              </a:gs>
              <a:gs pos="1563">
                <a:srgbClr val="77caee"/>
              </a:gs>
              <a:gs pos="1563">
                <a:srgbClr val="75c9ee"/>
              </a:gs>
              <a:gs pos="3125">
                <a:srgbClr val="75c9ee"/>
              </a:gs>
              <a:gs pos="3125">
                <a:srgbClr val="73c9ed"/>
              </a:gs>
              <a:gs pos="4688">
                <a:srgbClr val="73c9ed"/>
              </a:gs>
              <a:gs pos="4688">
                <a:srgbClr val="71c8ed"/>
              </a:gs>
              <a:gs pos="6250">
                <a:srgbClr val="71c8ed"/>
              </a:gs>
              <a:gs pos="6250">
                <a:srgbClr val="6fc7ed"/>
              </a:gs>
              <a:gs pos="7813">
                <a:srgbClr val="6fc7ed"/>
              </a:gs>
              <a:gs pos="7813">
                <a:srgbClr val="6ec6ed"/>
              </a:gs>
              <a:gs pos="9375">
                <a:srgbClr val="6ec6ed"/>
              </a:gs>
              <a:gs pos="9375">
                <a:srgbClr val="6cc6ec"/>
              </a:gs>
              <a:gs pos="10938">
                <a:srgbClr val="6cc6ec"/>
              </a:gs>
              <a:gs pos="10938">
                <a:srgbClr val="6ac5ec"/>
              </a:gs>
              <a:gs pos="12500">
                <a:srgbClr val="6ac5ec"/>
              </a:gs>
              <a:gs pos="12500">
                <a:srgbClr val="68c4ec"/>
              </a:gs>
              <a:gs pos="14063">
                <a:srgbClr val="68c4ec"/>
              </a:gs>
              <a:gs pos="14063">
                <a:srgbClr val="66c3ec"/>
              </a:gs>
              <a:gs pos="15625">
                <a:srgbClr val="66c3ec"/>
              </a:gs>
              <a:gs pos="15625">
                <a:srgbClr val="64c3eb"/>
              </a:gs>
              <a:gs pos="17188">
                <a:srgbClr val="64c3eb"/>
              </a:gs>
              <a:gs pos="17188">
                <a:srgbClr val="62c2eb"/>
              </a:gs>
              <a:gs pos="18750">
                <a:srgbClr val="62c2eb"/>
              </a:gs>
              <a:gs pos="18750">
                <a:srgbClr val="60c1eb"/>
              </a:gs>
              <a:gs pos="20313">
                <a:srgbClr val="60c1eb"/>
              </a:gs>
              <a:gs pos="20313">
                <a:srgbClr val="5ec0ea"/>
              </a:gs>
              <a:gs pos="21875">
                <a:srgbClr val="5ec0ea"/>
              </a:gs>
              <a:gs pos="21875">
                <a:srgbClr val="5dc0ea"/>
              </a:gs>
              <a:gs pos="23438">
                <a:srgbClr val="5dc0ea"/>
              </a:gs>
              <a:gs pos="23438">
                <a:srgbClr val="5bbfea"/>
              </a:gs>
              <a:gs pos="25000">
                <a:srgbClr val="5bbfea"/>
              </a:gs>
              <a:gs pos="25000">
                <a:srgbClr val="59beea"/>
              </a:gs>
              <a:gs pos="26563">
                <a:srgbClr val="59beea"/>
              </a:gs>
              <a:gs pos="26563">
                <a:srgbClr val="57bde9"/>
              </a:gs>
              <a:gs pos="28125">
                <a:srgbClr val="57bde9"/>
              </a:gs>
              <a:gs pos="28125">
                <a:srgbClr val="55bde9"/>
              </a:gs>
              <a:gs pos="29688">
                <a:srgbClr val="55bde9"/>
              </a:gs>
              <a:gs pos="29688">
                <a:srgbClr val="53bce9"/>
              </a:gs>
              <a:gs pos="31250">
                <a:srgbClr val="53bce9"/>
              </a:gs>
              <a:gs pos="31250">
                <a:srgbClr val="51bbe9"/>
              </a:gs>
              <a:gs pos="32813">
                <a:srgbClr val="51bbe9"/>
              </a:gs>
              <a:gs pos="32813">
                <a:srgbClr val="4fbae8"/>
              </a:gs>
              <a:gs pos="34375">
                <a:srgbClr val="4fbae8"/>
              </a:gs>
              <a:gs pos="34375">
                <a:srgbClr val="4dbae8"/>
              </a:gs>
              <a:gs pos="35938">
                <a:srgbClr val="4dbae8"/>
              </a:gs>
              <a:gs pos="35938">
                <a:srgbClr val="4cb9e8"/>
              </a:gs>
              <a:gs pos="37500">
                <a:srgbClr val="4cb9e8"/>
              </a:gs>
              <a:gs pos="37500">
                <a:srgbClr val="4ab8e8"/>
              </a:gs>
              <a:gs pos="39063">
                <a:srgbClr val="4ab8e8"/>
              </a:gs>
              <a:gs pos="39063">
                <a:srgbClr val="48b7e7"/>
              </a:gs>
              <a:gs pos="40625">
                <a:srgbClr val="48b7e7"/>
              </a:gs>
              <a:gs pos="40625">
                <a:srgbClr val="46b7e7"/>
              </a:gs>
              <a:gs pos="42188">
                <a:srgbClr val="46b7e7"/>
              </a:gs>
              <a:gs pos="42188">
                <a:srgbClr val="44b6e7"/>
              </a:gs>
              <a:gs pos="43750">
                <a:srgbClr val="44b6e7"/>
              </a:gs>
              <a:gs pos="43750">
                <a:srgbClr val="42b5e6"/>
              </a:gs>
              <a:gs pos="45313">
                <a:srgbClr val="42b5e6"/>
              </a:gs>
              <a:gs pos="45313">
                <a:srgbClr val="40b4e6"/>
              </a:gs>
              <a:gs pos="46875">
                <a:srgbClr val="40b4e6"/>
              </a:gs>
              <a:gs pos="46875">
                <a:srgbClr val="3eb4e6"/>
              </a:gs>
              <a:gs pos="48438">
                <a:srgbClr val="3eb4e6"/>
              </a:gs>
              <a:gs pos="48438">
                <a:srgbClr val="3cb3e6"/>
              </a:gs>
              <a:gs pos="50000">
                <a:srgbClr val="3cb3e6"/>
              </a:gs>
              <a:gs pos="50000">
                <a:srgbClr val="3bb2e5"/>
              </a:gs>
              <a:gs pos="51563">
                <a:srgbClr val="3bb2e5"/>
              </a:gs>
              <a:gs pos="51563">
                <a:srgbClr val="39b1e5"/>
              </a:gs>
              <a:gs pos="53125">
                <a:srgbClr val="39b1e5"/>
              </a:gs>
              <a:gs pos="53125">
                <a:srgbClr val="37b1e5"/>
              </a:gs>
              <a:gs pos="54688">
                <a:srgbClr val="37b1e5"/>
              </a:gs>
              <a:gs pos="54688">
                <a:srgbClr val="35b0e5"/>
              </a:gs>
              <a:gs pos="56250">
                <a:srgbClr val="35b0e5"/>
              </a:gs>
              <a:gs pos="56250">
                <a:srgbClr val="33afe4"/>
              </a:gs>
              <a:gs pos="57813">
                <a:srgbClr val="33afe4"/>
              </a:gs>
              <a:gs pos="57813">
                <a:srgbClr val="31aee4"/>
              </a:gs>
              <a:gs pos="59375">
                <a:srgbClr val="31aee4"/>
              </a:gs>
              <a:gs pos="59375">
                <a:srgbClr val="2faee4"/>
              </a:gs>
              <a:gs pos="60938">
                <a:srgbClr val="2faee4"/>
              </a:gs>
              <a:gs pos="60938">
                <a:srgbClr val="2dade3"/>
              </a:gs>
              <a:gs pos="62500">
                <a:srgbClr val="2dade3"/>
              </a:gs>
              <a:gs pos="62500">
                <a:srgbClr val="2bace3"/>
              </a:gs>
              <a:gs pos="64063">
                <a:srgbClr val="2bace3"/>
              </a:gs>
              <a:gs pos="64063">
                <a:srgbClr val="2aabe3"/>
              </a:gs>
              <a:gs pos="65625">
                <a:srgbClr val="2aabe3"/>
              </a:gs>
              <a:gs pos="65625">
                <a:srgbClr val="28abe3"/>
              </a:gs>
              <a:gs pos="67188">
                <a:srgbClr val="28abe3"/>
              </a:gs>
              <a:gs pos="67188">
                <a:srgbClr val="26aae2"/>
              </a:gs>
              <a:gs pos="68750">
                <a:srgbClr val="26aae2"/>
              </a:gs>
              <a:gs pos="68750">
                <a:srgbClr val="24a9e2"/>
              </a:gs>
              <a:gs pos="70313">
                <a:srgbClr val="24a9e2"/>
              </a:gs>
              <a:gs pos="70313">
                <a:srgbClr val="22a8e2"/>
              </a:gs>
              <a:gs pos="71875">
                <a:srgbClr val="22a8e2"/>
              </a:gs>
              <a:gs pos="71875">
                <a:srgbClr val="20a8e2"/>
              </a:gs>
              <a:gs pos="73438">
                <a:srgbClr val="20a8e2"/>
              </a:gs>
              <a:gs pos="73438">
                <a:srgbClr val="1ea7e1"/>
              </a:gs>
              <a:gs pos="75000">
                <a:srgbClr val="1ea7e1"/>
              </a:gs>
              <a:gs pos="75000">
                <a:srgbClr val="1ca6e1"/>
              </a:gs>
              <a:gs pos="76563">
                <a:srgbClr val="1ca6e1"/>
              </a:gs>
              <a:gs pos="76563">
                <a:srgbClr val="1aa5e1"/>
              </a:gs>
              <a:gs pos="78125">
                <a:srgbClr val="1aa5e1"/>
              </a:gs>
              <a:gs pos="78125">
                <a:srgbClr val="19a5e1"/>
              </a:gs>
              <a:gs pos="79688">
                <a:srgbClr val="19a5e1"/>
              </a:gs>
              <a:gs pos="79688">
                <a:srgbClr val="17a4e0"/>
              </a:gs>
              <a:gs pos="81250">
                <a:srgbClr val="17a4e0"/>
              </a:gs>
              <a:gs pos="81250">
                <a:srgbClr val="15a3e0"/>
              </a:gs>
              <a:gs pos="82813">
                <a:srgbClr val="15a3e0"/>
              </a:gs>
              <a:gs pos="82813">
                <a:srgbClr val="13a2e0"/>
              </a:gs>
              <a:gs pos="84375">
                <a:srgbClr val="13a2e0"/>
              </a:gs>
              <a:gs pos="84375">
                <a:srgbClr val="11a2df"/>
              </a:gs>
              <a:gs pos="85938">
                <a:srgbClr val="11a2df"/>
              </a:gs>
              <a:gs pos="85938">
                <a:srgbClr val="0fa1df"/>
              </a:gs>
              <a:gs pos="87500">
                <a:srgbClr val="0fa1df"/>
              </a:gs>
              <a:gs pos="87500">
                <a:srgbClr val="0da0df"/>
              </a:gs>
              <a:gs pos="89063">
                <a:srgbClr val="0da0df"/>
              </a:gs>
              <a:gs pos="89063">
                <a:srgbClr val="0b9fdf"/>
              </a:gs>
              <a:gs pos="90625">
                <a:srgbClr val="0b9fdf"/>
              </a:gs>
              <a:gs pos="90625">
                <a:srgbClr val="099fde"/>
              </a:gs>
              <a:gs pos="92188">
                <a:srgbClr val="099fde"/>
              </a:gs>
              <a:gs pos="92188">
                <a:srgbClr val="089ede"/>
              </a:gs>
              <a:gs pos="93750">
                <a:srgbClr val="089ede"/>
              </a:gs>
              <a:gs pos="93750">
                <a:srgbClr val="069dde"/>
              </a:gs>
              <a:gs pos="95313">
                <a:srgbClr val="069dde"/>
              </a:gs>
              <a:gs pos="95313">
                <a:srgbClr val="049cde"/>
              </a:gs>
              <a:gs pos="96875">
                <a:srgbClr val="049cde"/>
              </a:gs>
              <a:gs pos="96875">
                <a:srgbClr val="029cdd"/>
              </a:gs>
              <a:gs pos="98438">
                <a:srgbClr val="029cdd"/>
              </a:gs>
              <a:gs pos="98438">
                <a:srgbClr val="009bdd"/>
              </a:gs>
              <a:gs pos="100000">
                <a:srgbClr val="009bdd"/>
              </a:gs>
            </a:gsLst>
            <a:lin ang="10800000"/>
          </a:gradFill>
          <a:ln w="18000">
            <a:noFill/>
          </a:ln>
          <a:effectLst>
            <a:outerShdw blurRad="0" dir="5400000" dist="10800" rotWithShape="0">
              <a:srgbClr val="009bdd"/>
            </a:outerShdw>
          </a:effectLst>
        </p:spPr>
        <p:style>
          <a:lnRef idx="0"/>
          <a:fillRef idx="0"/>
          <a:effectRef idx="0"/>
          <a:fontRef idx="minor"/>
        </p:style>
        <p:txBody>
          <a:bodyPr wrap="none" lIns="90000" rIns="90000" tIns="45000" bIns="45000" anchor="ctr">
            <a:noAutofit/>
          </a:bodyPr>
          <a:p>
            <a:pPr>
              <a:lnSpc>
                <a:spcPct val="100000"/>
              </a:lnSpc>
            </a:pPr>
            <a:endParaRPr b="0" lang="en-US" sz="1800" strike="noStrike" u="none">
              <a:solidFill>
                <a:srgbClr val="000000"/>
              </a:solidFill>
              <a:effectLst/>
              <a:uFillTx/>
              <a:latin typeface="Arial"/>
              <a:ea typeface="DejaVu Sans"/>
            </a:endParaRPr>
          </a:p>
        </p:txBody>
      </p:sp>
      <p:sp>
        <p:nvSpPr>
          <p:cNvPr id="19" name=""/>
          <p:cNvSpPr/>
          <p:nvPr/>
        </p:nvSpPr>
        <p:spPr>
          <a:xfrm>
            <a:off x="3240" y="5040000"/>
            <a:ext cx="10076400" cy="631080"/>
          </a:xfrm>
          <a:prstGeom prst="rect">
            <a:avLst/>
          </a:prstGeom>
          <a:gradFill rotWithShape="0">
            <a:gsLst>
              <a:gs pos="0">
                <a:srgbClr val="77caee"/>
              </a:gs>
              <a:gs pos="1563">
                <a:srgbClr val="77caee"/>
              </a:gs>
              <a:gs pos="1563">
                <a:srgbClr val="75c9ee"/>
              </a:gs>
              <a:gs pos="3125">
                <a:srgbClr val="75c9ee"/>
              </a:gs>
              <a:gs pos="3125">
                <a:srgbClr val="73c9ed"/>
              </a:gs>
              <a:gs pos="4688">
                <a:srgbClr val="73c9ed"/>
              </a:gs>
              <a:gs pos="4688">
                <a:srgbClr val="71c8ed"/>
              </a:gs>
              <a:gs pos="6250">
                <a:srgbClr val="71c8ed"/>
              </a:gs>
              <a:gs pos="6250">
                <a:srgbClr val="6fc7ed"/>
              </a:gs>
              <a:gs pos="7813">
                <a:srgbClr val="6fc7ed"/>
              </a:gs>
              <a:gs pos="7813">
                <a:srgbClr val="6ec6ed"/>
              </a:gs>
              <a:gs pos="9375">
                <a:srgbClr val="6ec6ed"/>
              </a:gs>
              <a:gs pos="9375">
                <a:srgbClr val="6cc6ec"/>
              </a:gs>
              <a:gs pos="10938">
                <a:srgbClr val="6cc6ec"/>
              </a:gs>
              <a:gs pos="10938">
                <a:srgbClr val="6ac5ec"/>
              </a:gs>
              <a:gs pos="12500">
                <a:srgbClr val="6ac5ec"/>
              </a:gs>
              <a:gs pos="12500">
                <a:srgbClr val="68c4ec"/>
              </a:gs>
              <a:gs pos="14063">
                <a:srgbClr val="68c4ec"/>
              </a:gs>
              <a:gs pos="14063">
                <a:srgbClr val="66c3ec"/>
              </a:gs>
              <a:gs pos="15625">
                <a:srgbClr val="66c3ec"/>
              </a:gs>
              <a:gs pos="15625">
                <a:srgbClr val="64c3eb"/>
              </a:gs>
              <a:gs pos="17188">
                <a:srgbClr val="64c3eb"/>
              </a:gs>
              <a:gs pos="17188">
                <a:srgbClr val="62c2eb"/>
              </a:gs>
              <a:gs pos="18750">
                <a:srgbClr val="62c2eb"/>
              </a:gs>
              <a:gs pos="18750">
                <a:srgbClr val="60c1eb"/>
              </a:gs>
              <a:gs pos="20313">
                <a:srgbClr val="60c1eb"/>
              </a:gs>
              <a:gs pos="20313">
                <a:srgbClr val="5ec0ea"/>
              </a:gs>
              <a:gs pos="21875">
                <a:srgbClr val="5ec0ea"/>
              </a:gs>
              <a:gs pos="21875">
                <a:srgbClr val="5dc0ea"/>
              </a:gs>
              <a:gs pos="23438">
                <a:srgbClr val="5dc0ea"/>
              </a:gs>
              <a:gs pos="23438">
                <a:srgbClr val="5bbfea"/>
              </a:gs>
              <a:gs pos="25000">
                <a:srgbClr val="5bbfea"/>
              </a:gs>
              <a:gs pos="25000">
                <a:srgbClr val="59beea"/>
              </a:gs>
              <a:gs pos="26563">
                <a:srgbClr val="59beea"/>
              </a:gs>
              <a:gs pos="26563">
                <a:srgbClr val="57bde9"/>
              </a:gs>
              <a:gs pos="28125">
                <a:srgbClr val="57bde9"/>
              </a:gs>
              <a:gs pos="28125">
                <a:srgbClr val="55bde9"/>
              </a:gs>
              <a:gs pos="29688">
                <a:srgbClr val="55bde9"/>
              </a:gs>
              <a:gs pos="29688">
                <a:srgbClr val="53bce9"/>
              </a:gs>
              <a:gs pos="31250">
                <a:srgbClr val="53bce9"/>
              </a:gs>
              <a:gs pos="31250">
                <a:srgbClr val="51bbe9"/>
              </a:gs>
              <a:gs pos="32813">
                <a:srgbClr val="51bbe9"/>
              </a:gs>
              <a:gs pos="32813">
                <a:srgbClr val="4fbae8"/>
              </a:gs>
              <a:gs pos="34375">
                <a:srgbClr val="4fbae8"/>
              </a:gs>
              <a:gs pos="34375">
                <a:srgbClr val="4dbae8"/>
              </a:gs>
              <a:gs pos="35938">
                <a:srgbClr val="4dbae8"/>
              </a:gs>
              <a:gs pos="35938">
                <a:srgbClr val="4cb9e8"/>
              </a:gs>
              <a:gs pos="37500">
                <a:srgbClr val="4cb9e8"/>
              </a:gs>
              <a:gs pos="37500">
                <a:srgbClr val="4ab8e8"/>
              </a:gs>
              <a:gs pos="39063">
                <a:srgbClr val="4ab8e8"/>
              </a:gs>
              <a:gs pos="39063">
                <a:srgbClr val="48b7e7"/>
              </a:gs>
              <a:gs pos="40625">
                <a:srgbClr val="48b7e7"/>
              </a:gs>
              <a:gs pos="40625">
                <a:srgbClr val="46b7e7"/>
              </a:gs>
              <a:gs pos="42188">
                <a:srgbClr val="46b7e7"/>
              </a:gs>
              <a:gs pos="42188">
                <a:srgbClr val="44b6e7"/>
              </a:gs>
              <a:gs pos="43750">
                <a:srgbClr val="44b6e7"/>
              </a:gs>
              <a:gs pos="43750">
                <a:srgbClr val="42b5e6"/>
              </a:gs>
              <a:gs pos="45313">
                <a:srgbClr val="42b5e6"/>
              </a:gs>
              <a:gs pos="45313">
                <a:srgbClr val="40b4e6"/>
              </a:gs>
              <a:gs pos="46875">
                <a:srgbClr val="40b4e6"/>
              </a:gs>
              <a:gs pos="46875">
                <a:srgbClr val="3eb4e6"/>
              </a:gs>
              <a:gs pos="48438">
                <a:srgbClr val="3eb4e6"/>
              </a:gs>
              <a:gs pos="48438">
                <a:srgbClr val="3cb3e6"/>
              </a:gs>
              <a:gs pos="50000">
                <a:srgbClr val="3cb3e6"/>
              </a:gs>
              <a:gs pos="50000">
                <a:srgbClr val="3bb2e5"/>
              </a:gs>
              <a:gs pos="51563">
                <a:srgbClr val="3bb2e5"/>
              </a:gs>
              <a:gs pos="51563">
                <a:srgbClr val="39b1e5"/>
              </a:gs>
              <a:gs pos="53125">
                <a:srgbClr val="39b1e5"/>
              </a:gs>
              <a:gs pos="53125">
                <a:srgbClr val="37b1e5"/>
              </a:gs>
              <a:gs pos="54688">
                <a:srgbClr val="37b1e5"/>
              </a:gs>
              <a:gs pos="54688">
                <a:srgbClr val="35b0e5"/>
              </a:gs>
              <a:gs pos="56250">
                <a:srgbClr val="35b0e5"/>
              </a:gs>
              <a:gs pos="56250">
                <a:srgbClr val="33afe4"/>
              </a:gs>
              <a:gs pos="57813">
                <a:srgbClr val="33afe4"/>
              </a:gs>
              <a:gs pos="57813">
                <a:srgbClr val="31aee4"/>
              </a:gs>
              <a:gs pos="59375">
                <a:srgbClr val="31aee4"/>
              </a:gs>
              <a:gs pos="59375">
                <a:srgbClr val="2faee4"/>
              </a:gs>
              <a:gs pos="60938">
                <a:srgbClr val="2faee4"/>
              </a:gs>
              <a:gs pos="60938">
                <a:srgbClr val="2dade3"/>
              </a:gs>
              <a:gs pos="62500">
                <a:srgbClr val="2dade3"/>
              </a:gs>
              <a:gs pos="62500">
                <a:srgbClr val="2bace3"/>
              </a:gs>
              <a:gs pos="64063">
                <a:srgbClr val="2bace3"/>
              </a:gs>
              <a:gs pos="64063">
                <a:srgbClr val="2aabe3"/>
              </a:gs>
              <a:gs pos="65625">
                <a:srgbClr val="2aabe3"/>
              </a:gs>
              <a:gs pos="65625">
                <a:srgbClr val="28abe3"/>
              </a:gs>
              <a:gs pos="67188">
                <a:srgbClr val="28abe3"/>
              </a:gs>
              <a:gs pos="67188">
                <a:srgbClr val="26aae2"/>
              </a:gs>
              <a:gs pos="68750">
                <a:srgbClr val="26aae2"/>
              </a:gs>
              <a:gs pos="68750">
                <a:srgbClr val="24a9e2"/>
              </a:gs>
              <a:gs pos="70313">
                <a:srgbClr val="24a9e2"/>
              </a:gs>
              <a:gs pos="70313">
                <a:srgbClr val="22a8e2"/>
              </a:gs>
              <a:gs pos="71875">
                <a:srgbClr val="22a8e2"/>
              </a:gs>
              <a:gs pos="71875">
                <a:srgbClr val="20a8e2"/>
              </a:gs>
              <a:gs pos="73438">
                <a:srgbClr val="20a8e2"/>
              </a:gs>
              <a:gs pos="73438">
                <a:srgbClr val="1ea7e1"/>
              </a:gs>
              <a:gs pos="75000">
                <a:srgbClr val="1ea7e1"/>
              </a:gs>
              <a:gs pos="75000">
                <a:srgbClr val="1ca6e1"/>
              </a:gs>
              <a:gs pos="76563">
                <a:srgbClr val="1ca6e1"/>
              </a:gs>
              <a:gs pos="76563">
                <a:srgbClr val="1aa5e1"/>
              </a:gs>
              <a:gs pos="78125">
                <a:srgbClr val="1aa5e1"/>
              </a:gs>
              <a:gs pos="78125">
                <a:srgbClr val="19a5e1"/>
              </a:gs>
              <a:gs pos="79688">
                <a:srgbClr val="19a5e1"/>
              </a:gs>
              <a:gs pos="79688">
                <a:srgbClr val="17a4e0"/>
              </a:gs>
              <a:gs pos="81250">
                <a:srgbClr val="17a4e0"/>
              </a:gs>
              <a:gs pos="81250">
                <a:srgbClr val="15a3e0"/>
              </a:gs>
              <a:gs pos="82813">
                <a:srgbClr val="15a3e0"/>
              </a:gs>
              <a:gs pos="82813">
                <a:srgbClr val="13a2e0"/>
              </a:gs>
              <a:gs pos="84375">
                <a:srgbClr val="13a2e0"/>
              </a:gs>
              <a:gs pos="84375">
                <a:srgbClr val="11a2df"/>
              </a:gs>
              <a:gs pos="85938">
                <a:srgbClr val="11a2df"/>
              </a:gs>
              <a:gs pos="85938">
                <a:srgbClr val="0fa1df"/>
              </a:gs>
              <a:gs pos="87500">
                <a:srgbClr val="0fa1df"/>
              </a:gs>
              <a:gs pos="87500">
                <a:srgbClr val="0da0df"/>
              </a:gs>
              <a:gs pos="89063">
                <a:srgbClr val="0da0df"/>
              </a:gs>
              <a:gs pos="89063">
                <a:srgbClr val="0b9fdf"/>
              </a:gs>
              <a:gs pos="90625">
                <a:srgbClr val="0b9fdf"/>
              </a:gs>
              <a:gs pos="90625">
                <a:srgbClr val="099fde"/>
              </a:gs>
              <a:gs pos="92188">
                <a:srgbClr val="099fde"/>
              </a:gs>
              <a:gs pos="92188">
                <a:srgbClr val="089ede"/>
              </a:gs>
              <a:gs pos="93750">
                <a:srgbClr val="089ede"/>
              </a:gs>
              <a:gs pos="93750">
                <a:srgbClr val="069dde"/>
              </a:gs>
              <a:gs pos="95313">
                <a:srgbClr val="069dde"/>
              </a:gs>
              <a:gs pos="95313">
                <a:srgbClr val="049cde"/>
              </a:gs>
              <a:gs pos="96875">
                <a:srgbClr val="049cde"/>
              </a:gs>
              <a:gs pos="96875">
                <a:srgbClr val="029cdd"/>
              </a:gs>
              <a:gs pos="98438">
                <a:srgbClr val="029cdd"/>
              </a:gs>
              <a:gs pos="98438">
                <a:srgbClr val="009bdd"/>
              </a:gs>
              <a:gs pos="100000">
                <a:srgbClr val="009bdd"/>
              </a:gs>
            </a:gsLst>
            <a:lin ang="10800000"/>
          </a:gradFill>
          <a:ln w="18000">
            <a:noFill/>
          </a:ln>
          <a:effectLst>
            <a:outerShdw blurRad="0" dir="5400000" dist="10800" rotWithShape="0">
              <a:srgbClr val="009bdd"/>
            </a:outerShdw>
          </a:effectLst>
        </p:spPr>
        <p:style>
          <a:lnRef idx="0"/>
          <a:fillRef idx="0"/>
          <a:effectRef idx="0"/>
          <a:fontRef idx="minor"/>
        </p:style>
        <p:txBody>
          <a:bodyPr wrap="none" lIns="90000" rIns="90000" tIns="45000" bIns="45000" anchor="ctr">
            <a:noAutofit/>
          </a:bodyPr>
          <a:p>
            <a:pPr>
              <a:lnSpc>
                <a:spcPct val="100000"/>
              </a:lnSpc>
            </a:pPr>
            <a:endParaRPr b="0" lang="en-US" sz="1800" strike="noStrike" u="none">
              <a:solidFill>
                <a:srgbClr val="000000"/>
              </a:solidFill>
              <a:effectLst/>
              <a:uFillTx/>
              <a:latin typeface="Arial"/>
              <a:ea typeface="DejaVu Sans"/>
            </a:endParaRPr>
          </a:p>
        </p:txBody>
      </p:sp>
      <p:sp>
        <p:nvSpPr>
          <p:cNvPr id="30" name="PlaceHolder 1"/>
          <p:cNvSpPr>
            <a:spLocks noGrp="1"/>
          </p:cNvSpPr>
          <p:nvPr>
            <p:ph type="title"/>
          </p:nvPr>
        </p:nvSpPr>
        <p:spPr>
          <a:xfrm>
            <a:off x="360000" y="180000"/>
            <a:ext cx="9359640" cy="477720"/>
          </a:xfrm>
          <a:prstGeom prst="rect">
            <a:avLst/>
          </a:prstGeom>
          <a:noFill/>
          <a:ln w="0">
            <a:noFill/>
          </a:ln>
        </p:spPr>
        <p:txBody>
          <a:bodyPr lIns="0" rIns="0" tIns="0" bIns="0" anchor="ctr">
            <a:noAutofit/>
          </a:bodyPr>
          <a:p>
            <a:pPr indent="0" algn="ctr">
              <a:lnSpc>
                <a:spcPct val="100000"/>
              </a:lnSpc>
              <a:buNone/>
              <a:tabLst>
                <a:tab algn="l" pos="0"/>
              </a:tabLst>
            </a:pPr>
            <a:r>
              <a:rPr b="0" lang="en-US" sz="3300" strike="noStrike" u="none">
                <a:solidFill>
                  <a:srgbClr val="eeeeee"/>
                </a:solidFill>
                <a:effectLst/>
                <a:uFillTx/>
                <a:latin typeface="Arial"/>
              </a:rPr>
              <a:t>Click to edit the title text format</a:t>
            </a:r>
            <a:endParaRPr b="0" lang="en-US" sz="3300" strike="noStrike" u="none">
              <a:solidFill>
                <a:srgbClr val="000000"/>
              </a:solidFill>
              <a:effectLst/>
              <a:uFillTx/>
              <a:latin typeface="Arial"/>
            </a:endParaRPr>
          </a:p>
        </p:txBody>
      </p:sp>
      <p:sp>
        <p:nvSpPr>
          <p:cNvPr id="31" name="PlaceHolder 2"/>
          <p:cNvSpPr>
            <a:spLocks noGrp="1"/>
          </p:cNvSpPr>
          <p:nvPr>
            <p:ph type="body"/>
          </p:nvPr>
        </p:nvSpPr>
        <p:spPr>
          <a:xfrm>
            <a:off x="360000" y="1080000"/>
            <a:ext cx="9359640" cy="3599640"/>
          </a:xfrm>
          <a:prstGeom prst="rect">
            <a:avLst/>
          </a:prstGeom>
          <a:noFill/>
          <a:ln w="0">
            <a:noFill/>
          </a:ln>
        </p:spPr>
        <p:txBody>
          <a:bodyPr lIns="0" rIns="0" tIns="0" bIns="0" anchor="t">
            <a:noAutofit/>
          </a:bodyPr>
          <a:p>
            <a:pPr marL="432000" indent="-324000">
              <a:lnSpc>
                <a:spcPct val="100000"/>
              </a:lnSpc>
              <a:spcBef>
                <a:spcPts val="1060"/>
              </a:spcBef>
              <a:buClr>
                <a:srgbClr val="77caee"/>
              </a:buClr>
              <a:buSzPct val="45000"/>
              <a:buFont typeface="Wingdings" charset="2"/>
              <a:buChar char=""/>
            </a:pPr>
            <a:r>
              <a:rPr b="0" lang="en-US" sz="2400" strike="noStrike" u="none">
                <a:solidFill>
                  <a:srgbClr val="009bdd"/>
                </a:solidFill>
                <a:effectLst/>
                <a:uFillTx/>
                <a:latin typeface="Arial"/>
              </a:rPr>
              <a:t>Click to edit the outline text format</a:t>
            </a:r>
            <a:endParaRPr b="0" lang="en-US" sz="2400" strike="noStrike" u="none">
              <a:solidFill>
                <a:srgbClr val="000000"/>
              </a:solidFill>
              <a:effectLst/>
              <a:uFillTx/>
              <a:latin typeface="Arial"/>
            </a:endParaRPr>
          </a:p>
          <a:p>
            <a:pPr lvl="1" marL="864000" indent="-324000">
              <a:lnSpc>
                <a:spcPct val="100000"/>
              </a:lnSpc>
              <a:spcBef>
                <a:spcPts val="850"/>
              </a:spcBef>
              <a:buClr>
                <a:srgbClr val="77caee"/>
              </a:buClr>
              <a:buSzPct val="45000"/>
              <a:buFont typeface="Wingdings" charset="2"/>
              <a:buChar char=""/>
            </a:pPr>
            <a:r>
              <a:rPr b="0" lang="en-US" sz="2100" strike="noStrike" u="none">
                <a:solidFill>
                  <a:srgbClr val="009bdd"/>
                </a:solidFill>
                <a:effectLst/>
                <a:uFillTx/>
                <a:latin typeface="Arial"/>
              </a:rPr>
              <a:t>Second Outline Level</a:t>
            </a:r>
            <a:endParaRPr b="0" lang="en-US" sz="2100" strike="noStrike" u="none">
              <a:solidFill>
                <a:srgbClr val="000000"/>
              </a:solidFill>
              <a:effectLst/>
              <a:uFillTx/>
              <a:latin typeface="Arial"/>
            </a:endParaRPr>
          </a:p>
          <a:p>
            <a:pPr lvl="2" marL="1296000" indent="-288000">
              <a:lnSpc>
                <a:spcPct val="100000"/>
              </a:lnSpc>
              <a:spcBef>
                <a:spcPts val="635"/>
              </a:spcBef>
              <a:buClr>
                <a:srgbClr val="77caee"/>
              </a:buClr>
              <a:buSzPct val="45000"/>
              <a:buFont typeface="Wingdings" charset="2"/>
              <a:buChar char=""/>
            </a:pPr>
            <a:r>
              <a:rPr b="0" lang="en-US" sz="1800" strike="noStrike" u="none">
                <a:solidFill>
                  <a:srgbClr val="009bdd"/>
                </a:solidFill>
                <a:effectLst/>
                <a:uFillTx/>
                <a:latin typeface="Arial"/>
              </a:rPr>
              <a:t>Third Outline Level</a:t>
            </a:r>
            <a:endParaRPr b="0" lang="en-US" sz="1800" strike="noStrike" u="none">
              <a:solidFill>
                <a:srgbClr val="000000"/>
              </a:solidFill>
              <a:effectLst/>
              <a:uFillTx/>
              <a:latin typeface="Arial"/>
            </a:endParaRPr>
          </a:p>
          <a:p>
            <a:pPr lvl="3" marL="1728000" indent="-216000">
              <a:lnSpc>
                <a:spcPct val="100000"/>
              </a:lnSpc>
              <a:spcBef>
                <a:spcPts val="422"/>
              </a:spcBef>
              <a:buClr>
                <a:srgbClr val="77caee"/>
              </a:buClr>
              <a:buSzPct val="45000"/>
              <a:buFont typeface="Wingdings" charset="2"/>
              <a:buChar char=""/>
            </a:pPr>
            <a:r>
              <a:rPr b="0" lang="en-US" sz="1500" strike="noStrike" u="none">
                <a:solidFill>
                  <a:srgbClr val="009bdd"/>
                </a:solidFill>
                <a:effectLst/>
                <a:uFillTx/>
                <a:latin typeface="Arial"/>
              </a:rPr>
              <a:t>Fourth Outline Level</a:t>
            </a:r>
            <a:endParaRPr b="0" lang="en-US" sz="1500" strike="noStrike" u="none">
              <a:solidFill>
                <a:srgbClr val="000000"/>
              </a:solidFill>
              <a:effectLst/>
              <a:uFillTx/>
              <a:latin typeface="Arial"/>
            </a:endParaRPr>
          </a:p>
          <a:p>
            <a:pPr lvl="4" marL="2160000" indent="-216000">
              <a:lnSpc>
                <a:spcPct val="100000"/>
              </a:lnSpc>
              <a:spcBef>
                <a:spcPts val="210"/>
              </a:spcBef>
              <a:buClr>
                <a:srgbClr val="77caee"/>
              </a:buClr>
              <a:buSzPct val="45000"/>
              <a:buFont typeface="Wingdings" charset="2"/>
              <a:buChar char=""/>
            </a:pPr>
            <a:r>
              <a:rPr b="0" lang="en-US" sz="1500" strike="noStrike" u="none">
                <a:solidFill>
                  <a:srgbClr val="009bdd"/>
                </a:solidFill>
                <a:effectLst/>
                <a:uFillTx/>
                <a:latin typeface="Arial"/>
              </a:rPr>
              <a:t>Fifth Outline Level</a:t>
            </a:r>
            <a:endParaRPr b="0" lang="en-US" sz="1500" strike="noStrike" u="none">
              <a:solidFill>
                <a:srgbClr val="000000"/>
              </a:solidFill>
              <a:effectLst/>
              <a:uFillTx/>
              <a:latin typeface="Arial"/>
            </a:endParaRPr>
          </a:p>
          <a:p>
            <a:pPr lvl="5" marL="2592000" indent="-216000">
              <a:lnSpc>
                <a:spcPct val="100000"/>
              </a:lnSpc>
              <a:spcBef>
                <a:spcPts val="210"/>
              </a:spcBef>
              <a:buClr>
                <a:srgbClr val="77caee"/>
              </a:buClr>
              <a:buSzPct val="45000"/>
              <a:buFont typeface="Wingdings" charset="2"/>
              <a:buChar char=""/>
            </a:pPr>
            <a:r>
              <a:rPr b="0" lang="en-US" sz="1500" strike="noStrike" u="none">
                <a:solidFill>
                  <a:srgbClr val="009bdd"/>
                </a:solidFill>
                <a:effectLst/>
                <a:uFillTx/>
                <a:latin typeface="Arial"/>
              </a:rPr>
              <a:t>Sixth Outline Level</a:t>
            </a:r>
            <a:endParaRPr b="0" lang="en-US" sz="1500" strike="noStrike" u="none">
              <a:solidFill>
                <a:srgbClr val="000000"/>
              </a:solidFill>
              <a:effectLst/>
              <a:uFillTx/>
              <a:latin typeface="Arial"/>
            </a:endParaRPr>
          </a:p>
          <a:p>
            <a:pPr lvl="6" marL="3024000" indent="-216000">
              <a:lnSpc>
                <a:spcPct val="100000"/>
              </a:lnSpc>
              <a:spcBef>
                <a:spcPts val="210"/>
              </a:spcBef>
              <a:buClr>
                <a:srgbClr val="77caee"/>
              </a:buClr>
              <a:buSzPct val="45000"/>
              <a:buFont typeface="Wingdings" charset="2"/>
              <a:buChar char=""/>
            </a:pPr>
            <a:r>
              <a:rPr b="0" lang="en-US" sz="1500" strike="noStrike" u="none">
                <a:solidFill>
                  <a:srgbClr val="009bdd"/>
                </a:solidFill>
                <a:effectLst/>
                <a:uFillTx/>
                <a:latin typeface="Arial"/>
              </a:rPr>
              <a:t>Seventh Outline Level</a:t>
            </a:r>
            <a:endParaRPr b="0" lang="en-US" sz="1500" strike="noStrike" u="none">
              <a:solidFill>
                <a:srgbClr val="000000"/>
              </a:solidFill>
              <a:effectLst/>
              <a:uFillTx/>
              <a:latin typeface="Arial"/>
            </a:endParaRPr>
          </a:p>
        </p:txBody>
      </p:sp>
      <p:sp>
        <p:nvSpPr>
          <p:cNvPr id="32" name="PlaceHolder 3"/>
          <p:cNvSpPr>
            <a:spLocks noGrp="1"/>
          </p:cNvSpPr>
          <p:nvPr>
            <p:ph type="dt" idx="16"/>
          </p:nvPr>
        </p:nvSpPr>
        <p:spPr>
          <a:xfrm>
            <a:off x="360000" y="5220000"/>
            <a:ext cx="2339640" cy="359640"/>
          </a:xfrm>
          <a:prstGeom prst="rect">
            <a:avLst/>
          </a:prstGeom>
          <a:noFill/>
          <a:ln w="0">
            <a:noFill/>
          </a:ln>
        </p:spPr>
        <p:txBody>
          <a:bodyPr lIns="0" rIns="0" tIns="0" bIns="0" anchor="t">
            <a:noAutofit/>
          </a:bodyPr>
          <a:lstStyle>
            <a:lvl1pPr indent="0">
              <a:lnSpc>
                <a:spcPct val="100000"/>
              </a:lnSpc>
              <a:buNone/>
              <a:tabLst>
                <a:tab algn="l" pos="0"/>
              </a:tabLst>
              <a:defRPr b="0" lang="en-US" sz="1400" strike="noStrike" u="none">
                <a:solidFill>
                  <a:srgbClr val="ffffff"/>
                </a:solidFill>
                <a:effectLst/>
                <a:uFillTx/>
                <a:latin typeface="Arial"/>
              </a:defRPr>
            </a:lvl1pPr>
          </a:lstStyle>
          <a:p>
            <a:pPr indent="0">
              <a:lnSpc>
                <a:spcPct val="100000"/>
              </a:lnSpc>
              <a:buNone/>
              <a:tabLst>
                <a:tab algn="l" pos="0"/>
              </a:tabLst>
            </a:pPr>
            <a:r>
              <a:rPr b="0" lang="en-US" sz="1400" strike="noStrike" u="none">
                <a:solidFill>
                  <a:srgbClr val="ffffff"/>
                </a:solidFill>
                <a:effectLst/>
                <a:uFillTx/>
                <a:latin typeface="Arial"/>
              </a:rPr>
              <a:t>&lt;date/time&gt;</a:t>
            </a:r>
            <a:endParaRPr b="0" lang="en-US" sz="1400" strike="noStrike" u="none">
              <a:solidFill>
                <a:srgbClr val="000000"/>
              </a:solidFill>
              <a:effectLst/>
              <a:uFillTx/>
              <a:latin typeface="Times New Roman"/>
            </a:endParaRPr>
          </a:p>
        </p:txBody>
      </p:sp>
      <p:sp>
        <p:nvSpPr>
          <p:cNvPr id="33" name="PlaceHolder 4"/>
          <p:cNvSpPr>
            <a:spLocks noGrp="1"/>
          </p:cNvSpPr>
          <p:nvPr>
            <p:ph type="ftr" idx="17"/>
          </p:nvPr>
        </p:nvSpPr>
        <p:spPr>
          <a:xfrm>
            <a:off x="3420000" y="5220000"/>
            <a:ext cx="3239640" cy="359640"/>
          </a:xfrm>
          <a:prstGeom prst="rect">
            <a:avLst/>
          </a:prstGeom>
          <a:noFill/>
          <a:ln w="0">
            <a:noFill/>
          </a:ln>
        </p:spPr>
        <p:txBody>
          <a:bodyPr lIns="0" rIns="0" tIns="0" bIns="0" anchor="t">
            <a:noAutofit/>
          </a:bodyPr>
          <a:lstStyle>
            <a:lvl1pPr indent="0" algn="ctr">
              <a:lnSpc>
                <a:spcPct val="100000"/>
              </a:lnSpc>
              <a:buNone/>
              <a:tabLst>
                <a:tab algn="l" pos="0"/>
              </a:tabLst>
              <a:defRPr b="0" lang="en-US" sz="1400" strike="noStrike" u="none">
                <a:solidFill>
                  <a:srgbClr val="ffffff"/>
                </a:solidFill>
                <a:effectLst/>
                <a:uFillTx/>
                <a:latin typeface="Arial"/>
              </a:defRPr>
            </a:lvl1pPr>
          </a:lstStyle>
          <a:p>
            <a:pPr indent="0" algn="ctr">
              <a:lnSpc>
                <a:spcPct val="100000"/>
              </a:lnSpc>
              <a:buNone/>
              <a:tabLst>
                <a:tab algn="l" pos="0"/>
              </a:tabLst>
            </a:pPr>
            <a:r>
              <a:rPr b="0" lang="en-US" sz="1400" strike="noStrike" u="none">
                <a:solidFill>
                  <a:srgbClr val="ffffff"/>
                </a:solidFill>
                <a:effectLst/>
                <a:uFillTx/>
                <a:latin typeface="Arial"/>
              </a:rPr>
              <a:t>&lt;footer&gt;</a:t>
            </a:r>
            <a:endParaRPr b="0" lang="en-US" sz="1400" strike="noStrike" u="none">
              <a:solidFill>
                <a:srgbClr val="000000"/>
              </a:solidFill>
              <a:effectLst/>
              <a:uFillTx/>
              <a:latin typeface="Times New Roman"/>
            </a:endParaRPr>
          </a:p>
        </p:txBody>
      </p:sp>
      <p:sp>
        <p:nvSpPr>
          <p:cNvPr id="34" name="PlaceHolder 5"/>
          <p:cNvSpPr>
            <a:spLocks noGrp="1"/>
          </p:cNvSpPr>
          <p:nvPr>
            <p:ph type="sldNum" idx="18"/>
          </p:nvPr>
        </p:nvSpPr>
        <p:spPr>
          <a:xfrm>
            <a:off x="7380000" y="5220000"/>
            <a:ext cx="2339640" cy="359640"/>
          </a:xfrm>
          <a:prstGeom prst="rect">
            <a:avLst/>
          </a:prstGeom>
          <a:noFill/>
          <a:ln w="0">
            <a:noFill/>
          </a:ln>
        </p:spPr>
        <p:txBody>
          <a:bodyPr lIns="0" rIns="0" tIns="0" bIns="0" anchor="t">
            <a:noAutofit/>
          </a:bodyPr>
          <a:lstStyle>
            <a:lvl1pPr indent="0" algn="r">
              <a:lnSpc>
                <a:spcPct val="100000"/>
              </a:lnSpc>
              <a:buNone/>
              <a:tabLst>
                <a:tab algn="l" pos="0"/>
              </a:tabLst>
              <a:defRPr b="0" lang="en-US" sz="1400" strike="noStrike" u="none">
                <a:solidFill>
                  <a:srgbClr val="ffffff"/>
                </a:solidFill>
                <a:effectLst/>
                <a:uFillTx/>
                <a:latin typeface="Arial"/>
              </a:defRPr>
            </a:lvl1pPr>
          </a:lstStyle>
          <a:p>
            <a:pPr indent="0" algn="r">
              <a:lnSpc>
                <a:spcPct val="100000"/>
              </a:lnSpc>
              <a:buNone/>
              <a:tabLst>
                <a:tab algn="l" pos="0"/>
              </a:tabLst>
            </a:pPr>
            <a:fld id="{9BBABE66-C96F-4FDD-998C-24E31A586EB3}" type="slidenum">
              <a:rPr b="0" lang="en-US" sz="1400" strike="noStrike" u="none">
                <a:solidFill>
                  <a:srgbClr val="ffffff"/>
                </a:solidFill>
                <a:effectLst/>
                <a:uFillTx/>
                <a:latin typeface="Arial"/>
              </a:rPr>
              <a:t>&lt;number&gt;</a:t>
            </a:fld>
            <a:endParaRPr b="0" lang="en-US" sz="1400" strike="noStrike" u="non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Blue_Curve1">
    <p:spTree>
      <p:nvGrpSpPr>
        <p:cNvPr id="1" name=""/>
        <p:cNvGrpSpPr/>
        <p:nvPr/>
      </p:nvGrpSpPr>
      <p:grpSpPr>
        <a:xfrm>
          <a:off x="0" y="0"/>
          <a:ext cx="0" cy="0"/>
          <a:chOff x="0" y="0"/>
          <a:chExt cx="0" cy="0"/>
        </a:xfrm>
      </p:grpSpPr>
      <p:sp>
        <p:nvSpPr>
          <p:cNvPr id="18" name=""/>
          <p:cNvSpPr/>
          <p:nvPr/>
        </p:nvSpPr>
        <p:spPr>
          <a:xfrm>
            <a:off x="0" y="0"/>
            <a:ext cx="10076400" cy="719640"/>
          </a:xfrm>
          <a:prstGeom prst="rect">
            <a:avLst/>
          </a:prstGeom>
          <a:gradFill rotWithShape="0">
            <a:gsLst>
              <a:gs pos="0">
                <a:srgbClr val="77caee"/>
              </a:gs>
              <a:gs pos="1563">
                <a:srgbClr val="77caee"/>
              </a:gs>
              <a:gs pos="1563">
                <a:srgbClr val="75c9ee"/>
              </a:gs>
              <a:gs pos="3125">
                <a:srgbClr val="75c9ee"/>
              </a:gs>
              <a:gs pos="3125">
                <a:srgbClr val="73c9ed"/>
              </a:gs>
              <a:gs pos="4688">
                <a:srgbClr val="73c9ed"/>
              </a:gs>
              <a:gs pos="4688">
                <a:srgbClr val="71c8ed"/>
              </a:gs>
              <a:gs pos="6250">
                <a:srgbClr val="71c8ed"/>
              </a:gs>
              <a:gs pos="6250">
                <a:srgbClr val="6fc7ed"/>
              </a:gs>
              <a:gs pos="7813">
                <a:srgbClr val="6fc7ed"/>
              </a:gs>
              <a:gs pos="7813">
                <a:srgbClr val="6ec6ed"/>
              </a:gs>
              <a:gs pos="9375">
                <a:srgbClr val="6ec6ed"/>
              </a:gs>
              <a:gs pos="9375">
                <a:srgbClr val="6cc6ec"/>
              </a:gs>
              <a:gs pos="10938">
                <a:srgbClr val="6cc6ec"/>
              </a:gs>
              <a:gs pos="10938">
                <a:srgbClr val="6ac5ec"/>
              </a:gs>
              <a:gs pos="12500">
                <a:srgbClr val="6ac5ec"/>
              </a:gs>
              <a:gs pos="12500">
                <a:srgbClr val="68c4ec"/>
              </a:gs>
              <a:gs pos="14063">
                <a:srgbClr val="68c4ec"/>
              </a:gs>
              <a:gs pos="14063">
                <a:srgbClr val="66c3ec"/>
              </a:gs>
              <a:gs pos="15625">
                <a:srgbClr val="66c3ec"/>
              </a:gs>
              <a:gs pos="15625">
                <a:srgbClr val="64c3eb"/>
              </a:gs>
              <a:gs pos="17188">
                <a:srgbClr val="64c3eb"/>
              </a:gs>
              <a:gs pos="17188">
                <a:srgbClr val="62c2eb"/>
              </a:gs>
              <a:gs pos="18750">
                <a:srgbClr val="62c2eb"/>
              </a:gs>
              <a:gs pos="18750">
                <a:srgbClr val="60c1eb"/>
              </a:gs>
              <a:gs pos="20313">
                <a:srgbClr val="60c1eb"/>
              </a:gs>
              <a:gs pos="20313">
                <a:srgbClr val="5ec0ea"/>
              </a:gs>
              <a:gs pos="21875">
                <a:srgbClr val="5ec0ea"/>
              </a:gs>
              <a:gs pos="21875">
                <a:srgbClr val="5dc0ea"/>
              </a:gs>
              <a:gs pos="23438">
                <a:srgbClr val="5dc0ea"/>
              </a:gs>
              <a:gs pos="23438">
                <a:srgbClr val="5bbfea"/>
              </a:gs>
              <a:gs pos="25000">
                <a:srgbClr val="5bbfea"/>
              </a:gs>
              <a:gs pos="25000">
                <a:srgbClr val="59beea"/>
              </a:gs>
              <a:gs pos="26563">
                <a:srgbClr val="59beea"/>
              </a:gs>
              <a:gs pos="26563">
                <a:srgbClr val="57bde9"/>
              </a:gs>
              <a:gs pos="28125">
                <a:srgbClr val="57bde9"/>
              </a:gs>
              <a:gs pos="28125">
                <a:srgbClr val="55bde9"/>
              </a:gs>
              <a:gs pos="29688">
                <a:srgbClr val="55bde9"/>
              </a:gs>
              <a:gs pos="29688">
                <a:srgbClr val="53bce9"/>
              </a:gs>
              <a:gs pos="31250">
                <a:srgbClr val="53bce9"/>
              </a:gs>
              <a:gs pos="31250">
                <a:srgbClr val="51bbe9"/>
              </a:gs>
              <a:gs pos="32813">
                <a:srgbClr val="51bbe9"/>
              </a:gs>
              <a:gs pos="32813">
                <a:srgbClr val="4fbae8"/>
              </a:gs>
              <a:gs pos="34375">
                <a:srgbClr val="4fbae8"/>
              </a:gs>
              <a:gs pos="34375">
                <a:srgbClr val="4dbae8"/>
              </a:gs>
              <a:gs pos="35938">
                <a:srgbClr val="4dbae8"/>
              </a:gs>
              <a:gs pos="35938">
                <a:srgbClr val="4cb9e8"/>
              </a:gs>
              <a:gs pos="37500">
                <a:srgbClr val="4cb9e8"/>
              </a:gs>
              <a:gs pos="37500">
                <a:srgbClr val="4ab8e8"/>
              </a:gs>
              <a:gs pos="39063">
                <a:srgbClr val="4ab8e8"/>
              </a:gs>
              <a:gs pos="39063">
                <a:srgbClr val="48b7e7"/>
              </a:gs>
              <a:gs pos="40625">
                <a:srgbClr val="48b7e7"/>
              </a:gs>
              <a:gs pos="40625">
                <a:srgbClr val="46b7e7"/>
              </a:gs>
              <a:gs pos="42188">
                <a:srgbClr val="46b7e7"/>
              </a:gs>
              <a:gs pos="42188">
                <a:srgbClr val="44b6e7"/>
              </a:gs>
              <a:gs pos="43750">
                <a:srgbClr val="44b6e7"/>
              </a:gs>
              <a:gs pos="43750">
                <a:srgbClr val="42b5e6"/>
              </a:gs>
              <a:gs pos="45313">
                <a:srgbClr val="42b5e6"/>
              </a:gs>
              <a:gs pos="45313">
                <a:srgbClr val="40b4e6"/>
              </a:gs>
              <a:gs pos="46875">
                <a:srgbClr val="40b4e6"/>
              </a:gs>
              <a:gs pos="46875">
                <a:srgbClr val="3eb4e6"/>
              </a:gs>
              <a:gs pos="48438">
                <a:srgbClr val="3eb4e6"/>
              </a:gs>
              <a:gs pos="48438">
                <a:srgbClr val="3cb3e6"/>
              </a:gs>
              <a:gs pos="50000">
                <a:srgbClr val="3cb3e6"/>
              </a:gs>
              <a:gs pos="50000">
                <a:srgbClr val="3bb2e5"/>
              </a:gs>
              <a:gs pos="51563">
                <a:srgbClr val="3bb2e5"/>
              </a:gs>
              <a:gs pos="51563">
                <a:srgbClr val="39b1e5"/>
              </a:gs>
              <a:gs pos="53125">
                <a:srgbClr val="39b1e5"/>
              </a:gs>
              <a:gs pos="53125">
                <a:srgbClr val="37b1e5"/>
              </a:gs>
              <a:gs pos="54688">
                <a:srgbClr val="37b1e5"/>
              </a:gs>
              <a:gs pos="54688">
                <a:srgbClr val="35b0e5"/>
              </a:gs>
              <a:gs pos="56250">
                <a:srgbClr val="35b0e5"/>
              </a:gs>
              <a:gs pos="56250">
                <a:srgbClr val="33afe4"/>
              </a:gs>
              <a:gs pos="57813">
                <a:srgbClr val="33afe4"/>
              </a:gs>
              <a:gs pos="57813">
                <a:srgbClr val="31aee4"/>
              </a:gs>
              <a:gs pos="59375">
                <a:srgbClr val="31aee4"/>
              </a:gs>
              <a:gs pos="59375">
                <a:srgbClr val="2faee4"/>
              </a:gs>
              <a:gs pos="60938">
                <a:srgbClr val="2faee4"/>
              </a:gs>
              <a:gs pos="60938">
                <a:srgbClr val="2dade3"/>
              </a:gs>
              <a:gs pos="62500">
                <a:srgbClr val="2dade3"/>
              </a:gs>
              <a:gs pos="62500">
                <a:srgbClr val="2bace3"/>
              </a:gs>
              <a:gs pos="64063">
                <a:srgbClr val="2bace3"/>
              </a:gs>
              <a:gs pos="64063">
                <a:srgbClr val="2aabe3"/>
              </a:gs>
              <a:gs pos="65625">
                <a:srgbClr val="2aabe3"/>
              </a:gs>
              <a:gs pos="65625">
                <a:srgbClr val="28abe3"/>
              </a:gs>
              <a:gs pos="67188">
                <a:srgbClr val="28abe3"/>
              </a:gs>
              <a:gs pos="67188">
                <a:srgbClr val="26aae2"/>
              </a:gs>
              <a:gs pos="68750">
                <a:srgbClr val="26aae2"/>
              </a:gs>
              <a:gs pos="68750">
                <a:srgbClr val="24a9e2"/>
              </a:gs>
              <a:gs pos="70313">
                <a:srgbClr val="24a9e2"/>
              </a:gs>
              <a:gs pos="70313">
                <a:srgbClr val="22a8e2"/>
              </a:gs>
              <a:gs pos="71875">
                <a:srgbClr val="22a8e2"/>
              </a:gs>
              <a:gs pos="71875">
                <a:srgbClr val="20a8e2"/>
              </a:gs>
              <a:gs pos="73438">
                <a:srgbClr val="20a8e2"/>
              </a:gs>
              <a:gs pos="73438">
                <a:srgbClr val="1ea7e1"/>
              </a:gs>
              <a:gs pos="75000">
                <a:srgbClr val="1ea7e1"/>
              </a:gs>
              <a:gs pos="75000">
                <a:srgbClr val="1ca6e1"/>
              </a:gs>
              <a:gs pos="76563">
                <a:srgbClr val="1ca6e1"/>
              </a:gs>
              <a:gs pos="76563">
                <a:srgbClr val="1aa5e1"/>
              </a:gs>
              <a:gs pos="78125">
                <a:srgbClr val="1aa5e1"/>
              </a:gs>
              <a:gs pos="78125">
                <a:srgbClr val="19a5e1"/>
              </a:gs>
              <a:gs pos="79688">
                <a:srgbClr val="19a5e1"/>
              </a:gs>
              <a:gs pos="79688">
                <a:srgbClr val="17a4e0"/>
              </a:gs>
              <a:gs pos="81250">
                <a:srgbClr val="17a4e0"/>
              </a:gs>
              <a:gs pos="81250">
                <a:srgbClr val="15a3e0"/>
              </a:gs>
              <a:gs pos="82813">
                <a:srgbClr val="15a3e0"/>
              </a:gs>
              <a:gs pos="82813">
                <a:srgbClr val="13a2e0"/>
              </a:gs>
              <a:gs pos="84375">
                <a:srgbClr val="13a2e0"/>
              </a:gs>
              <a:gs pos="84375">
                <a:srgbClr val="11a2df"/>
              </a:gs>
              <a:gs pos="85938">
                <a:srgbClr val="11a2df"/>
              </a:gs>
              <a:gs pos="85938">
                <a:srgbClr val="0fa1df"/>
              </a:gs>
              <a:gs pos="87500">
                <a:srgbClr val="0fa1df"/>
              </a:gs>
              <a:gs pos="87500">
                <a:srgbClr val="0da0df"/>
              </a:gs>
              <a:gs pos="89063">
                <a:srgbClr val="0da0df"/>
              </a:gs>
              <a:gs pos="89063">
                <a:srgbClr val="0b9fdf"/>
              </a:gs>
              <a:gs pos="90625">
                <a:srgbClr val="0b9fdf"/>
              </a:gs>
              <a:gs pos="90625">
                <a:srgbClr val="099fde"/>
              </a:gs>
              <a:gs pos="92188">
                <a:srgbClr val="099fde"/>
              </a:gs>
              <a:gs pos="92188">
                <a:srgbClr val="089ede"/>
              </a:gs>
              <a:gs pos="93750">
                <a:srgbClr val="089ede"/>
              </a:gs>
              <a:gs pos="93750">
                <a:srgbClr val="069dde"/>
              </a:gs>
              <a:gs pos="95313">
                <a:srgbClr val="069dde"/>
              </a:gs>
              <a:gs pos="95313">
                <a:srgbClr val="049cde"/>
              </a:gs>
              <a:gs pos="96875">
                <a:srgbClr val="049cde"/>
              </a:gs>
              <a:gs pos="96875">
                <a:srgbClr val="029cdd"/>
              </a:gs>
              <a:gs pos="98438">
                <a:srgbClr val="029cdd"/>
              </a:gs>
              <a:gs pos="98438">
                <a:srgbClr val="009bdd"/>
              </a:gs>
              <a:gs pos="100000">
                <a:srgbClr val="009bdd"/>
              </a:gs>
            </a:gsLst>
            <a:lin ang="10800000"/>
          </a:gradFill>
          <a:ln w="18000">
            <a:noFill/>
          </a:ln>
          <a:effectLst>
            <a:outerShdw blurRad="0" dir="5400000" dist="10800" rotWithShape="0">
              <a:srgbClr val="009bdd"/>
            </a:outerShdw>
          </a:effectLst>
        </p:spPr>
        <p:style>
          <a:lnRef idx="0"/>
          <a:fillRef idx="0"/>
          <a:effectRef idx="0"/>
          <a:fontRef idx="minor"/>
        </p:style>
        <p:txBody>
          <a:bodyPr wrap="none" lIns="90000" rIns="90000" tIns="45000" bIns="45000" anchor="ctr">
            <a:noAutofit/>
          </a:bodyPr>
          <a:p>
            <a:pPr>
              <a:lnSpc>
                <a:spcPct val="100000"/>
              </a:lnSpc>
            </a:pPr>
            <a:endParaRPr b="0" lang="en-US" sz="1800" strike="noStrike" u="none">
              <a:solidFill>
                <a:srgbClr val="000000"/>
              </a:solidFill>
              <a:effectLst/>
              <a:uFillTx/>
              <a:latin typeface="Arial"/>
              <a:ea typeface="DejaVu Sans"/>
            </a:endParaRPr>
          </a:p>
        </p:txBody>
      </p:sp>
      <p:sp>
        <p:nvSpPr>
          <p:cNvPr id="19" name=""/>
          <p:cNvSpPr/>
          <p:nvPr/>
        </p:nvSpPr>
        <p:spPr>
          <a:xfrm>
            <a:off x="3240" y="5040000"/>
            <a:ext cx="10076400" cy="631080"/>
          </a:xfrm>
          <a:prstGeom prst="rect">
            <a:avLst/>
          </a:prstGeom>
          <a:gradFill rotWithShape="0">
            <a:gsLst>
              <a:gs pos="0">
                <a:srgbClr val="77caee"/>
              </a:gs>
              <a:gs pos="1563">
                <a:srgbClr val="77caee"/>
              </a:gs>
              <a:gs pos="1563">
                <a:srgbClr val="75c9ee"/>
              </a:gs>
              <a:gs pos="3125">
                <a:srgbClr val="75c9ee"/>
              </a:gs>
              <a:gs pos="3125">
                <a:srgbClr val="73c9ed"/>
              </a:gs>
              <a:gs pos="4688">
                <a:srgbClr val="73c9ed"/>
              </a:gs>
              <a:gs pos="4688">
                <a:srgbClr val="71c8ed"/>
              </a:gs>
              <a:gs pos="6250">
                <a:srgbClr val="71c8ed"/>
              </a:gs>
              <a:gs pos="6250">
                <a:srgbClr val="6fc7ed"/>
              </a:gs>
              <a:gs pos="7813">
                <a:srgbClr val="6fc7ed"/>
              </a:gs>
              <a:gs pos="7813">
                <a:srgbClr val="6ec6ed"/>
              </a:gs>
              <a:gs pos="9375">
                <a:srgbClr val="6ec6ed"/>
              </a:gs>
              <a:gs pos="9375">
                <a:srgbClr val="6cc6ec"/>
              </a:gs>
              <a:gs pos="10938">
                <a:srgbClr val="6cc6ec"/>
              </a:gs>
              <a:gs pos="10938">
                <a:srgbClr val="6ac5ec"/>
              </a:gs>
              <a:gs pos="12500">
                <a:srgbClr val="6ac5ec"/>
              </a:gs>
              <a:gs pos="12500">
                <a:srgbClr val="68c4ec"/>
              </a:gs>
              <a:gs pos="14063">
                <a:srgbClr val="68c4ec"/>
              </a:gs>
              <a:gs pos="14063">
                <a:srgbClr val="66c3ec"/>
              </a:gs>
              <a:gs pos="15625">
                <a:srgbClr val="66c3ec"/>
              </a:gs>
              <a:gs pos="15625">
                <a:srgbClr val="64c3eb"/>
              </a:gs>
              <a:gs pos="17188">
                <a:srgbClr val="64c3eb"/>
              </a:gs>
              <a:gs pos="17188">
                <a:srgbClr val="62c2eb"/>
              </a:gs>
              <a:gs pos="18750">
                <a:srgbClr val="62c2eb"/>
              </a:gs>
              <a:gs pos="18750">
                <a:srgbClr val="60c1eb"/>
              </a:gs>
              <a:gs pos="20313">
                <a:srgbClr val="60c1eb"/>
              </a:gs>
              <a:gs pos="20313">
                <a:srgbClr val="5ec0ea"/>
              </a:gs>
              <a:gs pos="21875">
                <a:srgbClr val="5ec0ea"/>
              </a:gs>
              <a:gs pos="21875">
                <a:srgbClr val="5dc0ea"/>
              </a:gs>
              <a:gs pos="23438">
                <a:srgbClr val="5dc0ea"/>
              </a:gs>
              <a:gs pos="23438">
                <a:srgbClr val="5bbfea"/>
              </a:gs>
              <a:gs pos="25000">
                <a:srgbClr val="5bbfea"/>
              </a:gs>
              <a:gs pos="25000">
                <a:srgbClr val="59beea"/>
              </a:gs>
              <a:gs pos="26563">
                <a:srgbClr val="59beea"/>
              </a:gs>
              <a:gs pos="26563">
                <a:srgbClr val="57bde9"/>
              </a:gs>
              <a:gs pos="28125">
                <a:srgbClr val="57bde9"/>
              </a:gs>
              <a:gs pos="28125">
                <a:srgbClr val="55bde9"/>
              </a:gs>
              <a:gs pos="29688">
                <a:srgbClr val="55bde9"/>
              </a:gs>
              <a:gs pos="29688">
                <a:srgbClr val="53bce9"/>
              </a:gs>
              <a:gs pos="31250">
                <a:srgbClr val="53bce9"/>
              </a:gs>
              <a:gs pos="31250">
                <a:srgbClr val="51bbe9"/>
              </a:gs>
              <a:gs pos="32813">
                <a:srgbClr val="51bbe9"/>
              </a:gs>
              <a:gs pos="32813">
                <a:srgbClr val="4fbae8"/>
              </a:gs>
              <a:gs pos="34375">
                <a:srgbClr val="4fbae8"/>
              </a:gs>
              <a:gs pos="34375">
                <a:srgbClr val="4dbae8"/>
              </a:gs>
              <a:gs pos="35938">
                <a:srgbClr val="4dbae8"/>
              </a:gs>
              <a:gs pos="35938">
                <a:srgbClr val="4cb9e8"/>
              </a:gs>
              <a:gs pos="37500">
                <a:srgbClr val="4cb9e8"/>
              </a:gs>
              <a:gs pos="37500">
                <a:srgbClr val="4ab8e8"/>
              </a:gs>
              <a:gs pos="39063">
                <a:srgbClr val="4ab8e8"/>
              </a:gs>
              <a:gs pos="39063">
                <a:srgbClr val="48b7e7"/>
              </a:gs>
              <a:gs pos="40625">
                <a:srgbClr val="48b7e7"/>
              </a:gs>
              <a:gs pos="40625">
                <a:srgbClr val="46b7e7"/>
              </a:gs>
              <a:gs pos="42188">
                <a:srgbClr val="46b7e7"/>
              </a:gs>
              <a:gs pos="42188">
                <a:srgbClr val="44b6e7"/>
              </a:gs>
              <a:gs pos="43750">
                <a:srgbClr val="44b6e7"/>
              </a:gs>
              <a:gs pos="43750">
                <a:srgbClr val="42b5e6"/>
              </a:gs>
              <a:gs pos="45313">
                <a:srgbClr val="42b5e6"/>
              </a:gs>
              <a:gs pos="45313">
                <a:srgbClr val="40b4e6"/>
              </a:gs>
              <a:gs pos="46875">
                <a:srgbClr val="40b4e6"/>
              </a:gs>
              <a:gs pos="46875">
                <a:srgbClr val="3eb4e6"/>
              </a:gs>
              <a:gs pos="48438">
                <a:srgbClr val="3eb4e6"/>
              </a:gs>
              <a:gs pos="48438">
                <a:srgbClr val="3cb3e6"/>
              </a:gs>
              <a:gs pos="50000">
                <a:srgbClr val="3cb3e6"/>
              </a:gs>
              <a:gs pos="50000">
                <a:srgbClr val="3bb2e5"/>
              </a:gs>
              <a:gs pos="51563">
                <a:srgbClr val="3bb2e5"/>
              </a:gs>
              <a:gs pos="51563">
                <a:srgbClr val="39b1e5"/>
              </a:gs>
              <a:gs pos="53125">
                <a:srgbClr val="39b1e5"/>
              </a:gs>
              <a:gs pos="53125">
                <a:srgbClr val="37b1e5"/>
              </a:gs>
              <a:gs pos="54688">
                <a:srgbClr val="37b1e5"/>
              </a:gs>
              <a:gs pos="54688">
                <a:srgbClr val="35b0e5"/>
              </a:gs>
              <a:gs pos="56250">
                <a:srgbClr val="35b0e5"/>
              </a:gs>
              <a:gs pos="56250">
                <a:srgbClr val="33afe4"/>
              </a:gs>
              <a:gs pos="57813">
                <a:srgbClr val="33afe4"/>
              </a:gs>
              <a:gs pos="57813">
                <a:srgbClr val="31aee4"/>
              </a:gs>
              <a:gs pos="59375">
                <a:srgbClr val="31aee4"/>
              </a:gs>
              <a:gs pos="59375">
                <a:srgbClr val="2faee4"/>
              </a:gs>
              <a:gs pos="60938">
                <a:srgbClr val="2faee4"/>
              </a:gs>
              <a:gs pos="60938">
                <a:srgbClr val="2dade3"/>
              </a:gs>
              <a:gs pos="62500">
                <a:srgbClr val="2dade3"/>
              </a:gs>
              <a:gs pos="62500">
                <a:srgbClr val="2bace3"/>
              </a:gs>
              <a:gs pos="64063">
                <a:srgbClr val="2bace3"/>
              </a:gs>
              <a:gs pos="64063">
                <a:srgbClr val="2aabe3"/>
              </a:gs>
              <a:gs pos="65625">
                <a:srgbClr val="2aabe3"/>
              </a:gs>
              <a:gs pos="65625">
                <a:srgbClr val="28abe3"/>
              </a:gs>
              <a:gs pos="67188">
                <a:srgbClr val="28abe3"/>
              </a:gs>
              <a:gs pos="67188">
                <a:srgbClr val="26aae2"/>
              </a:gs>
              <a:gs pos="68750">
                <a:srgbClr val="26aae2"/>
              </a:gs>
              <a:gs pos="68750">
                <a:srgbClr val="24a9e2"/>
              </a:gs>
              <a:gs pos="70313">
                <a:srgbClr val="24a9e2"/>
              </a:gs>
              <a:gs pos="70313">
                <a:srgbClr val="22a8e2"/>
              </a:gs>
              <a:gs pos="71875">
                <a:srgbClr val="22a8e2"/>
              </a:gs>
              <a:gs pos="71875">
                <a:srgbClr val="20a8e2"/>
              </a:gs>
              <a:gs pos="73438">
                <a:srgbClr val="20a8e2"/>
              </a:gs>
              <a:gs pos="73438">
                <a:srgbClr val="1ea7e1"/>
              </a:gs>
              <a:gs pos="75000">
                <a:srgbClr val="1ea7e1"/>
              </a:gs>
              <a:gs pos="75000">
                <a:srgbClr val="1ca6e1"/>
              </a:gs>
              <a:gs pos="76563">
                <a:srgbClr val="1ca6e1"/>
              </a:gs>
              <a:gs pos="76563">
                <a:srgbClr val="1aa5e1"/>
              </a:gs>
              <a:gs pos="78125">
                <a:srgbClr val="1aa5e1"/>
              </a:gs>
              <a:gs pos="78125">
                <a:srgbClr val="19a5e1"/>
              </a:gs>
              <a:gs pos="79688">
                <a:srgbClr val="19a5e1"/>
              </a:gs>
              <a:gs pos="79688">
                <a:srgbClr val="17a4e0"/>
              </a:gs>
              <a:gs pos="81250">
                <a:srgbClr val="17a4e0"/>
              </a:gs>
              <a:gs pos="81250">
                <a:srgbClr val="15a3e0"/>
              </a:gs>
              <a:gs pos="82813">
                <a:srgbClr val="15a3e0"/>
              </a:gs>
              <a:gs pos="82813">
                <a:srgbClr val="13a2e0"/>
              </a:gs>
              <a:gs pos="84375">
                <a:srgbClr val="13a2e0"/>
              </a:gs>
              <a:gs pos="84375">
                <a:srgbClr val="11a2df"/>
              </a:gs>
              <a:gs pos="85938">
                <a:srgbClr val="11a2df"/>
              </a:gs>
              <a:gs pos="85938">
                <a:srgbClr val="0fa1df"/>
              </a:gs>
              <a:gs pos="87500">
                <a:srgbClr val="0fa1df"/>
              </a:gs>
              <a:gs pos="87500">
                <a:srgbClr val="0da0df"/>
              </a:gs>
              <a:gs pos="89063">
                <a:srgbClr val="0da0df"/>
              </a:gs>
              <a:gs pos="89063">
                <a:srgbClr val="0b9fdf"/>
              </a:gs>
              <a:gs pos="90625">
                <a:srgbClr val="0b9fdf"/>
              </a:gs>
              <a:gs pos="90625">
                <a:srgbClr val="099fde"/>
              </a:gs>
              <a:gs pos="92188">
                <a:srgbClr val="099fde"/>
              </a:gs>
              <a:gs pos="92188">
                <a:srgbClr val="089ede"/>
              </a:gs>
              <a:gs pos="93750">
                <a:srgbClr val="089ede"/>
              </a:gs>
              <a:gs pos="93750">
                <a:srgbClr val="069dde"/>
              </a:gs>
              <a:gs pos="95313">
                <a:srgbClr val="069dde"/>
              </a:gs>
              <a:gs pos="95313">
                <a:srgbClr val="049cde"/>
              </a:gs>
              <a:gs pos="96875">
                <a:srgbClr val="049cde"/>
              </a:gs>
              <a:gs pos="96875">
                <a:srgbClr val="029cdd"/>
              </a:gs>
              <a:gs pos="98438">
                <a:srgbClr val="029cdd"/>
              </a:gs>
              <a:gs pos="98438">
                <a:srgbClr val="009bdd"/>
              </a:gs>
              <a:gs pos="100000">
                <a:srgbClr val="009bdd"/>
              </a:gs>
            </a:gsLst>
            <a:lin ang="10800000"/>
          </a:gradFill>
          <a:ln w="18000">
            <a:noFill/>
          </a:ln>
          <a:effectLst>
            <a:outerShdw blurRad="0" dir="5400000" dist="10800" rotWithShape="0">
              <a:srgbClr val="009bdd"/>
            </a:outerShdw>
          </a:effectLst>
        </p:spPr>
        <p:style>
          <a:lnRef idx="0"/>
          <a:fillRef idx="0"/>
          <a:effectRef idx="0"/>
          <a:fontRef idx="minor"/>
        </p:style>
        <p:txBody>
          <a:bodyPr wrap="none" lIns="90000" rIns="90000" tIns="45000" bIns="45000" anchor="ctr">
            <a:noAutofit/>
          </a:bodyPr>
          <a:p>
            <a:pPr>
              <a:lnSpc>
                <a:spcPct val="100000"/>
              </a:lnSpc>
            </a:pPr>
            <a:endParaRPr b="0" lang="en-US" sz="1800" strike="noStrike" u="none">
              <a:solidFill>
                <a:srgbClr val="000000"/>
              </a:solidFill>
              <a:effectLst/>
              <a:uFillTx/>
              <a:latin typeface="Arial"/>
              <a:ea typeface="DejaVu Sans"/>
            </a:endParaRPr>
          </a:p>
        </p:txBody>
      </p:sp>
      <p:sp>
        <p:nvSpPr>
          <p:cNvPr id="20" name="PlaceHolder 1"/>
          <p:cNvSpPr>
            <a:spLocks noGrp="1"/>
          </p:cNvSpPr>
          <p:nvPr>
            <p:ph type="title"/>
          </p:nvPr>
        </p:nvSpPr>
        <p:spPr>
          <a:xfrm>
            <a:off x="360000" y="180000"/>
            <a:ext cx="9359640" cy="477720"/>
          </a:xfrm>
          <a:prstGeom prst="rect">
            <a:avLst/>
          </a:prstGeom>
          <a:noFill/>
          <a:ln w="0">
            <a:noFill/>
          </a:ln>
        </p:spPr>
        <p:txBody>
          <a:bodyPr lIns="0" rIns="0" tIns="0" bIns="0" anchor="ctr">
            <a:noAutofit/>
          </a:bodyPr>
          <a:p>
            <a:pPr indent="0" algn="ctr">
              <a:lnSpc>
                <a:spcPct val="100000"/>
              </a:lnSpc>
              <a:buNone/>
              <a:tabLst>
                <a:tab algn="l" pos="0"/>
              </a:tabLst>
            </a:pPr>
            <a:r>
              <a:rPr b="0" lang="en-US" sz="3300" strike="noStrike" u="none">
                <a:solidFill>
                  <a:srgbClr val="eeeeee"/>
                </a:solidFill>
                <a:effectLst/>
                <a:uFillTx/>
                <a:latin typeface="Arial"/>
              </a:rPr>
              <a:t>Click to edit the title text format</a:t>
            </a:r>
            <a:endParaRPr b="0" lang="en-US" sz="3300" strike="noStrike" u="none">
              <a:solidFill>
                <a:srgbClr val="000000"/>
              </a:solidFill>
              <a:effectLst/>
              <a:uFillTx/>
              <a:latin typeface="Arial"/>
            </a:endParaRPr>
          </a:p>
        </p:txBody>
      </p:sp>
      <p:sp>
        <p:nvSpPr>
          <p:cNvPr id="21" name="PlaceHolder 2"/>
          <p:cNvSpPr>
            <a:spLocks noGrp="1"/>
          </p:cNvSpPr>
          <p:nvPr>
            <p:ph type="body"/>
          </p:nvPr>
        </p:nvSpPr>
        <p:spPr>
          <a:xfrm>
            <a:off x="360000" y="1080000"/>
            <a:ext cx="9359640" cy="3599640"/>
          </a:xfrm>
          <a:prstGeom prst="rect">
            <a:avLst/>
          </a:prstGeom>
          <a:noFill/>
          <a:ln w="0">
            <a:noFill/>
          </a:ln>
        </p:spPr>
        <p:txBody>
          <a:bodyPr lIns="0" rIns="0" tIns="0" bIns="0" anchor="t">
            <a:noAutofit/>
          </a:bodyPr>
          <a:p>
            <a:pPr marL="432000" indent="-324000">
              <a:lnSpc>
                <a:spcPct val="100000"/>
              </a:lnSpc>
              <a:spcBef>
                <a:spcPts val="1060"/>
              </a:spcBef>
              <a:buClr>
                <a:srgbClr val="77caee"/>
              </a:buClr>
              <a:buSzPct val="45000"/>
              <a:buFont typeface="Wingdings" charset="2"/>
              <a:buChar char=""/>
            </a:pPr>
            <a:r>
              <a:rPr b="0" lang="en-US" sz="2400" strike="noStrike" u="none">
                <a:solidFill>
                  <a:srgbClr val="009bdd"/>
                </a:solidFill>
                <a:effectLst/>
                <a:uFillTx/>
                <a:latin typeface="Arial"/>
              </a:rPr>
              <a:t>Click to edit the outline text format</a:t>
            </a:r>
            <a:endParaRPr b="0" lang="en-US" sz="2400" strike="noStrike" u="none">
              <a:solidFill>
                <a:srgbClr val="000000"/>
              </a:solidFill>
              <a:effectLst/>
              <a:uFillTx/>
              <a:latin typeface="Arial"/>
            </a:endParaRPr>
          </a:p>
          <a:p>
            <a:pPr lvl="1" marL="864000" indent="-324000">
              <a:lnSpc>
                <a:spcPct val="100000"/>
              </a:lnSpc>
              <a:spcBef>
                <a:spcPts val="850"/>
              </a:spcBef>
              <a:buClr>
                <a:srgbClr val="77caee"/>
              </a:buClr>
              <a:buSzPct val="45000"/>
              <a:buFont typeface="Wingdings" charset="2"/>
              <a:buChar char=""/>
            </a:pPr>
            <a:r>
              <a:rPr b="0" lang="en-US" sz="2100" strike="noStrike" u="none">
                <a:solidFill>
                  <a:srgbClr val="009bdd"/>
                </a:solidFill>
                <a:effectLst/>
                <a:uFillTx/>
                <a:latin typeface="Arial"/>
              </a:rPr>
              <a:t>Second Outline Level</a:t>
            </a:r>
            <a:endParaRPr b="0" lang="en-US" sz="2100" strike="noStrike" u="none">
              <a:solidFill>
                <a:srgbClr val="000000"/>
              </a:solidFill>
              <a:effectLst/>
              <a:uFillTx/>
              <a:latin typeface="Arial"/>
            </a:endParaRPr>
          </a:p>
          <a:p>
            <a:pPr lvl="2" marL="1296000" indent="-288000">
              <a:lnSpc>
                <a:spcPct val="100000"/>
              </a:lnSpc>
              <a:spcBef>
                <a:spcPts val="635"/>
              </a:spcBef>
              <a:buClr>
                <a:srgbClr val="77caee"/>
              </a:buClr>
              <a:buSzPct val="45000"/>
              <a:buFont typeface="Wingdings" charset="2"/>
              <a:buChar char=""/>
            </a:pPr>
            <a:r>
              <a:rPr b="0" lang="en-US" sz="1800" strike="noStrike" u="none">
                <a:solidFill>
                  <a:srgbClr val="009bdd"/>
                </a:solidFill>
                <a:effectLst/>
                <a:uFillTx/>
                <a:latin typeface="Arial"/>
              </a:rPr>
              <a:t>Third Outline Level</a:t>
            </a:r>
            <a:endParaRPr b="0" lang="en-US" sz="1800" strike="noStrike" u="none">
              <a:solidFill>
                <a:srgbClr val="000000"/>
              </a:solidFill>
              <a:effectLst/>
              <a:uFillTx/>
              <a:latin typeface="Arial"/>
            </a:endParaRPr>
          </a:p>
          <a:p>
            <a:pPr lvl="3" marL="1728000" indent="-216000">
              <a:lnSpc>
                <a:spcPct val="100000"/>
              </a:lnSpc>
              <a:spcBef>
                <a:spcPts val="422"/>
              </a:spcBef>
              <a:buClr>
                <a:srgbClr val="77caee"/>
              </a:buClr>
              <a:buSzPct val="45000"/>
              <a:buFont typeface="Wingdings" charset="2"/>
              <a:buChar char=""/>
            </a:pPr>
            <a:r>
              <a:rPr b="0" lang="en-US" sz="1500" strike="noStrike" u="none">
                <a:solidFill>
                  <a:srgbClr val="009bdd"/>
                </a:solidFill>
                <a:effectLst/>
                <a:uFillTx/>
                <a:latin typeface="Arial"/>
              </a:rPr>
              <a:t>Fourth Outline Level</a:t>
            </a:r>
            <a:endParaRPr b="0" lang="en-US" sz="1500" strike="noStrike" u="none">
              <a:solidFill>
                <a:srgbClr val="000000"/>
              </a:solidFill>
              <a:effectLst/>
              <a:uFillTx/>
              <a:latin typeface="Arial"/>
            </a:endParaRPr>
          </a:p>
          <a:p>
            <a:pPr lvl="4" marL="2160000" indent="-216000">
              <a:lnSpc>
                <a:spcPct val="100000"/>
              </a:lnSpc>
              <a:spcBef>
                <a:spcPts val="210"/>
              </a:spcBef>
              <a:buClr>
                <a:srgbClr val="77caee"/>
              </a:buClr>
              <a:buSzPct val="45000"/>
              <a:buFont typeface="Wingdings" charset="2"/>
              <a:buChar char=""/>
            </a:pPr>
            <a:r>
              <a:rPr b="0" lang="en-US" sz="1500" strike="noStrike" u="none">
                <a:solidFill>
                  <a:srgbClr val="009bdd"/>
                </a:solidFill>
                <a:effectLst/>
                <a:uFillTx/>
                <a:latin typeface="Arial"/>
              </a:rPr>
              <a:t>Fifth Outline Level</a:t>
            </a:r>
            <a:endParaRPr b="0" lang="en-US" sz="1500" strike="noStrike" u="none">
              <a:solidFill>
                <a:srgbClr val="000000"/>
              </a:solidFill>
              <a:effectLst/>
              <a:uFillTx/>
              <a:latin typeface="Arial"/>
            </a:endParaRPr>
          </a:p>
          <a:p>
            <a:pPr lvl="5" marL="2592000" indent="-216000">
              <a:lnSpc>
                <a:spcPct val="100000"/>
              </a:lnSpc>
              <a:spcBef>
                <a:spcPts val="210"/>
              </a:spcBef>
              <a:buClr>
                <a:srgbClr val="77caee"/>
              </a:buClr>
              <a:buSzPct val="45000"/>
              <a:buFont typeface="Wingdings" charset="2"/>
              <a:buChar char=""/>
            </a:pPr>
            <a:r>
              <a:rPr b="0" lang="en-US" sz="1500" strike="noStrike" u="none">
                <a:solidFill>
                  <a:srgbClr val="009bdd"/>
                </a:solidFill>
                <a:effectLst/>
                <a:uFillTx/>
                <a:latin typeface="Arial"/>
              </a:rPr>
              <a:t>Sixth Outline Level</a:t>
            </a:r>
            <a:endParaRPr b="0" lang="en-US" sz="1500" strike="noStrike" u="none">
              <a:solidFill>
                <a:srgbClr val="000000"/>
              </a:solidFill>
              <a:effectLst/>
              <a:uFillTx/>
              <a:latin typeface="Arial"/>
            </a:endParaRPr>
          </a:p>
          <a:p>
            <a:pPr lvl="6" marL="3024000" indent="-216000">
              <a:lnSpc>
                <a:spcPct val="100000"/>
              </a:lnSpc>
              <a:spcBef>
                <a:spcPts val="210"/>
              </a:spcBef>
              <a:buClr>
                <a:srgbClr val="77caee"/>
              </a:buClr>
              <a:buSzPct val="45000"/>
              <a:buFont typeface="Wingdings" charset="2"/>
              <a:buChar char=""/>
            </a:pPr>
            <a:r>
              <a:rPr b="0" lang="en-US" sz="1500" strike="noStrike" u="none">
                <a:solidFill>
                  <a:srgbClr val="009bdd"/>
                </a:solidFill>
                <a:effectLst/>
                <a:uFillTx/>
                <a:latin typeface="Arial"/>
              </a:rPr>
              <a:t>Seventh Outline Level</a:t>
            </a:r>
            <a:endParaRPr b="0" lang="en-US" sz="1500" strike="noStrike" u="none">
              <a:solidFill>
                <a:srgbClr val="000000"/>
              </a:solidFill>
              <a:effectLst/>
              <a:uFillTx/>
              <a:latin typeface="Arial"/>
            </a:endParaRPr>
          </a:p>
        </p:txBody>
      </p:sp>
      <p:sp>
        <p:nvSpPr>
          <p:cNvPr id="22" name="PlaceHolder 3"/>
          <p:cNvSpPr>
            <a:spLocks noGrp="1"/>
          </p:cNvSpPr>
          <p:nvPr>
            <p:ph type="dt" idx="10"/>
          </p:nvPr>
        </p:nvSpPr>
        <p:spPr>
          <a:xfrm>
            <a:off x="360000" y="5220000"/>
            <a:ext cx="2339640" cy="359640"/>
          </a:xfrm>
          <a:prstGeom prst="rect">
            <a:avLst/>
          </a:prstGeom>
          <a:noFill/>
          <a:ln w="0">
            <a:noFill/>
          </a:ln>
        </p:spPr>
        <p:txBody>
          <a:bodyPr lIns="0" rIns="0" tIns="0" bIns="0" anchor="t">
            <a:noAutofit/>
          </a:bodyPr>
          <a:lstStyle>
            <a:lvl1pPr indent="0">
              <a:lnSpc>
                <a:spcPct val="100000"/>
              </a:lnSpc>
              <a:buNone/>
              <a:tabLst>
                <a:tab algn="l" pos="0"/>
              </a:tabLst>
              <a:defRPr b="0" lang="en-US" sz="1400" strike="noStrike" u="none">
                <a:solidFill>
                  <a:srgbClr val="ffffff"/>
                </a:solidFill>
                <a:effectLst/>
                <a:uFillTx/>
                <a:latin typeface="Arial"/>
              </a:defRPr>
            </a:lvl1pPr>
          </a:lstStyle>
          <a:p>
            <a:pPr indent="0">
              <a:lnSpc>
                <a:spcPct val="100000"/>
              </a:lnSpc>
              <a:buNone/>
              <a:tabLst>
                <a:tab algn="l" pos="0"/>
              </a:tabLst>
            </a:pPr>
            <a:r>
              <a:rPr b="0" lang="en-US" sz="1400" strike="noStrike" u="none">
                <a:solidFill>
                  <a:srgbClr val="ffffff"/>
                </a:solidFill>
                <a:effectLst/>
                <a:uFillTx/>
                <a:latin typeface="Arial"/>
              </a:rPr>
              <a:t>&lt;date/time&gt;</a:t>
            </a:r>
            <a:endParaRPr b="0" lang="en-US" sz="1400" strike="noStrike" u="none">
              <a:solidFill>
                <a:srgbClr val="000000"/>
              </a:solidFill>
              <a:effectLst/>
              <a:uFillTx/>
              <a:latin typeface="Times New Roman"/>
            </a:endParaRPr>
          </a:p>
        </p:txBody>
      </p:sp>
      <p:sp>
        <p:nvSpPr>
          <p:cNvPr id="23" name="PlaceHolder 4"/>
          <p:cNvSpPr>
            <a:spLocks noGrp="1"/>
          </p:cNvSpPr>
          <p:nvPr>
            <p:ph type="ftr" idx="11"/>
          </p:nvPr>
        </p:nvSpPr>
        <p:spPr>
          <a:xfrm>
            <a:off x="3420000" y="5220000"/>
            <a:ext cx="3239640" cy="359640"/>
          </a:xfrm>
          <a:prstGeom prst="rect">
            <a:avLst/>
          </a:prstGeom>
          <a:noFill/>
          <a:ln w="0">
            <a:noFill/>
          </a:ln>
        </p:spPr>
        <p:txBody>
          <a:bodyPr lIns="0" rIns="0" tIns="0" bIns="0" anchor="t">
            <a:noAutofit/>
          </a:bodyPr>
          <a:lstStyle>
            <a:lvl1pPr indent="0" algn="ctr">
              <a:lnSpc>
                <a:spcPct val="100000"/>
              </a:lnSpc>
              <a:buNone/>
              <a:tabLst>
                <a:tab algn="l" pos="0"/>
              </a:tabLst>
              <a:defRPr b="0" lang="en-US" sz="1400" strike="noStrike" u="none">
                <a:solidFill>
                  <a:srgbClr val="ffffff"/>
                </a:solidFill>
                <a:effectLst/>
                <a:uFillTx/>
                <a:latin typeface="Arial"/>
              </a:defRPr>
            </a:lvl1pPr>
          </a:lstStyle>
          <a:p>
            <a:pPr indent="0" algn="ctr">
              <a:lnSpc>
                <a:spcPct val="100000"/>
              </a:lnSpc>
              <a:buNone/>
              <a:tabLst>
                <a:tab algn="l" pos="0"/>
              </a:tabLst>
            </a:pPr>
            <a:r>
              <a:rPr b="0" lang="en-US" sz="1400" strike="noStrike" u="none">
                <a:solidFill>
                  <a:srgbClr val="ffffff"/>
                </a:solidFill>
                <a:effectLst/>
                <a:uFillTx/>
                <a:latin typeface="Arial"/>
              </a:rPr>
              <a:t>&lt;footer&gt;</a:t>
            </a:r>
            <a:endParaRPr b="0" lang="en-US" sz="1400" strike="noStrike" u="none">
              <a:solidFill>
                <a:srgbClr val="000000"/>
              </a:solidFill>
              <a:effectLst/>
              <a:uFillTx/>
              <a:latin typeface="Times New Roman"/>
            </a:endParaRPr>
          </a:p>
        </p:txBody>
      </p:sp>
      <p:sp>
        <p:nvSpPr>
          <p:cNvPr id="24" name="PlaceHolder 5"/>
          <p:cNvSpPr>
            <a:spLocks noGrp="1"/>
          </p:cNvSpPr>
          <p:nvPr>
            <p:ph type="sldNum" idx="12"/>
          </p:nvPr>
        </p:nvSpPr>
        <p:spPr>
          <a:xfrm>
            <a:off x="7380000" y="5220000"/>
            <a:ext cx="2339640" cy="359640"/>
          </a:xfrm>
          <a:prstGeom prst="rect">
            <a:avLst/>
          </a:prstGeom>
          <a:noFill/>
          <a:ln w="0">
            <a:noFill/>
          </a:ln>
        </p:spPr>
        <p:txBody>
          <a:bodyPr lIns="0" rIns="0" tIns="0" bIns="0" anchor="t">
            <a:noAutofit/>
          </a:bodyPr>
          <a:lstStyle>
            <a:lvl1pPr indent="0" algn="r">
              <a:lnSpc>
                <a:spcPct val="100000"/>
              </a:lnSpc>
              <a:buNone/>
              <a:tabLst>
                <a:tab algn="l" pos="0"/>
              </a:tabLst>
              <a:defRPr b="0" lang="en-US" sz="1400" strike="noStrike" u="none">
                <a:solidFill>
                  <a:srgbClr val="ffffff"/>
                </a:solidFill>
                <a:effectLst/>
                <a:uFillTx/>
                <a:latin typeface="Arial"/>
              </a:defRPr>
            </a:lvl1pPr>
          </a:lstStyle>
          <a:p>
            <a:pPr indent="0" algn="r">
              <a:lnSpc>
                <a:spcPct val="100000"/>
              </a:lnSpc>
              <a:buNone/>
              <a:tabLst>
                <a:tab algn="l" pos="0"/>
              </a:tabLst>
            </a:pPr>
            <a:fld id="{86BD806A-60CB-46E0-AD37-7185F63ECEC5}" type="slidenum">
              <a:rPr b="0" lang="en-US" sz="1400" strike="noStrike" u="none">
                <a:solidFill>
                  <a:srgbClr val="ffffff"/>
                </a:solidFill>
                <a:effectLst/>
                <a:uFillTx/>
                <a:latin typeface="Arial"/>
              </a:rPr>
              <a:t>&lt;number&gt;</a:t>
            </a:fld>
            <a:endParaRPr b="0" lang="en-US" sz="1400" strike="noStrike" u="non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2">
    <p:spTree>
      <p:nvGrpSpPr>
        <p:cNvPr id="1" name=""/>
        <p:cNvGrpSpPr/>
        <p:nvPr/>
      </p:nvGrpSpPr>
      <p:grpSpPr>
        <a:xfrm>
          <a:off x="0" y="0"/>
          <a:ext cx="0" cy="0"/>
          <a:chOff x="0" y="0"/>
          <a:chExt cx="0" cy="0"/>
        </a:xfrm>
      </p:grpSpPr>
      <p:sp>
        <p:nvSpPr>
          <p:cNvPr id="35" name=""/>
          <p:cNvSpPr/>
          <p:nvPr/>
        </p:nvSpPr>
        <p:spPr>
          <a:xfrm>
            <a:off x="0" y="0"/>
            <a:ext cx="10076400" cy="719640"/>
          </a:xfrm>
          <a:prstGeom prst="rect">
            <a:avLst/>
          </a:prstGeom>
          <a:gradFill rotWithShape="0">
            <a:gsLst>
              <a:gs pos="0">
                <a:srgbClr val="77caee"/>
              </a:gs>
              <a:gs pos="1563">
                <a:srgbClr val="77caee"/>
              </a:gs>
              <a:gs pos="1563">
                <a:srgbClr val="75c9ee"/>
              </a:gs>
              <a:gs pos="3125">
                <a:srgbClr val="75c9ee"/>
              </a:gs>
              <a:gs pos="3125">
                <a:srgbClr val="73c9ed"/>
              </a:gs>
              <a:gs pos="4688">
                <a:srgbClr val="73c9ed"/>
              </a:gs>
              <a:gs pos="4688">
                <a:srgbClr val="71c8ed"/>
              </a:gs>
              <a:gs pos="6250">
                <a:srgbClr val="71c8ed"/>
              </a:gs>
              <a:gs pos="6250">
                <a:srgbClr val="6fc7ed"/>
              </a:gs>
              <a:gs pos="7813">
                <a:srgbClr val="6fc7ed"/>
              </a:gs>
              <a:gs pos="7813">
                <a:srgbClr val="6ec6ed"/>
              </a:gs>
              <a:gs pos="9375">
                <a:srgbClr val="6ec6ed"/>
              </a:gs>
              <a:gs pos="9375">
                <a:srgbClr val="6cc6ec"/>
              </a:gs>
              <a:gs pos="10938">
                <a:srgbClr val="6cc6ec"/>
              </a:gs>
              <a:gs pos="10938">
                <a:srgbClr val="6ac5ec"/>
              </a:gs>
              <a:gs pos="12500">
                <a:srgbClr val="6ac5ec"/>
              </a:gs>
              <a:gs pos="12500">
                <a:srgbClr val="68c4ec"/>
              </a:gs>
              <a:gs pos="14063">
                <a:srgbClr val="68c4ec"/>
              </a:gs>
              <a:gs pos="14063">
                <a:srgbClr val="66c3ec"/>
              </a:gs>
              <a:gs pos="15625">
                <a:srgbClr val="66c3ec"/>
              </a:gs>
              <a:gs pos="15625">
                <a:srgbClr val="64c3eb"/>
              </a:gs>
              <a:gs pos="17188">
                <a:srgbClr val="64c3eb"/>
              </a:gs>
              <a:gs pos="17188">
                <a:srgbClr val="62c2eb"/>
              </a:gs>
              <a:gs pos="18750">
                <a:srgbClr val="62c2eb"/>
              </a:gs>
              <a:gs pos="18750">
                <a:srgbClr val="60c1eb"/>
              </a:gs>
              <a:gs pos="20313">
                <a:srgbClr val="60c1eb"/>
              </a:gs>
              <a:gs pos="20313">
                <a:srgbClr val="5ec0ea"/>
              </a:gs>
              <a:gs pos="21875">
                <a:srgbClr val="5ec0ea"/>
              </a:gs>
              <a:gs pos="21875">
                <a:srgbClr val="5dc0ea"/>
              </a:gs>
              <a:gs pos="23438">
                <a:srgbClr val="5dc0ea"/>
              </a:gs>
              <a:gs pos="23438">
                <a:srgbClr val="5bbfea"/>
              </a:gs>
              <a:gs pos="25000">
                <a:srgbClr val="5bbfea"/>
              </a:gs>
              <a:gs pos="25000">
                <a:srgbClr val="59beea"/>
              </a:gs>
              <a:gs pos="26563">
                <a:srgbClr val="59beea"/>
              </a:gs>
              <a:gs pos="26563">
                <a:srgbClr val="57bde9"/>
              </a:gs>
              <a:gs pos="28125">
                <a:srgbClr val="57bde9"/>
              </a:gs>
              <a:gs pos="28125">
                <a:srgbClr val="55bde9"/>
              </a:gs>
              <a:gs pos="29688">
                <a:srgbClr val="55bde9"/>
              </a:gs>
              <a:gs pos="29688">
                <a:srgbClr val="53bce9"/>
              </a:gs>
              <a:gs pos="31250">
                <a:srgbClr val="53bce9"/>
              </a:gs>
              <a:gs pos="31250">
                <a:srgbClr val="51bbe9"/>
              </a:gs>
              <a:gs pos="32813">
                <a:srgbClr val="51bbe9"/>
              </a:gs>
              <a:gs pos="32813">
                <a:srgbClr val="4fbae8"/>
              </a:gs>
              <a:gs pos="34375">
                <a:srgbClr val="4fbae8"/>
              </a:gs>
              <a:gs pos="34375">
                <a:srgbClr val="4dbae8"/>
              </a:gs>
              <a:gs pos="35938">
                <a:srgbClr val="4dbae8"/>
              </a:gs>
              <a:gs pos="35938">
                <a:srgbClr val="4cb9e8"/>
              </a:gs>
              <a:gs pos="37500">
                <a:srgbClr val="4cb9e8"/>
              </a:gs>
              <a:gs pos="37500">
                <a:srgbClr val="4ab8e8"/>
              </a:gs>
              <a:gs pos="39063">
                <a:srgbClr val="4ab8e8"/>
              </a:gs>
              <a:gs pos="39063">
                <a:srgbClr val="48b7e7"/>
              </a:gs>
              <a:gs pos="40625">
                <a:srgbClr val="48b7e7"/>
              </a:gs>
              <a:gs pos="40625">
                <a:srgbClr val="46b7e7"/>
              </a:gs>
              <a:gs pos="42188">
                <a:srgbClr val="46b7e7"/>
              </a:gs>
              <a:gs pos="42188">
                <a:srgbClr val="44b6e7"/>
              </a:gs>
              <a:gs pos="43750">
                <a:srgbClr val="44b6e7"/>
              </a:gs>
              <a:gs pos="43750">
                <a:srgbClr val="42b5e6"/>
              </a:gs>
              <a:gs pos="45313">
                <a:srgbClr val="42b5e6"/>
              </a:gs>
              <a:gs pos="45313">
                <a:srgbClr val="40b4e6"/>
              </a:gs>
              <a:gs pos="46875">
                <a:srgbClr val="40b4e6"/>
              </a:gs>
              <a:gs pos="46875">
                <a:srgbClr val="3eb4e6"/>
              </a:gs>
              <a:gs pos="48438">
                <a:srgbClr val="3eb4e6"/>
              </a:gs>
              <a:gs pos="48438">
                <a:srgbClr val="3cb3e6"/>
              </a:gs>
              <a:gs pos="50000">
                <a:srgbClr val="3cb3e6"/>
              </a:gs>
              <a:gs pos="50000">
                <a:srgbClr val="3bb2e5"/>
              </a:gs>
              <a:gs pos="51563">
                <a:srgbClr val="3bb2e5"/>
              </a:gs>
              <a:gs pos="51563">
                <a:srgbClr val="39b1e5"/>
              </a:gs>
              <a:gs pos="53125">
                <a:srgbClr val="39b1e5"/>
              </a:gs>
              <a:gs pos="53125">
                <a:srgbClr val="37b1e5"/>
              </a:gs>
              <a:gs pos="54688">
                <a:srgbClr val="37b1e5"/>
              </a:gs>
              <a:gs pos="54688">
                <a:srgbClr val="35b0e5"/>
              </a:gs>
              <a:gs pos="56250">
                <a:srgbClr val="35b0e5"/>
              </a:gs>
              <a:gs pos="56250">
                <a:srgbClr val="33afe4"/>
              </a:gs>
              <a:gs pos="57813">
                <a:srgbClr val="33afe4"/>
              </a:gs>
              <a:gs pos="57813">
                <a:srgbClr val="31aee4"/>
              </a:gs>
              <a:gs pos="59375">
                <a:srgbClr val="31aee4"/>
              </a:gs>
              <a:gs pos="59375">
                <a:srgbClr val="2faee4"/>
              </a:gs>
              <a:gs pos="60938">
                <a:srgbClr val="2faee4"/>
              </a:gs>
              <a:gs pos="60938">
                <a:srgbClr val="2dade3"/>
              </a:gs>
              <a:gs pos="62500">
                <a:srgbClr val="2dade3"/>
              </a:gs>
              <a:gs pos="62500">
                <a:srgbClr val="2bace3"/>
              </a:gs>
              <a:gs pos="64063">
                <a:srgbClr val="2bace3"/>
              </a:gs>
              <a:gs pos="64063">
                <a:srgbClr val="2aabe3"/>
              </a:gs>
              <a:gs pos="65625">
                <a:srgbClr val="2aabe3"/>
              </a:gs>
              <a:gs pos="65625">
                <a:srgbClr val="28abe3"/>
              </a:gs>
              <a:gs pos="67188">
                <a:srgbClr val="28abe3"/>
              </a:gs>
              <a:gs pos="67188">
                <a:srgbClr val="26aae2"/>
              </a:gs>
              <a:gs pos="68750">
                <a:srgbClr val="26aae2"/>
              </a:gs>
              <a:gs pos="68750">
                <a:srgbClr val="24a9e2"/>
              </a:gs>
              <a:gs pos="70313">
                <a:srgbClr val="24a9e2"/>
              </a:gs>
              <a:gs pos="70313">
                <a:srgbClr val="22a8e2"/>
              </a:gs>
              <a:gs pos="71875">
                <a:srgbClr val="22a8e2"/>
              </a:gs>
              <a:gs pos="71875">
                <a:srgbClr val="20a8e2"/>
              </a:gs>
              <a:gs pos="73438">
                <a:srgbClr val="20a8e2"/>
              </a:gs>
              <a:gs pos="73438">
                <a:srgbClr val="1ea7e1"/>
              </a:gs>
              <a:gs pos="75000">
                <a:srgbClr val="1ea7e1"/>
              </a:gs>
              <a:gs pos="75000">
                <a:srgbClr val="1ca6e1"/>
              </a:gs>
              <a:gs pos="76563">
                <a:srgbClr val="1ca6e1"/>
              </a:gs>
              <a:gs pos="76563">
                <a:srgbClr val="1aa5e1"/>
              </a:gs>
              <a:gs pos="78125">
                <a:srgbClr val="1aa5e1"/>
              </a:gs>
              <a:gs pos="78125">
                <a:srgbClr val="19a5e1"/>
              </a:gs>
              <a:gs pos="79688">
                <a:srgbClr val="19a5e1"/>
              </a:gs>
              <a:gs pos="79688">
                <a:srgbClr val="17a4e0"/>
              </a:gs>
              <a:gs pos="81250">
                <a:srgbClr val="17a4e0"/>
              </a:gs>
              <a:gs pos="81250">
                <a:srgbClr val="15a3e0"/>
              </a:gs>
              <a:gs pos="82813">
                <a:srgbClr val="15a3e0"/>
              </a:gs>
              <a:gs pos="82813">
                <a:srgbClr val="13a2e0"/>
              </a:gs>
              <a:gs pos="84375">
                <a:srgbClr val="13a2e0"/>
              </a:gs>
              <a:gs pos="84375">
                <a:srgbClr val="11a2df"/>
              </a:gs>
              <a:gs pos="85938">
                <a:srgbClr val="11a2df"/>
              </a:gs>
              <a:gs pos="85938">
                <a:srgbClr val="0fa1df"/>
              </a:gs>
              <a:gs pos="87500">
                <a:srgbClr val="0fa1df"/>
              </a:gs>
              <a:gs pos="87500">
                <a:srgbClr val="0da0df"/>
              </a:gs>
              <a:gs pos="89063">
                <a:srgbClr val="0da0df"/>
              </a:gs>
              <a:gs pos="89063">
                <a:srgbClr val="0b9fdf"/>
              </a:gs>
              <a:gs pos="90625">
                <a:srgbClr val="0b9fdf"/>
              </a:gs>
              <a:gs pos="90625">
                <a:srgbClr val="099fde"/>
              </a:gs>
              <a:gs pos="92188">
                <a:srgbClr val="099fde"/>
              </a:gs>
              <a:gs pos="92188">
                <a:srgbClr val="089ede"/>
              </a:gs>
              <a:gs pos="93750">
                <a:srgbClr val="089ede"/>
              </a:gs>
              <a:gs pos="93750">
                <a:srgbClr val="069dde"/>
              </a:gs>
              <a:gs pos="95313">
                <a:srgbClr val="069dde"/>
              </a:gs>
              <a:gs pos="95313">
                <a:srgbClr val="049cde"/>
              </a:gs>
              <a:gs pos="96875">
                <a:srgbClr val="049cde"/>
              </a:gs>
              <a:gs pos="96875">
                <a:srgbClr val="029cdd"/>
              </a:gs>
              <a:gs pos="98438">
                <a:srgbClr val="029cdd"/>
              </a:gs>
              <a:gs pos="98438">
                <a:srgbClr val="009bdd"/>
              </a:gs>
              <a:gs pos="100000">
                <a:srgbClr val="009bdd"/>
              </a:gs>
            </a:gsLst>
            <a:lin ang="10800000"/>
          </a:gradFill>
          <a:ln w="18000">
            <a:noFill/>
          </a:ln>
          <a:effectLst>
            <a:outerShdw blurRad="0" dir="5400000" dist="10800" rotWithShape="0">
              <a:srgbClr val="009bdd"/>
            </a:outerShdw>
          </a:effectLst>
        </p:spPr>
        <p:style>
          <a:lnRef idx="0"/>
          <a:fillRef idx="0"/>
          <a:effectRef idx="0"/>
          <a:fontRef idx="minor"/>
        </p:style>
        <p:txBody>
          <a:bodyPr wrap="none" lIns="90000" rIns="90000" tIns="45000" bIns="45000" anchor="ctr">
            <a:noAutofit/>
          </a:bodyPr>
          <a:p>
            <a:pPr>
              <a:lnSpc>
                <a:spcPct val="100000"/>
              </a:lnSpc>
            </a:pPr>
            <a:endParaRPr b="0" lang="en-US" sz="1800" strike="noStrike" u="none">
              <a:solidFill>
                <a:srgbClr val="000000"/>
              </a:solidFill>
              <a:effectLst/>
              <a:uFillTx/>
              <a:latin typeface="Arial"/>
              <a:ea typeface="DejaVu Sans"/>
            </a:endParaRPr>
          </a:p>
        </p:txBody>
      </p:sp>
      <p:sp>
        <p:nvSpPr>
          <p:cNvPr id="36" name=""/>
          <p:cNvSpPr/>
          <p:nvPr/>
        </p:nvSpPr>
        <p:spPr>
          <a:xfrm>
            <a:off x="3240" y="5040000"/>
            <a:ext cx="10076400" cy="631080"/>
          </a:xfrm>
          <a:prstGeom prst="rect">
            <a:avLst/>
          </a:prstGeom>
          <a:gradFill rotWithShape="0">
            <a:gsLst>
              <a:gs pos="0">
                <a:srgbClr val="77caee"/>
              </a:gs>
              <a:gs pos="1563">
                <a:srgbClr val="77caee"/>
              </a:gs>
              <a:gs pos="1563">
                <a:srgbClr val="75c9ee"/>
              </a:gs>
              <a:gs pos="3125">
                <a:srgbClr val="75c9ee"/>
              </a:gs>
              <a:gs pos="3125">
                <a:srgbClr val="73c9ed"/>
              </a:gs>
              <a:gs pos="4688">
                <a:srgbClr val="73c9ed"/>
              </a:gs>
              <a:gs pos="4688">
                <a:srgbClr val="71c8ed"/>
              </a:gs>
              <a:gs pos="6250">
                <a:srgbClr val="71c8ed"/>
              </a:gs>
              <a:gs pos="6250">
                <a:srgbClr val="6fc7ed"/>
              </a:gs>
              <a:gs pos="7813">
                <a:srgbClr val="6fc7ed"/>
              </a:gs>
              <a:gs pos="7813">
                <a:srgbClr val="6ec6ed"/>
              </a:gs>
              <a:gs pos="9375">
                <a:srgbClr val="6ec6ed"/>
              </a:gs>
              <a:gs pos="9375">
                <a:srgbClr val="6cc6ec"/>
              </a:gs>
              <a:gs pos="10938">
                <a:srgbClr val="6cc6ec"/>
              </a:gs>
              <a:gs pos="10938">
                <a:srgbClr val="6ac5ec"/>
              </a:gs>
              <a:gs pos="12500">
                <a:srgbClr val="6ac5ec"/>
              </a:gs>
              <a:gs pos="12500">
                <a:srgbClr val="68c4ec"/>
              </a:gs>
              <a:gs pos="14063">
                <a:srgbClr val="68c4ec"/>
              </a:gs>
              <a:gs pos="14063">
                <a:srgbClr val="66c3ec"/>
              </a:gs>
              <a:gs pos="15625">
                <a:srgbClr val="66c3ec"/>
              </a:gs>
              <a:gs pos="15625">
                <a:srgbClr val="64c3eb"/>
              </a:gs>
              <a:gs pos="17188">
                <a:srgbClr val="64c3eb"/>
              </a:gs>
              <a:gs pos="17188">
                <a:srgbClr val="62c2eb"/>
              </a:gs>
              <a:gs pos="18750">
                <a:srgbClr val="62c2eb"/>
              </a:gs>
              <a:gs pos="18750">
                <a:srgbClr val="60c1eb"/>
              </a:gs>
              <a:gs pos="20313">
                <a:srgbClr val="60c1eb"/>
              </a:gs>
              <a:gs pos="20313">
                <a:srgbClr val="5ec0ea"/>
              </a:gs>
              <a:gs pos="21875">
                <a:srgbClr val="5ec0ea"/>
              </a:gs>
              <a:gs pos="21875">
                <a:srgbClr val="5dc0ea"/>
              </a:gs>
              <a:gs pos="23438">
                <a:srgbClr val="5dc0ea"/>
              </a:gs>
              <a:gs pos="23438">
                <a:srgbClr val="5bbfea"/>
              </a:gs>
              <a:gs pos="25000">
                <a:srgbClr val="5bbfea"/>
              </a:gs>
              <a:gs pos="25000">
                <a:srgbClr val="59beea"/>
              </a:gs>
              <a:gs pos="26563">
                <a:srgbClr val="59beea"/>
              </a:gs>
              <a:gs pos="26563">
                <a:srgbClr val="57bde9"/>
              </a:gs>
              <a:gs pos="28125">
                <a:srgbClr val="57bde9"/>
              </a:gs>
              <a:gs pos="28125">
                <a:srgbClr val="55bde9"/>
              </a:gs>
              <a:gs pos="29688">
                <a:srgbClr val="55bde9"/>
              </a:gs>
              <a:gs pos="29688">
                <a:srgbClr val="53bce9"/>
              </a:gs>
              <a:gs pos="31250">
                <a:srgbClr val="53bce9"/>
              </a:gs>
              <a:gs pos="31250">
                <a:srgbClr val="51bbe9"/>
              </a:gs>
              <a:gs pos="32813">
                <a:srgbClr val="51bbe9"/>
              </a:gs>
              <a:gs pos="32813">
                <a:srgbClr val="4fbae8"/>
              </a:gs>
              <a:gs pos="34375">
                <a:srgbClr val="4fbae8"/>
              </a:gs>
              <a:gs pos="34375">
                <a:srgbClr val="4dbae8"/>
              </a:gs>
              <a:gs pos="35938">
                <a:srgbClr val="4dbae8"/>
              </a:gs>
              <a:gs pos="35938">
                <a:srgbClr val="4cb9e8"/>
              </a:gs>
              <a:gs pos="37500">
                <a:srgbClr val="4cb9e8"/>
              </a:gs>
              <a:gs pos="37500">
                <a:srgbClr val="4ab8e8"/>
              </a:gs>
              <a:gs pos="39063">
                <a:srgbClr val="4ab8e8"/>
              </a:gs>
              <a:gs pos="39063">
                <a:srgbClr val="48b7e7"/>
              </a:gs>
              <a:gs pos="40625">
                <a:srgbClr val="48b7e7"/>
              </a:gs>
              <a:gs pos="40625">
                <a:srgbClr val="46b7e7"/>
              </a:gs>
              <a:gs pos="42188">
                <a:srgbClr val="46b7e7"/>
              </a:gs>
              <a:gs pos="42188">
                <a:srgbClr val="44b6e7"/>
              </a:gs>
              <a:gs pos="43750">
                <a:srgbClr val="44b6e7"/>
              </a:gs>
              <a:gs pos="43750">
                <a:srgbClr val="42b5e6"/>
              </a:gs>
              <a:gs pos="45313">
                <a:srgbClr val="42b5e6"/>
              </a:gs>
              <a:gs pos="45313">
                <a:srgbClr val="40b4e6"/>
              </a:gs>
              <a:gs pos="46875">
                <a:srgbClr val="40b4e6"/>
              </a:gs>
              <a:gs pos="46875">
                <a:srgbClr val="3eb4e6"/>
              </a:gs>
              <a:gs pos="48438">
                <a:srgbClr val="3eb4e6"/>
              </a:gs>
              <a:gs pos="48438">
                <a:srgbClr val="3cb3e6"/>
              </a:gs>
              <a:gs pos="50000">
                <a:srgbClr val="3cb3e6"/>
              </a:gs>
              <a:gs pos="50000">
                <a:srgbClr val="3bb2e5"/>
              </a:gs>
              <a:gs pos="51563">
                <a:srgbClr val="3bb2e5"/>
              </a:gs>
              <a:gs pos="51563">
                <a:srgbClr val="39b1e5"/>
              </a:gs>
              <a:gs pos="53125">
                <a:srgbClr val="39b1e5"/>
              </a:gs>
              <a:gs pos="53125">
                <a:srgbClr val="37b1e5"/>
              </a:gs>
              <a:gs pos="54688">
                <a:srgbClr val="37b1e5"/>
              </a:gs>
              <a:gs pos="54688">
                <a:srgbClr val="35b0e5"/>
              </a:gs>
              <a:gs pos="56250">
                <a:srgbClr val="35b0e5"/>
              </a:gs>
              <a:gs pos="56250">
                <a:srgbClr val="33afe4"/>
              </a:gs>
              <a:gs pos="57813">
                <a:srgbClr val="33afe4"/>
              </a:gs>
              <a:gs pos="57813">
                <a:srgbClr val="31aee4"/>
              </a:gs>
              <a:gs pos="59375">
                <a:srgbClr val="31aee4"/>
              </a:gs>
              <a:gs pos="59375">
                <a:srgbClr val="2faee4"/>
              </a:gs>
              <a:gs pos="60938">
                <a:srgbClr val="2faee4"/>
              </a:gs>
              <a:gs pos="60938">
                <a:srgbClr val="2dade3"/>
              </a:gs>
              <a:gs pos="62500">
                <a:srgbClr val="2dade3"/>
              </a:gs>
              <a:gs pos="62500">
                <a:srgbClr val="2bace3"/>
              </a:gs>
              <a:gs pos="64063">
                <a:srgbClr val="2bace3"/>
              </a:gs>
              <a:gs pos="64063">
                <a:srgbClr val="2aabe3"/>
              </a:gs>
              <a:gs pos="65625">
                <a:srgbClr val="2aabe3"/>
              </a:gs>
              <a:gs pos="65625">
                <a:srgbClr val="28abe3"/>
              </a:gs>
              <a:gs pos="67188">
                <a:srgbClr val="28abe3"/>
              </a:gs>
              <a:gs pos="67188">
                <a:srgbClr val="26aae2"/>
              </a:gs>
              <a:gs pos="68750">
                <a:srgbClr val="26aae2"/>
              </a:gs>
              <a:gs pos="68750">
                <a:srgbClr val="24a9e2"/>
              </a:gs>
              <a:gs pos="70313">
                <a:srgbClr val="24a9e2"/>
              </a:gs>
              <a:gs pos="70313">
                <a:srgbClr val="22a8e2"/>
              </a:gs>
              <a:gs pos="71875">
                <a:srgbClr val="22a8e2"/>
              </a:gs>
              <a:gs pos="71875">
                <a:srgbClr val="20a8e2"/>
              </a:gs>
              <a:gs pos="73438">
                <a:srgbClr val="20a8e2"/>
              </a:gs>
              <a:gs pos="73438">
                <a:srgbClr val="1ea7e1"/>
              </a:gs>
              <a:gs pos="75000">
                <a:srgbClr val="1ea7e1"/>
              </a:gs>
              <a:gs pos="75000">
                <a:srgbClr val="1ca6e1"/>
              </a:gs>
              <a:gs pos="76563">
                <a:srgbClr val="1ca6e1"/>
              </a:gs>
              <a:gs pos="76563">
                <a:srgbClr val="1aa5e1"/>
              </a:gs>
              <a:gs pos="78125">
                <a:srgbClr val="1aa5e1"/>
              </a:gs>
              <a:gs pos="78125">
                <a:srgbClr val="19a5e1"/>
              </a:gs>
              <a:gs pos="79688">
                <a:srgbClr val="19a5e1"/>
              </a:gs>
              <a:gs pos="79688">
                <a:srgbClr val="17a4e0"/>
              </a:gs>
              <a:gs pos="81250">
                <a:srgbClr val="17a4e0"/>
              </a:gs>
              <a:gs pos="81250">
                <a:srgbClr val="15a3e0"/>
              </a:gs>
              <a:gs pos="82813">
                <a:srgbClr val="15a3e0"/>
              </a:gs>
              <a:gs pos="82813">
                <a:srgbClr val="13a2e0"/>
              </a:gs>
              <a:gs pos="84375">
                <a:srgbClr val="13a2e0"/>
              </a:gs>
              <a:gs pos="84375">
                <a:srgbClr val="11a2df"/>
              </a:gs>
              <a:gs pos="85938">
                <a:srgbClr val="11a2df"/>
              </a:gs>
              <a:gs pos="85938">
                <a:srgbClr val="0fa1df"/>
              </a:gs>
              <a:gs pos="87500">
                <a:srgbClr val="0fa1df"/>
              </a:gs>
              <a:gs pos="87500">
                <a:srgbClr val="0da0df"/>
              </a:gs>
              <a:gs pos="89063">
                <a:srgbClr val="0da0df"/>
              </a:gs>
              <a:gs pos="89063">
                <a:srgbClr val="0b9fdf"/>
              </a:gs>
              <a:gs pos="90625">
                <a:srgbClr val="0b9fdf"/>
              </a:gs>
              <a:gs pos="90625">
                <a:srgbClr val="099fde"/>
              </a:gs>
              <a:gs pos="92188">
                <a:srgbClr val="099fde"/>
              </a:gs>
              <a:gs pos="92188">
                <a:srgbClr val="089ede"/>
              </a:gs>
              <a:gs pos="93750">
                <a:srgbClr val="089ede"/>
              </a:gs>
              <a:gs pos="93750">
                <a:srgbClr val="069dde"/>
              </a:gs>
              <a:gs pos="95313">
                <a:srgbClr val="069dde"/>
              </a:gs>
              <a:gs pos="95313">
                <a:srgbClr val="049cde"/>
              </a:gs>
              <a:gs pos="96875">
                <a:srgbClr val="049cde"/>
              </a:gs>
              <a:gs pos="96875">
                <a:srgbClr val="029cdd"/>
              </a:gs>
              <a:gs pos="98438">
                <a:srgbClr val="029cdd"/>
              </a:gs>
              <a:gs pos="98438">
                <a:srgbClr val="009bdd"/>
              </a:gs>
              <a:gs pos="100000">
                <a:srgbClr val="009bdd"/>
              </a:gs>
            </a:gsLst>
            <a:lin ang="10800000"/>
          </a:gradFill>
          <a:ln w="18000">
            <a:noFill/>
          </a:ln>
          <a:effectLst>
            <a:outerShdw blurRad="0" dir="5400000" dist="10800" rotWithShape="0">
              <a:srgbClr val="009bdd"/>
            </a:outerShdw>
          </a:effectLst>
        </p:spPr>
        <p:style>
          <a:lnRef idx="0"/>
          <a:fillRef idx="0"/>
          <a:effectRef idx="0"/>
          <a:fontRef idx="minor"/>
        </p:style>
        <p:txBody>
          <a:bodyPr wrap="none" lIns="90000" rIns="90000" tIns="45000" bIns="45000" anchor="ctr">
            <a:noAutofit/>
          </a:bodyPr>
          <a:p>
            <a:pPr>
              <a:lnSpc>
                <a:spcPct val="100000"/>
              </a:lnSpc>
            </a:pPr>
            <a:endParaRPr b="0" lang="en-US" sz="1800" strike="noStrike" u="none">
              <a:solidFill>
                <a:srgbClr val="000000"/>
              </a:solidFill>
              <a:effectLst/>
              <a:uFillTx/>
              <a:latin typeface="Arial"/>
              <a:ea typeface="DejaVu Sans"/>
            </a:endParaRPr>
          </a:p>
        </p:txBody>
      </p:sp>
      <p:sp>
        <p:nvSpPr>
          <p:cNvPr id="37" name="PlaceHolder 1"/>
          <p:cNvSpPr>
            <a:spLocks noGrp="1"/>
          </p:cNvSpPr>
          <p:nvPr>
            <p:ph type="title"/>
          </p:nvPr>
        </p:nvSpPr>
        <p:spPr>
          <a:xfrm>
            <a:off x="360000" y="180000"/>
            <a:ext cx="9359640" cy="477720"/>
          </a:xfrm>
          <a:prstGeom prst="rect">
            <a:avLst/>
          </a:prstGeom>
          <a:noFill/>
          <a:ln w="0">
            <a:noFill/>
          </a:ln>
        </p:spPr>
        <p:txBody>
          <a:bodyPr lIns="0" rIns="0" tIns="0" bIns="0" anchor="ctr">
            <a:noAutofit/>
          </a:bodyPr>
          <a:p>
            <a:pPr indent="0" algn="ctr">
              <a:lnSpc>
                <a:spcPct val="100000"/>
              </a:lnSpc>
              <a:buNone/>
              <a:tabLst>
                <a:tab algn="l" pos="0"/>
              </a:tabLst>
            </a:pPr>
            <a:r>
              <a:rPr b="0" lang="en-US" sz="3300" strike="noStrike" u="none">
                <a:solidFill>
                  <a:srgbClr val="eeeeee"/>
                </a:solidFill>
                <a:effectLst/>
                <a:uFillTx/>
                <a:latin typeface="Arial"/>
              </a:rPr>
              <a:t>Click to edit the title text format</a:t>
            </a:r>
            <a:endParaRPr b="0" lang="en-US" sz="3300" strike="noStrike" u="none">
              <a:solidFill>
                <a:srgbClr val="000000"/>
              </a:solidFill>
              <a:effectLst/>
              <a:uFillTx/>
              <a:latin typeface="Arial"/>
            </a:endParaRPr>
          </a:p>
        </p:txBody>
      </p:sp>
      <p:sp>
        <p:nvSpPr>
          <p:cNvPr id="38" name="PlaceHolder 2"/>
          <p:cNvSpPr>
            <a:spLocks noGrp="1"/>
          </p:cNvSpPr>
          <p:nvPr>
            <p:ph type="body"/>
          </p:nvPr>
        </p:nvSpPr>
        <p:spPr>
          <a:xfrm>
            <a:off x="360000" y="1080000"/>
            <a:ext cx="9359640" cy="3599640"/>
          </a:xfrm>
          <a:prstGeom prst="rect">
            <a:avLst/>
          </a:prstGeom>
          <a:noFill/>
          <a:ln w="0">
            <a:noFill/>
          </a:ln>
        </p:spPr>
        <p:txBody>
          <a:bodyPr lIns="0" rIns="0" tIns="0" bIns="0" anchor="t">
            <a:noAutofit/>
          </a:bodyPr>
          <a:p>
            <a:pPr marL="432000" indent="-324000">
              <a:lnSpc>
                <a:spcPct val="100000"/>
              </a:lnSpc>
              <a:spcBef>
                <a:spcPts val="1060"/>
              </a:spcBef>
              <a:buClr>
                <a:srgbClr val="77caee"/>
              </a:buClr>
              <a:buSzPct val="45000"/>
              <a:buFont typeface="Wingdings" charset="2"/>
              <a:buChar char=""/>
            </a:pPr>
            <a:r>
              <a:rPr b="0" lang="en-US" sz="2400" strike="noStrike" u="none">
                <a:solidFill>
                  <a:srgbClr val="009bdd"/>
                </a:solidFill>
                <a:effectLst/>
                <a:uFillTx/>
                <a:latin typeface="Arial"/>
              </a:rPr>
              <a:t>Click to edit the outline text format</a:t>
            </a:r>
            <a:endParaRPr b="0" lang="en-US" sz="2400" strike="noStrike" u="none">
              <a:solidFill>
                <a:srgbClr val="000000"/>
              </a:solidFill>
              <a:effectLst/>
              <a:uFillTx/>
              <a:latin typeface="Arial"/>
            </a:endParaRPr>
          </a:p>
          <a:p>
            <a:pPr lvl="1" marL="864000" indent="-324000">
              <a:lnSpc>
                <a:spcPct val="100000"/>
              </a:lnSpc>
              <a:spcBef>
                <a:spcPts val="850"/>
              </a:spcBef>
              <a:buClr>
                <a:srgbClr val="77caee"/>
              </a:buClr>
              <a:buSzPct val="45000"/>
              <a:buFont typeface="Wingdings" charset="2"/>
              <a:buChar char=""/>
            </a:pPr>
            <a:r>
              <a:rPr b="0" lang="en-US" sz="2100" strike="noStrike" u="none">
                <a:solidFill>
                  <a:srgbClr val="009bdd"/>
                </a:solidFill>
                <a:effectLst/>
                <a:uFillTx/>
                <a:latin typeface="Arial"/>
              </a:rPr>
              <a:t>Second Outline Level</a:t>
            </a:r>
            <a:endParaRPr b="0" lang="en-US" sz="2100" strike="noStrike" u="none">
              <a:solidFill>
                <a:srgbClr val="000000"/>
              </a:solidFill>
              <a:effectLst/>
              <a:uFillTx/>
              <a:latin typeface="Arial"/>
            </a:endParaRPr>
          </a:p>
          <a:p>
            <a:pPr lvl="2" marL="1296000" indent="-288000">
              <a:lnSpc>
                <a:spcPct val="100000"/>
              </a:lnSpc>
              <a:spcBef>
                <a:spcPts val="635"/>
              </a:spcBef>
              <a:buClr>
                <a:srgbClr val="77caee"/>
              </a:buClr>
              <a:buSzPct val="45000"/>
              <a:buFont typeface="Wingdings" charset="2"/>
              <a:buChar char=""/>
            </a:pPr>
            <a:r>
              <a:rPr b="0" lang="en-US" sz="1800" strike="noStrike" u="none">
                <a:solidFill>
                  <a:srgbClr val="009bdd"/>
                </a:solidFill>
                <a:effectLst/>
                <a:uFillTx/>
                <a:latin typeface="Arial"/>
              </a:rPr>
              <a:t>Third Outline Level</a:t>
            </a:r>
            <a:endParaRPr b="0" lang="en-US" sz="1800" strike="noStrike" u="none">
              <a:solidFill>
                <a:srgbClr val="000000"/>
              </a:solidFill>
              <a:effectLst/>
              <a:uFillTx/>
              <a:latin typeface="Arial"/>
            </a:endParaRPr>
          </a:p>
          <a:p>
            <a:pPr lvl="3" marL="1728000" indent="-216000">
              <a:lnSpc>
                <a:spcPct val="100000"/>
              </a:lnSpc>
              <a:spcBef>
                <a:spcPts val="422"/>
              </a:spcBef>
              <a:buClr>
                <a:srgbClr val="77caee"/>
              </a:buClr>
              <a:buSzPct val="45000"/>
              <a:buFont typeface="Wingdings" charset="2"/>
              <a:buChar char=""/>
            </a:pPr>
            <a:r>
              <a:rPr b="0" lang="en-US" sz="1500" strike="noStrike" u="none">
                <a:solidFill>
                  <a:srgbClr val="009bdd"/>
                </a:solidFill>
                <a:effectLst/>
                <a:uFillTx/>
                <a:latin typeface="Arial"/>
              </a:rPr>
              <a:t>Fourth Outline Level</a:t>
            </a:r>
            <a:endParaRPr b="0" lang="en-US" sz="1500" strike="noStrike" u="none">
              <a:solidFill>
                <a:srgbClr val="000000"/>
              </a:solidFill>
              <a:effectLst/>
              <a:uFillTx/>
              <a:latin typeface="Arial"/>
            </a:endParaRPr>
          </a:p>
          <a:p>
            <a:pPr lvl="4" marL="2160000" indent="-216000">
              <a:lnSpc>
                <a:spcPct val="100000"/>
              </a:lnSpc>
              <a:spcBef>
                <a:spcPts val="210"/>
              </a:spcBef>
              <a:buClr>
                <a:srgbClr val="77caee"/>
              </a:buClr>
              <a:buSzPct val="45000"/>
              <a:buFont typeface="Wingdings" charset="2"/>
              <a:buChar char=""/>
            </a:pPr>
            <a:r>
              <a:rPr b="0" lang="en-US" sz="1500" strike="noStrike" u="none">
                <a:solidFill>
                  <a:srgbClr val="009bdd"/>
                </a:solidFill>
                <a:effectLst/>
                <a:uFillTx/>
                <a:latin typeface="Arial"/>
              </a:rPr>
              <a:t>Fifth Outline Level</a:t>
            </a:r>
            <a:endParaRPr b="0" lang="en-US" sz="1500" strike="noStrike" u="none">
              <a:solidFill>
                <a:srgbClr val="000000"/>
              </a:solidFill>
              <a:effectLst/>
              <a:uFillTx/>
              <a:latin typeface="Arial"/>
            </a:endParaRPr>
          </a:p>
          <a:p>
            <a:pPr lvl="5" marL="2592000" indent="-216000">
              <a:lnSpc>
                <a:spcPct val="100000"/>
              </a:lnSpc>
              <a:spcBef>
                <a:spcPts val="210"/>
              </a:spcBef>
              <a:buClr>
                <a:srgbClr val="77caee"/>
              </a:buClr>
              <a:buSzPct val="45000"/>
              <a:buFont typeface="Wingdings" charset="2"/>
              <a:buChar char=""/>
            </a:pPr>
            <a:r>
              <a:rPr b="0" lang="en-US" sz="1500" strike="noStrike" u="none">
                <a:solidFill>
                  <a:srgbClr val="009bdd"/>
                </a:solidFill>
                <a:effectLst/>
                <a:uFillTx/>
                <a:latin typeface="Arial"/>
              </a:rPr>
              <a:t>Sixth Outline Level</a:t>
            </a:r>
            <a:endParaRPr b="0" lang="en-US" sz="1500" strike="noStrike" u="none">
              <a:solidFill>
                <a:srgbClr val="000000"/>
              </a:solidFill>
              <a:effectLst/>
              <a:uFillTx/>
              <a:latin typeface="Arial"/>
            </a:endParaRPr>
          </a:p>
          <a:p>
            <a:pPr lvl="6" marL="3024000" indent="-216000">
              <a:lnSpc>
                <a:spcPct val="100000"/>
              </a:lnSpc>
              <a:spcBef>
                <a:spcPts val="210"/>
              </a:spcBef>
              <a:buClr>
                <a:srgbClr val="77caee"/>
              </a:buClr>
              <a:buSzPct val="45000"/>
              <a:buFont typeface="Wingdings" charset="2"/>
              <a:buChar char=""/>
            </a:pPr>
            <a:r>
              <a:rPr b="0" lang="en-US" sz="1500" strike="noStrike" u="none">
                <a:solidFill>
                  <a:srgbClr val="009bdd"/>
                </a:solidFill>
                <a:effectLst/>
                <a:uFillTx/>
                <a:latin typeface="Arial"/>
              </a:rPr>
              <a:t>Seventh Outline Level</a:t>
            </a:r>
            <a:endParaRPr b="0" lang="en-US" sz="1500" strike="noStrike" u="none">
              <a:solidFill>
                <a:srgbClr val="000000"/>
              </a:solidFill>
              <a:effectLst/>
              <a:uFillTx/>
              <a:latin typeface="Arial"/>
            </a:endParaRPr>
          </a:p>
        </p:txBody>
      </p:sp>
      <p:sp>
        <p:nvSpPr>
          <p:cNvPr id="39" name="PlaceHolder 3"/>
          <p:cNvSpPr>
            <a:spLocks noGrp="1"/>
          </p:cNvSpPr>
          <p:nvPr>
            <p:ph type="dt" idx="19"/>
          </p:nvPr>
        </p:nvSpPr>
        <p:spPr>
          <a:xfrm>
            <a:off x="360000" y="5220000"/>
            <a:ext cx="2339640" cy="359640"/>
          </a:xfrm>
          <a:prstGeom prst="rect">
            <a:avLst/>
          </a:prstGeom>
          <a:noFill/>
          <a:ln w="0">
            <a:noFill/>
          </a:ln>
        </p:spPr>
        <p:txBody>
          <a:bodyPr lIns="0" rIns="0" tIns="0" bIns="0" anchor="t">
            <a:noAutofit/>
          </a:bodyPr>
          <a:lstStyle>
            <a:lvl1pPr indent="0">
              <a:lnSpc>
                <a:spcPct val="100000"/>
              </a:lnSpc>
              <a:buNone/>
              <a:tabLst>
                <a:tab algn="l" pos="0"/>
              </a:tabLst>
              <a:defRPr b="0" lang="en-US" sz="1400" strike="noStrike" u="none">
                <a:solidFill>
                  <a:srgbClr val="ffffff"/>
                </a:solidFill>
                <a:effectLst/>
                <a:uFillTx/>
                <a:latin typeface="Arial"/>
              </a:defRPr>
            </a:lvl1pPr>
          </a:lstStyle>
          <a:p>
            <a:pPr indent="0">
              <a:lnSpc>
                <a:spcPct val="100000"/>
              </a:lnSpc>
              <a:buNone/>
              <a:tabLst>
                <a:tab algn="l" pos="0"/>
              </a:tabLst>
            </a:pPr>
            <a:r>
              <a:rPr b="0" lang="en-US" sz="1400" strike="noStrike" u="none">
                <a:solidFill>
                  <a:srgbClr val="ffffff"/>
                </a:solidFill>
                <a:effectLst/>
                <a:uFillTx/>
                <a:latin typeface="Arial"/>
              </a:rPr>
              <a:t>&lt;date/time&gt;</a:t>
            </a:r>
            <a:endParaRPr b="0" lang="en-US" sz="1400" strike="noStrike" u="none">
              <a:solidFill>
                <a:srgbClr val="000000"/>
              </a:solidFill>
              <a:effectLst/>
              <a:uFillTx/>
              <a:latin typeface="Times New Roman"/>
            </a:endParaRPr>
          </a:p>
        </p:txBody>
      </p:sp>
      <p:sp>
        <p:nvSpPr>
          <p:cNvPr id="40" name="PlaceHolder 4"/>
          <p:cNvSpPr>
            <a:spLocks noGrp="1"/>
          </p:cNvSpPr>
          <p:nvPr>
            <p:ph type="ftr" idx="20"/>
          </p:nvPr>
        </p:nvSpPr>
        <p:spPr>
          <a:xfrm>
            <a:off x="3420000" y="5220000"/>
            <a:ext cx="3239640" cy="359640"/>
          </a:xfrm>
          <a:prstGeom prst="rect">
            <a:avLst/>
          </a:prstGeom>
          <a:noFill/>
          <a:ln w="0">
            <a:noFill/>
          </a:ln>
        </p:spPr>
        <p:txBody>
          <a:bodyPr lIns="0" rIns="0" tIns="0" bIns="0" anchor="t">
            <a:noAutofit/>
          </a:bodyPr>
          <a:lstStyle>
            <a:lvl1pPr indent="0" algn="ctr">
              <a:lnSpc>
                <a:spcPct val="100000"/>
              </a:lnSpc>
              <a:buNone/>
              <a:tabLst>
                <a:tab algn="l" pos="0"/>
              </a:tabLst>
              <a:defRPr b="0" lang="en-US" sz="1400" strike="noStrike" u="none">
                <a:solidFill>
                  <a:srgbClr val="ffffff"/>
                </a:solidFill>
                <a:effectLst/>
                <a:uFillTx/>
                <a:latin typeface="Arial"/>
              </a:defRPr>
            </a:lvl1pPr>
          </a:lstStyle>
          <a:p>
            <a:pPr indent="0" algn="ctr">
              <a:lnSpc>
                <a:spcPct val="100000"/>
              </a:lnSpc>
              <a:buNone/>
              <a:tabLst>
                <a:tab algn="l" pos="0"/>
              </a:tabLst>
            </a:pPr>
            <a:r>
              <a:rPr b="0" lang="en-US" sz="1400" strike="noStrike" u="none">
                <a:solidFill>
                  <a:srgbClr val="ffffff"/>
                </a:solidFill>
                <a:effectLst/>
                <a:uFillTx/>
                <a:latin typeface="Arial"/>
              </a:rPr>
              <a:t>&lt;footer&gt;</a:t>
            </a:r>
            <a:endParaRPr b="0" lang="en-US" sz="1400" strike="noStrike" u="none">
              <a:solidFill>
                <a:srgbClr val="000000"/>
              </a:solidFill>
              <a:effectLst/>
              <a:uFillTx/>
              <a:latin typeface="Times New Roman"/>
            </a:endParaRPr>
          </a:p>
        </p:txBody>
      </p:sp>
      <p:sp>
        <p:nvSpPr>
          <p:cNvPr id="41" name="PlaceHolder 5"/>
          <p:cNvSpPr>
            <a:spLocks noGrp="1"/>
          </p:cNvSpPr>
          <p:nvPr>
            <p:ph type="sldNum" idx="21"/>
          </p:nvPr>
        </p:nvSpPr>
        <p:spPr>
          <a:xfrm>
            <a:off x="7380000" y="5220000"/>
            <a:ext cx="2339640" cy="359640"/>
          </a:xfrm>
          <a:prstGeom prst="rect">
            <a:avLst/>
          </a:prstGeom>
          <a:noFill/>
          <a:ln w="0">
            <a:noFill/>
          </a:ln>
        </p:spPr>
        <p:txBody>
          <a:bodyPr lIns="0" rIns="0" tIns="0" bIns="0" anchor="t">
            <a:noAutofit/>
          </a:bodyPr>
          <a:lstStyle>
            <a:lvl1pPr indent="0" algn="r">
              <a:lnSpc>
                <a:spcPct val="100000"/>
              </a:lnSpc>
              <a:buNone/>
              <a:tabLst>
                <a:tab algn="l" pos="0"/>
              </a:tabLst>
              <a:defRPr b="0" lang="en-US" sz="1400" strike="noStrike" u="none">
                <a:solidFill>
                  <a:srgbClr val="ffffff"/>
                </a:solidFill>
                <a:effectLst/>
                <a:uFillTx/>
                <a:latin typeface="Arial"/>
              </a:defRPr>
            </a:lvl1pPr>
          </a:lstStyle>
          <a:p>
            <a:pPr indent="0" algn="r">
              <a:lnSpc>
                <a:spcPct val="100000"/>
              </a:lnSpc>
              <a:buNone/>
              <a:tabLst>
                <a:tab algn="l" pos="0"/>
              </a:tabLst>
            </a:pPr>
            <a:fld id="{3B4ECA6D-F1EF-4D9B-9500-A61B8AD8D7F8}" type="slidenum">
              <a:rPr b="0" lang="en-US" sz="1400" strike="noStrike" u="none">
                <a:solidFill>
                  <a:srgbClr val="ffffff"/>
                </a:solidFill>
                <a:effectLst/>
                <a:uFillTx/>
                <a:latin typeface="Arial"/>
              </a:rPr>
              <a:t>&lt;number&gt;</a:t>
            </a:fld>
            <a:endParaRPr b="0" lang="en-US" sz="1400" strike="noStrike" u="non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1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4.xml"/>
</Relationships>
</file>

<file path=ppt/slides/_rels/slide12.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4.xml"/>
</Relationships>
</file>

<file path=ppt/slides/_rels/slide1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4.xml"/>
</Relationships>
</file>

<file path=ppt/slides/_rels/slide1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4.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
</Relationships>
</file>

<file path=ppt/slides/_rels/slide17.xml.rels><?xml version="1.0" encoding="UTF-8"?>
<Relationships xmlns="http://schemas.openxmlformats.org/package/2006/relationships"><Relationship Id="rId1" Type="http://schemas.openxmlformats.org/officeDocument/2006/relationships/hyperlink" Target="https://www.ansto.gov.au/sites/default/files/2020-06/Radionuclides%20in%20Medicine%20Student%20Worksheet%2019-06-2020%20numbers%20deleted.docx" TargetMode="External"/><Relationship Id="rId2" Type="http://schemas.openxmlformats.org/officeDocument/2006/relationships/hyperlink" Target="https://en.m.wikipedia.org/wiki/Radionuclide" TargetMode="External"/><Relationship Id="rId3" Type="http://schemas.openxmlformats.org/officeDocument/2006/relationships/hyperlink" Target="https://www.sciencedirect.com/science/article/abs/pii/S1569486009016015" TargetMode="External"/><Relationship Id="rId4" Type="http://schemas.openxmlformats.org/officeDocument/2006/relationships/hyperlink" Target="https://www.ncbi.nlm.nih.gov/books/NBK230654/" TargetMode="External"/><Relationship Id="rId5" Type="http://schemas.openxmlformats.org/officeDocument/2006/relationships/hyperlink" Target="https://lss.fnal.gov/archive/2007/pub/fermilab-pub-07-201-esh.pdf" TargetMode="External"/><Relationship Id="rId6" Type="http://schemas.openxmlformats.org/officeDocument/2006/relationships/slideLayout" Target="../slideLayouts/slideLayout4.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5.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8.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4.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4.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 name="PlaceHolder 1"/>
          <p:cNvSpPr>
            <a:spLocks noGrp="1"/>
          </p:cNvSpPr>
          <p:nvPr>
            <p:ph type="title"/>
          </p:nvPr>
        </p:nvSpPr>
        <p:spPr>
          <a:xfrm>
            <a:off x="540720" y="1421640"/>
            <a:ext cx="8999640" cy="1476360"/>
          </a:xfrm>
          <a:prstGeom prst="rect">
            <a:avLst/>
          </a:prstGeom>
          <a:noFill/>
          <a:ln w="0">
            <a:noFill/>
          </a:ln>
        </p:spPr>
        <p:txBody>
          <a:bodyPr lIns="0" rIns="0" tIns="0" bIns="0" anchor="ctr">
            <a:spAutoFit/>
          </a:bodyPr>
          <a:p>
            <a:pPr indent="0" algn="ctr">
              <a:buNone/>
            </a:pPr>
            <a:r>
              <a:rPr b="0" lang="en-US" sz="2600" strike="noStrike" u="none">
                <a:solidFill>
                  <a:srgbClr val="000000"/>
                </a:solidFill>
                <a:effectLst/>
                <a:uFillTx/>
                <a:latin typeface="Arial"/>
              </a:rPr>
              <a:t>O`ZBEKISTON MILLIY UNIVERSITETI FIZIKA FAKULTETI </a:t>
            </a:r>
            <a:br>
              <a:rPr sz="2600"/>
            </a:br>
            <a:r>
              <a:rPr b="0" lang="en-US" sz="2600" strike="noStrike" u="none">
                <a:solidFill>
                  <a:srgbClr val="000000"/>
                </a:solidFill>
                <a:effectLst/>
                <a:uFillTx/>
                <a:latin typeface="Arial"/>
              </a:rPr>
              <a:t>TF-2301 guruh talabasi ISKANDAROVA  AZIZAning</a:t>
            </a:r>
            <a:br>
              <a:rPr sz="2600"/>
            </a:br>
            <a:r>
              <a:rPr b="0" lang="en-US" sz="2600" strike="noStrike" u="none">
                <a:solidFill>
                  <a:srgbClr val="000000"/>
                </a:solidFill>
                <a:effectLst/>
                <a:uFillTx/>
                <a:latin typeface="Arial"/>
              </a:rPr>
              <a:t>”Tezlatgichlar fizikasi” fanidan tayyorlagan </a:t>
            </a:r>
            <a:br>
              <a:rPr sz="2600"/>
            </a:br>
            <a:r>
              <a:rPr b="0" lang="en-US" sz="2600" strike="noStrike" u="none">
                <a:solidFill>
                  <a:srgbClr val="000000"/>
                </a:solidFill>
                <a:effectLst/>
                <a:uFillTx/>
                <a:latin typeface="Arial"/>
              </a:rPr>
              <a:t>TAQDIMOTI</a:t>
            </a:r>
            <a:endParaRPr b="0" lang="en-US" sz="26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 name="PlaceHolder 1"/>
          <p:cNvSpPr>
            <a:spLocks noGrp="1"/>
          </p:cNvSpPr>
          <p:nvPr>
            <p:ph type="title"/>
          </p:nvPr>
        </p:nvSpPr>
        <p:spPr>
          <a:xfrm>
            <a:off x="360000" y="179640"/>
            <a:ext cx="9359640" cy="478440"/>
          </a:xfrm>
          <a:prstGeom prst="rect">
            <a:avLst/>
          </a:prstGeom>
          <a:noFill/>
          <a:ln w="0">
            <a:noFill/>
          </a:ln>
        </p:spPr>
        <p:txBody>
          <a:bodyPr lIns="0" rIns="0" tIns="0" bIns="0" anchor="ctr">
            <a:spAutoFit/>
          </a:bodyPr>
          <a:p>
            <a:pPr indent="0" algn="ctr">
              <a:lnSpc>
                <a:spcPct val="100000"/>
              </a:lnSpc>
              <a:buNone/>
              <a:tabLst>
                <a:tab algn="l" pos="0"/>
              </a:tabLst>
            </a:pPr>
            <a:r>
              <a:rPr b="0" lang="en-US" sz="3300" strike="noStrike" u="none">
                <a:solidFill>
                  <a:srgbClr val="eeeeee"/>
                </a:solidFill>
                <a:effectLst/>
                <a:uFillTx/>
                <a:latin typeface="Arial"/>
              </a:rPr>
              <a:t>Tezlatgichlar va ularning turlari</a:t>
            </a:r>
            <a:endParaRPr b="0" lang="en-US" sz="3300" strike="noStrike" u="none">
              <a:solidFill>
                <a:srgbClr val="000000"/>
              </a:solidFill>
              <a:effectLst/>
              <a:uFillTx/>
              <a:latin typeface="Arial"/>
            </a:endParaRPr>
          </a:p>
        </p:txBody>
      </p:sp>
      <p:sp>
        <p:nvSpPr>
          <p:cNvPr id="63" name="PlaceHolder 2"/>
          <p:cNvSpPr>
            <a:spLocks noGrp="1"/>
          </p:cNvSpPr>
          <p:nvPr>
            <p:ph/>
          </p:nvPr>
        </p:nvSpPr>
        <p:spPr>
          <a:xfrm>
            <a:off x="5358240" y="3317040"/>
            <a:ext cx="4566960" cy="1716480"/>
          </a:xfrm>
          <a:prstGeom prst="rect">
            <a:avLst/>
          </a:prstGeom>
          <a:noFill/>
          <a:ln w="0">
            <a:noFill/>
          </a:ln>
        </p:spPr>
        <p:txBody>
          <a:bodyPr lIns="0" rIns="0" tIns="0" bIns="0" anchor="t">
            <a:noAutofit/>
          </a:bodyPr>
          <a:p>
            <a:pPr indent="-324000">
              <a:lnSpc>
                <a:spcPct val="100000"/>
              </a:lnSpc>
              <a:buClr>
                <a:srgbClr val="000000"/>
              </a:buClr>
              <a:buFont typeface="Wingdings" charset="2"/>
              <a:buChar char=""/>
            </a:pPr>
            <a:r>
              <a:rPr b="0" lang="en-US" sz="1800" strike="noStrike" u="none">
                <a:solidFill>
                  <a:srgbClr val="000000"/>
                </a:solidFill>
                <a:effectLst/>
                <a:uFillTx/>
                <a:latin typeface="Arial"/>
              </a:rPr>
              <a:t>Chiziqli tezlatgichlar</a:t>
            </a:r>
            <a:endParaRPr b="0" lang="en-US" sz="1800" strike="noStrike" u="none">
              <a:solidFill>
                <a:srgbClr val="000000"/>
              </a:solidFill>
              <a:effectLst/>
              <a:uFillTx/>
              <a:latin typeface="Arial"/>
            </a:endParaRPr>
          </a:p>
          <a:p>
            <a:pPr indent="-324000">
              <a:lnSpc>
                <a:spcPct val="100000"/>
              </a:lnSpc>
              <a:buClr>
                <a:srgbClr val="000000"/>
              </a:buClr>
              <a:buFont typeface="Wingdings" charset="2"/>
              <a:buChar char=""/>
            </a:pPr>
            <a:r>
              <a:rPr b="0" lang="en-US" sz="1800" strike="noStrike" u="none">
                <a:solidFill>
                  <a:srgbClr val="000000"/>
                </a:solidFill>
                <a:effectLst/>
                <a:uFillTx/>
                <a:latin typeface="Arial"/>
              </a:rPr>
              <a:t>Siklotron </a:t>
            </a:r>
            <a:endParaRPr b="0" lang="en-US" sz="1800" strike="noStrike" u="none">
              <a:solidFill>
                <a:srgbClr val="000000"/>
              </a:solidFill>
              <a:effectLst/>
              <a:uFillTx/>
              <a:latin typeface="Arial"/>
            </a:endParaRPr>
          </a:p>
          <a:p>
            <a:pPr indent="-324000">
              <a:lnSpc>
                <a:spcPct val="100000"/>
              </a:lnSpc>
              <a:buClr>
                <a:srgbClr val="000000"/>
              </a:buClr>
              <a:buFont typeface="Wingdings" charset="2"/>
              <a:buChar char=""/>
            </a:pPr>
            <a:r>
              <a:rPr b="0" lang="en-US" sz="1800" strike="noStrike" u="none">
                <a:solidFill>
                  <a:srgbClr val="000000"/>
                </a:solidFill>
                <a:effectLst/>
                <a:uFillTx/>
                <a:latin typeface="Arial"/>
              </a:rPr>
              <a:t>mikrotron</a:t>
            </a:r>
            <a:endParaRPr b="0" lang="en-US" sz="1800" strike="noStrike" u="none">
              <a:solidFill>
                <a:srgbClr val="000000"/>
              </a:solidFill>
              <a:effectLst/>
              <a:uFillTx/>
              <a:latin typeface="Arial"/>
            </a:endParaRPr>
          </a:p>
        </p:txBody>
      </p:sp>
      <p:sp>
        <p:nvSpPr>
          <p:cNvPr id="64" name="PlaceHolder 3"/>
          <p:cNvSpPr>
            <a:spLocks noGrp="1"/>
          </p:cNvSpPr>
          <p:nvPr>
            <p:ph/>
          </p:nvPr>
        </p:nvSpPr>
        <p:spPr>
          <a:xfrm>
            <a:off x="338040" y="899640"/>
            <a:ext cx="4566960" cy="3599640"/>
          </a:xfrm>
          <a:prstGeom prst="rect">
            <a:avLst/>
          </a:prstGeom>
          <a:noFill/>
          <a:ln w="0">
            <a:noFill/>
          </a:ln>
        </p:spPr>
        <p:txBody>
          <a:bodyPr lIns="0" rIns="0" tIns="0" bIns="0" anchor="t">
            <a:noAutofit/>
          </a:bodyPr>
          <a:p>
            <a:pPr indent="-324000">
              <a:lnSpc>
                <a:spcPct val="100000"/>
              </a:lnSpc>
              <a:buClr>
                <a:srgbClr val="000000"/>
              </a:buClr>
              <a:buFont typeface="Wingdings" charset="2"/>
              <a:buChar char=""/>
            </a:pPr>
            <a:r>
              <a:rPr b="0" lang="en-US" sz="1800" strike="noStrike" u="none">
                <a:solidFill>
                  <a:srgbClr val="000000"/>
                </a:solidFill>
                <a:effectLst/>
                <a:uFillTx/>
                <a:latin typeface="Arial"/>
              </a:rPr>
              <a:t>Zarrachalar tezlatgichlari- bu elektr maydonlari yordamida elektr zaryadiga ega bo’lgan zarrachalarni juda yuqori tezliklargacha tezlashtirish uchun ishlatiladigan qurilmalardir. Magnit maydon esa bu zarrachalarni kerakli traektoriya bo’ylab harakatlantirish uchun qo’llaniladi.</a:t>
            </a:r>
            <a:endParaRPr b="0" lang="en-US" sz="1800" strike="noStrike" u="none">
              <a:solidFill>
                <a:srgbClr val="000000"/>
              </a:solidFill>
              <a:effectLst/>
              <a:uFillTx/>
              <a:latin typeface="Arial"/>
            </a:endParaRPr>
          </a:p>
        </p:txBody>
      </p:sp>
      <p:sp>
        <p:nvSpPr>
          <p:cNvPr id="5" name="PlaceHolder 4"/>
          <p:cNvSpPr>
            <a:spLocks noGrp="1"/>
          </p:cNvSpPr>
          <p:nvPr>
            <p:ph type="sldNum" idx="3"/>
          </p:nvPr>
        </p:nvSpPr>
        <p:spPr/>
        <p:txBody>
          <a:bodyPr/>
          <a:p>
            <a:fld id="{E52A836F-9781-45F3-9F5D-5D2BD850D2B2}" type="slidenum">
              <a:t>10</a:t>
            </a:fld>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 name="PlaceHolder 1"/>
          <p:cNvSpPr>
            <a:spLocks noGrp="1"/>
          </p:cNvSpPr>
          <p:nvPr>
            <p:ph type="title"/>
          </p:nvPr>
        </p:nvSpPr>
        <p:spPr>
          <a:xfrm>
            <a:off x="360000" y="179640"/>
            <a:ext cx="9359640" cy="478440"/>
          </a:xfrm>
          <a:prstGeom prst="rect">
            <a:avLst/>
          </a:prstGeom>
          <a:noFill/>
          <a:ln w="0">
            <a:noFill/>
          </a:ln>
        </p:spPr>
        <p:txBody>
          <a:bodyPr lIns="0" rIns="0" tIns="0" bIns="0" anchor="ctr">
            <a:spAutoFit/>
          </a:bodyPr>
          <a:p>
            <a:pPr indent="0" algn="ctr">
              <a:lnSpc>
                <a:spcPct val="100000"/>
              </a:lnSpc>
              <a:buNone/>
              <a:tabLst>
                <a:tab algn="l" pos="0"/>
              </a:tabLst>
            </a:pPr>
            <a:r>
              <a:rPr b="0" lang="en-US" sz="3300" strike="noStrike" u="none">
                <a:solidFill>
                  <a:srgbClr val="eeeeee"/>
                </a:solidFill>
                <a:effectLst/>
                <a:uFillTx/>
                <a:latin typeface="Arial"/>
              </a:rPr>
              <a:t>Mikrotron</a:t>
            </a:r>
            <a:endParaRPr b="0" lang="en-US" sz="3300" strike="noStrike" u="none">
              <a:solidFill>
                <a:srgbClr val="000000"/>
              </a:solidFill>
              <a:effectLst/>
              <a:uFillTx/>
              <a:latin typeface="Arial"/>
            </a:endParaRPr>
          </a:p>
        </p:txBody>
      </p:sp>
      <p:pic>
        <p:nvPicPr>
          <p:cNvPr id="66" name="" descr=""/>
          <p:cNvPicPr/>
          <p:nvPr/>
        </p:nvPicPr>
        <p:blipFill>
          <a:blip r:embed="rId1"/>
          <a:stretch/>
        </p:blipFill>
        <p:spPr>
          <a:xfrm>
            <a:off x="2605320" y="786600"/>
            <a:ext cx="5301360" cy="4088520"/>
          </a:xfrm>
          <a:prstGeom prst="rect">
            <a:avLst/>
          </a:prstGeom>
          <a:noFill/>
          <a:ln w="0">
            <a:noFill/>
          </a:ln>
        </p:spPr>
      </p:pic>
      <p:sp>
        <p:nvSpPr>
          <p:cNvPr id="3" name="PlaceHolder 2"/>
          <p:cNvSpPr>
            <a:spLocks noGrp="1"/>
          </p:cNvSpPr>
          <p:nvPr>
            <p:ph type="sldNum" idx="3"/>
          </p:nvPr>
        </p:nvSpPr>
        <p:spPr/>
        <p:txBody>
          <a:bodyPr/>
          <a:p>
            <a:fld id="{EBFA16E7-58E5-4FA2-A250-F76204A0A8B1}" type="slidenum">
              <a:t>11</a:t>
            </a:fld>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 name="PlaceHolder 1"/>
          <p:cNvSpPr>
            <a:spLocks noGrp="1"/>
          </p:cNvSpPr>
          <p:nvPr>
            <p:ph type="title"/>
          </p:nvPr>
        </p:nvSpPr>
        <p:spPr>
          <a:xfrm>
            <a:off x="360000" y="179640"/>
            <a:ext cx="9359640" cy="478440"/>
          </a:xfrm>
          <a:prstGeom prst="rect">
            <a:avLst/>
          </a:prstGeom>
          <a:noFill/>
          <a:ln w="0">
            <a:noFill/>
          </a:ln>
        </p:spPr>
        <p:txBody>
          <a:bodyPr lIns="0" rIns="0" tIns="0" bIns="0" anchor="ctr">
            <a:spAutoFit/>
          </a:bodyPr>
          <a:p>
            <a:pPr indent="0" algn="ctr">
              <a:lnSpc>
                <a:spcPct val="100000"/>
              </a:lnSpc>
              <a:buNone/>
              <a:tabLst>
                <a:tab algn="l" pos="0"/>
              </a:tabLst>
            </a:pPr>
            <a:r>
              <a:rPr b="0" lang="en-US" sz="3300" strike="noStrike" u="none">
                <a:solidFill>
                  <a:srgbClr val="eeeeee"/>
                </a:solidFill>
                <a:effectLst/>
                <a:uFillTx/>
                <a:latin typeface="Arial"/>
              </a:rPr>
              <a:t>Siklotron</a:t>
            </a:r>
            <a:endParaRPr b="0" lang="en-US" sz="3300" strike="noStrike" u="none">
              <a:solidFill>
                <a:srgbClr val="000000"/>
              </a:solidFill>
              <a:effectLst/>
              <a:uFillTx/>
              <a:latin typeface="Arial"/>
            </a:endParaRPr>
          </a:p>
        </p:txBody>
      </p:sp>
      <p:pic>
        <p:nvPicPr>
          <p:cNvPr id="68" name="" descr=""/>
          <p:cNvPicPr/>
          <p:nvPr/>
        </p:nvPicPr>
        <p:blipFill>
          <a:blip r:embed="rId1"/>
          <a:stretch/>
        </p:blipFill>
        <p:spPr>
          <a:xfrm>
            <a:off x="2023920" y="999720"/>
            <a:ext cx="6095520" cy="3900240"/>
          </a:xfrm>
          <a:prstGeom prst="rect">
            <a:avLst/>
          </a:prstGeom>
          <a:noFill/>
          <a:ln w="0">
            <a:noFill/>
          </a:ln>
        </p:spPr>
      </p:pic>
      <p:sp>
        <p:nvSpPr>
          <p:cNvPr id="3" name="PlaceHolder 2"/>
          <p:cNvSpPr>
            <a:spLocks noGrp="1"/>
          </p:cNvSpPr>
          <p:nvPr>
            <p:ph type="sldNum" idx="3"/>
          </p:nvPr>
        </p:nvSpPr>
        <p:spPr/>
        <p:txBody>
          <a:bodyPr/>
          <a:p>
            <a:fld id="{983B0758-061E-4F6C-A25B-507BAEAC9B37}" type="slidenum">
              <a:t>12</a:t>
            </a:fld>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 name="PlaceHolder 1"/>
          <p:cNvSpPr>
            <a:spLocks noGrp="1"/>
          </p:cNvSpPr>
          <p:nvPr>
            <p:ph type="title"/>
          </p:nvPr>
        </p:nvSpPr>
        <p:spPr>
          <a:xfrm>
            <a:off x="360000" y="179640"/>
            <a:ext cx="9359640" cy="478440"/>
          </a:xfrm>
          <a:prstGeom prst="rect">
            <a:avLst/>
          </a:prstGeom>
          <a:noFill/>
          <a:ln w="0">
            <a:noFill/>
          </a:ln>
        </p:spPr>
        <p:txBody>
          <a:bodyPr lIns="0" rIns="0" tIns="0" bIns="0" anchor="ctr">
            <a:spAutoFit/>
          </a:bodyPr>
          <a:p>
            <a:pPr indent="0" algn="ctr">
              <a:lnSpc>
                <a:spcPct val="100000"/>
              </a:lnSpc>
              <a:buNone/>
              <a:tabLst>
                <a:tab algn="l" pos="0"/>
              </a:tabLst>
            </a:pPr>
            <a:r>
              <a:rPr b="0" lang="en-US" sz="3300" strike="noStrike" u="none">
                <a:solidFill>
                  <a:srgbClr val="eeeeee"/>
                </a:solidFill>
                <a:effectLst/>
                <a:uFillTx/>
                <a:latin typeface="Arial"/>
              </a:rPr>
              <a:t>Chiziqli tezlatgichlar</a:t>
            </a:r>
            <a:endParaRPr b="0" lang="en-US" sz="3300" strike="noStrike" u="none">
              <a:solidFill>
                <a:srgbClr val="000000"/>
              </a:solidFill>
              <a:effectLst/>
              <a:uFillTx/>
              <a:latin typeface="Arial"/>
            </a:endParaRPr>
          </a:p>
        </p:txBody>
      </p:sp>
      <p:pic>
        <p:nvPicPr>
          <p:cNvPr id="70" name="" descr=""/>
          <p:cNvPicPr/>
          <p:nvPr/>
        </p:nvPicPr>
        <p:blipFill>
          <a:blip r:embed="rId1"/>
          <a:stretch/>
        </p:blipFill>
        <p:spPr>
          <a:xfrm>
            <a:off x="2130480" y="1548720"/>
            <a:ext cx="5882400" cy="2579040"/>
          </a:xfrm>
          <a:prstGeom prst="rect">
            <a:avLst/>
          </a:prstGeom>
          <a:noFill/>
          <a:ln w="0">
            <a:noFill/>
          </a:ln>
        </p:spPr>
      </p:pic>
      <p:sp>
        <p:nvSpPr>
          <p:cNvPr id="3" name="PlaceHolder 2"/>
          <p:cNvSpPr>
            <a:spLocks noGrp="1"/>
          </p:cNvSpPr>
          <p:nvPr>
            <p:ph type="sldNum" idx="3"/>
          </p:nvPr>
        </p:nvSpPr>
        <p:spPr/>
        <p:txBody>
          <a:bodyPr/>
          <a:p>
            <a:fld id="{D6FA39A9-5897-4014-8A62-5BE13510046D}" type="slidenum">
              <a:t>13</a:t>
            </a:fld>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 name="PlaceHolder 1"/>
          <p:cNvSpPr>
            <a:spLocks noGrp="1"/>
          </p:cNvSpPr>
          <p:nvPr>
            <p:ph type="title"/>
          </p:nvPr>
        </p:nvSpPr>
        <p:spPr>
          <a:xfrm>
            <a:off x="360000" y="179640"/>
            <a:ext cx="9359640" cy="478440"/>
          </a:xfrm>
          <a:prstGeom prst="rect">
            <a:avLst/>
          </a:prstGeom>
          <a:noFill/>
          <a:ln w="0">
            <a:noFill/>
          </a:ln>
        </p:spPr>
        <p:txBody>
          <a:bodyPr lIns="0" rIns="0" tIns="0" bIns="0" anchor="ctr">
            <a:spAutoFit/>
          </a:bodyPr>
          <a:p>
            <a:pPr indent="0" algn="ctr">
              <a:lnSpc>
                <a:spcPct val="100000"/>
              </a:lnSpc>
              <a:buNone/>
              <a:tabLst>
                <a:tab algn="l" pos="0"/>
              </a:tabLst>
            </a:pPr>
            <a:r>
              <a:rPr b="0" lang="en-US" sz="3300" strike="noStrike" u="none">
                <a:solidFill>
                  <a:srgbClr val="eeeeee"/>
                </a:solidFill>
                <a:effectLst/>
                <a:uFillTx/>
                <a:latin typeface="Arial"/>
              </a:rPr>
              <a:t>Tezlatgichlarda radionuklidlarni olish</a:t>
            </a:r>
            <a:endParaRPr b="0" lang="en-US" sz="3300" strike="noStrike" u="none">
              <a:solidFill>
                <a:srgbClr val="000000"/>
              </a:solidFill>
              <a:effectLst/>
              <a:uFillTx/>
              <a:latin typeface="Arial"/>
            </a:endParaRPr>
          </a:p>
        </p:txBody>
      </p:sp>
      <p:sp>
        <p:nvSpPr>
          <p:cNvPr id="72" name="PlaceHolder 2"/>
          <p:cNvSpPr>
            <a:spLocks noGrp="1"/>
          </p:cNvSpPr>
          <p:nvPr>
            <p:ph/>
          </p:nvPr>
        </p:nvSpPr>
        <p:spPr>
          <a:xfrm>
            <a:off x="588960" y="1031040"/>
            <a:ext cx="4566960" cy="3599640"/>
          </a:xfrm>
          <a:prstGeom prst="rect">
            <a:avLst/>
          </a:prstGeom>
          <a:noFill/>
          <a:ln w="0">
            <a:noFill/>
          </a:ln>
        </p:spPr>
        <p:txBody>
          <a:bodyPr lIns="0" rIns="0" tIns="0" bIns="0" anchor="t">
            <a:noAutofit/>
          </a:bodyPr>
          <a:p>
            <a:pPr indent="-324000">
              <a:lnSpc>
                <a:spcPct val="100000"/>
              </a:lnSpc>
              <a:buClr>
                <a:srgbClr val="000000"/>
              </a:buClr>
              <a:buFont typeface="Wingdings" charset="2"/>
              <a:buChar char=""/>
            </a:pPr>
            <a:r>
              <a:rPr b="0" lang="en-US" sz="1800" strike="noStrike" u="none">
                <a:solidFill>
                  <a:srgbClr val="000000"/>
                </a:solidFill>
                <a:effectLst/>
                <a:uFillTx/>
                <a:latin typeface="Arial"/>
              </a:rPr>
              <a:t>Zarrachalarni tezlashtirish</a:t>
            </a:r>
            <a:endParaRPr b="0" lang="en-US" sz="1800" strike="noStrike" u="none">
              <a:solidFill>
                <a:srgbClr val="000000"/>
              </a:solidFill>
              <a:effectLst/>
              <a:uFillTx/>
              <a:latin typeface="Arial"/>
            </a:endParaRPr>
          </a:p>
          <a:p>
            <a:pPr indent="-324000">
              <a:lnSpc>
                <a:spcPct val="100000"/>
              </a:lnSpc>
              <a:buClr>
                <a:srgbClr val="000000"/>
              </a:buClr>
              <a:buFont typeface="Wingdings" charset="2"/>
              <a:buChar char=""/>
            </a:pPr>
            <a:r>
              <a:rPr b="0" lang="en-US" sz="1800" strike="noStrike" u="none">
                <a:solidFill>
                  <a:srgbClr val="000000"/>
                </a:solidFill>
                <a:effectLst/>
                <a:uFillTx/>
                <a:latin typeface="Arial"/>
              </a:rPr>
              <a:t>Nishonni nurlantirish</a:t>
            </a:r>
            <a:endParaRPr b="0" lang="en-US" sz="1800" strike="noStrike" u="none">
              <a:solidFill>
                <a:srgbClr val="000000"/>
              </a:solidFill>
              <a:effectLst/>
              <a:uFillTx/>
              <a:latin typeface="Arial"/>
            </a:endParaRPr>
          </a:p>
          <a:p>
            <a:pPr indent="-324000">
              <a:lnSpc>
                <a:spcPct val="100000"/>
              </a:lnSpc>
              <a:buClr>
                <a:srgbClr val="000000"/>
              </a:buClr>
              <a:buFont typeface="Wingdings" charset="2"/>
              <a:buChar char=""/>
            </a:pPr>
            <a:r>
              <a:rPr b="0" lang="en-US" sz="1800" strike="noStrike" u="none">
                <a:solidFill>
                  <a:srgbClr val="000000"/>
                </a:solidFill>
                <a:effectLst/>
                <a:uFillTx/>
                <a:latin typeface="Arial"/>
              </a:rPr>
              <a:t>Yadro reaksiyalari</a:t>
            </a:r>
            <a:endParaRPr b="0" lang="en-US" sz="1800" strike="noStrike" u="none">
              <a:solidFill>
                <a:srgbClr val="000000"/>
              </a:solidFill>
              <a:effectLst/>
              <a:uFillTx/>
              <a:latin typeface="Arial"/>
            </a:endParaRPr>
          </a:p>
          <a:p>
            <a:pPr indent="-324000">
              <a:lnSpc>
                <a:spcPct val="100000"/>
              </a:lnSpc>
              <a:buClr>
                <a:srgbClr val="000000"/>
              </a:buClr>
              <a:buFont typeface="Wingdings" charset="2"/>
              <a:buChar char=""/>
            </a:pPr>
            <a:r>
              <a:rPr b="0" lang="en-US" sz="1800" strike="noStrike" u="none">
                <a:solidFill>
                  <a:srgbClr val="000000"/>
                </a:solidFill>
                <a:effectLst/>
                <a:uFillTx/>
                <a:latin typeface="Arial"/>
              </a:rPr>
              <a:t>Radionuklid ishlab chiqilishi</a:t>
            </a:r>
            <a:endParaRPr b="0" lang="en-US" sz="1800" strike="noStrike" u="none">
              <a:solidFill>
                <a:srgbClr val="000000"/>
              </a:solidFill>
              <a:effectLst/>
              <a:uFillTx/>
              <a:latin typeface="Arial"/>
            </a:endParaRPr>
          </a:p>
        </p:txBody>
      </p:sp>
      <p:pic>
        <p:nvPicPr>
          <p:cNvPr id="73" name="" descr=""/>
          <p:cNvPicPr/>
          <p:nvPr/>
        </p:nvPicPr>
        <p:blipFill>
          <a:blip r:embed="rId1"/>
          <a:stretch/>
        </p:blipFill>
        <p:spPr>
          <a:xfrm>
            <a:off x="5036040" y="1560960"/>
            <a:ext cx="3809520" cy="2285640"/>
          </a:xfrm>
          <a:prstGeom prst="rect">
            <a:avLst/>
          </a:prstGeom>
          <a:noFill/>
          <a:ln w="0">
            <a:noFill/>
          </a:ln>
        </p:spPr>
      </p:pic>
      <p:sp>
        <p:nvSpPr>
          <p:cNvPr id="4" name="PlaceHolder 3"/>
          <p:cNvSpPr>
            <a:spLocks noGrp="1"/>
          </p:cNvSpPr>
          <p:nvPr>
            <p:ph type="sldNum" idx="3"/>
          </p:nvPr>
        </p:nvSpPr>
        <p:spPr/>
        <p:txBody>
          <a:bodyPr/>
          <a:p>
            <a:fld id="{9AA8410D-85EE-4B03-8973-0773F1A75443}" type="slidenum">
              <a:t>14</a:t>
            </a:fld>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 name="PlaceHolder 1"/>
          <p:cNvSpPr>
            <a:spLocks noGrp="1"/>
          </p:cNvSpPr>
          <p:nvPr>
            <p:ph type="title"/>
          </p:nvPr>
        </p:nvSpPr>
        <p:spPr>
          <a:xfrm>
            <a:off x="360000" y="-49320"/>
            <a:ext cx="9359640" cy="936720"/>
          </a:xfrm>
          <a:prstGeom prst="rect">
            <a:avLst/>
          </a:prstGeom>
          <a:noFill/>
          <a:ln w="0">
            <a:noFill/>
          </a:ln>
        </p:spPr>
        <p:txBody>
          <a:bodyPr lIns="0" rIns="0" tIns="0" bIns="0" anchor="ctr">
            <a:spAutoFit/>
          </a:bodyPr>
          <a:p>
            <a:pPr indent="0" algn="ctr">
              <a:lnSpc>
                <a:spcPct val="100000"/>
              </a:lnSpc>
              <a:buNone/>
              <a:tabLst>
                <a:tab algn="l" pos="0"/>
              </a:tabLst>
            </a:pPr>
            <a:r>
              <a:rPr b="0" lang="en-US" sz="2800" strike="noStrike" u="none">
                <a:solidFill>
                  <a:srgbClr val="000000"/>
                </a:solidFill>
                <a:effectLst/>
                <a:uFillTx/>
                <a:latin typeface="Arial"/>
              </a:rPr>
              <a:t>Tibbiyotda tezlatgichlarda olingan radionuklidlardan nega foydalanamiz?</a:t>
            </a:r>
            <a:endParaRPr b="0" lang="en-US" sz="2800" strike="noStrike" u="none">
              <a:solidFill>
                <a:srgbClr val="000000"/>
              </a:solidFill>
              <a:effectLst/>
              <a:uFillTx/>
              <a:latin typeface="Arial"/>
            </a:endParaRPr>
          </a:p>
        </p:txBody>
      </p:sp>
      <p:sp>
        <p:nvSpPr>
          <p:cNvPr id="75" name="PlaceHolder 2"/>
          <p:cNvSpPr>
            <a:spLocks noGrp="1"/>
          </p:cNvSpPr>
          <p:nvPr>
            <p:ph/>
          </p:nvPr>
        </p:nvSpPr>
        <p:spPr>
          <a:xfrm>
            <a:off x="1181880" y="1080000"/>
            <a:ext cx="7749000" cy="3599640"/>
          </a:xfrm>
          <a:prstGeom prst="rect">
            <a:avLst/>
          </a:prstGeom>
          <a:noFill/>
          <a:ln w="0">
            <a:noFill/>
          </a:ln>
        </p:spPr>
        <p:txBody>
          <a:bodyPr lIns="0" rIns="0" tIns="0" bIns="0" anchor="t">
            <a:noAutofit/>
          </a:bodyPr>
          <a:p>
            <a:pPr indent="-324000">
              <a:lnSpc>
                <a:spcPct val="100000"/>
              </a:lnSpc>
              <a:buClr>
                <a:srgbClr val="000000"/>
              </a:buClr>
              <a:buFont typeface="Wingdings" charset="2"/>
              <a:buChar char=""/>
            </a:pPr>
            <a:r>
              <a:rPr b="0" lang="en-US" sz="1800" strike="noStrike" u="none">
                <a:solidFill>
                  <a:srgbClr val="000000"/>
                </a:solidFill>
                <a:effectLst/>
                <a:uFillTx/>
                <a:latin typeface="Arial"/>
              </a:rPr>
              <a:t>Bunday radionuklidlar ko’pincha tibbiy diagnostika va davolashda ideal noyob xususiyatga ega. Yarim parchalanish davri kam bo’lsa bemor radiatsiyaga uchrashi minimallashadi. PET va SPECT orqali o’smalarni erta aniqlash va davolash mumkin.Tezlatgichlar radioaktiv bo’lmagan izotoplarni ishlatib radionuklidlarni hosil qiladi.</a:t>
            </a:r>
            <a:endParaRPr b="0" lang="en-US" sz="1800" strike="noStrike" u="none">
              <a:solidFill>
                <a:srgbClr val="000000"/>
              </a:solidFill>
              <a:effectLst/>
              <a:uFillTx/>
              <a:latin typeface="Arial"/>
            </a:endParaRPr>
          </a:p>
        </p:txBody>
      </p:sp>
      <p:sp>
        <p:nvSpPr>
          <p:cNvPr id="4" name="PlaceHolder 3"/>
          <p:cNvSpPr>
            <a:spLocks noGrp="1"/>
          </p:cNvSpPr>
          <p:nvPr>
            <p:ph type="sldNum" idx="3"/>
          </p:nvPr>
        </p:nvSpPr>
        <p:spPr/>
        <p:txBody>
          <a:bodyPr/>
          <a:p>
            <a:fld id="{B6F71325-5226-47DC-9BC3-782EC5CE3F59}" type="slidenum">
              <a:t>15</a:t>
            </a:fld>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 name="PlaceHolder 1"/>
          <p:cNvSpPr>
            <a:spLocks noGrp="1"/>
          </p:cNvSpPr>
          <p:nvPr>
            <p:ph type="title"/>
          </p:nvPr>
        </p:nvSpPr>
        <p:spPr>
          <a:xfrm>
            <a:off x="360000" y="106200"/>
            <a:ext cx="9359640" cy="625320"/>
          </a:xfrm>
          <a:prstGeom prst="rect">
            <a:avLst/>
          </a:prstGeom>
          <a:noFill/>
          <a:ln w="0">
            <a:noFill/>
          </a:ln>
        </p:spPr>
        <p:txBody>
          <a:bodyPr lIns="0" rIns="0" tIns="0" bIns="0" anchor="ctr">
            <a:spAutoFit/>
          </a:bodyPr>
          <a:p>
            <a:pPr indent="0" algn="ctr">
              <a:buNone/>
            </a:pPr>
            <a:r>
              <a:rPr b="0" lang="en-US" sz="4400" strike="noStrike" u="none">
                <a:solidFill>
                  <a:srgbClr val="000000"/>
                </a:solidFill>
                <a:effectLst/>
                <a:uFillTx/>
                <a:latin typeface="Arial"/>
              </a:rPr>
              <a:t>Xulosa</a:t>
            </a:r>
            <a:endParaRPr b="0" lang="en-US" sz="4400" strike="noStrike" u="none">
              <a:solidFill>
                <a:srgbClr val="000000"/>
              </a:solidFill>
              <a:effectLst/>
              <a:uFillTx/>
              <a:latin typeface="Arial"/>
            </a:endParaRPr>
          </a:p>
        </p:txBody>
      </p:sp>
      <p:sp>
        <p:nvSpPr>
          <p:cNvPr id="77" name="PlaceHolder 2"/>
          <p:cNvSpPr>
            <a:spLocks noGrp="1"/>
          </p:cNvSpPr>
          <p:nvPr>
            <p:ph type="subTitle"/>
          </p:nvPr>
        </p:nvSpPr>
        <p:spPr>
          <a:xfrm>
            <a:off x="360000" y="1079280"/>
            <a:ext cx="9359640" cy="3599640"/>
          </a:xfrm>
          <a:prstGeom prst="rect">
            <a:avLst/>
          </a:prstGeom>
          <a:noFill/>
          <a:ln w="0">
            <a:noFill/>
          </a:ln>
        </p:spPr>
        <p:txBody>
          <a:bodyPr lIns="0" rIns="0" tIns="0" bIns="0" anchor="ctr">
            <a:spAutoFit/>
          </a:bodyPr>
          <a:p>
            <a:pPr indent="0" algn="just">
              <a:buNone/>
            </a:pPr>
            <a:endParaRPr b="0" lang="en-US" sz="2000" strike="noStrike" u="none">
              <a:solidFill>
                <a:srgbClr val="000000"/>
              </a:solidFill>
              <a:effectLst/>
              <a:uFillTx/>
              <a:latin typeface="Arial"/>
            </a:endParaRPr>
          </a:p>
          <a:p>
            <a:pPr indent="0" algn="just">
              <a:buNone/>
            </a:pPr>
            <a:r>
              <a:rPr b="0" lang="en-US" sz="2000" strike="noStrike" u="none">
                <a:solidFill>
                  <a:srgbClr val="000000"/>
                </a:solidFill>
                <a:effectLst/>
                <a:uFillTx/>
                <a:latin typeface="Arial"/>
              </a:rPr>
              <a:t>Tibbiyotda diagnostika va davolash maqsadlarida qo'llaniladigan radionuklidlarni olish uchun elektron tezlatgichlar muhim manba hisoblanadi. Elektron tezlatgichlar, xususan chiziqli tezlatkichlar va mikrotronlar, yuqori energiyali elektronlar nurini hosil qilib, nishon materiallari bilan o'zaro ta'sirlashish orqali turli xil radionuklidlarni ishlab chiqarish uchun ishlatiladi.</a:t>
            </a:r>
            <a:endParaRPr b="0" lang="en-US" sz="2000" strike="noStrike" u="none">
              <a:solidFill>
                <a:srgbClr val="000000"/>
              </a:solidFill>
              <a:effectLst/>
              <a:uFillTx/>
              <a:latin typeface="Arial"/>
            </a:endParaRPr>
          </a:p>
          <a:p>
            <a:pPr indent="0" algn="just">
              <a:buNone/>
            </a:pPr>
            <a:r>
              <a:rPr b="0" lang="en-US" sz="2000" strike="noStrike" u="none">
                <a:solidFill>
                  <a:srgbClr val="000000"/>
                </a:solidFill>
                <a:effectLst/>
                <a:uFillTx/>
                <a:latin typeface="Arial"/>
              </a:rPr>
              <a:t>Elektronlar bilan bombardimon qilish orqali sodir bo'ladigan yadro reaksiyalari orqali protonlar yoki boshqa zarrachalarni chiqarib yuborish yo'li bilan kerakli radionuklidlar hosil bo'ladi. Ishlab chiqarilgan radionuklidlarning turi va miqdori elektronlarning energiyasi, nur oqimi va nishon materialining xususiyatlariga bog'liq.</a:t>
            </a:r>
            <a:endParaRPr b="0" lang="en-US" sz="2000" strike="noStrike" u="none">
              <a:solidFill>
                <a:srgbClr val="000000"/>
              </a:solidFill>
              <a:effectLst/>
              <a:uFillTx/>
              <a:latin typeface="Arial"/>
            </a:endParaRPr>
          </a:p>
          <a:p>
            <a:pPr indent="0" algn="ctr">
              <a:buNone/>
            </a:pPr>
            <a:endParaRPr b="0" lang="en-US" sz="2000" strike="noStrike" u="none">
              <a:solidFill>
                <a:srgbClr val="000000"/>
              </a:solidFill>
              <a:effectLst/>
              <a:uFillTx/>
              <a:latin typeface="Arial"/>
            </a:endParaRPr>
          </a:p>
        </p:txBody>
      </p:sp>
      <p:sp>
        <p:nvSpPr>
          <p:cNvPr id="4" name="PlaceHolder 3"/>
          <p:cNvSpPr>
            <a:spLocks noGrp="1"/>
          </p:cNvSpPr>
          <p:nvPr>
            <p:ph type="sldNum" idx="3"/>
          </p:nvPr>
        </p:nvSpPr>
        <p:spPr/>
        <p:txBody>
          <a:bodyPr/>
          <a:p>
            <a:fld id="{D3F444DB-604F-46D5-B5AA-BCE3D35E3B53}" type="slidenum">
              <a:t>16</a:t>
            </a:fld>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 name="PlaceHolder 1"/>
          <p:cNvSpPr>
            <a:spLocks noGrp="1"/>
          </p:cNvSpPr>
          <p:nvPr>
            <p:ph type="title"/>
          </p:nvPr>
        </p:nvSpPr>
        <p:spPr>
          <a:xfrm>
            <a:off x="360000" y="179640"/>
            <a:ext cx="9359640" cy="478440"/>
          </a:xfrm>
          <a:prstGeom prst="rect">
            <a:avLst/>
          </a:prstGeom>
          <a:noFill/>
          <a:ln w="0">
            <a:noFill/>
          </a:ln>
        </p:spPr>
        <p:txBody>
          <a:bodyPr lIns="0" rIns="0" tIns="0" bIns="0" anchor="ctr">
            <a:spAutoFit/>
          </a:bodyPr>
          <a:p>
            <a:pPr indent="0" algn="ctr">
              <a:lnSpc>
                <a:spcPct val="100000"/>
              </a:lnSpc>
              <a:buNone/>
              <a:tabLst>
                <a:tab algn="l" pos="0"/>
              </a:tabLst>
            </a:pPr>
            <a:r>
              <a:rPr b="0" lang="en-US" sz="3300" strike="noStrike" u="none">
                <a:solidFill>
                  <a:srgbClr val="eeeeee"/>
                </a:solidFill>
                <a:effectLst/>
                <a:uFillTx/>
                <a:latin typeface="Arial"/>
              </a:rPr>
              <a:t>Foydalanilgan adabiyotlar</a:t>
            </a:r>
            <a:endParaRPr b="0" lang="en-US" sz="3300" strike="noStrike" u="none">
              <a:solidFill>
                <a:srgbClr val="000000"/>
              </a:solidFill>
              <a:effectLst/>
              <a:uFillTx/>
              <a:latin typeface="Arial"/>
            </a:endParaRPr>
          </a:p>
        </p:txBody>
      </p:sp>
      <p:sp>
        <p:nvSpPr>
          <p:cNvPr id="79" name="PlaceHolder 2"/>
          <p:cNvSpPr>
            <a:spLocks noGrp="1"/>
          </p:cNvSpPr>
          <p:nvPr>
            <p:ph/>
          </p:nvPr>
        </p:nvSpPr>
        <p:spPr>
          <a:xfrm>
            <a:off x="417600" y="1674360"/>
            <a:ext cx="9513360" cy="1716480"/>
          </a:xfrm>
          <a:prstGeom prst="rect">
            <a:avLst/>
          </a:prstGeom>
          <a:noFill/>
          <a:ln w="0">
            <a:noFill/>
          </a:ln>
        </p:spPr>
        <p:txBody>
          <a:bodyPr lIns="0" rIns="0" tIns="0" bIns="0" anchor="t">
            <a:noAutofit/>
          </a:bodyPr>
          <a:p>
            <a:pPr marL="432000" indent="0">
              <a:spcBef>
                <a:spcPts val="1417"/>
              </a:spcBef>
              <a:buNone/>
            </a:pPr>
            <a:r>
              <a:rPr b="0" lang="en-US" sz="2000" strike="noStrike" u="none">
                <a:solidFill>
                  <a:srgbClr val="000000"/>
                </a:solidFill>
                <a:effectLst/>
                <a:uFillTx/>
                <a:latin typeface="Arial"/>
                <a:hlinkClick r:id="rId1"/>
              </a:rPr>
              <a:t>https://www.ansto.gov.au/sites/default/files/2020-06/Radionuclides%20in%20Medicine%20Student%20Worksheet%2019-06-2020%20numbers%20deleted.docx</a:t>
            </a:r>
            <a:endParaRPr b="0" lang="en-US" sz="2000" strike="noStrike" u="none">
              <a:solidFill>
                <a:srgbClr val="000000"/>
              </a:solidFill>
              <a:effectLst/>
              <a:uFillTx/>
              <a:latin typeface="Arial"/>
            </a:endParaRPr>
          </a:p>
          <a:p>
            <a:pPr indent="0">
              <a:spcBef>
                <a:spcPts val="1417"/>
              </a:spcBef>
              <a:buNone/>
            </a:pPr>
            <a:endParaRPr b="0" lang="en-US" sz="2000" strike="noStrike" u="none">
              <a:solidFill>
                <a:srgbClr val="000000"/>
              </a:solidFill>
              <a:effectLst/>
              <a:uFillTx/>
              <a:latin typeface="Arial"/>
            </a:endParaRPr>
          </a:p>
        </p:txBody>
      </p:sp>
      <p:sp>
        <p:nvSpPr>
          <p:cNvPr id="80" name="PlaceHolder 3"/>
          <p:cNvSpPr>
            <a:spLocks noGrp="1"/>
          </p:cNvSpPr>
          <p:nvPr>
            <p:ph/>
          </p:nvPr>
        </p:nvSpPr>
        <p:spPr>
          <a:xfrm>
            <a:off x="649080" y="907920"/>
            <a:ext cx="9109080" cy="1050480"/>
          </a:xfrm>
          <a:prstGeom prst="rect">
            <a:avLst/>
          </a:prstGeom>
          <a:noFill/>
          <a:ln w="0">
            <a:noFill/>
          </a:ln>
        </p:spPr>
        <p:txBody>
          <a:bodyPr lIns="0" rIns="0" tIns="0" bIns="0" anchor="t">
            <a:noAutofit/>
          </a:bodyPr>
          <a:p>
            <a:pPr indent="0">
              <a:lnSpc>
                <a:spcPct val="100000"/>
              </a:lnSpc>
              <a:buNone/>
            </a:pPr>
            <a:r>
              <a:rPr b="0" lang="en-US" sz="1800" strike="noStrike" u="none">
                <a:solidFill>
                  <a:srgbClr val="000000"/>
                </a:solidFill>
                <a:effectLst/>
                <a:uFillTx/>
                <a:latin typeface="Arial"/>
                <a:hlinkClick r:id="rId2"/>
              </a:rPr>
              <a:t>https://en.m.wikipedia.org/wiki/Radionuclide</a:t>
            </a:r>
            <a:endParaRPr b="0" lang="en-US" sz="1800" strike="noStrike" u="none">
              <a:solidFill>
                <a:srgbClr val="000000"/>
              </a:solidFill>
              <a:effectLst/>
              <a:uFillTx/>
              <a:latin typeface="Arial"/>
            </a:endParaRPr>
          </a:p>
          <a:p>
            <a:pPr indent="-324000">
              <a:lnSpc>
                <a:spcPct val="100000"/>
              </a:lnSpc>
              <a:buClr>
                <a:srgbClr val="000000"/>
              </a:buClr>
              <a:buFont typeface="Wingdings" charset="2"/>
              <a:buChar char=""/>
            </a:pPr>
            <a:r>
              <a:rPr b="0" lang="en-US" sz="1800" strike="noStrike" u="none">
                <a:solidFill>
                  <a:srgbClr val="000000"/>
                </a:solidFill>
                <a:effectLst/>
                <a:uFillTx/>
                <a:latin typeface="Arial"/>
                <a:hlinkClick r:id="rId3"/>
              </a:rPr>
              <a:t>https://www.sciencedirect.com/science/article/abs/pii/S1569486009016015</a:t>
            </a:r>
            <a:endParaRPr b="0" lang="en-US" sz="1800" strike="noStrike" u="none">
              <a:solidFill>
                <a:srgbClr val="000000"/>
              </a:solidFill>
              <a:effectLst/>
              <a:uFillTx/>
              <a:latin typeface="Arial"/>
            </a:endParaRPr>
          </a:p>
        </p:txBody>
      </p:sp>
      <p:sp>
        <p:nvSpPr>
          <p:cNvPr id="81" name="PlaceHolder 4"/>
          <p:cNvSpPr>
            <a:spLocks noGrp="1"/>
          </p:cNvSpPr>
          <p:nvPr>
            <p:ph/>
          </p:nvPr>
        </p:nvSpPr>
        <p:spPr>
          <a:xfrm>
            <a:off x="649080" y="1469160"/>
            <a:ext cx="8505360" cy="489240"/>
          </a:xfrm>
          <a:prstGeom prst="rect">
            <a:avLst/>
          </a:prstGeom>
          <a:noFill/>
          <a:ln w="0">
            <a:noFill/>
          </a:ln>
        </p:spPr>
        <p:txBody>
          <a:bodyPr lIns="0" rIns="0" tIns="0" bIns="0" anchor="t">
            <a:noAutofit/>
          </a:bodyPr>
          <a:p>
            <a:pPr indent="-324000">
              <a:lnSpc>
                <a:spcPct val="100000"/>
              </a:lnSpc>
              <a:buClr>
                <a:srgbClr val="000000"/>
              </a:buClr>
              <a:buFont typeface="Wingdings" charset="2"/>
              <a:buChar char=""/>
            </a:pPr>
            <a:r>
              <a:rPr b="0" lang="en-US" sz="1800" strike="noStrike" u="none">
                <a:solidFill>
                  <a:srgbClr val="000000"/>
                </a:solidFill>
                <a:effectLst/>
                <a:uFillTx/>
                <a:latin typeface="Arial"/>
                <a:hlinkClick r:id="rId4"/>
              </a:rPr>
              <a:t>https://www.ncbi.nlm.nih.gov/books/NBK230654/</a:t>
            </a:r>
            <a:endParaRPr b="0" lang="en-US" sz="1800" strike="noStrike" u="none">
              <a:solidFill>
                <a:srgbClr val="000000"/>
              </a:solidFill>
              <a:effectLst/>
              <a:uFillTx/>
              <a:latin typeface="Arial"/>
            </a:endParaRPr>
          </a:p>
          <a:p>
            <a:pPr indent="0">
              <a:lnSpc>
                <a:spcPct val="100000"/>
              </a:lnSpc>
              <a:buNone/>
            </a:pPr>
            <a:endParaRPr b="0" lang="en-US" sz="1800" strike="noStrike" u="none">
              <a:solidFill>
                <a:srgbClr val="000000"/>
              </a:solidFill>
              <a:effectLst/>
              <a:uFillTx/>
              <a:latin typeface="Arial"/>
            </a:endParaRPr>
          </a:p>
        </p:txBody>
      </p:sp>
      <p:sp>
        <p:nvSpPr>
          <p:cNvPr id="82" name=""/>
          <p:cNvSpPr txBox="1"/>
          <p:nvPr/>
        </p:nvSpPr>
        <p:spPr>
          <a:xfrm>
            <a:off x="710280" y="2251800"/>
            <a:ext cx="8876520" cy="602280"/>
          </a:xfrm>
          <a:prstGeom prst="rect">
            <a:avLst/>
          </a:prstGeom>
          <a:noFill/>
          <a:ln w="0">
            <a:noFill/>
          </a:ln>
        </p:spPr>
        <p:txBody>
          <a:bodyPr lIns="90000" rIns="90000" tIns="45000" bIns="45000" anchor="t">
            <a:spAutoFit/>
          </a:bodyPr>
          <a:p>
            <a:r>
              <a:rPr b="0" lang="en-US" sz="1800" strike="noStrike" u="none" cap="small">
                <a:solidFill>
                  <a:srgbClr val="000000"/>
                </a:solidFill>
                <a:effectLst/>
                <a:uFillTx/>
                <a:latin typeface="Arial"/>
                <a:hlinkClick r:id="rId5"/>
              </a:rPr>
              <a:t>https://lss.fnal.gov/archive/2007/pub/fermilab-pub-07-201-esh.pdf</a:t>
            </a:r>
            <a:endParaRPr b="0" lang="en-US" sz="1800" strike="noStrike" u="none" cap="small">
              <a:solidFill>
                <a:srgbClr val="000000"/>
              </a:solidFill>
              <a:effectLst/>
              <a:uFillTx/>
              <a:latin typeface="Arial"/>
            </a:endParaRPr>
          </a:p>
          <a:p>
            <a:endParaRPr b="0" lang="en-US" sz="1800" strike="noStrike" u="none" cap="small">
              <a:solidFill>
                <a:srgbClr val="000000"/>
              </a:solidFill>
              <a:effectLst/>
              <a:uFillTx/>
              <a:latin typeface="Arial"/>
            </a:endParaRPr>
          </a:p>
        </p:txBody>
      </p:sp>
      <p:sp>
        <p:nvSpPr>
          <p:cNvPr id="6" name="PlaceHolder 5"/>
          <p:cNvSpPr>
            <a:spLocks noGrp="1"/>
          </p:cNvSpPr>
          <p:nvPr>
            <p:ph type="sldNum" idx="3"/>
          </p:nvPr>
        </p:nvSpPr>
        <p:spPr/>
        <p:txBody>
          <a:bodyPr/>
          <a:p>
            <a:fld id="{BFBC8851-AD3C-4732-BD12-B166AF96FBA3}" type="slidenum">
              <a:t>17</a:t>
            </a:fld>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 name="PlaceHolder 1"/>
          <p:cNvSpPr>
            <a:spLocks noGrp="1"/>
          </p:cNvSpPr>
          <p:nvPr>
            <p:ph type="title"/>
          </p:nvPr>
        </p:nvSpPr>
        <p:spPr>
          <a:xfrm>
            <a:off x="641880" y="1536120"/>
            <a:ext cx="8999640" cy="3627720"/>
          </a:xfrm>
          <a:prstGeom prst="rect">
            <a:avLst/>
          </a:prstGeom>
          <a:noFill/>
          <a:ln w="0">
            <a:noFill/>
          </a:ln>
        </p:spPr>
        <p:txBody>
          <a:bodyPr lIns="0" rIns="0" tIns="0" bIns="0" anchor="ctr">
            <a:spAutoFit/>
          </a:bodyPr>
          <a:p>
            <a:pPr indent="0" algn="ctr">
              <a:lnSpc>
                <a:spcPct val="100000"/>
              </a:lnSpc>
              <a:buNone/>
              <a:tabLst>
                <a:tab algn="l" pos="0"/>
              </a:tabLst>
            </a:pPr>
            <a:r>
              <a:rPr b="0" lang="en-US" sz="3300" strike="noStrike" u="none">
                <a:solidFill>
                  <a:srgbClr val="dd4100"/>
                </a:solidFill>
                <a:effectLst/>
                <a:uFillTx/>
                <a:latin typeface="Arial"/>
              </a:rPr>
              <a:t>Mavzu: Tibbiyotda qo’llaniladigan radionuklidlarni elektron tezlatgichlarda olish</a:t>
            </a:r>
            <a:br>
              <a:rPr sz="3300"/>
            </a:br>
            <a:br>
              <a:rPr sz="3300"/>
            </a:br>
            <a:br>
              <a:rPr sz="3300"/>
            </a:br>
            <a:br>
              <a:rPr sz="3300"/>
            </a:br>
            <a:br>
              <a:rPr sz="3300"/>
            </a:br>
            <a:br>
              <a:rPr sz="2000"/>
            </a:br>
            <a:endParaRPr b="0" lang="en-US" sz="33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 name="PlaceHolder 1"/>
          <p:cNvSpPr>
            <a:spLocks noGrp="1"/>
          </p:cNvSpPr>
          <p:nvPr>
            <p:ph type="title"/>
          </p:nvPr>
        </p:nvSpPr>
        <p:spPr>
          <a:xfrm>
            <a:off x="0" y="1619640"/>
            <a:ext cx="8999640" cy="1080360"/>
          </a:xfrm>
          <a:prstGeom prst="rect">
            <a:avLst/>
          </a:prstGeom>
          <a:noFill/>
          <a:ln w="0">
            <a:noFill/>
          </a:ln>
        </p:spPr>
        <p:txBody>
          <a:bodyPr lIns="0" rIns="0" tIns="0" bIns="0" anchor="ctr">
            <a:spAutoFit/>
          </a:bodyPr>
          <a:p>
            <a:pPr indent="0" algn="ctr">
              <a:lnSpc>
                <a:spcPct val="100000"/>
              </a:lnSpc>
              <a:buNone/>
              <a:tabLst>
                <a:tab algn="l" pos="0"/>
              </a:tabLst>
            </a:pPr>
            <a:r>
              <a:rPr b="0" lang="en-US" sz="3300" strike="noStrike" u="none">
                <a:solidFill>
                  <a:srgbClr val="dd4100"/>
                </a:solidFill>
                <a:effectLst/>
                <a:uFillTx/>
                <a:latin typeface="Arial"/>
              </a:rPr>
              <a:t>Reja:</a:t>
            </a:r>
            <a:endParaRPr b="0" lang="en-US" sz="3300" strike="noStrike" u="none">
              <a:solidFill>
                <a:srgbClr val="000000"/>
              </a:solidFill>
              <a:effectLst/>
              <a:uFillTx/>
              <a:latin typeface="Arial"/>
            </a:endParaRPr>
          </a:p>
        </p:txBody>
      </p:sp>
      <p:sp>
        <p:nvSpPr>
          <p:cNvPr id="45" name="PlaceHolder 2"/>
          <p:cNvSpPr>
            <a:spLocks noGrp="1"/>
          </p:cNvSpPr>
          <p:nvPr>
            <p:ph type="subTitle"/>
          </p:nvPr>
        </p:nvSpPr>
        <p:spPr>
          <a:xfrm>
            <a:off x="360000" y="2879640"/>
            <a:ext cx="9359640" cy="1620360"/>
          </a:xfrm>
          <a:prstGeom prst="rect">
            <a:avLst/>
          </a:prstGeom>
          <a:noFill/>
          <a:ln w="0">
            <a:noFill/>
          </a:ln>
        </p:spPr>
        <p:txBody>
          <a:bodyPr lIns="0" rIns="0" tIns="0" bIns="0" anchor="ctr">
            <a:spAutoFit/>
          </a:bodyPr>
          <a:p>
            <a:pPr indent="0">
              <a:lnSpc>
                <a:spcPct val="100000"/>
              </a:lnSpc>
              <a:buNone/>
            </a:pPr>
            <a:r>
              <a:rPr b="0" lang="en-US" sz="1800" strike="noStrike" u="none">
                <a:solidFill>
                  <a:srgbClr val="000000"/>
                </a:solidFill>
                <a:effectLst/>
                <a:uFillTx/>
                <a:latin typeface="Arial"/>
              </a:rPr>
              <a:t>1.Tibbiyotda qo’llaniladigan asosiy radionuklidlar va ularning xususiyatlari</a:t>
            </a:r>
            <a:endParaRPr b="0" lang="en-US" sz="1800" strike="noStrike" u="none">
              <a:solidFill>
                <a:srgbClr val="000000"/>
              </a:solidFill>
              <a:effectLst/>
              <a:uFillTx/>
              <a:latin typeface="Arial"/>
            </a:endParaRPr>
          </a:p>
          <a:p>
            <a:pPr indent="0">
              <a:lnSpc>
                <a:spcPct val="100000"/>
              </a:lnSpc>
              <a:buNone/>
            </a:pPr>
            <a:r>
              <a:rPr b="0" lang="en-US" sz="1800" strike="noStrike" u="none">
                <a:solidFill>
                  <a:srgbClr val="000000"/>
                </a:solidFill>
                <a:effectLst/>
                <a:uFillTx/>
                <a:latin typeface="Arial"/>
              </a:rPr>
              <a:t>2.Elektron tezlatgichlarning turlari va ishlash prinsipi</a:t>
            </a:r>
            <a:endParaRPr b="0" lang="en-US" sz="1800" strike="noStrike" u="none">
              <a:solidFill>
                <a:srgbClr val="000000"/>
              </a:solidFill>
              <a:effectLst/>
              <a:uFillTx/>
              <a:latin typeface="Arial"/>
            </a:endParaRPr>
          </a:p>
          <a:p>
            <a:pPr indent="0">
              <a:lnSpc>
                <a:spcPct val="100000"/>
              </a:lnSpc>
              <a:buNone/>
            </a:pPr>
            <a:r>
              <a:rPr b="0" lang="en-US" sz="1800" strike="noStrike" u="none">
                <a:solidFill>
                  <a:srgbClr val="000000"/>
                </a:solidFill>
                <a:effectLst/>
                <a:uFillTx/>
                <a:latin typeface="Arial"/>
              </a:rPr>
              <a:t>3.Elektron tezlatgichlarda radionuklidlarni olish.</a:t>
            </a:r>
            <a:endParaRPr b="0" lang="en-US" sz="1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 name="PlaceHolder 1"/>
          <p:cNvSpPr>
            <a:spLocks noGrp="1"/>
          </p:cNvSpPr>
          <p:nvPr>
            <p:ph type="title"/>
          </p:nvPr>
        </p:nvSpPr>
        <p:spPr>
          <a:xfrm>
            <a:off x="360000" y="167400"/>
            <a:ext cx="9359640" cy="503280"/>
          </a:xfrm>
          <a:prstGeom prst="rect">
            <a:avLst/>
          </a:prstGeom>
          <a:noFill/>
          <a:ln w="0">
            <a:noFill/>
          </a:ln>
        </p:spPr>
        <p:txBody>
          <a:bodyPr lIns="0" rIns="0" tIns="0" bIns="0" anchor="ctr">
            <a:spAutoFit/>
          </a:bodyPr>
          <a:p>
            <a:pPr indent="0" algn="ctr">
              <a:lnSpc>
                <a:spcPct val="100000"/>
              </a:lnSpc>
              <a:buNone/>
              <a:tabLst>
                <a:tab algn="l" pos="0"/>
              </a:tabLst>
            </a:pPr>
            <a:r>
              <a:rPr b="0" lang="en-US" sz="3300" strike="noStrike" u="none">
                <a:solidFill>
                  <a:srgbClr val="eeeeee"/>
                </a:solidFill>
                <a:effectLst/>
                <a:uFillTx/>
                <a:latin typeface="Arial"/>
              </a:rPr>
              <a:t>Radionuklid nima?</a:t>
            </a:r>
            <a:endParaRPr b="0" lang="en-US" sz="3300" strike="noStrike" u="none">
              <a:solidFill>
                <a:srgbClr val="000000"/>
              </a:solidFill>
              <a:effectLst/>
              <a:uFillTx/>
              <a:latin typeface="Arial"/>
            </a:endParaRPr>
          </a:p>
        </p:txBody>
      </p:sp>
      <p:sp>
        <p:nvSpPr>
          <p:cNvPr id="47" name="PlaceHolder 2"/>
          <p:cNvSpPr>
            <a:spLocks noGrp="1"/>
          </p:cNvSpPr>
          <p:nvPr>
            <p:ph/>
          </p:nvPr>
        </p:nvSpPr>
        <p:spPr>
          <a:xfrm>
            <a:off x="360000" y="1080000"/>
            <a:ext cx="9201600" cy="3557520"/>
          </a:xfrm>
          <a:prstGeom prst="rect">
            <a:avLst/>
          </a:prstGeom>
          <a:noFill/>
          <a:ln w="0">
            <a:noFill/>
          </a:ln>
        </p:spPr>
        <p:txBody>
          <a:bodyPr lIns="0" rIns="0" tIns="0" bIns="0" anchor="t">
            <a:noAutofit/>
          </a:bodyPr>
          <a:p>
            <a:pPr indent="0">
              <a:lnSpc>
                <a:spcPct val="100000"/>
              </a:lnSpc>
              <a:buNone/>
            </a:pPr>
            <a:r>
              <a:rPr b="0" lang="en-US" sz="2400" strike="noStrike" u="none">
                <a:solidFill>
                  <a:srgbClr val="000000"/>
                </a:solidFill>
                <a:effectLst/>
                <a:uFillTx/>
                <a:latin typeface="Arial"/>
              </a:rPr>
              <a:t>Radionuklid(radioaktiv nuklid, radioizotop yoki radioaktiv izotop sifatida ham tanilgan)- bu beqaror atom yadrosiga ega bo’lgan atom turi  bo’lib, ortiqcha energiyani nurlanish shaklida chiqarish orqali o’zini barqarorlashtiradi. Bu jarayon radioaktiv parchalanish deb ataladi. Radionuklidlar tabiiy ravishda mavjud bo’lishi mumkin yoki sun’iy ravishda yadro reaktorlarida, siklotronlarda, zarrachalar tezlatgichlarida yoki yadroviy portlashlar natijasida hosil bo’lishi mumkin. 700 dan ortiq tabiiy va sun’iy radionuklidlar bor.</a:t>
            </a:r>
            <a:endParaRPr b="0" lang="en-US" sz="2400" strike="noStrike" u="none">
              <a:solidFill>
                <a:srgbClr val="000000"/>
              </a:solidFill>
              <a:effectLst/>
              <a:uFillTx/>
              <a:latin typeface="Arial"/>
            </a:endParaRPr>
          </a:p>
        </p:txBody>
      </p:sp>
      <p:sp>
        <p:nvSpPr>
          <p:cNvPr id="4" name="PlaceHolder 3"/>
          <p:cNvSpPr>
            <a:spLocks noGrp="1"/>
          </p:cNvSpPr>
          <p:nvPr>
            <p:ph type="sldNum" idx="3"/>
          </p:nvPr>
        </p:nvSpPr>
        <p:spPr/>
        <p:txBody>
          <a:bodyPr/>
          <a:p>
            <a:fld id="{2BD8B4CB-B0FA-49DD-AA46-21FD959CB143}" type="slidenum">
              <a:t>4</a:t>
            </a:fld>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8" name="" descr=""/>
          <p:cNvPicPr/>
          <p:nvPr/>
        </p:nvPicPr>
        <p:blipFill>
          <a:blip r:embed="rId1"/>
          <a:stretch/>
        </p:blipFill>
        <p:spPr>
          <a:xfrm>
            <a:off x="1105920" y="1022400"/>
            <a:ext cx="7513560" cy="3762720"/>
          </a:xfrm>
          <a:prstGeom prst="rect">
            <a:avLst/>
          </a:prstGeom>
          <a:noFill/>
          <a:ln w="0">
            <a:noFill/>
          </a:ln>
        </p:spPr>
      </p:pic>
      <p:sp>
        <p:nvSpPr>
          <p:cNvPr id="2" name="PlaceHolder 1"/>
          <p:cNvSpPr>
            <a:spLocks noGrp="1"/>
          </p:cNvSpPr>
          <p:nvPr>
            <p:ph type="sldNum" idx="3"/>
          </p:nvPr>
        </p:nvSpPr>
        <p:spPr/>
        <p:txBody>
          <a:bodyPr/>
          <a:p>
            <a:fld id="{00BDAE96-61F7-4E18-B98F-B67BE97D75E0}" type="slidenum">
              <a:t>5</a:t>
            </a:fld>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 name="PlaceHolder 1"/>
          <p:cNvSpPr>
            <a:spLocks noGrp="1"/>
          </p:cNvSpPr>
          <p:nvPr>
            <p:ph type="title"/>
          </p:nvPr>
        </p:nvSpPr>
        <p:spPr>
          <a:xfrm>
            <a:off x="360000" y="179640"/>
            <a:ext cx="9359640" cy="478440"/>
          </a:xfrm>
          <a:prstGeom prst="rect">
            <a:avLst/>
          </a:prstGeom>
          <a:noFill/>
          <a:ln w="0">
            <a:noFill/>
          </a:ln>
        </p:spPr>
        <p:txBody>
          <a:bodyPr lIns="0" rIns="0" tIns="0" bIns="0" anchor="ctr">
            <a:spAutoFit/>
          </a:bodyPr>
          <a:p>
            <a:pPr indent="0" algn="ctr">
              <a:lnSpc>
                <a:spcPct val="100000"/>
              </a:lnSpc>
              <a:buNone/>
              <a:tabLst>
                <a:tab algn="l" pos="0"/>
              </a:tabLst>
            </a:pPr>
            <a:r>
              <a:rPr b="0" lang="en-US" sz="3300" strike="noStrike" u="none">
                <a:solidFill>
                  <a:srgbClr val="eeeeee"/>
                </a:solidFill>
                <a:effectLst/>
                <a:uFillTx/>
                <a:latin typeface="Arial"/>
              </a:rPr>
              <a:t>Xususiyatlari</a:t>
            </a:r>
            <a:endParaRPr b="0" lang="en-US" sz="3300" strike="noStrike" u="none">
              <a:solidFill>
                <a:srgbClr val="000000"/>
              </a:solidFill>
              <a:effectLst/>
              <a:uFillTx/>
              <a:latin typeface="Arial"/>
            </a:endParaRPr>
          </a:p>
        </p:txBody>
      </p:sp>
      <p:sp>
        <p:nvSpPr>
          <p:cNvPr id="50" name="PlaceHolder 2"/>
          <p:cNvSpPr>
            <a:spLocks noGrp="1"/>
          </p:cNvSpPr>
          <p:nvPr>
            <p:ph/>
          </p:nvPr>
        </p:nvSpPr>
        <p:spPr>
          <a:xfrm>
            <a:off x="360000" y="1080000"/>
            <a:ext cx="4566960" cy="1716480"/>
          </a:xfrm>
          <a:prstGeom prst="rect">
            <a:avLst/>
          </a:prstGeom>
          <a:noFill/>
          <a:ln w="0">
            <a:noFill/>
          </a:ln>
        </p:spPr>
        <p:txBody>
          <a:bodyPr lIns="0" rIns="0" tIns="0" bIns="0" anchor="t">
            <a:noAutofit/>
          </a:bodyPr>
          <a:p>
            <a:pPr indent="-324000">
              <a:lnSpc>
                <a:spcPct val="100000"/>
              </a:lnSpc>
              <a:buClr>
                <a:srgbClr val="000000"/>
              </a:buClr>
              <a:buFont typeface="Wingdings" charset="2"/>
              <a:buChar char=""/>
            </a:pPr>
            <a:r>
              <a:rPr b="0" lang="en-US" sz="1800" strike="noStrike" u="none">
                <a:solidFill>
                  <a:srgbClr val="000000"/>
                </a:solidFill>
                <a:effectLst/>
                <a:uFillTx/>
                <a:latin typeface="Arial"/>
              </a:rPr>
              <a:t>Har bir radionuklid o’ziga xos parchalanish tezligiga ega. Bu yarim parchalanish davri bilan ifodalanadi.</a:t>
            </a:r>
            <a:endParaRPr b="0" lang="en-US" sz="1800" strike="noStrike" u="none">
              <a:solidFill>
                <a:srgbClr val="000000"/>
              </a:solidFill>
              <a:effectLst/>
              <a:uFillTx/>
              <a:latin typeface="Arial"/>
            </a:endParaRPr>
          </a:p>
          <a:p>
            <a:pPr indent="0">
              <a:lnSpc>
                <a:spcPct val="100000"/>
              </a:lnSpc>
              <a:buNone/>
            </a:pPr>
            <a:endParaRPr b="0" lang="en-US" sz="1800" strike="noStrike" u="none">
              <a:solidFill>
                <a:srgbClr val="000000"/>
              </a:solidFill>
              <a:effectLst/>
              <a:uFillTx/>
              <a:latin typeface="Arial"/>
            </a:endParaRPr>
          </a:p>
          <a:p>
            <a:pPr indent="0">
              <a:lnSpc>
                <a:spcPct val="100000"/>
              </a:lnSpc>
              <a:buNone/>
            </a:pPr>
            <a:r>
              <a:rPr b="0" lang="en-US" sz="1800" strike="noStrike" u="none">
                <a:solidFill>
                  <a:srgbClr val="ff4000"/>
                </a:solidFill>
                <a:effectLst/>
                <a:uFillTx/>
                <a:latin typeface="Arial"/>
              </a:rPr>
              <a:t>          N(t)=N</a:t>
            </a:r>
            <a:r>
              <a:rPr b="0" lang="en-US" sz="1800" strike="noStrike" u="none" baseline="-8000">
                <a:solidFill>
                  <a:srgbClr val="ff4000"/>
                </a:solidFill>
                <a:effectLst/>
                <a:uFillTx/>
                <a:latin typeface="Arial"/>
              </a:rPr>
              <a:t>0</a:t>
            </a:r>
            <a:r>
              <a:rPr b="0" lang="en-US" sz="1800" strike="noStrike" u="none">
                <a:solidFill>
                  <a:srgbClr val="ff4000"/>
                </a:solidFill>
                <a:effectLst/>
                <a:uFillTx/>
                <a:latin typeface="Arial"/>
              </a:rPr>
              <a:t>(1/2)</a:t>
            </a:r>
            <a:r>
              <a:rPr b="0" lang="en-US" sz="1800" strike="noStrike" u="none" baseline="33000">
                <a:solidFill>
                  <a:srgbClr val="ff4000"/>
                </a:solidFill>
                <a:effectLst/>
                <a:uFillTx/>
                <a:latin typeface="Arial"/>
              </a:rPr>
              <a:t>t/T</a:t>
            </a:r>
            <a:endParaRPr b="0" lang="en-US" sz="1800" strike="noStrike" u="none">
              <a:solidFill>
                <a:srgbClr val="000000"/>
              </a:solidFill>
              <a:effectLst/>
              <a:uFillTx/>
              <a:latin typeface="Arial"/>
            </a:endParaRPr>
          </a:p>
          <a:p>
            <a:pPr indent="0">
              <a:lnSpc>
                <a:spcPct val="100000"/>
              </a:lnSpc>
              <a:buNone/>
            </a:pPr>
            <a:r>
              <a:rPr b="0" lang="en-US" sz="1800" strike="noStrike" u="none">
                <a:solidFill>
                  <a:srgbClr val="000000"/>
                </a:solidFill>
                <a:effectLst/>
                <a:uFillTx/>
                <a:latin typeface="Arial"/>
              </a:rPr>
              <a:t>N(t)- t vaqt o’tgandan keyin qolgan radionuklid miqdori</a:t>
            </a:r>
            <a:endParaRPr b="0" lang="en-US" sz="1800" strike="noStrike" u="none">
              <a:solidFill>
                <a:srgbClr val="000000"/>
              </a:solidFill>
              <a:effectLst/>
              <a:uFillTx/>
              <a:latin typeface="Arial"/>
            </a:endParaRPr>
          </a:p>
          <a:p>
            <a:pPr indent="0">
              <a:lnSpc>
                <a:spcPct val="100000"/>
              </a:lnSpc>
              <a:buNone/>
            </a:pPr>
            <a:r>
              <a:rPr b="0" lang="en-US" sz="1800" strike="noStrike" u="none">
                <a:solidFill>
                  <a:srgbClr val="000000"/>
                </a:solidFill>
                <a:effectLst/>
                <a:uFillTx/>
                <a:latin typeface="Arial"/>
              </a:rPr>
              <a:t>N</a:t>
            </a:r>
            <a:r>
              <a:rPr b="0" lang="en-US" sz="1800" strike="noStrike" u="none" baseline="-8000">
                <a:solidFill>
                  <a:srgbClr val="000000"/>
                </a:solidFill>
                <a:effectLst/>
                <a:uFillTx/>
                <a:latin typeface="Arial"/>
              </a:rPr>
              <a:t>0</a:t>
            </a:r>
            <a:r>
              <a:rPr b="0" lang="en-US" sz="1800" strike="noStrike" u="none">
                <a:solidFill>
                  <a:srgbClr val="000000"/>
                </a:solidFill>
                <a:effectLst/>
                <a:uFillTx/>
                <a:latin typeface="Arial"/>
              </a:rPr>
              <a:t>- boshlang’ich radionuklid miqdori</a:t>
            </a:r>
            <a:endParaRPr b="0" lang="en-US" sz="1800" strike="noStrike" u="none">
              <a:solidFill>
                <a:srgbClr val="000000"/>
              </a:solidFill>
              <a:effectLst/>
              <a:uFillTx/>
              <a:latin typeface="Arial"/>
            </a:endParaRPr>
          </a:p>
          <a:p>
            <a:pPr indent="0">
              <a:lnSpc>
                <a:spcPct val="100000"/>
              </a:lnSpc>
              <a:buNone/>
            </a:pPr>
            <a:r>
              <a:rPr b="0" lang="en-US" sz="1800" strike="noStrike" u="none">
                <a:solidFill>
                  <a:srgbClr val="000000"/>
                </a:solidFill>
                <a:effectLst/>
                <a:uFillTx/>
                <a:latin typeface="Arial"/>
              </a:rPr>
              <a:t>t- o’tgan vaqt</a:t>
            </a:r>
            <a:endParaRPr b="0" lang="en-US" sz="1800" strike="noStrike" u="none">
              <a:solidFill>
                <a:srgbClr val="000000"/>
              </a:solidFill>
              <a:effectLst/>
              <a:uFillTx/>
              <a:latin typeface="Arial"/>
            </a:endParaRPr>
          </a:p>
          <a:p>
            <a:pPr indent="0">
              <a:lnSpc>
                <a:spcPct val="100000"/>
              </a:lnSpc>
              <a:buNone/>
            </a:pPr>
            <a:r>
              <a:rPr b="0" lang="en-US" sz="1800" strike="noStrike" u="none">
                <a:solidFill>
                  <a:srgbClr val="000000"/>
                </a:solidFill>
                <a:effectLst/>
                <a:uFillTx/>
                <a:latin typeface="Arial"/>
              </a:rPr>
              <a:t>T- yarim parchalanish davri</a:t>
            </a:r>
            <a:endParaRPr b="0" lang="en-US" sz="1800" strike="noStrike" u="none">
              <a:solidFill>
                <a:srgbClr val="000000"/>
              </a:solidFill>
              <a:effectLst/>
              <a:uFillTx/>
              <a:latin typeface="Arial"/>
            </a:endParaRPr>
          </a:p>
        </p:txBody>
      </p:sp>
      <p:sp>
        <p:nvSpPr>
          <p:cNvPr id="51" name="PlaceHolder 3"/>
          <p:cNvSpPr>
            <a:spLocks noGrp="1"/>
          </p:cNvSpPr>
          <p:nvPr>
            <p:ph/>
          </p:nvPr>
        </p:nvSpPr>
        <p:spPr>
          <a:xfrm>
            <a:off x="5259240" y="3042360"/>
            <a:ext cx="4566960" cy="1716480"/>
          </a:xfrm>
          <a:prstGeom prst="rect">
            <a:avLst/>
          </a:prstGeom>
          <a:noFill/>
          <a:ln w="0">
            <a:noFill/>
          </a:ln>
        </p:spPr>
        <p:txBody>
          <a:bodyPr lIns="0" rIns="0" tIns="0" bIns="0" anchor="t">
            <a:noAutofit/>
          </a:bodyPr>
          <a:p>
            <a:pPr indent="-324000">
              <a:lnSpc>
                <a:spcPct val="100000"/>
              </a:lnSpc>
              <a:buClr>
                <a:srgbClr val="000000"/>
              </a:buClr>
              <a:buFont typeface="Wingdings" charset="2"/>
              <a:buChar char=""/>
            </a:pPr>
            <a:r>
              <a:rPr b="0" lang="en-US" sz="1800" strike="noStrike" u="none">
                <a:solidFill>
                  <a:srgbClr val="000000"/>
                </a:solidFill>
                <a:effectLst/>
                <a:uFillTx/>
                <a:latin typeface="Arial"/>
              </a:rPr>
              <a:t>Yarim parchalanish davri – bu ma’lum miqdordagi radionuklidning yarmi parchalanishi uchun zarur bo’lgan vaqt.</a:t>
            </a:r>
            <a:endParaRPr b="0" lang="en-US" sz="1800" strike="noStrike" u="none">
              <a:solidFill>
                <a:srgbClr val="000000"/>
              </a:solidFill>
              <a:effectLst/>
              <a:uFillTx/>
              <a:latin typeface="Arial"/>
            </a:endParaRPr>
          </a:p>
          <a:p>
            <a:pPr indent="0">
              <a:lnSpc>
                <a:spcPct val="100000"/>
              </a:lnSpc>
              <a:buNone/>
            </a:pPr>
            <a:endParaRPr b="0" lang="en-US" sz="1800" strike="noStrike" u="none">
              <a:solidFill>
                <a:srgbClr val="000000"/>
              </a:solidFill>
              <a:effectLst/>
              <a:uFillTx/>
              <a:latin typeface="Arial"/>
            </a:endParaRPr>
          </a:p>
          <a:p>
            <a:pPr indent="0">
              <a:lnSpc>
                <a:spcPct val="100000"/>
              </a:lnSpc>
              <a:buNone/>
            </a:pPr>
            <a:r>
              <a:rPr b="0" lang="en-US" sz="1800" strike="noStrike" u="none">
                <a:solidFill>
                  <a:srgbClr val="000000"/>
                </a:solidFill>
                <a:effectLst/>
                <a:uFillTx/>
                <a:latin typeface="Arial"/>
              </a:rPr>
              <a:t>             </a:t>
            </a:r>
            <a:endParaRPr b="0" lang="en-US" sz="1800" strike="noStrike" u="none">
              <a:solidFill>
                <a:srgbClr val="000000"/>
              </a:solidFill>
              <a:effectLst/>
              <a:uFillTx/>
              <a:latin typeface="Arial"/>
            </a:endParaRPr>
          </a:p>
        </p:txBody>
      </p:sp>
      <p:sp>
        <p:nvSpPr>
          <p:cNvPr id="5" name="PlaceHolder 4"/>
          <p:cNvSpPr>
            <a:spLocks noGrp="1"/>
          </p:cNvSpPr>
          <p:nvPr>
            <p:ph type="sldNum" idx="3"/>
          </p:nvPr>
        </p:nvSpPr>
        <p:spPr/>
        <p:txBody>
          <a:bodyPr/>
          <a:p>
            <a:fld id="{3C7C1E44-6316-46FF-9F7B-F7839417D2FB}" type="slidenum">
              <a:t>6</a:t>
            </a:fld>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 name="PlaceHolder 1"/>
          <p:cNvSpPr>
            <a:spLocks noGrp="1"/>
          </p:cNvSpPr>
          <p:nvPr>
            <p:ph type="title"/>
          </p:nvPr>
        </p:nvSpPr>
        <p:spPr>
          <a:xfrm>
            <a:off x="360000" y="179640"/>
            <a:ext cx="9359640" cy="478440"/>
          </a:xfrm>
          <a:prstGeom prst="rect">
            <a:avLst/>
          </a:prstGeom>
          <a:noFill/>
          <a:ln w="0">
            <a:noFill/>
          </a:ln>
        </p:spPr>
        <p:txBody>
          <a:bodyPr lIns="0" rIns="0" tIns="0" bIns="0" anchor="ctr">
            <a:spAutoFit/>
          </a:bodyPr>
          <a:p>
            <a:pPr indent="0" algn="ctr">
              <a:lnSpc>
                <a:spcPct val="100000"/>
              </a:lnSpc>
              <a:buNone/>
              <a:tabLst>
                <a:tab algn="l" pos="0"/>
              </a:tabLst>
            </a:pPr>
            <a:r>
              <a:rPr b="0" lang="en-US" sz="3300" strike="noStrike" u="none">
                <a:solidFill>
                  <a:srgbClr val="eeeeee"/>
                </a:solidFill>
                <a:effectLst/>
                <a:uFillTx/>
                <a:latin typeface="Arial"/>
              </a:rPr>
              <a:t>Turlari</a:t>
            </a:r>
            <a:endParaRPr b="0" lang="en-US" sz="3300" strike="noStrike" u="none">
              <a:solidFill>
                <a:srgbClr val="000000"/>
              </a:solidFill>
              <a:effectLst/>
              <a:uFillTx/>
              <a:latin typeface="Arial"/>
            </a:endParaRPr>
          </a:p>
        </p:txBody>
      </p:sp>
      <p:sp>
        <p:nvSpPr>
          <p:cNvPr id="53" name="PlaceHolder 2"/>
          <p:cNvSpPr>
            <a:spLocks noGrp="1"/>
          </p:cNvSpPr>
          <p:nvPr>
            <p:ph/>
          </p:nvPr>
        </p:nvSpPr>
        <p:spPr>
          <a:xfrm>
            <a:off x="360000" y="1080000"/>
            <a:ext cx="4566960" cy="1716480"/>
          </a:xfrm>
          <a:prstGeom prst="rect">
            <a:avLst/>
          </a:prstGeom>
          <a:noFill/>
          <a:ln w="0">
            <a:noFill/>
          </a:ln>
        </p:spPr>
        <p:txBody>
          <a:bodyPr lIns="0" rIns="0" tIns="0" bIns="0" anchor="t">
            <a:noAutofit/>
          </a:bodyPr>
          <a:p>
            <a:pPr indent="-324000">
              <a:lnSpc>
                <a:spcPct val="100000"/>
              </a:lnSpc>
              <a:buClr>
                <a:srgbClr val="000000"/>
              </a:buClr>
              <a:buFont typeface="Wingdings" charset="2"/>
              <a:buChar char=""/>
            </a:pPr>
            <a:r>
              <a:rPr b="0" lang="en-US" sz="1800" strike="noStrike" u="none">
                <a:solidFill>
                  <a:srgbClr val="000000"/>
                </a:solidFill>
                <a:effectLst/>
                <a:uFillTx/>
                <a:latin typeface="Arial"/>
              </a:rPr>
              <a:t>Birlamchi radionuklilar: yer paydo bo’lgandan beri mavjud hisoblanadi.</a:t>
            </a:r>
            <a:endParaRPr b="0" lang="en-US" sz="1800" strike="noStrike" u="none">
              <a:solidFill>
                <a:srgbClr val="000000"/>
              </a:solidFill>
              <a:effectLst/>
              <a:uFillTx/>
              <a:latin typeface="Arial"/>
            </a:endParaRPr>
          </a:p>
          <a:p>
            <a:pPr indent="-324000">
              <a:lnSpc>
                <a:spcPct val="100000"/>
              </a:lnSpc>
              <a:buClr>
                <a:srgbClr val="000000"/>
              </a:buClr>
              <a:buFont typeface="Wingdings" charset="2"/>
              <a:buChar char=""/>
            </a:pPr>
            <a:r>
              <a:rPr b="0" lang="en-US" sz="1800" strike="noStrike" u="none">
                <a:solidFill>
                  <a:srgbClr val="000000"/>
                </a:solidFill>
                <a:effectLst/>
                <a:uFillTx/>
                <a:latin typeface="Arial"/>
              </a:rPr>
              <a:t>U</a:t>
            </a:r>
            <a:r>
              <a:rPr b="0" lang="en-US" sz="1800" strike="noStrike" u="none" baseline="33000">
                <a:solidFill>
                  <a:srgbClr val="000000"/>
                </a:solidFill>
                <a:effectLst/>
                <a:uFillTx/>
                <a:latin typeface="Arial"/>
              </a:rPr>
              <a:t>235</a:t>
            </a:r>
            <a:r>
              <a:rPr b="0" lang="en-US" sz="1800" strike="noStrike" u="none">
                <a:solidFill>
                  <a:srgbClr val="000000"/>
                </a:solidFill>
                <a:effectLst/>
                <a:uFillTx/>
                <a:latin typeface="Arial"/>
              </a:rPr>
              <a:t>,  U</a:t>
            </a:r>
            <a:r>
              <a:rPr b="0" lang="en-US" sz="1800" strike="noStrike" u="none" baseline="33000">
                <a:solidFill>
                  <a:srgbClr val="000000"/>
                </a:solidFill>
                <a:effectLst/>
                <a:uFillTx/>
                <a:latin typeface="Arial"/>
              </a:rPr>
              <a:t>238</a:t>
            </a:r>
            <a:r>
              <a:rPr b="0" lang="en-US" sz="1800" strike="noStrike" u="none">
                <a:solidFill>
                  <a:srgbClr val="000000"/>
                </a:solidFill>
                <a:effectLst/>
                <a:uFillTx/>
                <a:latin typeface="Arial"/>
              </a:rPr>
              <a:t>,  Th</a:t>
            </a:r>
            <a:r>
              <a:rPr b="0" lang="en-US" sz="1800" strike="noStrike" u="none" baseline="33000">
                <a:solidFill>
                  <a:srgbClr val="000000"/>
                </a:solidFill>
                <a:effectLst/>
                <a:uFillTx/>
                <a:latin typeface="Arial"/>
              </a:rPr>
              <a:t>232         </a:t>
            </a:r>
            <a:r>
              <a:rPr b="0" lang="en-US" sz="1800" strike="noStrike" u="none">
                <a:solidFill>
                  <a:srgbClr val="000000"/>
                </a:solidFill>
                <a:effectLst/>
                <a:uFillTx/>
                <a:latin typeface="Arial"/>
              </a:rPr>
              <a:t>eng keng tarqalganlari.</a:t>
            </a:r>
            <a:endParaRPr b="0" lang="en-US" sz="1800" strike="noStrike" u="none">
              <a:solidFill>
                <a:srgbClr val="000000"/>
              </a:solidFill>
              <a:effectLst/>
              <a:uFillTx/>
              <a:latin typeface="Arial"/>
            </a:endParaRPr>
          </a:p>
          <a:p>
            <a:pPr indent="-324000">
              <a:lnSpc>
                <a:spcPct val="100000"/>
              </a:lnSpc>
              <a:buClr>
                <a:srgbClr val="000000"/>
              </a:buClr>
              <a:buFont typeface="Wingdings" charset="2"/>
              <a:buChar char=""/>
            </a:pPr>
            <a:r>
              <a:rPr b="0" lang="en-US" sz="1800" strike="noStrike" u="none">
                <a:solidFill>
                  <a:srgbClr val="000000"/>
                </a:solidFill>
                <a:effectLst/>
                <a:uFillTx/>
                <a:latin typeface="Arial"/>
              </a:rPr>
              <a:t>Cl</a:t>
            </a:r>
            <a:r>
              <a:rPr b="0" lang="en-US" sz="1800" strike="noStrike" u="none" baseline="33000">
                <a:solidFill>
                  <a:srgbClr val="000000"/>
                </a:solidFill>
                <a:effectLst/>
                <a:uFillTx/>
                <a:latin typeface="Arial"/>
              </a:rPr>
              <a:t>36</a:t>
            </a:r>
            <a:r>
              <a:rPr b="0" lang="en-US" sz="1800" strike="noStrike" u="none">
                <a:solidFill>
                  <a:srgbClr val="000000"/>
                </a:solidFill>
                <a:effectLst/>
                <a:uFillTx/>
                <a:latin typeface="Arial"/>
              </a:rPr>
              <a:t>,  Be</a:t>
            </a:r>
            <a:r>
              <a:rPr b="0" lang="en-US" sz="1800" strike="noStrike" u="none" baseline="33000">
                <a:solidFill>
                  <a:srgbClr val="000000"/>
                </a:solidFill>
                <a:effectLst/>
                <a:uFillTx/>
                <a:latin typeface="Arial"/>
              </a:rPr>
              <a:t>10</a:t>
            </a:r>
            <a:r>
              <a:rPr b="0" lang="en-US" sz="1800" strike="noStrike" u="none">
                <a:solidFill>
                  <a:srgbClr val="000000"/>
                </a:solidFill>
                <a:effectLst/>
                <a:uFillTx/>
                <a:latin typeface="Arial"/>
              </a:rPr>
              <a:t>,  Lu</a:t>
            </a:r>
            <a:r>
              <a:rPr b="0" lang="en-US" sz="1800" strike="noStrike" u="none" baseline="33000">
                <a:solidFill>
                  <a:srgbClr val="000000"/>
                </a:solidFill>
                <a:effectLst/>
                <a:uFillTx/>
                <a:latin typeface="Arial"/>
              </a:rPr>
              <a:t>176</a:t>
            </a:r>
            <a:r>
              <a:rPr b="0" lang="en-US" sz="1800" strike="noStrike" u="none">
                <a:solidFill>
                  <a:srgbClr val="000000"/>
                </a:solidFill>
                <a:effectLst/>
                <a:uFillTx/>
                <a:latin typeface="Arial"/>
              </a:rPr>
              <a:t>     uzoq yarim parchalanish davriga ega.</a:t>
            </a:r>
            <a:endParaRPr b="0" lang="en-US" sz="1800" strike="noStrike" u="none">
              <a:solidFill>
                <a:srgbClr val="000000"/>
              </a:solidFill>
              <a:effectLst/>
              <a:uFillTx/>
              <a:latin typeface="Arial"/>
            </a:endParaRPr>
          </a:p>
        </p:txBody>
      </p:sp>
      <p:sp>
        <p:nvSpPr>
          <p:cNvPr id="54" name="PlaceHolder 3"/>
          <p:cNvSpPr>
            <a:spLocks noGrp="1"/>
          </p:cNvSpPr>
          <p:nvPr>
            <p:ph/>
          </p:nvPr>
        </p:nvSpPr>
        <p:spPr>
          <a:xfrm>
            <a:off x="5155920" y="1080000"/>
            <a:ext cx="4566960" cy="3599640"/>
          </a:xfrm>
          <a:prstGeom prst="rect">
            <a:avLst/>
          </a:prstGeom>
          <a:noFill/>
          <a:ln w="0">
            <a:noFill/>
          </a:ln>
        </p:spPr>
        <p:txBody>
          <a:bodyPr lIns="0" rIns="0" tIns="0" bIns="0" anchor="t">
            <a:noAutofit/>
          </a:bodyPr>
          <a:p>
            <a:pPr indent="-324000">
              <a:lnSpc>
                <a:spcPct val="100000"/>
              </a:lnSpc>
              <a:buClr>
                <a:srgbClr val="000000"/>
              </a:buClr>
              <a:buFont typeface="Wingdings" charset="2"/>
              <a:buChar char=""/>
            </a:pPr>
            <a:r>
              <a:rPr b="0" lang="en-US" sz="1800" strike="noStrike" u="none">
                <a:solidFill>
                  <a:srgbClr val="000000"/>
                </a:solidFill>
                <a:effectLst/>
                <a:uFillTx/>
                <a:latin typeface="Arial"/>
              </a:rPr>
              <a:t>Sun’iy radionuklidlar: bular yadro reaksiyalari natijasida ya’ni tezlatgichlar orqali yaratiladi.</a:t>
            </a:r>
            <a:endParaRPr b="0" lang="en-US" sz="1800" strike="noStrike" u="none">
              <a:solidFill>
                <a:srgbClr val="000000"/>
              </a:solidFill>
              <a:effectLst/>
              <a:uFillTx/>
              <a:latin typeface="Arial"/>
            </a:endParaRPr>
          </a:p>
        </p:txBody>
      </p:sp>
      <p:sp>
        <p:nvSpPr>
          <p:cNvPr id="55" name="PlaceHolder 4"/>
          <p:cNvSpPr>
            <a:spLocks noGrp="1"/>
          </p:cNvSpPr>
          <p:nvPr>
            <p:ph/>
          </p:nvPr>
        </p:nvSpPr>
        <p:spPr>
          <a:xfrm>
            <a:off x="2670480" y="3066840"/>
            <a:ext cx="4566960" cy="1716480"/>
          </a:xfrm>
          <a:prstGeom prst="rect">
            <a:avLst/>
          </a:prstGeom>
          <a:noFill/>
          <a:ln w="0">
            <a:noFill/>
          </a:ln>
        </p:spPr>
        <p:txBody>
          <a:bodyPr lIns="0" rIns="0" tIns="0" bIns="0" anchor="t">
            <a:noAutofit/>
          </a:bodyPr>
          <a:p>
            <a:pPr marL="432000" indent="0">
              <a:spcBef>
                <a:spcPts val="1417"/>
              </a:spcBef>
              <a:buNone/>
            </a:pPr>
            <a:r>
              <a:rPr b="0" lang="en-US" sz="1800" strike="noStrike" u="none">
                <a:solidFill>
                  <a:srgbClr val="000000"/>
                </a:solidFill>
                <a:effectLst/>
                <a:uFillTx/>
                <a:latin typeface="Arial"/>
              </a:rPr>
              <a:t>Kosmik radionuklidlar: bu radionuklidlar kosmik nurlar Yerning atmosferasi bilan o’zaro ta’sirlashganda hosil bo’ladi. Natijada H</a:t>
            </a:r>
            <a:r>
              <a:rPr b="0" lang="en-US" sz="1800" strike="noStrike" u="none" baseline="33000">
                <a:solidFill>
                  <a:srgbClr val="000000"/>
                </a:solidFill>
                <a:effectLst/>
                <a:uFillTx/>
                <a:latin typeface="Arial"/>
              </a:rPr>
              <a:t>3</a:t>
            </a:r>
            <a:r>
              <a:rPr b="0" lang="en-US" sz="1800" strike="noStrike" u="none">
                <a:solidFill>
                  <a:srgbClr val="000000"/>
                </a:solidFill>
                <a:effectLst/>
                <a:uFillTx/>
                <a:latin typeface="Arial"/>
              </a:rPr>
              <a:t>(tritiy) va C</a:t>
            </a:r>
            <a:r>
              <a:rPr b="0" lang="en-US" sz="1800" strike="noStrike" u="none" baseline="33000">
                <a:solidFill>
                  <a:srgbClr val="000000"/>
                </a:solidFill>
                <a:effectLst/>
                <a:uFillTx/>
                <a:latin typeface="Arial"/>
              </a:rPr>
              <a:t>14</a:t>
            </a:r>
            <a:r>
              <a:rPr b="0" lang="en-US" sz="1800" strike="noStrike" u="none">
                <a:solidFill>
                  <a:srgbClr val="000000"/>
                </a:solidFill>
                <a:effectLst/>
                <a:uFillTx/>
                <a:latin typeface="Arial"/>
              </a:rPr>
              <a:t>(uglerod-14) izotoplar paydo bo’ladi.</a:t>
            </a:r>
            <a:endParaRPr b="0" lang="en-US" sz="1800" strike="noStrike" u="none">
              <a:solidFill>
                <a:srgbClr val="000000"/>
              </a:solidFill>
              <a:effectLst/>
              <a:uFillTx/>
              <a:latin typeface="Arial"/>
            </a:endParaRPr>
          </a:p>
        </p:txBody>
      </p:sp>
      <p:sp>
        <p:nvSpPr>
          <p:cNvPr id="6" name="PlaceHolder 5"/>
          <p:cNvSpPr>
            <a:spLocks noGrp="1"/>
          </p:cNvSpPr>
          <p:nvPr>
            <p:ph type="sldNum" idx="3"/>
          </p:nvPr>
        </p:nvSpPr>
        <p:spPr/>
        <p:txBody>
          <a:bodyPr/>
          <a:p>
            <a:fld id="{4E0A5208-F84A-43C4-AF4E-DB6FBDDECE7E}" type="slidenum">
              <a:t>7</a:t>
            </a:fld>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 name="PlaceHolder 1"/>
          <p:cNvSpPr>
            <a:spLocks noGrp="1"/>
          </p:cNvSpPr>
          <p:nvPr>
            <p:ph/>
          </p:nvPr>
        </p:nvSpPr>
        <p:spPr>
          <a:xfrm>
            <a:off x="2984760" y="948960"/>
            <a:ext cx="4567320" cy="3599640"/>
          </a:xfrm>
          <a:prstGeom prst="rect">
            <a:avLst/>
          </a:prstGeom>
          <a:noFill/>
          <a:ln w="0">
            <a:noFill/>
          </a:ln>
        </p:spPr>
        <p:txBody>
          <a:bodyPr lIns="0" rIns="0" tIns="0" bIns="0" anchor="t">
            <a:normAutofit/>
          </a:bodyPr>
          <a:p>
            <a:pPr indent="0">
              <a:spcBef>
                <a:spcPts val="1417"/>
              </a:spcBef>
              <a:buNone/>
            </a:pPr>
            <a:endParaRPr b="0" lang="en-US" sz="3200" strike="noStrike" u="none">
              <a:solidFill>
                <a:srgbClr val="000000"/>
              </a:solidFill>
              <a:effectLst/>
              <a:uFillTx/>
              <a:latin typeface="Arial"/>
            </a:endParaRPr>
          </a:p>
        </p:txBody>
      </p:sp>
      <p:pic>
        <p:nvPicPr>
          <p:cNvPr id="57" name="" descr=""/>
          <p:cNvPicPr/>
          <p:nvPr/>
        </p:nvPicPr>
        <p:blipFill>
          <a:blip r:embed="rId1"/>
          <a:stretch/>
        </p:blipFill>
        <p:spPr>
          <a:xfrm>
            <a:off x="1291320" y="948960"/>
            <a:ext cx="7560360" cy="3942360"/>
          </a:xfrm>
          <a:prstGeom prst="rect">
            <a:avLst/>
          </a:prstGeom>
          <a:noFill/>
          <a:ln w="0">
            <a:noFill/>
          </a:ln>
        </p:spPr>
      </p:pic>
      <p:sp>
        <p:nvSpPr>
          <p:cNvPr id="3" name="PlaceHolder 2"/>
          <p:cNvSpPr>
            <a:spLocks noGrp="1"/>
          </p:cNvSpPr>
          <p:nvPr>
            <p:ph type="sldNum" idx="3"/>
          </p:nvPr>
        </p:nvSpPr>
        <p:spPr/>
        <p:txBody>
          <a:bodyPr/>
          <a:p>
            <a:fld id="{220A47BC-9A99-420E-9608-DE22674E586C}" type="slidenum">
              <a:t>8</a:t>
            </a:fld>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 name="PlaceHolder 1"/>
          <p:cNvSpPr>
            <a:spLocks noGrp="1"/>
          </p:cNvSpPr>
          <p:nvPr>
            <p:ph type="title"/>
          </p:nvPr>
        </p:nvSpPr>
        <p:spPr>
          <a:xfrm>
            <a:off x="360000" y="179640"/>
            <a:ext cx="9359640" cy="478440"/>
          </a:xfrm>
          <a:prstGeom prst="rect">
            <a:avLst/>
          </a:prstGeom>
          <a:noFill/>
          <a:ln w="0">
            <a:noFill/>
          </a:ln>
        </p:spPr>
        <p:txBody>
          <a:bodyPr lIns="0" rIns="0" tIns="0" bIns="0" anchor="ctr">
            <a:spAutoFit/>
          </a:bodyPr>
          <a:p>
            <a:pPr indent="0" algn="ctr">
              <a:lnSpc>
                <a:spcPct val="100000"/>
              </a:lnSpc>
              <a:buNone/>
              <a:tabLst>
                <a:tab algn="l" pos="0"/>
              </a:tabLst>
            </a:pPr>
            <a:r>
              <a:rPr b="0" lang="en-US" sz="3300" strike="noStrike" u="none">
                <a:solidFill>
                  <a:srgbClr val="eeeeee"/>
                </a:solidFill>
                <a:effectLst/>
                <a:uFillTx/>
                <a:latin typeface="Arial"/>
              </a:rPr>
              <a:t>Tibbiyotda qo’llaniladigan asosiy radionuklidlar</a:t>
            </a:r>
            <a:endParaRPr b="0" lang="en-US" sz="3300" strike="noStrike" u="none">
              <a:solidFill>
                <a:srgbClr val="000000"/>
              </a:solidFill>
              <a:effectLst/>
              <a:uFillTx/>
              <a:latin typeface="Arial"/>
            </a:endParaRPr>
          </a:p>
        </p:txBody>
      </p:sp>
      <p:sp>
        <p:nvSpPr>
          <p:cNvPr id="59" name="PlaceHolder 2"/>
          <p:cNvSpPr>
            <a:spLocks noGrp="1"/>
          </p:cNvSpPr>
          <p:nvPr>
            <p:ph/>
          </p:nvPr>
        </p:nvSpPr>
        <p:spPr>
          <a:xfrm>
            <a:off x="360000" y="1080000"/>
            <a:ext cx="4566960" cy="1716480"/>
          </a:xfrm>
          <a:prstGeom prst="rect">
            <a:avLst/>
          </a:prstGeom>
          <a:noFill/>
          <a:ln w="0">
            <a:noFill/>
          </a:ln>
        </p:spPr>
        <p:txBody>
          <a:bodyPr lIns="0" rIns="0" tIns="0" bIns="0" anchor="t">
            <a:noAutofit/>
          </a:bodyPr>
          <a:p>
            <a:pPr indent="-324000">
              <a:lnSpc>
                <a:spcPct val="100000"/>
              </a:lnSpc>
              <a:buClr>
                <a:srgbClr val="000000"/>
              </a:buClr>
              <a:buFont typeface="Wingdings" charset="2"/>
              <a:buChar char=""/>
            </a:pPr>
            <a:r>
              <a:rPr b="0" lang="en-US" sz="1800" strike="noStrike" u="none">
                <a:solidFill>
                  <a:srgbClr val="000000"/>
                </a:solidFill>
                <a:effectLst/>
                <a:uFillTx/>
                <a:latin typeface="Arial"/>
              </a:rPr>
              <a:t>Taxnetsiy-99m: turli xil tasvirlash muolajalarida qo’llaniladi.</a:t>
            </a:r>
            <a:endParaRPr b="0" lang="en-US" sz="1800" strike="noStrike" u="none">
              <a:solidFill>
                <a:srgbClr val="000000"/>
              </a:solidFill>
              <a:effectLst/>
              <a:uFillTx/>
              <a:latin typeface="Arial"/>
            </a:endParaRPr>
          </a:p>
          <a:p>
            <a:pPr indent="-324000">
              <a:lnSpc>
                <a:spcPct val="100000"/>
              </a:lnSpc>
              <a:buClr>
                <a:srgbClr val="000000"/>
              </a:buClr>
              <a:buFont typeface="Wingdings" charset="2"/>
              <a:buChar char=""/>
            </a:pPr>
            <a:r>
              <a:rPr b="0" lang="en-US" sz="1800" strike="noStrike" u="none">
                <a:solidFill>
                  <a:srgbClr val="000000"/>
                </a:solidFill>
                <a:effectLst/>
                <a:uFillTx/>
                <a:latin typeface="Arial"/>
              </a:rPr>
              <a:t>Ftor-18: PET skanerlashda to’qimalardagi metabolik faollikni, xususan onkologiyada aniqlash uchun ishlatiladi.</a:t>
            </a:r>
            <a:endParaRPr b="0" lang="en-US" sz="1800" strike="noStrike" u="none">
              <a:solidFill>
                <a:srgbClr val="000000"/>
              </a:solidFill>
              <a:effectLst/>
              <a:uFillTx/>
              <a:latin typeface="Arial"/>
            </a:endParaRPr>
          </a:p>
        </p:txBody>
      </p:sp>
      <p:sp>
        <p:nvSpPr>
          <p:cNvPr id="60" name="PlaceHolder 3"/>
          <p:cNvSpPr>
            <a:spLocks noGrp="1"/>
          </p:cNvSpPr>
          <p:nvPr>
            <p:ph/>
          </p:nvPr>
        </p:nvSpPr>
        <p:spPr>
          <a:xfrm>
            <a:off x="2673360" y="3415320"/>
            <a:ext cx="4566960" cy="3599640"/>
          </a:xfrm>
          <a:prstGeom prst="rect">
            <a:avLst/>
          </a:prstGeom>
          <a:noFill/>
          <a:ln w="0">
            <a:noFill/>
          </a:ln>
        </p:spPr>
        <p:txBody>
          <a:bodyPr lIns="0" rIns="0" tIns="0" bIns="0" anchor="t">
            <a:noAutofit/>
          </a:bodyPr>
          <a:p>
            <a:pPr indent="-324000">
              <a:lnSpc>
                <a:spcPct val="100000"/>
              </a:lnSpc>
              <a:buClr>
                <a:srgbClr val="000000"/>
              </a:buClr>
              <a:buFont typeface="Wingdings" charset="2"/>
              <a:buChar char=""/>
            </a:pPr>
            <a:r>
              <a:rPr b="0" lang="en-US" sz="1800" strike="noStrike" u="none">
                <a:solidFill>
                  <a:srgbClr val="000000"/>
                </a:solidFill>
                <a:effectLst/>
                <a:uFillTx/>
                <a:latin typeface="Arial"/>
              </a:rPr>
              <a:t>Tibbiyotda diagnostik tasvirlash va terapiyalarda qo’llaniladi</a:t>
            </a:r>
            <a:endParaRPr b="0" lang="en-US" sz="1800" strike="noStrike" u="none">
              <a:solidFill>
                <a:srgbClr val="000000"/>
              </a:solidFill>
              <a:effectLst/>
              <a:uFillTx/>
              <a:latin typeface="Arial"/>
            </a:endParaRPr>
          </a:p>
        </p:txBody>
      </p:sp>
      <p:sp>
        <p:nvSpPr>
          <p:cNvPr id="61" name="PlaceHolder 4"/>
          <p:cNvSpPr>
            <a:spLocks noGrp="1"/>
          </p:cNvSpPr>
          <p:nvPr>
            <p:ph/>
          </p:nvPr>
        </p:nvSpPr>
        <p:spPr>
          <a:xfrm>
            <a:off x="5226840" y="1100160"/>
            <a:ext cx="4566960" cy="1716480"/>
          </a:xfrm>
          <a:prstGeom prst="rect">
            <a:avLst/>
          </a:prstGeom>
          <a:noFill/>
          <a:ln w="0">
            <a:noFill/>
          </a:ln>
        </p:spPr>
        <p:txBody>
          <a:bodyPr lIns="0" rIns="0" tIns="0" bIns="0" anchor="t">
            <a:noAutofit/>
          </a:bodyPr>
          <a:p>
            <a:pPr indent="-324000">
              <a:lnSpc>
                <a:spcPct val="100000"/>
              </a:lnSpc>
              <a:buClr>
                <a:srgbClr val="000000"/>
              </a:buClr>
              <a:buFont typeface="Wingdings" charset="2"/>
              <a:buChar char=""/>
            </a:pPr>
            <a:r>
              <a:rPr b="0" lang="en-US" sz="1800" strike="noStrike" u="none">
                <a:solidFill>
                  <a:srgbClr val="000000"/>
                </a:solidFill>
                <a:effectLst/>
                <a:uFillTx/>
                <a:latin typeface="Arial"/>
              </a:rPr>
              <a:t>Yod-131: Qalqonsimon bez saratoni va gipertiroidizmni davolashda qo’llaniladi.</a:t>
            </a:r>
            <a:endParaRPr b="0" lang="en-US" sz="1800" strike="noStrike" u="none">
              <a:solidFill>
                <a:srgbClr val="000000"/>
              </a:solidFill>
              <a:effectLst/>
              <a:uFillTx/>
              <a:latin typeface="Arial"/>
            </a:endParaRPr>
          </a:p>
          <a:p>
            <a:pPr indent="-324000">
              <a:lnSpc>
                <a:spcPct val="100000"/>
              </a:lnSpc>
              <a:buClr>
                <a:srgbClr val="000000"/>
              </a:buClr>
              <a:buFont typeface="Wingdings" charset="2"/>
              <a:buChar char=""/>
            </a:pPr>
            <a:r>
              <a:rPr b="0" lang="en-US" sz="1800" strike="noStrike" u="none">
                <a:solidFill>
                  <a:srgbClr val="000000"/>
                </a:solidFill>
                <a:effectLst/>
                <a:uFillTx/>
                <a:latin typeface="Arial"/>
              </a:rPr>
              <a:t>Ittriy-90: Ba’zi saraton turlarini davolashda qo’llaniladi.</a:t>
            </a:r>
            <a:endParaRPr b="0" lang="en-US" sz="1800" strike="noStrike" u="none">
              <a:solidFill>
                <a:srgbClr val="000000"/>
              </a:solidFill>
              <a:effectLst/>
              <a:uFillTx/>
              <a:latin typeface="Arial"/>
            </a:endParaRPr>
          </a:p>
        </p:txBody>
      </p:sp>
      <p:sp>
        <p:nvSpPr>
          <p:cNvPr id="6" name="PlaceHolder 5"/>
          <p:cNvSpPr>
            <a:spLocks noGrp="1"/>
          </p:cNvSpPr>
          <p:nvPr>
            <p:ph type="sldNum" idx="3"/>
          </p:nvPr>
        </p:nvSpPr>
        <p:spPr/>
        <p:txBody>
          <a:bodyPr/>
          <a:p>
            <a:fld id="{E19AA8C3-9DDC-479F-A4FB-A5A6D7A8A7DF}" type="slidenum">
              <a:t>9</a:t>
            </a:fld>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9</TotalTime>
  <Application>LibreOffice/25.2.3.2$Windows_X86_64 LibreOffice_project/bbb074479178df812d175f709636b368952c2ce3</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2025-05-13T18:43:18Z</dcterms:created>
  <dc:creator/>
  <dc:description>This work is licensed under a Creative Commons 0 License.
It makes use of the works of kka_libo_design@ashisuto.co.jp.</dc:description>
  <dc:language>en-US</dc:language>
  <cp:lastModifiedBy/>
  <dcterms:modified xsi:type="dcterms:W3CDTF">2025-05-14T03:06:58Z</dcterms:modified>
  <cp:revision>4</cp:revision>
  <dc:subject/>
  <dc:title>Blue Curve</dc:title>
</cp:coreProperties>
</file>

<file path=docProps/custom.xml><?xml version="1.0" encoding="utf-8"?>
<Properties xmlns="http://schemas.openxmlformats.org/officeDocument/2006/custom-properties" xmlns:vt="http://schemas.openxmlformats.org/officeDocument/2006/docPropsVTypes"/>
</file>