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Çap etmegiň düwmeleri 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CROSSWORD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Mirkomil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Crossword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50791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03320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50791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596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6090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6596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6090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9826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5584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8309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5584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6090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050791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050791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00837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8309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96596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48309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837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66090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00837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96596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48309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026664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37413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984248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80644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111496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069079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76402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984248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679192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501383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374136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111496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374136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416552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984248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679192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Clues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Across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→ Uly göwrümli çyzgylary çap etmek üçin niýetlenen enjam (7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→ Çap etmezden ozal resminamanyň gutarnykly görnüşini barlamak (6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→ Bir resminamadan edil şonuň ýaly gaýtalanan nusga (5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Resminamanyň ölçegini kesgitleýän standart görnüş (6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→ Resminamanyň çap edilmeli ýeke-täk bölegi (6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→ Kompýuterde saklanýan we çap etmäge taýýar resminama (4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Resminamanyň dik ýerleşiş görnüşi (7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Printer bilen operasiýa ulgamynyň arasyndaky baglanyşygy üpjün ediji (7 letters)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Down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Resminamanyň kese ýerleşiş görnüşi (9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↓ Kagyz sahypasynyň iki tarapyna hem çap etmek funksiýasy (7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↓ Programma interfeýsinde hereketi amala aşyrýan kiçi element (5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Resminamanyň kese ýa-da dik ýerleşiş ugruny kesgitleýji (11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↓ Çap edilýän suratyň gara we ak reňkleriniň tapawudy (8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Sanly maglumaty kagyz ýüzüne geçirmäge niýetlenen enjam (7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↓ Çap edilmeli sahypalaryň yzygiderli ýa-da saýlama sanawy (8 letters)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↓ Sahypanyň gyralaryndaky boş galýan giňişlik (5 letters)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Answers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584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5" name="Rectangle 4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6" name="Rectangle 5"/>
          <p:cNvSpPr/>
          <p:nvPr/>
        </p:nvSpPr>
        <p:spPr>
          <a:xfrm>
            <a:off x="231343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" name="Rectangle 6"/>
          <p:cNvSpPr/>
          <p:nvPr/>
        </p:nvSpPr>
        <p:spPr>
          <a:xfrm>
            <a:off x="509320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50791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6090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9320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50791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03320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50791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596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Ü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6090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6596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6090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9826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F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355848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Ž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5584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8815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8309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35584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8309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6090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W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Ý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050791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050791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0332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008376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Ý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48309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96596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48309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W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050791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00837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Ý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88152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66090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48309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40679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313432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48309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6090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Ý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35584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00837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96596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483096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09320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026664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37413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984248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806440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111496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069079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76402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984248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679192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501383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374136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111496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374136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416552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984248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679192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