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8288000" cy="10287000"/>
  <p:notesSz cx="10287000" cy="18288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>
        <p:scale>
          <a:sx n="51" d="100"/>
          <a:sy n="51" d="100"/>
        </p:scale>
        <p:origin x="898" y="3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807290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PTIST_MASTER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https://kimi-img.moonshot.cn/pub/slides/banana/19b43fcb-e262-8328-8000-0000fa910b34.png?kimi-sig=J3F4EpT92EZ9RIkSK2uSDHcnOIixzzXdCL5Da5c4vs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736600" y="279400"/>
            <a:ext cx="16573500" cy="30099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dirty="0" err="1" smtClean="0"/>
              <a:t>Biologik</a:t>
            </a:r>
            <a:r>
              <a:rPr lang="en-US" sz="6600" dirty="0" smtClean="0"/>
              <a:t> </a:t>
            </a:r>
            <a:r>
              <a:rPr lang="en-US" sz="6600" dirty="0" err="1" smtClean="0"/>
              <a:t>to’qimalarning</a:t>
            </a:r>
            <a:r>
              <a:rPr lang="en-US" sz="6600" dirty="0" smtClean="0"/>
              <a:t> </a:t>
            </a:r>
            <a:r>
              <a:rPr lang="en-US" sz="6600" dirty="0" err="1" smtClean="0"/>
              <a:t>mexanik</a:t>
            </a:r>
            <a:r>
              <a:rPr lang="en-US" sz="6600" dirty="0" smtClean="0"/>
              <a:t> </a:t>
            </a:r>
            <a:r>
              <a:rPr lang="en-US" sz="6600" dirty="0" err="1" smtClean="0"/>
              <a:t>xossalari</a:t>
            </a:r>
            <a:r>
              <a:rPr lang="en-US" sz="6600" dirty="0" smtClean="0"/>
              <a:t> </a:t>
            </a:r>
            <a:r>
              <a:rPr lang="en-US" sz="6600" dirty="0" err="1" smtClean="0"/>
              <a:t>va</a:t>
            </a:r>
            <a:r>
              <a:rPr lang="en-US" sz="6600" dirty="0" smtClean="0"/>
              <a:t> </a:t>
            </a:r>
            <a:r>
              <a:rPr lang="en-US" sz="6600" dirty="0" err="1" smtClean="0"/>
              <a:t>Biologik</a:t>
            </a:r>
            <a:r>
              <a:rPr lang="en-US" sz="6600" dirty="0" smtClean="0"/>
              <a:t> </a:t>
            </a:r>
            <a:r>
              <a:rPr lang="en-US" sz="6600" dirty="0" err="1" smtClean="0"/>
              <a:t>tizimlarda</a:t>
            </a:r>
            <a:r>
              <a:rPr lang="en-US" sz="6600" dirty="0" smtClean="0"/>
              <a:t> </a:t>
            </a:r>
            <a:r>
              <a:rPr lang="en-US" sz="6600" dirty="0" err="1" smtClean="0"/>
              <a:t>lyuminestsensiya</a:t>
            </a:r>
            <a:endParaRPr lang="ru-RU" sz="6600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7023100" y="9588500"/>
            <a:ext cx="4076700" cy="6985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/>
              <a:t>Ism-</a:t>
            </a:r>
            <a:r>
              <a:rPr lang="en-US" sz="4000" dirty="0" err="1" smtClean="0"/>
              <a:t>familiya</a:t>
            </a:r>
            <a:r>
              <a:rPr lang="en-US" sz="4000" dirty="0" smtClean="0"/>
              <a:t> </a:t>
            </a:r>
            <a:endParaRPr lang="ru-RU" sz="4000" dirty="0"/>
          </a:p>
        </p:txBody>
      </p:sp>
    </p:spTree>
  </p:cSld>
  <p:clrMapOvr>
    <a:masterClrMapping/>
  </p:clrMapOvr>
  <p:transition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https://kimi-img.moonshot.cn/pub/slides/banana/19b43fdf-04a2-8357-8000-00008b370409.png?kimi-sig=ymUPIQNJ4DSXiBXlT6VyHgV1dkjGKBnU9zEmTSQcPwE"/>
          <p:cNvPicPr>
            <a:picLocks noChangeAspect="1"/>
          </p:cNvPicPr>
          <p:nvPr/>
        </p:nvPicPr>
        <p:blipFill rotWithShape="1">
          <a:blip r:embed="rId3"/>
          <a:srcRect b="6011"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  <p:transition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https://kimi-img.moonshot.cn/pub/slides/banana/19b43fde-a3a2-8634-8000-0000206924ab.png?kimi-sig=sg2s1P-R263xlmaTh61v6tQRgiZcf12wYfw4uoqoGM0"/>
          <p:cNvPicPr>
            <a:picLocks noChangeAspect="1"/>
          </p:cNvPicPr>
          <p:nvPr/>
        </p:nvPicPr>
        <p:blipFill rotWithShape="1">
          <a:blip r:embed="rId3"/>
          <a:srcRect b="5719"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  <p:transition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https://kimi-img.moonshot.cn/pub/slides/banana/19b43fe5-3fb2-80c2-8000-0000e73192e8.png?kimi-sig=Z7xYGRdYwQTnyfI2lM8Cpkd2vibs1PcO5Smv2dybpSo"/>
          <p:cNvPicPr>
            <a:picLocks noChangeAspect="1"/>
          </p:cNvPicPr>
          <p:nvPr/>
        </p:nvPicPr>
        <p:blipFill rotWithShape="1">
          <a:blip r:embed="rId3"/>
          <a:srcRect b="5573"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  <p:transition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https://kimi-img.moonshot.cn/pub/slides/banana/19b43fea-d672-8ada-8000-00001c2eed41.png?kimi-sig=atcwVxfPNXCTN1aj3U3TVFe0R_qbgVmAgepoAdbFEUA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  <p:transition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https://kimi-img.moonshot.cn/pub/slides/banana/19b43fe5-3172-8d4f-8000-00006c8f0db8.png?kimi-sig=N2wjf7POBoCtD7Jm4vtwuTmJHWPl7klgb0gTwW_pxz8"/>
          <p:cNvPicPr>
            <a:picLocks noChangeAspect="1"/>
          </p:cNvPicPr>
          <p:nvPr/>
        </p:nvPicPr>
        <p:blipFill rotWithShape="1">
          <a:blip r:embed="rId3"/>
          <a:srcRect b="6172"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https://kimi-img.moonshot.cn/pub/slides/banana/19b43fd0-f512-84b6-8000-00008550975f.png?kimi-sig=Bvp4NV_irhqyirffHqE1GDDxPDHKDd2o5Zc_8zR16yg"/>
          <p:cNvPicPr>
            <a:picLocks noChangeAspect="1"/>
          </p:cNvPicPr>
          <p:nvPr/>
        </p:nvPicPr>
        <p:blipFill rotWithShape="1">
          <a:blip r:embed="rId3"/>
          <a:srcRect b="5719"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  <p:transition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https://kimi-img.moonshot.cn/pub/slides/banana/19b43fd7-2282-804e-8000-00009ab93829.png?kimi-sig=ayzO_5rcxohU0i6PndK5RlXaDTRlMy87GcqfEC7ZAb8"/>
          <p:cNvPicPr>
            <a:picLocks noChangeAspect="1"/>
          </p:cNvPicPr>
          <p:nvPr/>
        </p:nvPicPr>
        <p:blipFill rotWithShape="1">
          <a:blip r:embed="rId3"/>
          <a:srcRect b="5781"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https://kimi-img.moonshot.cn/pub/slides/banana/19b43fd2-fb02-8b2c-8000-0000588bbd07.png?kimi-sig=G0nbBsvWyO0gOBJu9nr8PM1tOOE67fstcp3mXucrw2Y"/>
          <p:cNvPicPr>
            <a:picLocks noChangeAspect="1"/>
          </p:cNvPicPr>
          <p:nvPr/>
        </p:nvPicPr>
        <p:blipFill rotWithShape="1">
          <a:blip r:embed="rId3"/>
          <a:srcRect b="5428"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  <p:transition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https://kimi-img.moonshot.cn/pub/slides/banana/19b43fd2-0b42-8b12-8000-0000a4a1a8bb.png?kimi-sig=h1LeMNt-x1TMb_YLT-1ilM9EsGab0hOckVe8XEwTIH4"/>
          <p:cNvPicPr>
            <a:picLocks noChangeAspect="1"/>
          </p:cNvPicPr>
          <p:nvPr/>
        </p:nvPicPr>
        <p:blipFill rotWithShape="1">
          <a:blip r:embed="rId3"/>
          <a:srcRect b="5865"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  <p:transition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https://kimi-img.moonshot.cn/pub/slides/banana/19b43fd1-a372-8253-8000-0000d1058a92.png?kimi-sig=NBM4T9mIMCC7yC7HWtmp2Jte0TtKgFOFg22gDtDxkHA"/>
          <p:cNvPicPr>
            <a:picLocks noChangeAspect="1"/>
          </p:cNvPicPr>
          <p:nvPr/>
        </p:nvPicPr>
        <p:blipFill rotWithShape="1">
          <a:blip r:embed="rId3"/>
          <a:srcRect b="6302"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  <p:transition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https://kimi-img.moonshot.cn/pub/slides/banana/19b43fdd-27a2-8b47-8000-00004336d3d3.png?kimi-sig=tjIwM3CqgfjTPsDmdqLqnV2GKEqclD9YM9P-MzhTByI"/>
          <p:cNvPicPr>
            <a:picLocks noChangeAspect="1"/>
          </p:cNvPicPr>
          <p:nvPr/>
        </p:nvPicPr>
        <p:blipFill rotWithShape="1">
          <a:blip r:embed="rId3"/>
          <a:srcRect b="5719"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  <p:transition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https://kimi-img.moonshot.cn/pub/slides/banana/19b43fdd-ac12-8cfa-8000-000088b6bcd5.png?kimi-sig=W8q6ohAMuvxUipvOVs7SEhnbfJxCm_LEWAjVi6cifzc"/>
          <p:cNvPicPr>
            <a:picLocks noChangeAspect="1"/>
          </p:cNvPicPr>
          <p:nvPr/>
        </p:nvPicPr>
        <p:blipFill rotWithShape="1">
          <a:blip r:embed="rId3"/>
          <a:srcRect b="6302"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  <p:transition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https://kimi-img.moonshot.cn/pub/slides/banana/19b43fdc-6ce2-880e-8000-000063ba48d8.png?kimi-sig=negQwfbBpCSOdmWRDicfRn39cNRgi1ahe64Y_yF3l0U"/>
          <p:cNvPicPr>
            <a:picLocks noChangeAspect="1"/>
          </p:cNvPicPr>
          <p:nvPr/>
        </p:nvPicPr>
        <p:blipFill rotWithShape="1">
          <a:blip r:embed="rId3"/>
          <a:srcRect b="6302"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  <p:transition>
    <p:fade/>
  </p:transition>
</p:sld>
</file>

<file path=ppt/theme/theme1.xml><?xml version="1.0" encoding="utf-8"?>
<a:theme xmlns:a="http://schemas.openxmlformats.org/drawingml/2006/main" name="Custom Theme">
  <a:themeElements>
    <a:clrScheme name="Custom">
      <a:dk1>
        <a:srgbClr val="000000"/>
      </a:dk1>
      <a:lt1>
        <a:srgbClr val="FFFFFF"/>
      </a:lt1>
      <a:dk2>
        <a:srgbClr val="333333"/>
      </a:dk2>
      <a:lt2>
        <a:srgbClr val="EEEEEE"/>
      </a:lt2>
      <a:accent1>
        <a:srgbClr val="8DAAC2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23</Words>
  <Application>Microsoft Office PowerPoint</Application>
  <PresentationFormat>Произвольный</PresentationFormat>
  <Paragraphs>16</Paragraphs>
  <Slides>14</Slides>
  <Notes>14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7" baseType="lpstr">
      <vt:lpstr>Arial</vt:lpstr>
      <vt:lpstr>Calibri</vt:lpstr>
      <vt:lpstr>Custom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Moonshot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Biologik to‘qimalar mexanikasi va lyuminestsensiya</dc:title>
  <dc:subject>Biologik to‘qimalar mexanikasi va lyuminestsensiya</dc:subject>
  <dc:creator>Kimi</dc:creator>
  <cp:lastModifiedBy>AliCom</cp:lastModifiedBy>
  <cp:revision>3</cp:revision>
  <dcterms:created xsi:type="dcterms:W3CDTF">2025-12-22T03:00:09Z</dcterms:created>
  <dcterms:modified xsi:type="dcterms:W3CDTF">2026-02-19T01:08:10Z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IGC">
    <vt:lpwstr>{"Label":"Biologik to‘qimalar mexanikasi va lyuminestsensiya","ContentProducer":"001191110108MACG2KBH8F10000","ProduceID":"19b43fc3-e6f2-8092-8000-00008d0a4ec6","ReservedCode1":"","ContentPropagator":"001191110108MACG2KBH8F20000","PropagateID":"19b43fc3-e</vt:lpwstr>
  </property>
</Properties>
</file>