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E2"/>
    <a:srgbClr val="D8CFF9"/>
    <a:srgbClr val="DEE1BD"/>
    <a:srgbClr val="FFE4AF"/>
    <a:srgbClr val="BDF9C7"/>
    <a:srgbClr val="CABEF8"/>
    <a:srgbClr val="BDFBCD"/>
    <a:srgbClr val="FFC9FF"/>
    <a:srgbClr val="E4F3F4"/>
    <a:srgbClr val="FCE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3" autoAdjust="0"/>
    <p:restoredTop sz="94660"/>
  </p:normalViewPr>
  <p:slideViewPr>
    <p:cSldViewPr>
      <p:cViewPr varScale="1">
        <p:scale>
          <a:sx n="68" d="100"/>
          <a:sy n="68" d="100"/>
        </p:scale>
        <p:origin x="-331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37D16-E0A2-4F4C-BDD5-1D1DF0989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E5C26-5B67-48AF-868C-6D10CB627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5B49D-2C69-4A55-A881-CEC81A1EF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40068-FAEE-4757-9842-512540767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6FB05-84F6-4F2E-A4F5-12B840205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7E504-0816-45E8-BDE7-C4C7B3140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DC916-1A39-42BB-B5E3-FD091F35F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6300E-3BFD-4EBC-9FF9-35241CAFB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578EB-168A-480D-A2BB-262E41B08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13CFC-9872-4AD3-95EB-16D458959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04102-FD01-4A06-858B-7BD22EDD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388DE73-4B9C-4E25-89DA-D0B0DC77D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2.wav"/><Relationship Id="rId10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12" Type="http://schemas.openxmlformats.org/officeDocument/2006/relationships/image" Target="../media/image4.wmf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3.emf"/><Relationship Id="rId5" Type="http://schemas.openxmlformats.org/officeDocument/2006/relationships/audio" Target="../media/audio4.wav"/><Relationship Id="rId10" Type="http://schemas.openxmlformats.org/officeDocument/2006/relationships/image" Target="../media/image2.wmf"/><Relationship Id="rId4" Type="http://schemas.openxmlformats.org/officeDocument/2006/relationships/audio" Target="../media/audio2.wav"/><Relationship Id="rId9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audio" Target="../media/audio2.wav"/><Relationship Id="rId7" Type="http://schemas.openxmlformats.org/officeDocument/2006/relationships/image" Target="../media/image6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2.wav"/><Relationship Id="rId10" Type="http://schemas.openxmlformats.org/officeDocument/2006/relationships/image" Target="../media/image9.jpeg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>
            <a:off x="468313" y="404813"/>
            <a:ext cx="8351837" cy="6048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Kompyuter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yordamida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matematika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darslarini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tushunarli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va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samarali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o’tkazish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</a:p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4-sinf 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fade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2417763" y="457200"/>
            <a:ext cx="4962525" cy="5238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7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Marraga</a:t>
            </a:r>
            <a:r>
              <a:rPr 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kim</a:t>
            </a:r>
            <a:r>
              <a:rPr 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birinchi</a:t>
            </a:r>
            <a:r>
              <a:rPr 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borish</a:t>
            </a:r>
            <a:r>
              <a:rPr 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ru-RU" sz="3600" b="1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84213" y="19891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195513" y="19891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708400" y="1989138"/>
            <a:ext cx="7921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5219700" y="1989138"/>
            <a:ext cx="7921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6732588" y="19891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684213" y="35004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195513" y="35004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6732588" y="3500438"/>
            <a:ext cx="792162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3708400" y="3500438"/>
            <a:ext cx="7921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5219700" y="3500438"/>
            <a:ext cx="7921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684213" y="5013325"/>
            <a:ext cx="792162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2195513" y="5013325"/>
            <a:ext cx="792162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6732588" y="5013325"/>
            <a:ext cx="792162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3708400" y="5013325"/>
            <a:ext cx="792163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5219700" y="5013325"/>
            <a:ext cx="792163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0" name="WordArt 20"/>
          <p:cNvSpPr>
            <a:spLocks noChangeArrowheads="1" noChangeShapeType="1" noTextEdit="1"/>
          </p:cNvSpPr>
          <p:nvPr/>
        </p:nvSpPr>
        <p:spPr bwMode="auto">
          <a:xfrm>
            <a:off x="684213" y="2060575"/>
            <a:ext cx="744537" cy="258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6200</a:t>
            </a:r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1476375" y="2205038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2987675" y="22050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4500563" y="2205038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6011863" y="22050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1476375" y="3716338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2987675" y="37163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4500563" y="3716338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>
            <a:off x="6011863" y="37163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1476375" y="5229225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>
            <a:off x="2987675" y="5229225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4500563" y="522922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>
            <a:off x="6011863" y="5229225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3" name="WordArt 33"/>
          <p:cNvSpPr>
            <a:spLocks noChangeArrowheads="1" noChangeShapeType="1" noTextEdit="1"/>
          </p:cNvSpPr>
          <p:nvPr/>
        </p:nvSpPr>
        <p:spPr bwMode="auto">
          <a:xfrm>
            <a:off x="1763713" y="1844675"/>
            <a:ext cx="71437" cy="258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0275" name="WordArt 35"/>
          <p:cNvSpPr>
            <a:spLocks noChangeArrowheads="1" noChangeShapeType="1" noTextEdit="1"/>
          </p:cNvSpPr>
          <p:nvPr/>
        </p:nvSpPr>
        <p:spPr bwMode="auto">
          <a:xfrm>
            <a:off x="2268538" y="2060575"/>
            <a:ext cx="5762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</a:t>
            </a:r>
          </a:p>
        </p:txBody>
      </p:sp>
      <p:sp>
        <p:nvSpPr>
          <p:cNvPr id="10276" name="WordArt 36"/>
          <p:cNvSpPr>
            <a:spLocks noChangeArrowheads="1" noChangeShapeType="1" noTextEdit="1"/>
          </p:cNvSpPr>
          <p:nvPr/>
        </p:nvSpPr>
        <p:spPr bwMode="auto">
          <a:xfrm>
            <a:off x="3925888" y="2060575"/>
            <a:ext cx="35877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</a:t>
            </a:r>
          </a:p>
        </p:txBody>
      </p:sp>
      <p:sp>
        <p:nvSpPr>
          <p:cNvPr id="10277" name="WordArt 37"/>
          <p:cNvSpPr>
            <a:spLocks noChangeArrowheads="1" noChangeShapeType="1" noTextEdit="1"/>
          </p:cNvSpPr>
          <p:nvPr/>
        </p:nvSpPr>
        <p:spPr bwMode="auto">
          <a:xfrm>
            <a:off x="5292725" y="2060575"/>
            <a:ext cx="64770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380</a:t>
            </a:r>
          </a:p>
        </p:txBody>
      </p:sp>
      <p:sp>
        <p:nvSpPr>
          <p:cNvPr id="10279" name="WordArt 39"/>
          <p:cNvSpPr>
            <a:spLocks noChangeArrowheads="1" noChangeShapeType="1" noTextEdit="1"/>
          </p:cNvSpPr>
          <p:nvPr/>
        </p:nvSpPr>
        <p:spPr bwMode="auto">
          <a:xfrm>
            <a:off x="6804025" y="2060575"/>
            <a:ext cx="64770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1000</a:t>
            </a:r>
          </a:p>
        </p:txBody>
      </p:sp>
      <p:sp>
        <p:nvSpPr>
          <p:cNvPr id="10280" name="WordArt 40"/>
          <p:cNvSpPr>
            <a:spLocks noChangeArrowheads="1" noChangeShapeType="1" noTextEdit="1"/>
          </p:cNvSpPr>
          <p:nvPr/>
        </p:nvSpPr>
        <p:spPr bwMode="auto">
          <a:xfrm>
            <a:off x="3276600" y="1844675"/>
            <a:ext cx="2159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81" name="WordArt 41"/>
          <p:cNvSpPr>
            <a:spLocks noChangeArrowheads="1" noChangeShapeType="1" noTextEdit="1"/>
          </p:cNvSpPr>
          <p:nvPr/>
        </p:nvSpPr>
        <p:spPr bwMode="auto">
          <a:xfrm>
            <a:off x="4787900" y="1844675"/>
            <a:ext cx="2159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10286" name="WordArt 46"/>
          <p:cNvSpPr>
            <a:spLocks noChangeArrowheads="1" noChangeShapeType="1" noTextEdit="1"/>
          </p:cNvSpPr>
          <p:nvPr/>
        </p:nvSpPr>
        <p:spPr bwMode="auto">
          <a:xfrm>
            <a:off x="827088" y="3573463"/>
            <a:ext cx="5762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600</a:t>
            </a:r>
          </a:p>
        </p:txBody>
      </p:sp>
      <p:sp>
        <p:nvSpPr>
          <p:cNvPr id="10287" name="WordArt 47"/>
          <p:cNvSpPr>
            <a:spLocks noChangeArrowheads="1" noChangeShapeType="1" noTextEdit="1"/>
          </p:cNvSpPr>
          <p:nvPr/>
        </p:nvSpPr>
        <p:spPr bwMode="auto">
          <a:xfrm>
            <a:off x="684213" y="5084763"/>
            <a:ext cx="744537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5000</a:t>
            </a:r>
          </a:p>
        </p:txBody>
      </p:sp>
      <p:sp>
        <p:nvSpPr>
          <p:cNvPr id="10288" name="WordArt 48"/>
          <p:cNvSpPr>
            <a:spLocks noChangeArrowheads="1" noChangeShapeType="1" noTextEdit="1"/>
          </p:cNvSpPr>
          <p:nvPr/>
        </p:nvSpPr>
        <p:spPr bwMode="auto">
          <a:xfrm>
            <a:off x="1403350" y="3141663"/>
            <a:ext cx="542925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+400</a:t>
            </a:r>
          </a:p>
        </p:txBody>
      </p:sp>
      <p:sp>
        <p:nvSpPr>
          <p:cNvPr id="10289" name="WordArt 49"/>
          <p:cNvSpPr>
            <a:spLocks noChangeArrowheads="1" noChangeShapeType="1" noTextEdit="1"/>
          </p:cNvSpPr>
          <p:nvPr/>
        </p:nvSpPr>
        <p:spPr bwMode="auto">
          <a:xfrm>
            <a:off x="2916238" y="3213100"/>
            <a:ext cx="28733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:2</a:t>
            </a:r>
          </a:p>
        </p:txBody>
      </p:sp>
      <p:sp>
        <p:nvSpPr>
          <p:cNvPr id="10290" name="WordArt 50"/>
          <p:cNvSpPr>
            <a:spLocks noChangeArrowheads="1" noChangeShapeType="1" noTextEdit="1"/>
          </p:cNvSpPr>
          <p:nvPr/>
        </p:nvSpPr>
        <p:spPr bwMode="auto">
          <a:xfrm>
            <a:off x="4500563" y="3213100"/>
            <a:ext cx="28733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x3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91" name="WordArt 51"/>
          <p:cNvSpPr>
            <a:spLocks noChangeArrowheads="1" noChangeShapeType="1" noTextEdit="1"/>
          </p:cNvSpPr>
          <p:nvPr/>
        </p:nvSpPr>
        <p:spPr bwMode="auto">
          <a:xfrm>
            <a:off x="6011863" y="3213100"/>
            <a:ext cx="28733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:5</a:t>
            </a:r>
          </a:p>
        </p:txBody>
      </p:sp>
      <p:sp>
        <p:nvSpPr>
          <p:cNvPr id="10292" name="WordArt 52"/>
          <p:cNvSpPr>
            <a:spLocks noChangeArrowheads="1" noChangeShapeType="1" noTextEdit="1"/>
          </p:cNvSpPr>
          <p:nvPr/>
        </p:nvSpPr>
        <p:spPr bwMode="auto">
          <a:xfrm>
            <a:off x="1403350" y="4652963"/>
            <a:ext cx="542925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-3000</a:t>
            </a:r>
          </a:p>
        </p:txBody>
      </p:sp>
      <p:sp>
        <p:nvSpPr>
          <p:cNvPr id="10293" name="WordArt 53"/>
          <p:cNvSpPr>
            <a:spLocks noChangeArrowheads="1" noChangeShapeType="1" noTextEdit="1"/>
          </p:cNvSpPr>
          <p:nvPr/>
        </p:nvSpPr>
        <p:spPr bwMode="auto">
          <a:xfrm>
            <a:off x="2916238" y="4724400"/>
            <a:ext cx="542925" cy="258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+500</a:t>
            </a:r>
          </a:p>
        </p:txBody>
      </p:sp>
      <p:sp>
        <p:nvSpPr>
          <p:cNvPr id="10294" name="WordArt 54"/>
          <p:cNvSpPr>
            <a:spLocks noChangeArrowheads="1" noChangeShapeType="1" noTextEdit="1"/>
          </p:cNvSpPr>
          <p:nvPr/>
        </p:nvSpPr>
        <p:spPr bwMode="auto">
          <a:xfrm>
            <a:off x="4427538" y="4724400"/>
            <a:ext cx="542925" cy="258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-1000</a:t>
            </a:r>
          </a:p>
        </p:txBody>
      </p:sp>
      <p:sp>
        <p:nvSpPr>
          <p:cNvPr id="10295" name="WordArt 55"/>
          <p:cNvSpPr>
            <a:spLocks noChangeArrowheads="1" noChangeShapeType="1" noTextEdit="1"/>
          </p:cNvSpPr>
          <p:nvPr/>
        </p:nvSpPr>
        <p:spPr bwMode="auto">
          <a:xfrm>
            <a:off x="6011863" y="4724400"/>
            <a:ext cx="28733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:3</a:t>
            </a:r>
          </a:p>
        </p:txBody>
      </p:sp>
      <p:sp>
        <p:nvSpPr>
          <p:cNvPr id="10296" name="WordArt 56"/>
          <p:cNvSpPr>
            <a:spLocks noChangeArrowheads="1" noChangeShapeType="1" noTextEdit="1"/>
          </p:cNvSpPr>
          <p:nvPr/>
        </p:nvSpPr>
        <p:spPr bwMode="auto">
          <a:xfrm>
            <a:off x="2268538" y="3573463"/>
            <a:ext cx="5762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1000</a:t>
            </a:r>
          </a:p>
        </p:txBody>
      </p:sp>
      <p:sp>
        <p:nvSpPr>
          <p:cNvPr id="10297" name="WordArt 57"/>
          <p:cNvSpPr>
            <a:spLocks noChangeArrowheads="1" noChangeShapeType="1" noTextEdit="1"/>
          </p:cNvSpPr>
          <p:nvPr/>
        </p:nvSpPr>
        <p:spPr bwMode="auto">
          <a:xfrm>
            <a:off x="3779838" y="3573463"/>
            <a:ext cx="5762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</a:t>
            </a:r>
          </a:p>
        </p:txBody>
      </p:sp>
      <p:sp>
        <p:nvSpPr>
          <p:cNvPr id="10298" name="WordArt 58"/>
          <p:cNvSpPr>
            <a:spLocks noChangeArrowheads="1" noChangeShapeType="1" noTextEdit="1"/>
          </p:cNvSpPr>
          <p:nvPr/>
        </p:nvSpPr>
        <p:spPr bwMode="auto">
          <a:xfrm>
            <a:off x="5292725" y="3573463"/>
            <a:ext cx="5762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1500</a:t>
            </a:r>
          </a:p>
        </p:txBody>
      </p:sp>
      <p:sp>
        <p:nvSpPr>
          <p:cNvPr id="10299" name="WordArt 59"/>
          <p:cNvSpPr>
            <a:spLocks noChangeArrowheads="1" noChangeShapeType="1" noTextEdit="1"/>
          </p:cNvSpPr>
          <p:nvPr/>
        </p:nvSpPr>
        <p:spPr bwMode="auto">
          <a:xfrm>
            <a:off x="6877050" y="3573463"/>
            <a:ext cx="5762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1000</a:t>
            </a:r>
          </a:p>
        </p:txBody>
      </p:sp>
      <p:sp>
        <p:nvSpPr>
          <p:cNvPr id="10300" name="WordArt 60"/>
          <p:cNvSpPr>
            <a:spLocks noChangeArrowheads="1" noChangeShapeType="1" noTextEdit="1"/>
          </p:cNvSpPr>
          <p:nvPr/>
        </p:nvSpPr>
        <p:spPr bwMode="auto">
          <a:xfrm>
            <a:off x="2195513" y="5084763"/>
            <a:ext cx="744537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2000</a:t>
            </a:r>
          </a:p>
        </p:txBody>
      </p:sp>
      <p:sp>
        <p:nvSpPr>
          <p:cNvPr id="10301" name="WordArt 61"/>
          <p:cNvSpPr>
            <a:spLocks noChangeArrowheads="1" noChangeShapeType="1" noTextEdit="1"/>
          </p:cNvSpPr>
          <p:nvPr/>
        </p:nvSpPr>
        <p:spPr bwMode="auto">
          <a:xfrm>
            <a:off x="3708400" y="5084763"/>
            <a:ext cx="744538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2500</a:t>
            </a:r>
          </a:p>
        </p:txBody>
      </p:sp>
      <p:sp>
        <p:nvSpPr>
          <p:cNvPr id="10302" name="WordArt 62"/>
          <p:cNvSpPr>
            <a:spLocks noChangeArrowheads="1" noChangeShapeType="1" noTextEdit="1"/>
          </p:cNvSpPr>
          <p:nvPr/>
        </p:nvSpPr>
        <p:spPr bwMode="auto">
          <a:xfrm>
            <a:off x="5219700" y="5084763"/>
            <a:ext cx="744538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1500</a:t>
            </a:r>
          </a:p>
        </p:txBody>
      </p:sp>
      <p:sp>
        <p:nvSpPr>
          <p:cNvPr id="10303" name="WordArt 63"/>
          <p:cNvSpPr>
            <a:spLocks noChangeArrowheads="1" noChangeShapeType="1" noTextEdit="1"/>
          </p:cNvSpPr>
          <p:nvPr/>
        </p:nvSpPr>
        <p:spPr bwMode="auto">
          <a:xfrm>
            <a:off x="6732588" y="5084763"/>
            <a:ext cx="744537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</a:t>
            </a:r>
          </a:p>
        </p:txBody>
      </p:sp>
    </p:spTree>
  </p:cSld>
  <p:clrMapOvr>
    <a:masterClrMapping/>
  </p:clrMapOvr>
  <p:transition>
    <p:cover dir="rd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0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0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0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2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4" dur="2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7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8" dur="20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8" dur="2000"/>
                                        <p:tgtEl>
                                          <p:spTgt spid="10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3" dur="20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8" dur="2000"/>
                                        <p:tgtEl>
                                          <p:spTgt spid="10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8" dur="20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8" dur="20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3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6" dur="2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9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2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5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6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1" dur="20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6" dur="500"/>
                                        <p:tgtEl>
                                          <p:spTgt spid="10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1" dur="2000"/>
                                        <p:tgtEl>
                                          <p:spTgt spid="10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6" dur="500"/>
                                        <p:tgtEl>
                                          <p:spTgt spid="10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1" dur="2000"/>
                                        <p:tgtEl>
                                          <p:spTgt spid="10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6" dur="500"/>
                                        <p:tgtEl>
                                          <p:spTgt spid="103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1" dur="20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6" dur="500"/>
                                        <p:tgtEl>
                                          <p:spTgt spid="10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8" grpId="0" animBg="1"/>
      <p:bldP spid="10259" grpId="0" animBg="1"/>
      <p:bldP spid="10260" grpId="0" animBg="1"/>
      <p:bldP spid="10261" grpId="0" animBg="1"/>
      <p:bldP spid="10262" grpId="0" animBg="1"/>
      <p:bldP spid="10263" grpId="0" animBg="1"/>
      <p:bldP spid="10264" grpId="0" animBg="1"/>
      <p:bldP spid="10265" grpId="0" animBg="1"/>
      <p:bldP spid="10266" grpId="0" animBg="1"/>
      <p:bldP spid="10267" grpId="0" animBg="1"/>
      <p:bldP spid="10268" grpId="0" animBg="1"/>
      <p:bldP spid="10269" grpId="0" animBg="1"/>
      <p:bldP spid="10270" grpId="0" animBg="1"/>
      <p:bldP spid="10271" grpId="0" animBg="1"/>
      <p:bldP spid="10272" grpId="0" animBg="1"/>
      <p:bldP spid="10273" grpId="0" animBg="1"/>
      <p:bldP spid="10275" grpId="0" animBg="1"/>
      <p:bldP spid="10276" grpId="0" animBg="1"/>
      <p:bldP spid="10277" grpId="0" animBg="1"/>
      <p:bldP spid="10279" grpId="0" animBg="1"/>
      <p:bldP spid="10280" grpId="0" animBg="1"/>
      <p:bldP spid="10281" grpId="0" animBg="1"/>
      <p:bldP spid="10286" grpId="0" animBg="1"/>
      <p:bldP spid="10287" grpId="0" animBg="1"/>
      <p:bldP spid="10288" grpId="0" animBg="1"/>
      <p:bldP spid="10289" grpId="0" animBg="1"/>
      <p:bldP spid="10290" grpId="0" animBg="1"/>
      <p:bldP spid="10291" grpId="0" animBg="1"/>
      <p:bldP spid="10292" grpId="0" animBg="1"/>
      <p:bldP spid="10293" grpId="0" animBg="1"/>
      <p:bldP spid="10294" grpId="0" animBg="1"/>
      <p:bldP spid="10295" grpId="0" animBg="1"/>
      <p:bldP spid="10296" grpId="0" animBg="1"/>
      <p:bldP spid="10297" grpId="0" animBg="1"/>
      <p:bldP spid="10298" grpId="0" animBg="1"/>
      <p:bldP spid="10299" grpId="0" animBg="1"/>
      <p:bldP spid="10300" grpId="0" animBg="1"/>
      <p:bldP spid="10301" grpId="0" animBg="1"/>
      <p:bldP spid="10302" grpId="0" animBg="1"/>
      <p:bldP spid="103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1692275" y="476250"/>
            <a:ext cx="5688013" cy="523875"/>
          </a:xfrm>
          <a:prstGeom prst="rect">
            <a:avLst/>
          </a:prstGeom>
          <a:noFill/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kern="1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Ustun</a:t>
            </a:r>
            <a:r>
              <a:rPr lang="en-US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usulida</a:t>
            </a:r>
            <a:r>
              <a:rPr lang="en-US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hisoblang</a:t>
            </a:r>
            <a:r>
              <a:rPr lang="en-US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539750" y="148431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75m 86sm-6m 88sm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0" name="WordArt 6"/>
          <p:cNvSpPr>
            <a:spLocks noChangeArrowheads="1" noChangeShapeType="1" noTextEdit="1"/>
          </p:cNvSpPr>
          <p:nvPr/>
        </p:nvSpPr>
        <p:spPr bwMode="auto">
          <a:xfrm>
            <a:off x="539750" y="31416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15km 20m+5km 37m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8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539750" y="48688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18kg 129g+2kg 470g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99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5" name="WordArt 11"/>
          <p:cNvSpPr>
            <a:spLocks noChangeArrowheads="1" noChangeShapeType="1" noTextEdit="1"/>
          </p:cNvSpPr>
          <p:nvPr/>
        </p:nvSpPr>
        <p:spPr bwMode="auto">
          <a:xfrm>
            <a:off x="3556000" y="148431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63km 75m-13km 95m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6" name="WordArt 12"/>
          <p:cNvSpPr>
            <a:spLocks noChangeArrowheads="1" noChangeShapeType="1" noTextEdit="1"/>
          </p:cNvSpPr>
          <p:nvPr/>
        </p:nvSpPr>
        <p:spPr bwMode="auto">
          <a:xfrm>
            <a:off x="3556000" y="31416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90km 13m+1km 86m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7" name="WordArt 13"/>
          <p:cNvSpPr>
            <a:spLocks noChangeArrowheads="1" noChangeShapeType="1" noTextEdit="1"/>
          </p:cNvSpPr>
          <p:nvPr/>
        </p:nvSpPr>
        <p:spPr bwMode="auto">
          <a:xfrm>
            <a:off x="3556000" y="48688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4t 618kg+2t 400g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8" name="WordArt 14"/>
          <p:cNvSpPr>
            <a:spLocks noChangeArrowheads="1" noChangeShapeType="1" noTextEdit="1"/>
          </p:cNvSpPr>
          <p:nvPr/>
        </p:nvSpPr>
        <p:spPr bwMode="auto">
          <a:xfrm>
            <a:off x="6724650" y="148431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9933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490m 62sm-87m 83sm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9933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9" name="WordArt 15"/>
          <p:cNvSpPr>
            <a:spLocks noChangeArrowheads="1" noChangeShapeType="1" noTextEdit="1"/>
          </p:cNvSpPr>
          <p:nvPr/>
        </p:nvSpPr>
        <p:spPr bwMode="auto">
          <a:xfrm>
            <a:off x="6724650" y="31416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129km 83m+63km 03m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0" name="WordArt 16"/>
          <p:cNvSpPr>
            <a:spLocks noChangeArrowheads="1" noChangeShapeType="1" noTextEdit="1"/>
          </p:cNvSpPr>
          <p:nvPr/>
        </p:nvSpPr>
        <p:spPr bwMode="auto">
          <a:xfrm>
            <a:off x="6724650" y="4868863"/>
            <a:ext cx="2024063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2840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7t 817kg+1t 600kg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2840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3132138" y="1196975"/>
            <a:ext cx="0" cy="537368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6227763" y="1196975"/>
            <a:ext cx="0" cy="537368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3" name="WordArt 19"/>
          <p:cNvSpPr>
            <a:spLocks noChangeArrowheads="1" noChangeShapeType="1" noTextEdit="1"/>
          </p:cNvSpPr>
          <p:nvPr/>
        </p:nvSpPr>
        <p:spPr bwMode="auto">
          <a:xfrm>
            <a:off x="755650" y="1946275"/>
            <a:ext cx="1439863" cy="546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75m 86sm</a:t>
            </a:r>
          </a:p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6m 88sm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4" name="WordArt 20"/>
          <p:cNvSpPr>
            <a:spLocks noChangeArrowheads="1" noChangeShapeType="1" noTextEdit="1"/>
          </p:cNvSpPr>
          <p:nvPr/>
        </p:nvSpPr>
        <p:spPr bwMode="auto">
          <a:xfrm>
            <a:off x="828675" y="3646488"/>
            <a:ext cx="14398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15km 20m</a:t>
            </a:r>
          </a:p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5km 37m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8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5" name="WordArt 21"/>
          <p:cNvSpPr>
            <a:spLocks noChangeArrowheads="1" noChangeShapeType="1" noTextEdit="1"/>
          </p:cNvSpPr>
          <p:nvPr/>
        </p:nvSpPr>
        <p:spPr bwMode="auto">
          <a:xfrm>
            <a:off x="900113" y="5330825"/>
            <a:ext cx="1439862" cy="546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18kg 129g</a:t>
            </a:r>
          </a:p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2kg 470g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FF99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6" name="WordArt 22"/>
          <p:cNvSpPr>
            <a:spLocks noChangeArrowheads="1" noChangeShapeType="1" noTextEdit="1"/>
          </p:cNvSpPr>
          <p:nvPr/>
        </p:nvSpPr>
        <p:spPr bwMode="auto">
          <a:xfrm>
            <a:off x="3987800" y="1989138"/>
            <a:ext cx="13763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63km 75m</a:t>
            </a:r>
          </a:p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13km 95m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7" name="WordArt 23"/>
          <p:cNvSpPr>
            <a:spLocks noChangeArrowheads="1" noChangeShapeType="1" noTextEdit="1"/>
          </p:cNvSpPr>
          <p:nvPr/>
        </p:nvSpPr>
        <p:spPr bwMode="auto">
          <a:xfrm>
            <a:off x="3843338" y="3644900"/>
            <a:ext cx="1520825" cy="473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90km 13m</a:t>
            </a:r>
          </a:p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1km 86m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8" name="WordArt 24"/>
          <p:cNvSpPr>
            <a:spLocks noChangeArrowheads="1" noChangeShapeType="1" noTextEdit="1"/>
          </p:cNvSpPr>
          <p:nvPr/>
        </p:nvSpPr>
        <p:spPr bwMode="auto">
          <a:xfrm>
            <a:off x="3852863" y="5372100"/>
            <a:ext cx="14398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4t 618kg</a:t>
            </a:r>
          </a:p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2t 400kg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9" name="WordArt 25"/>
          <p:cNvSpPr>
            <a:spLocks noChangeArrowheads="1" noChangeShapeType="1" noTextEdit="1"/>
          </p:cNvSpPr>
          <p:nvPr/>
        </p:nvSpPr>
        <p:spPr bwMode="auto">
          <a:xfrm>
            <a:off x="7021513" y="1987550"/>
            <a:ext cx="15113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9933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490m 62sm</a:t>
            </a:r>
          </a:p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9933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87m 83sm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9933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90" name="WordArt 26"/>
          <p:cNvSpPr>
            <a:spLocks noChangeArrowheads="1" noChangeShapeType="1" noTextEdit="1"/>
          </p:cNvSpPr>
          <p:nvPr/>
        </p:nvSpPr>
        <p:spPr bwMode="auto">
          <a:xfrm>
            <a:off x="6940550" y="3676650"/>
            <a:ext cx="1592263" cy="473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129km 83m</a:t>
            </a:r>
          </a:p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63km 03m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91" name="WordArt 27"/>
          <p:cNvSpPr>
            <a:spLocks noChangeArrowheads="1" noChangeShapeType="1" noTextEdit="1"/>
          </p:cNvSpPr>
          <p:nvPr/>
        </p:nvSpPr>
        <p:spPr bwMode="auto">
          <a:xfrm>
            <a:off x="6940550" y="5403850"/>
            <a:ext cx="1519238" cy="401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2840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7t 817kg</a:t>
            </a:r>
          </a:p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2840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1t 600kg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F2840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468313" y="2565400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3492500" y="2565400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6443663" y="2565400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>
            <a:off x="6443663" y="4221163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6443663" y="5876925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>
            <a:off x="3492500" y="5949950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>
            <a:off x="468313" y="5949950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468313" y="4221163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3492500" y="4221163"/>
            <a:ext cx="2447925" cy="0"/>
          </a:xfrm>
          <a:prstGeom prst="line">
            <a:avLst/>
          </a:prstGeom>
          <a:noFill/>
          <a:ln w="57150" cmpd="thinThick">
            <a:solidFill>
              <a:srgbClr val="9933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02" name="WordArt 38"/>
          <p:cNvSpPr>
            <a:spLocks noChangeArrowheads="1" noChangeShapeType="1" noTextEdit="1"/>
          </p:cNvSpPr>
          <p:nvPr/>
        </p:nvSpPr>
        <p:spPr bwMode="auto">
          <a:xfrm>
            <a:off x="900113" y="2636838"/>
            <a:ext cx="1368425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68m 98sm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3" name="WordArt 39"/>
          <p:cNvSpPr>
            <a:spLocks noChangeArrowheads="1" noChangeShapeType="1" noTextEdit="1"/>
          </p:cNvSpPr>
          <p:nvPr/>
        </p:nvSpPr>
        <p:spPr bwMode="auto">
          <a:xfrm>
            <a:off x="900113" y="4292600"/>
            <a:ext cx="1368425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20km 57m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8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4" name="WordArt 40"/>
          <p:cNvSpPr>
            <a:spLocks noChangeArrowheads="1" noChangeShapeType="1" noTextEdit="1"/>
          </p:cNvSpPr>
          <p:nvPr/>
        </p:nvSpPr>
        <p:spPr bwMode="auto">
          <a:xfrm>
            <a:off x="4067175" y="2636838"/>
            <a:ext cx="1296988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49km 80m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5" name="WordArt 41"/>
          <p:cNvSpPr>
            <a:spLocks noChangeArrowheads="1" noChangeShapeType="1" noTextEdit="1"/>
          </p:cNvSpPr>
          <p:nvPr/>
        </p:nvSpPr>
        <p:spPr bwMode="auto">
          <a:xfrm>
            <a:off x="900113" y="6051550"/>
            <a:ext cx="1439862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20kg 599g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99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6" name="WordArt 42"/>
          <p:cNvSpPr>
            <a:spLocks noChangeArrowheads="1" noChangeShapeType="1" noTextEdit="1"/>
          </p:cNvSpPr>
          <p:nvPr/>
        </p:nvSpPr>
        <p:spPr bwMode="auto">
          <a:xfrm>
            <a:off x="3851275" y="4324350"/>
            <a:ext cx="1512888" cy="184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91km 99m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7" name="WordArt 43"/>
          <p:cNvSpPr>
            <a:spLocks noChangeArrowheads="1" noChangeShapeType="1" noTextEdit="1"/>
          </p:cNvSpPr>
          <p:nvPr/>
        </p:nvSpPr>
        <p:spPr bwMode="auto">
          <a:xfrm>
            <a:off x="3924300" y="6019800"/>
            <a:ext cx="136842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7t 018kg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8" name="WordArt 44"/>
          <p:cNvSpPr>
            <a:spLocks noChangeArrowheads="1" noChangeShapeType="1" noTextEdit="1"/>
          </p:cNvSpPr>
          <p:nvPr/>
        </p:nvSpPr>
        <p:spPr bwMode="auto">
          <a:xfrm>
            <a:off x="7092950" y="2635250"/>
            <a:ext cx="1439863" cy="217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9933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402m 79sm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9933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09" name="WordArt 45"/>
          <p:cNvSpPr>
            <a:spLocks noChangeArrowheads="1" noChangeShapeType="1" noTextEdit="1"/>
          </p:cNvSpPr>
          <p:nvPr/>
        </p:nvSpPr>
        <p:spPr bwMode="auto">
          <a:xfrm>
            <a:off x="6948488" y="4322763"/>
            <a:ext cx="1584325" cy="185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192km 86m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310" name="WordArt 46"/>
          <p:cNvSpPr>
            <a:spLocks noChangeArrowheads="1" noChangeShapeType="1" noTextEdit="1"/>
          </p:cNvSpPr>
          <p:nvPr/>
        </p:nvSpPr>
        <p:spPr bwMode="auto">
          <a:xfrm>
            <a:off x="6948488" y="5949950"/>
            <a:ext cx="15113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2840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9t 417kg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2840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6" name="WordArt 38"/>
          <p:cNvSpPr>
            <a:spLocks noChangeArrowheads="1" noChangeShapeType="1" noTextEdit="1"/>
          </p:cNvSpPr>
          <p:nvPr/>
        </p:nvSpPr>
        <p:spPr bwMode="auto">
          <a:xfrm>
            <a:off x="571500" y="3786188"/>
            <a:ext cx="214313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48" name="WordArt 38"/>
          <p:cNvSpPr>
            <a:spLocks noChangeArrowheads="1" noChangeShapeType="1" noTextEdit="1"/>
          </p:cNvSpPr>
          <p:nvPr/>
        </p:nvSpPr>
        <p:spPr bwMode="auto">
          <a:xfrm>
            <a:off x="500063" y="2214563"/>
            <a:ext cx="223837" cy="61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50" name="WordArt 38"/>
          <p:cNvSpPr>
            <a:spLocks noChangeArrowheads="1" noChangeShapeType="1" noTextEdit="1"/>
          </p:cNvSpPr>
          <p:nvPr/>
        </p:nvSpPr>
        <p:spPr bwMode="auto">
          <a:xfrm>
            <a:off x="6643688" y="5429250"/>
            <a:ext cx="214312" cy="258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51" name="WordArt 38"/>
          <p:cNvSpPr>
            <a:spLocks noChangeArrowheads="1" noChangeShapeType="1" noTextEdit="1"/>
          </p:cNvSpPr>
          <p:nvPr/>
        </p:nvSpPr>
        <p:spPr bwMode="auto">
          <a:xfrm>
            <a:off x="6715125" y="3786188"/>
            <a:ext cx="214313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52" name="WordArt 38"/>
          <p:cNvSpPr>
            <a:spLocks noChangeArrowheads="1" noChangeShapeType="1" noTextEdit="1"/>
          </p:cNvSpPr>
          <p:nvPr/>
        </p:nvSpPr>
        <p:spPr bwMode="auto">
          <a:xfrm>
            <a:off x="3643313" y="3786188"/>
            <a:ext cx="214312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53" name="WordArt 38"/>
          <p:cNvSpPr>
            <a:spLocks noChangeArrowheads="1" noChangeShapeType="1" noTextEdit="1"/>
          </p:cNvSpPr>
          <p:nvPr/>
        </p:nvSpPr>
        <p:spPr bwMode="auto">
          <a:xfrm>
            <a:off x="3571875" y="5500688"/>
            <a:ext cx="214313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54" name="WordArt 38"/>
          <p:cNvSpPr>
            <a:spLocks noChangeArrowheads="1" noChangeShapeType="1" noTextEdit="1"/>
          </p:cNvSpPr>
          <p:nvPr/>
        </p:nvSpPr>
        <p:spPr bwMode="auto">
          <a:xfrm>
            <a:off x="642938" y="5500688"/>
            <a:ext cx="214312" cy="258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55" name="WordArt 38"/>
          <p:cNvSpPr>
            <a:spLocks noChangeArrowheads="1" noChangeShapeType="1" noTextEdit="1"/>
          </p:cNvSpPr>
          <p:nvPr/>
        </p:nvSpPr>
        <p:spPr bwMode="auto">
          <a:xfrm>
            <a:off x="3714750" y="2214563"/>
            <a:ext cx="223838" cy="61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56" name="WordArt 38"/>
          <p:cNvSpPr>
            <a:spLocks noChangeArrowheads="1" noChangeShapeType="1" noTextEdit="1"/>
          </p:cNvSpPr>
          <p:nvPr/>
        </p:nvSpPr>
        <p:spPr bwMode="auto">
          <a:xfrm>
            <a:off x="6786563" y="2214563"/>
            <a:ext cx="223837" cy="61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</a:t>
            </a:r>
          </a:p>
        </p:txBody>
      </p:sp>
    </p:spTree>
  </p:cSld>
  <p:clrMapOvr>
    <a:masterClrMapping/>
  </p:clrMapOvr>
  <p:transition>
    <p:wheel spokes="1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20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7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4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9" dur="2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7" dur="20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2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0" dur="2000"/>
                                        <p:tgtEl>
                                          <p:spTgt spid="11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3" dur="2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 animBg="1"/>
      <p:bldP spid="11270" grpId="0" animBg="1"/>
      <p:bldP spid="11271" grpId="0" animBg="1"/>
      <p:bldP spid="11275" grpId="0" animBg="1"/>
      <p:bldP spid="11276" grpId="0" animBg="1"/>
      <p:bldP spid="11278" grpId="0" animBg="1"/>
      <p:bldP spid="11279" grpId="0" animBg="1"/>
      <p:bldP spid="11280" grpId="0" animBg="1"/>
      <p:bldP spid="11281" grpId="0" animBg="1"/>
      <p:bldP spid="11282" grpId="0" animBg="1"/>
      <p:bldP spid="11283" grpId="0" animBg="1"/>
      <p:bldP spid="11284" grpId="0" animBg="1"/>
      <p:bldP spid="11285" grpId="0" animBg="1"/>
      <p:bldP spid="11286" grpId="0" animBg="1"/>
      <p:bldP spid="11287" grpId="0" animBg="1"/>
      <p:bldP spid="11288" grpId="0" animBg="1"/>
      <p:bldP spid="11289" grpId="0" animBg="1"/>
      <p:bldP spid="11290" grpId="0" animBg="1"/>
      <p:bldP spid="11291" grpId="0" animBg="1"/>
      <p:bldP spid="11292" grpId="0" animBg="1"/>
      <p:bldP spid="11293" grpId="0" animBg="1"/>
      <p:bldP spid="11294" grpId="0" animBg="1"/>
      <p:bldP spid="11295" grpId="0" animBg="1"/>
      <p:bldP spid="11296" grpId="0" animBg="1"/>
      <p:bldP spid="11297" grpId="0" animBg="1"/>
      <p:bldP spid="11298" grpId="0" animBg="1"/>
      <p:bldP spid="11299" grpId="0" animBg="1"/>
      <p:bldP spid="11300" grpId="0" animBg="1"/>
      <p:bldP spid="11302" grpId="0" animBg="1"/>
      <p:bldP spid="11303" grpId="0" animBg="1"/>
      <p:bldP spid="11304" grpId="0" animBg="1"/>
      <p:bldP spid="11305" grpId="0" animBg="1"/>
      <p:bldP spid="11306" grpId="0" animBg="1"/>
      <p:bldP spid="11307" grpId="0" animBg="1"/>
      <p:bldP spid="11308" grpId="0" animBg="1"/>
      <p:bldP spid="11309" grpId="0" animBg="1"/>
      <p:bldP spid="11310" grpId="0" animBg="1"/>
      <p:bldP spid="46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82089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To`g`ri to`rtburchakning bo`yi 36sm, P=146sm. S=?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348038" y="1773238"/>
            <a:ext cx="3024187" cy="1943100"/>
          </a:xfrm>
          <a:prstGeom prst="rect">
            <a:avLst/>
          </a:prstGeom>
          <a:solidFill>
            <a:srgbClr val="E4F3F4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 rot="-5400000">
            <a:off x="2683670" y="2653506"/>
            <a:ext cx="798512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36sm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5" name="WordArt 7"/>
          <p:cNvSpPr>
            <a:spLocks noChangeArrowheads="1" noChangeShapeType="1" noTextEdit="1"/>
          </p:cNvSpPr>
          <p:nvPr/>
        </p:nvSpPr>
        <p:spPr bwMode="auto">
          <a:xfrm>
            <a:off x="971550" y="4508500"/>
            <a:ext cx="15843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33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6" name="WordArt 8"/>
          <p:cNvSpPr>
            <a:spLocks noChangeArrowheads="1" noChangeShapeType="1" noTextEdit="1"/>
          </p:cNvSpPr>
          <p:nvPr/>
        </p:nvSpPr>
        <p:spPr bwMode="auto">
          <a:xfrm>
            <a:off x="2700338" y="4581525"/>
            <a:ext cx="15843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P=2(a+b)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7" name="WordArt 9"/>
          <p:cNvSpPr>
            <a:spLocks noChangeArrowheads="1" noChangeShapeType="1" noTextEdit="1"/>
          </p:cNvSpPr>
          <p:nvPr/>
        </p:nvSpPr>
        <p:spPr bwMode="auto">
          <a:xfrm>
            <a:off x="1042988" y="5013325"/>
            <a:ext cx="237648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146=2(a+36)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8" name="WordArt 10"/>
          <p:cNvSpPr>
            <a:spLocks noChangeArrowheads="1" noChangeShapeType="1" noTextEdit="1"/>
          </p:cNvSpPr>
          <p:nvPr/>
        </p:nvSpPr>
        <p:spPr bwMode="auto">
          <a:xfrm>
            <a:off x="3708400" y="5013325"/>
            <a:ext cx="2808288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a=146:2-36=37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F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9" name="WordArt 11"/>
          <p:cNvSpPr>
            <a:spLocks noChangeArrowheads="1" noChangeShapeType="1" noTextEdit="1"/>
          </p:cNvSpPr>
          <p:nvPr/>
        </p:nvSpPr>
        <p:spPr bwMode="auto">
          <a:xfrm>
            <a:off x="1044575" y="5516563"/>
            <a:ext cx="223202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S=36x37=1332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300" name="WordArt 12"/>
          <p:cNvSpPr>
            <a:spLocks noChangeArrowheads="1" noChangeShapeType="1" noTextEdit="1"/>
          </p:cNvSpPr>
          <p:nvPr/>
        </p:nvSpPr>
        <p:spPr bwMode="auto">
          <a:xfrm>
            <a:off x="1042988" y="6165850"/>
            <a:ext cx="22320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S=1332sm.kv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  <p:bldP spid="12299" grpId="0" animBg="1"/>
      <p:bldP spid="123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82089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To`g`ri to`rtburchakning eni 18sm, P=136sm. S=?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348038" y="1773238"/>
            <a:ext cx="3024187" cy="1943100"/>
          </a:xfrm>
          <a:prstGeom prst="rect">
            <a:avLst/>
          </a:prstGeom>
          <a:solidFill>
            <a:srgbClr val="FDD3E6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4572000" y="3789363"/>
            <a:ext cx="798513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18sm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971550" y="4508500"/>
            <a:ext cx="15843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0" name="WordArt 8"/>
          <p:cNvSpPr>
            <a:spLocks noChangeArrowheads="1" noChangeShapeType="1" noTextEdit="1"/>
          </p:cNvSpPr>
          <p:nvPr/>
        </p:nvSpPr>
        <p:spPr bwMode="auto">
          <a:xfrm>
            <a:off x="2700338" y="4581525"/>
            <a:ext cx="15843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P=2(a+b)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1" name="WordArt 9"/>
          <p:cNvSpPr>
            <a:spLocks noChangeArrowheads="1" noChangeShapeType="1" noTextEdit="1"/>
          </p:cNvSpPr>
          <p:nvPr/>
        </p:nvSpPr>
        <p:spPr bwMode="auto">
          <a:xfrm>
            <a:off x="1042988" y="5013325"/>
            <a:ext cx="237648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136=2(18+b)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3708400" y="5013325"/>
            <a:ext cx="2808288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b=136:2-18=50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3" name="WordArt 11"/>
          <p:cNvSpPr>
            <a:spLocks noChangeArrowheads="1" noChangeShapeType="1" noTextEdit="1"/>
          </p:cNvSpPr>
          <p:nvPr/>
        </p:nvSpPr>
        <p:spPr bwMode="auto">
          <a:xfrm>
            <a:off x="1044575" y="5516563"/>
            <a:ext cx="223202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S=18x50=900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4" name="WordArt 12"/>
          <p:cNvSpPr>
            <a:spLocks noChangeArrowheads="1" noChangeShapeType="1" noTextEdit="1"/>
          </p:cNvSpPr>
          <p:nvPr/>
        </p:nvSpPr>
        <p:spPr bwMode="auto">
          <a:xfrm>
            <a:off x="1042988" y="6165850"/>
            <a:ext cx="22320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S=900sm.kv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wedg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82089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To`g`ri to`rtburchakning bo`yi 24sm, S=288sm.kv,  P=?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348038" y="1773238"/>
            <a:ext cx="3024187" cy="1943100"/>
          </a:xfrm>
          <a:prstGeom prst="rect">
            <a:avLst/>
          </a:prstGeom>
          <a:solidFill>
            <a:srgbClr val="FCE5BC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 rot="-5400000">
            <a:off x="2683669" y="2582069"/>
            <a:ext cx="798513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2840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24sm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F2840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971550" y="4508500"/>
            <a:ext cx="15843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2700338" y="4581525"/>
            <a:ext cx="1584325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S=a 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· 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5" name="WordArt 9"/>
          <p:cNvSpPr>
            <a:spLocks noChangeArrowheads="1" noChangeShapeType="1" noTextEdit="1"/>
          </p:cNvSpPr>
          <p:nvPr/>
        </p:nvSpPr>
        <p:spPr bwMode="auto">
          <a:xfrm>
            <a:off x="1042988" y="5661025"/>
            <a:ext cx="432117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P=2(a+b)=2(12+24)=72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6" name="WordArt 10"/>
          <p:cNvSpPr>
            <a:spLocks noChangeArrowheads="1" noChangeShapeType="1" noTextEdit="1"/>
          </p:cNvSpPr>
          <p:nvPr/>
        </p:nvSpPr>
        <p:spPr bwMode="auto">
          <a:xfrm>
            <a:off x="3851275" y="5084763"/>
            <a:ext cx="2808288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a=288:24=12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7" name="WordArt 11"/>
          <p:cNvSpPr>
            <a:spLocks noChangeArrowheads="1" noChangeShapeType="1" noTextEdit="1"/>
          </p:cNvSpPr>
          <p:nvPr/>
        </p:nvSpPr>
        <p:spPr bwMode="auto">
          <a:xfrm>
            <a:off x="1403350" y="5084763"/>
            <a:ext cx="187325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mtClean="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288=a·24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9" name="WordArt 13"/>
          <p:cNvSpPr>
            <a:spLocks noChangeArrowheads="1" noChangeShapeType="1" noTextEdit="1"/>
          </p:cNvSpPr>
          <p:nvPr/>
        </p:nvSpPr>
        <p:spPr bwMode="auto">
          <a:xfrm>
            <a:off x="5724525" y="5661025"/>
            <a:ext cx="122555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P=72sm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66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95288" y="1628775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74306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95288" y="4149725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351084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3060700" y="1125538"/>
            <a:ext cx="0" cy="4608512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421063" y="1628775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687148</a:t>
            </a:r>
          </a:p>
        </p:txBody>
      </p: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3421063" y="4149725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99CC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775626</a:t>
            </a:r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6373813" y="1125538"/>
            <a:ext cx="0" cy="4608512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0" name="WordArt 12"/>
          <p:cNvSpPr>
            <a:spLocks noChangeArrowheads="1" noChangeShapeType="1" noTextEdit="1"/>
          </p:cNvSpPr>
          <p:nvPr/>
        </p:nvSpPr>
        <p:spPr bwMode="auto">
          <a:xfrm>
            <a:off x="6516688" y="1484313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810328</a:t>
            </a:r>
          </a:p>
        </p:txBody>
      </p:sp>
      <p:sp>
        <p:nvSpPr>
          <p:cNvPr id="2061" name="WordArt 13"/>
          <p:cNvSpPr>
            <a:spLocks noChangeArrowheads="1" noChangeShapeType="1" noTextEdit="1"/>
          </p:cNvSpPr>
          <p:nvPr/>
        </p:nvSpPr>
        <p:spPr bwMode="auto">
          <a:xfrm>
            <a:off x="6516688" y="4149725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56581</a:t>
            </a: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1187450" y="2133600"/>
            <a:ext cx="1008063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395288" y="2133600"/>
            <a:ext cx="72072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395288" y="2205038"/>
            <a:ext cx="72072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1331913" y="4581525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395288" y="4581525"/>
            <a:ext cx="865187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395288" y="4652963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4356100" y="2060575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3421063" y="2060575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3421063" y="2133600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2" name="Line 24"/>
          <p:cNvSpPr>
            <a:spLocks noChangeShapeType="1"/>
          </p:cNvSpPr>
          <p:nvPr/>
        </p:nvSpPr>
        <p:spPr bwMode="auto">
          <a:xfrm>
            <a:off x="4356100" y="4581525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>
            <a:off x="3421063" y="4581525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>
            <a:off x="3421063" y="4652963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7453313" y="1916113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>
            <a:off x="6516688" y="1916113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9" name="Line 31"/>
          <p:cNvSpPr>
            <a:spLocks noChangeShapeType="1"/>
          </p:cNvSpPr>
          <p:nvPr/>
        </p:nvSpPr>
        <p:spPr bwMode="auto">
          <a:xfrm>
            <a:off x="6516688" y="1989138"/>
            <a:ext cx="863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0" name="Line 32"/>
          <p:cNvSpPr>
            <a:spLocks noChangeShapeType="1"/>
          </p:cNvSpPr>
          <p:nvPr/>
        </p:nvSpPr>
        <p:spPr bwMode="auto">
          <a:xfrm>
            <a:off x="7308850" y="4581525"/>
            <a:ext cx="1008063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>
            <a:off x="6516688" y="4581525"/>
            <a:ext cx="72072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6516688" y="4652963"/>
            <a:ext cx="72072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97" name="WordArt 49"/>
          <p:cNvSpPr>
            <a:spLocks noChangeArrowheads="1" noChangeShapeType="1" noTextEdit="1"/>
          </p:cNvSpPr>
          <p:nvPr/>
        </p:nvSpPr>
        <p:spPr bwMode="auto">
          <a:xfrm>
            <a:off x="107950" y="3068638"/>
            <a:ext cx="86518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70000</a:t>
            </a:r>
          </a:p>
        </p:txBody>
      </p:sp>
      <p:sp>
        <p:nvSpPr>
          <p:cNvPr id="2098" name="WordArt 50"/>
          <p:cNvSpPr>
            <a:spLocks noChangeArrowheads="1" noChangeShapeType="1" noTextEdit="1"/>
          </p:cNvSpPr>
          <p:nvPr/>
        </p:nvSpPr>
        <p:spPr bwMode="auto">
          <a:xfrm>
            <a:off x="104616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099" name="WordArt 51"/>
          <p:cNvSpPr>
            <a:spLocks noChangeArrowheads="1" noChangeShapeType="1" noTextEdit="1"/>
          </p:cNvSpPr>
          <p:nvPr/>
        </p:nvSpPr>
        <p:spPr bwMode="auto">
          <a:xfrm>
            <a:off x="1189038" y="3068638"/>
            <a:ext cx="57626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4000</a:t>
            </a:r>
          </a:p>
        </p:txBody>
      </p:sp>
      <p:sp>
        <p:nvSpPr>
          <p:cNvPr id="2100" name="WordArt 52"/>
          <p:cNvSpPr>
            <a:spLocks noChangeArrowheads="1" noChangeShapeType="1" noTextEdit="1"/>
          </p:cNvSpPr>
          <p:nvPr/>
        </p:nvSpPr>
        <p:spPr bwMode="auto">
          <a:xfrm>
            <a:off x="1838325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01" name="WordArt 53"/>
          <p:cNvSpPr>
            <a:spLocks noChangeArrowheads="1" noChangeShapeType="1" noTextEdit="1"/>
          </p:cNvSpPr>
          <p:nvPr/>
        </p:nvSpPr>
        <p:spPr bwMode="auto">
          <a:xfrm>
            <a:off x="1981200" y="3068638"/>
            <a:ext cx="4318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300</a:t>
            </a:r>
          </a:p>
        </p:txBody>
      </p:sp>
      <p:sp>
        <p:nvSpPr>
          <p:cNvPr id="2102" name="WordArt 54"/>
          <p:cNvSpPr>
            <a:spLocks noChangeArrowheads="1" noChangeShapeType="1" noTextEdit="1"/>
          </p:cNvSpPr>
          <p:nvPr/>
        </p:nvSpPr>
        <p:spPr bwMode="auto">
          <a:xfrm>
            <a:off x="2484438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03" name="WordArt 55"/>
          <p:cNvSpPr>
            <a:spLocks noChangeArrowheads="1" noChangeShapeType="1" noTextEdit="1"/>
          </p:cNvSpPr>
          <p:nvPr/>
        </p:nvSpPr>
        <p:spPr bwMode="auto">
          <a:xfrm>
            <a:off x="2700338" y="3068638"/>
            <a:ext cx="14446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104" name="WordArt 56"/>
          <p:cNvSpPr>
            <a:spLocks noChangeArrowheads="1" noChangeShapeType="1" noTextEdit="1"/>
          </p:cNvSpPr>
          <p:nvPr/>
        </p:nvSpPr>
        <p:spPr bwMode="auto">
          <a:xfrm>
            <a:off x="34925" y="5300663"/>
            <a:ext cx="86518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300000</a:t>
            </a:r>
          </a:p>
        </p:txBody>
      </p:sp>
      <p:sp>
        <p:nvSpPr>
          <p:cNvPr id="2105" name="WordArt 57"/>
          <p:cNvSpPr>
            <a:spLocks noChangeArrowheads="1" noChangeShapeType="1" noTextEdit="1"/>
          </p:cNvSpPr>
          <p:nvPr/>
        </p:nvSpPr>
        <p:spPr bwMode="auto">
          <a:xfrm>
            <a:off x="97313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06" name="WordArt 58"/>
          <p:cNvSpPr>
            <a:spLocks noChangeArrowheads="1" noChangeShapeType="1" noTextEdit="1"/>
          </p:cNvSpPr>
          <p:nvPr/>
        </p:nvSpPr>
        <p:spPr bwMode="auto">
          <a:xfrm>
            <a:off x="1116013" y="5300663"/>
            <a:ext cx="57626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50000</a:t>
            </a:r>
          </a:p>
        </p:txBody>
      </p:sp>
      <p:sp>
        <p:nvSpPr>
          <p:cNvPr id="2107" name="WordArt 59"/>
          <p:cNvSpPr>
            <a:spLocks noChangeArrowheads="1" noChangeShapeType="1" noTextEdit="1"/>
          </p:cNvSpPr>
          <p:nvPr/>
        </p:nvSpPr>
        <p:spPr bwMode="auto">
          <a:xfrm>
            <a:off x="1692275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08" name="WordArt 60"/>
          <p:cNvSpPr>
            <a:spLocks noChangeArrowheads="1" noChangeShapeType="1" noTextEdit="1"/>
          </p:cNvSpPr>
          <p:nvPr/>
        </p:nvSpPr>
        <p:spPr bwMode="auto">
          <a:xfrm>
            <a:off x="1836738" y="5300663"/>
            <a:ext cx="4318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1000</a:t>
            </a:r>
          </a:p>
        </p:txBody>
      </p:sp>
      <p:sp>
        <p:nvSpPr>
          <p:cNvPr id="2109" name="WordArt 61"/>
          <p:cNvSpPr>
            <a:spLocks noChangeArrowheads="1" noChangeShapeType="1" noTextEdit="1"/>
          </p:cNvSpPr>
          <p:nvPr/>
        </p:nvSpPr>
        <p:spPr bwMode="auto">
          <a:xfrm>
            <a:off x="234156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10" name="WordArt 62"/>
          <p:cNvSpPr>
            <a:spLocks noChangeArrowheads="1" noChangeShapeType="1" noTextEdit="1"/>
          </p:cNvSpPr>
          <p:nvPr/>
        </p:nvSpPr>
        <p:spPr bwMode="auto">
          <a:xfrm>
            <a:off x="2555875" y="5300663"/>
            <a:ext cx="144463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80</a:t>
            </a:r>
          </a:p>
        </p:txBody>
      </p:sp>
      <p:sp>
        <p:nvSpPr>
          <p:cNvPr id="2111" name="WordArt 63"/>
          <p:cNvSpPr>
            <a:spLocks noChangeArrowheads="1" noChangeShapeType="1" noTextEdit="1"/>
          </p:cNvSpPr>
          <p:nvPr/>
        </p:nvSpPr>
        <p:spPr bwMode="auto">
          <a:xfrm>
            <a:off x="270033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12" name="WordArt 64"/>
          <p:cNvSpPr>
            <a:spLocks noChangeArrowheads="1" noChangeShapeType="1" noTextEdit="1"/>
          </p:cNvSpPr>
          <p:nvPr/>
        </p:nvSpPr>
        <p:spPr bwMode="auto">
          <a:xfrm>
            <a:off x="2844800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2113" name="WordArt 65"/>
          <p:cNvSpPr>
            <a:spLocks noChangeArrowheads="1" noChangeShapeType="1" noTextEdit="1"/>
          </p:cNvSpPr>
          <p:nvPr/>
        </p:nvSpPr>
        <p:spPr bwMode="auto">
          <a:xfrm>
            <a:off x="3133725" y="3068638"/>
            <a:ext cx="86518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600000</a:t>
            </a:r>
          </a:p>
        </p:txBody>
      </p:sp>
      <p:sp>
        <p:nvSpPr>
          <p:cNvPr id="2114" name="WordArt 66"/>
          <p:cNvSpPr>
            <a:spLocks noChangeArrowheads="1" noChangeShapeType="1" noTextEdit="1"/>
          </p:cNvSpPr>
          <p:nvPr/>
        </p:nvSpPr>
        <p:spPr bwMode="auto">
          <a:xfrm>
            <a:off x="399891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15" name="WordArt 67"/>
          <p:cNvSpPr>
            <a:spLocks noChangeArrowheads="1" noChangeShapeType="1" noTextEdit="1"/>
          </p:cNvSpPr>
          <p:nvPr/>
        </p:nvSpPr>
        <p:spPr bwMode="auto">
          <a:xfrm>
            <a:off x="4141788" y="3068638"/>
            <a:ext cx="57626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80000</a:t>
            </a:r>
          </a:p>
        </p:txBody>
      </p:sp>
      <p:sp>
        <p:nvSpPr>
          <p:cNvPr id="2116" name="WordArt 68"/>
          <p:cNvSpPr>
            <a:spLocks noChangeArrowheads="1" noChangeShapeType="1" noTextEdit="1"/>
          </p:cNvSpPr>
          <p:nvPr/>
        </p:nvSpPr>
        <p:spPr bwMode="auto">
          <a:xfrm>
            <a:off x="4718050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17" name="WordArt 69"/>
          <p:cNvSpPr>
            <a:spLocks noChangeArrowheads="1" noChangeShapeType="1" noTextEdit="1"/>
          </p:cNvSpPr>
          <p:nvPr/>
        </p:nvSpPr>
        <p:spPr bwMode="auto">
          <a:xfrm>
            <a:off x="4862513" y="3068638"/>
            <a:ext cx="4318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7000</a:t>
            </a:r>
          </a:p>
        </p:txBody>
      </p:sp>
      <p:sp>
        <p:nvSpPr>
          <p:cNvPr id="2118" name="WordArt 70"/>
          <p:cNvSpPr>
            <a:spLocks noChangeArrowheads="1" noChangeShapeType="1" noTextEdit="1"/>
          </p:cNvSpPr>
          <p:nvPr/>
        </p:nvSpPr>
        <p:spPr bwMode="auto">
          <a:xfrm>
            <a:off x="5365750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19" name="WordArt 71"/>
          <p:cNvSpPr>
            <a:spLocks noChangeArrowheads="1" noChangeShapeType="1" noTextEdit="1"/>
          </p:cNvSpPr>
          <p:nvPr/>
        </p:nvSpPr>
        <p:spPr bwMode="auto">
          <a:xfrm>
            <a:off x="5510213" y="3068638"/>
            <a:ext cx="21431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</a:t>
            </a:r>
          </a:p>
        </p:txBody>
      </p:sp>
      <p:sp>
        <p:nvSpPr>
          <p:cNvPr id="2120" name="WordArt 72"/>
          <p:cNvSpPr>
            <a:spLocks noChangeArrowheads="1" noChangeShapeType="1" noTextEdit="1"/>
          </p:cNvSpPr>
          <p:nvPr/>
        </p:nvSpPr>
        <p:spPr bwMode="auto">
          <a:xfrm>
            <a:off x="5727700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21" name="WordArt 73"/>
          <p:cNvSpPr>
            <a:spLocks noChangeArrowheads="1" noChangeShapeType="1" noTextEdit="1"/>
          </p:cNvSpPr>
          <p:nvPr/>
        </p:nvSpPr>
        <p:spPr bwMode="auto">
          <a:xfrm>
            <a:off x="587216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40</a:t>
            </a:r>
          </a:p>
        </p:txBody>
      </p:sp>
      <p:sp>
        <p:nvSpPr>
          <p:cNvPr id="2122" name="WordArt 74"/>
          <p:cNvSpPr>
            <a:spLocks noChangeArrowheads="1" noChangeShapeType="1" noTextEdit="1"/>
          </p:cNvSpPr>
          <p:nvPr/>
        </p:nvSpPr>
        <p:spPr bwMode="auto">
          <a:xfrm>
            <a:off x="6015038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23" name="WordArt 75"/>
          <p:cNvSpPr>
            <a:spLocks noChangeArrowheads="1" noChangeShapeType="1" noTextEdit="1"/>
          </p:cNvSpPr>
          <p:nvPr/>
        </p:nvSpPr>
        <p:spPr bwMode="auto">
          <a:xfrm>
            <a:off x="615791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2124" name="WordArt 76"/>
          <p:cNvSpPr>
            <a:spLocks noChangeArrowheads="1" noChangeShapeType="1" noTextEdit="1"/>
          </p:cNvSpPr>
          <p:nvPr/>
        </p:nvSpPr>
        <p:spPr bwMode="auto">
          <a:xfrm>
            <a:off x="3133725" y="5300663"/>
            <a:ext cx="86518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700000</a:t>
            </a:r>
          </a:p>
        </p:txBody>
      </p:sp>
      <p:sp>
        <p:nvSpPr>
          <p:cNvPr id="2125" name="WordArt 77"/>
          <p:cNvSpPr>
            <a:spLocks noChangeArrowheads="1" noChangeShapeType="1" noTextEdit="1"/>
          </p:cNvSpPr>
          <p:nvPr/>
        </p:nvSpPr>
        <p:spPr bwMode="auto">
          <a:xfrm>
            <a:off x="399891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26" name="WordArt 78"/>
          <p:cNvSpPr>
            <a:spLocks noChangeArrowheads="1" noChangeShapeType="1" noTextEdit="1"/>
          </p:cNvSpPr>
          <p:nvPr/>
        </p:nvSpPr>
        <p:spPr bwMode="auto">
          <a:xfrm>
            <a:off x="4141788" y="5300663"/>
            <a:ext cx="57626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70000</a:t>
            </a:r>
          </a:p>
        </p:txBody>
      </p:sp>
      <p:sp>
        <p:nvSpPr>
          <p:cNvPr id="2127" name="WordArt 79"/>
          <p:cNvSpPr>
            <a:spLocks noChangeArrowheads="1" noChangeShapeType="1" noTextEdit="1"/>
          </p:cNvSpPr>
          <p:nvPr/>
        </p:nvSpPr>
        <p:spPr bwMode="auto">
          <a:xfrm>
            <a:off x="4718050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28" name="WordArt 80"/>
          <p:cNvSpPr>
            <a:spLocks noChangeArrowheads="1" noChangeShapeType="1" noTextEdit="1"/>
          </p:cNvSpPr>
          <p:nvPr/>
        </p:nvSpPr>
        <p:spPr bwMode="auto">
          <a:xfrm>
            <a:off x="4862513" y="5300663"/>
            <a:ext cx="4318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5000</a:t>
            </a:r>
          </a:p>
        </p:txBody>
      </p:sp>
      <p:sp>
        <p:nvSpPr>
          <p:cNvPr id="2129" name="WordArt 81"/>
          <p:cNvSpPr>
            <a:spLocks noChangeArrowheads="1" noChangeShapeType="1" noTextEdit="1"/>
          </p:cNvSpPr>
          <p:nvPr/>
        </p:nvSpPr>
        <p:spPr bwMode="auto">
          <a:xfrm>
            <a:off x="5365750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30" name="WordArt 82"/>
          <p:cNvSpPr>
            <a:spLocks noChangeArrowheads="1" noChangeShapeType="1" noTextEdit="1"/>
          </p:cNvSpPr>
          <p:nvPr/>
        </p:nvSpPr>
        <p:spPr bwMode="auto">
          <a:xfrm>
            <a:off x="5508625" y="5300663"/>
            <a:ext cx="2159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600</a:t>
            </a:r>
          </a:p>
        </p:txBody>
      </p:sp>
      <p:sp>
        <p:nvSpPr>
          <p:cNvPr id="2131" name="WordArt 83"/>
          <p:cNvSpPr>
            <a:spLocks noChangeArrowheads="1" noChangeShapeType="1" noTextEdit="1"/>
          </p:cNvSpPr>
          <p:nvPr/>
        </p:nvSpPr>
        <p:spPr bwMode="auto">
          <a:xfrm>
            <a:off x="572611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32" name="WordArt 84"/>
          <p:cNvSpPr>
            <a:spLocks noChangeArrowheads="1" noChangeShapeType="1" noTextEdit="1"/>
          </p:cNvSpPr>
          <p:nvPr/>
        </p:nvSpPr>
        <p:spPr bwMode="auto">
          <a:xfrm>
            <a:off x="587216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</a:t>
            </a:r>
          </a:p>
        </p:txBody>
      </p:sp>
      <p:sp>
        <p:nvSpPr>
          <p:cNvPr id="2133" name="WordArt 85"/>
          <p:cNvSpPr>
            <a:spLocks noChangeArrowheads="1" noChangeShapeType="1" noTextEdit="1"/>
          </p:cNvSpPr>
          <p:nvPr/>
        </p:nvSpPr>
        <p:spPr bwMode="auto">
          <a:xfrm>
            <a:off x="601503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34" name="WordArt 86"/>
          <p:cNvSpPr>
            <a:spLocks noChangeArrowheads="1" noChangeShapeType="1" noTextEdit="1"/>
          </p:cNvSpPr>
          <p:nvPr/>
        </p:nvSpPr>
        <p:spPr bwMode="auto">
          <a:xfrm>
            <a:off x="615791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135" name="WordArt 87"/>
          <p:cNvSpPr>
            <a:spLocks noChangeArrowheads="1" noChangeShapeType="1" noTextEdit="1"/>
          </p:cNvSpPr>
          <p:nvPr/>
        </p:nvSpPr>
        <p:spPr bwMode="auto">
          <a:xfrm>
            <a:off x="6445250" y="3068638"/>
            <a:ext cx="7905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800000</a:t>
            </a:r>
          </a:p>
        </p:txBody>
      </p:sp>
      <p:sp>
        <p:nvSpPr>
          <p:cNvPr id="2136" name="WordArt 88"/>
          <p:cNvSpPr>
            <a:spLocks noChangeArrowheads="1" noChangeShapeType="1" noTextEdit="1"/>
          </p:cNvSpPr>
          <p:nvPr/>
        </p:nvSpPr>
        <p:spPr bwMode="auto">
          <a:xfrm>
            <a:off x="7235825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37" name="WordArt 89"/>
          <p:cNvSpPr>
            <a:spLocks noChangeArrowheads="1" noChangeShapeType="1" noTextEdit="1"/>
          </p:cNvSpPr>
          <p:nvPr/>
        </p:nvSpPr>
        <p:spPr bwMode="auto">
          <a:xfrm>
            <a:off x="7378700" y="3068638"/>
            <a:ext cx="576263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10000</a:t>
            </a:r>
          </a:p>
        </p:txBody>
      </p:sp>
      <p:sp>
        <p:nvSpPr>
          <p:cNvPr id="2138" name="WordArt 90"/>
          <p:cNvSpPr>
            <a:spLocks noChangeArrowheads="1" noChangeShapeType="1" noTextEdit="1"/>
          </p:cNvSpPr>
          <p:nvPr/>
        </p:nvSpPr>
        <p:spPr bwMode="auto">
          <a:xfrm>
            <a:off x="795496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39" name="WordArt 91"/>
          <p:cNvSpPr>
            <a:spLocks noChangeArrowheads="1" noChangeShapeType="1" noTextEdit="1"/>
          </p:cNvSpPr>
          <p:nvPr/>
        </p:nvSpPr>
        <p:spPr bwMode="auto">
          <a:xfrm>
            <a:off x="8099425" y="3068638"/>
            <a:ext cx="3587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300</a:t>
            </a:r>
          </a:p>
        </p:txBody>
      </p:sp>
      <p:sp>
        <p:nvSpPr>
          <p:cNvPr id="2140" name="WordArt 92"/>
          <p:cNvSpPr>
            <a:spLocks noChangeArrowheads="1" noChangeShapeType="1" noTextEdit="1"/>
          </p:cNvSpPr>
          <p:nvPr/>
        </p:nvSpPr>
        <p:spPr bwMode="auto">
          <a:xfrm>
            <a:off x="8458200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42" name="WordArt 94"/>
          <p:cNvSpPr>
            <a:spLocks noChangeArrowheads="1" noChangeShapeType="1" noTextEdit="1"/>
          </p:cNvSpPr>
          <p:nvPr/>
        </p:nvSpPr>
        <p:spPr bwMode="auto">
          <a:xfrm>
            <a:off x="8818563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43" name="WordArt 95"/>
          <p:cNvSpPr>
            <a:spLocks noChangeArrowheads="1" noChangeShapeType="1" noTextEdit="1"/>
          </p:cNvSpPr>
          <p:nvPr/>
        </p:nvSpPr>
        <p:spPr bwMode="auto">
          <a:xfrm>
            <a:off x="8601075" y="3068638"/>
            <a:ext cx="21748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</a:t>
            </a:r>
          </a:p>
        </p:txBody>
      </p:sp>
      <p:sp>
        <p:nvSpPr>
          <p:cNvPr id="2145" name="WordArt 97"/>
          <p:cNvSpPr>
            <a:spLocks noChangeArrowheads="1" noChangeShapeType="1" noTextEdit="1"/>
          </p:cNvSpPr>
          <p:nvPr/>
        </p:nvSpPr>
        <p:spPr bwMode="auto">
          <a:xfrm>
            <a:off x="8966200" y="3068638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2146" name="WordArt 98"/>
          <p:cNvSpPr>
            <a:spLocks noChangeArrowheads="1" noChangeShapeType="1" noTextEdit="1"/>
          </p:cNvSpPr>
          <p:nvPr/>
        </p:nvSpPr>
        <p:spPr bwMode="auto">
          <a:xfrm>
            <a:off x="6407150" y="5300663"/>
            <a:ext cx="757238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50000</a:t>
            </a:r>
          </a:p>
        </p:txBody>
      </p:sp>
      <p:sp>
        <p:nvSpPr>
          <p:cNvPr id="2147" name="WordArt 99"/>
          <p:cNvSpPr>
            <a:spLocks noChangeArrowheads="1" noChangeShapeType="1" noTextEdit="1"/>
          </p:cNvSpPr>
          <p:nvPr/>
        </p:nvSpPr>
        <p:spPr bwMode="auto">
          <a:xfrm>
            <a:off x="716438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48" name="WordArt 100"/>
          <p:cNvSpPr>
            <a:spLocks noChangeArrowheads="1" noChangeShapeType="1" noTextEdit="1"/>
          </p:cNvSpPr>
          <p:nvPr/>
        </p:nvSpPr>
        <p:spPr bwMode="auto">
          <a:xfrm>
            <a:off x="7307263" y="5300663"/>
            <a:ext cx="468312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6000</a:t>
            </a:r>
          </a:p>
        </p:txBody>
      </p:sp>
      <p:sp>
        <p:nvSpPr>
          <p:cNvPr id="2149" name="WordArt 101"/>
          <p:cNvSpPr>
            <a:spLocks noChangeArrowheads="1" noChangeShapeType="1" noTextEdit="1"/>
          </p:cNvSpPr>
          <p:nvPr/>
        </p:nvSpPr>
        <p:spPr bwMode="auto">
          <a:xfrm>
            <a:off x="781208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50" name="WordArt 102"/>
          <p:cNvSpPr>
            <a:spLocks noChangeArrowheads="1" noChangeShapeType="1" noTextEdit="1"/>
          </p:cNvSpPr>
          <p:nvPr/>
        </p:nvSpPr>
        <p:spPr bwMode="auto">
          <a:xfrm>
            <a:off x="7954963" y="5300663"/>
            <a:ext cx="32385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500</a:t>
            </a:r>
          </a:p>
        </p:txBody>
      </p:sp>
      <p:sp>
        <p:nvSpPr>
          <p:cNvPr id="2151" name="WordArt 103"/>
          <p:cNvSpPr>
            <a:spLocks noChangeArrowheads="1" noChangeShapeType="1" noTextEdit="1"/>
          </p:cNvSpPr>
          <p:nvPr/>
        </p:nvSpPr>
        <p:spPr bwMode="auto">
          <a:xfrm>
            <a:off x="8316913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52" name="WordArt 104"/>
          <p:cNvSpPr>
            <a:spLocks noChangeArrowheads="1" noChangeShapeType="1" noTextEdit="1"/>
          </p:cNvSpPr>
          <p:nvPr/>
        </p:nvSpPr>
        <p:spPr bwMode="auto">
          <a:xfrm>
            <a:off x="8820150" y="5300663"/>
            <a:ext cx="144463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2153" name="WordArt 105"/>
          <p:cNvSpPr>
            <a:spLocks noChangeArrowheads="1" noChangeShapeType="1" noTextEdit="1"/>
          </p:cNvSpPr>
          <p:nvPr/>
        </p:nvSpPr>
        <p:spPr bwMode="auto">
          <a:xfrm>
            <a:off x="8459788" y="5300663"/>
            <a:ext cx="215900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80</a:t>
            </a:r>
          </a:p>
        </p:txBody>
      </p:sp>
      <p:sp>
        <p:nvSpPr>
          <p:cNvPr id="2154" name="WordArt 106"/>
          <p:cNvSpPr>
            <a:spLocks noChangeArrowheads="1" noChangeShapeType="1" noTextEdit="1"/>
          </p:cNvSpPr>
          <p:nvPr/>
        </p:nvSpPr>
        <p:spPr bwMode="auto">
          <a:xfrm>
            <a:off x="8675688" y="5300663"/>
            <a:ext cx="142875" cy="144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8080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2155" name="WordArt 107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61214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latin typeface="Times New Roman"/>
                <a:cs typeface="Times New Roman"/>
              </a:rPr>
              <a:t>Sonlarni sinflarga ajrating.</a:t>
            </a:r>
            <a:endParaRPr lang="ru-RU" sz="3600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dissolve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4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3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0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0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2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20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20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20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0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0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0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20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0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2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2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2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000"/>
                                        <p:tgtEl>
                                          <p:spTgt spid="2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2000" fill="hold"/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2000" fill="hold"/>
                                        <p:tgtEl>
                                          <p:spTgt spid="2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000" fill="hold"/>
                                        <p:tgtEl>
                                          <p:spTgt spid="2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2000"/>
                                        <p:tgtEl>
                                          <p:spTgt spid="2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2000" fill="hold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2000" fill="hold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0" fill="hold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20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2000" fill="hold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2000" fill="hold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2000" fill="hold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20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20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2000" fill="hold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000" fill="hold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000" fill="hold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2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20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0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2000"/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2000" fill="hold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2000"/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20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0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0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20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20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0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2000"/>
                                        <p:tgtEl>
                                          <p:spTgt spid="2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2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2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2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2000"/>
                                        <p:tgtEl>
                                          <p:spTgt spid="2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2000" fill="hold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2000" fill="hold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0" fill="hold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2000"/>
                                        <p:tgtEl>
                                          <p:spTgt spid="2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5" dur="2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2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2000"/>
                                        <p:tgtEl>
                                          <p:spTgt spid="2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2000" fill="hold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2000" fill="hold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2000" fill="hold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2000"/>
                                        <p:tgtEl>
                                          <p:spTgt spid="2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20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20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20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2000"/>
                                        <p:tgtEl>
                                          <p:spTgt spid="2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2000" fill="hold"/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2000" fill="hold"/>
                                        <p:tgtEl>
                                          <p:spTgt spid="2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2000" fill="hold"/>
                                        <p:tgtEl>
                                          <p:spTgt spid="2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20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1" dur="2000" fill="hold"/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000" fill="hold"/>
                                        <p:tgtEl>
                                          <p:spTgt spid="2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000" fill="hold"/>
                                        <p:tgtEl>
                                          <p:spTgt spid="2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2000"/>
                                        <p:tgtEl>
                                          <p:spTgt spid="2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20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20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0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2000"/>
                                        <p:tgtEl>
                                          <p:spTgt spid="2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3" dur="20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20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20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2000"/>
                                        <p:tgtEl>
                                          <p:spTgt spid="2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9" dur="2000" fill="hold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000" fill="hold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0" fill="hold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20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5" dur="2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2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2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20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1" dur="20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20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20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20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7" dur="2000" fill="hold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2000" fill="hold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2000" fill="hold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2000"/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3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2000"/>
                                        <p:tgtEl>
                                          <p:spTgt spid="2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20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20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20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2000"/>
                                        <p:tgtEl>
                                          <p:spTgt spid="2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5" dur="2000" fill="hold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2000" fill="hold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2000" fill="hold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20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1" dur="20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20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0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20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9" dur="2000" fill="hold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000" fill="hold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2000" fill="hold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20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5" dur="2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2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2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20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1" dur="2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2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2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20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7" dur="2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2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2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20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3" dur="20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20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20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2000"/>
                                        <p:tgtEl>
                                          <p:spTgt spid="2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9" dur="2000" fill="hold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2000" fill="hold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2000" fill="hold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4" dur="2000"/>
                                        <p:tgtEl>
                                          <p:spTgt spid="2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5" dur="20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20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20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2000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1" dur="2000" fill="hold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2000" fill="hold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2000" fill="hold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2000"/>
                                        <p:tgtEl>
                                          <p:spTgt spid="2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7" dur="20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20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20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4" dur="20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5" dur="20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20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20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2000"/>
                                        <p:tgtEl>
                                          <p:spTgt spid="2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1" dur="20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20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20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2000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7" dur="20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20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0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2" dur="20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3" dur="2000" fill="hold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2000" fill="hold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2000" fill="hold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20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9" dur="2000" fill="hold"/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2000" fill="hold"/>
                                        <p:tgtEl>
                                          <p:spTgt spid="2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2000" fill="hold"/>
                                        <p:tgtEl>
                                          <p:spTgt spid="2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4" dur="2000"/>
                                        <p:tgtEl>
                                          <p:spTgt spid="2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5" dur="20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20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20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2000"/>
                                        <p:tgtEl>
                                          <p:spTgt spid="2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1" dur="2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2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2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2000"/>
                                        <p:tgtEl>
                                          <p:spTgt spid="2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7" dur="2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2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2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2000"/>
                                        <p:tgtEl>
                                          <p:spTgt spid="2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3" dur="2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2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2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5" grpId="0" animBg="1"/>
      <p:bldP spid="2056" grpId="0" animBg="1"/>
      <p:bldP spid="2057" grpId="0" animBg="1"/>
      <p:bldP spid="2058" grpId="0" animBg="1"/>
      <p:bldP spid="2060" grpId="0" animBg="1"/>
      <p:bldP spid="2061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5" grpId="0" animBg="1"/>
      <p:bldP spid="2076" grpId="0" animBg="1"/>
      <p:bldP spid="2077" grpId="0" animBg="1"/>
      <p:bldP spid="2078" grpId="0" animBg="1"/>
      <p:bldP spid="2079" grpId="0" animBg="1"/>
      <p:bldP spid="2080" grpId="0" animBg="1"/>
      <p:bldP spid="2081" grpId="0" animBg="1"/>
      <p:bldP spid="2082" grpId="0" animBg="1"/>
      <p:bldP spid="2097" grpId="0" animBg="1"/>
      <p:bldP spid="2098" grpId="0" animBg="1"/>
      <p:bldP spid="2099" grpId="0" animBg="1"/>
      <p:bldP spid="2100" grpId="0" animBg="1"/>
      <p:bldP spid="2101" grpId="0" animBg="1"/>
      <p:bldP spid="2102" grpId="0" animBg="1"/>
      <p:bldP spid="2103" grpId="0" animBg="1"/>
      <p:bldP spid="2104" grpId="0" animBg="1"/>
      <p:bldP spid="2105" grpId="0" animBg="1"/>
      <p:bldP spid="2106" grpId="0" animBg="1"/>
      <p:bldP spid="2107" grpId="0" animBg="1"/>
      <p:bldP spid="2108" grpId="0" animBg="1"/>
      <p:bldP spid="2109" grpId="0" animBg="1"/>
      <p:bldP spid="2110" grpId="0" animBg="1"/>
      <p:bldP spid="2111" grpId="0" animBg="1"/>
      <p:bldP spid="2112" grpId="0" animBg="1"/>
      <p:bldP spid="2113" grpId="0" animBg="1"/>
      <p:bldP spid="2114" grpId="0" animBg="1"/>
      <p:bldP spid="2115" grpId="0" animBg="1"/>
      <p:bldP spid="2116" grpId="0" animBg="1"/>
      <p:bldP spid="2117" grpId="0" animBg="1"/>
      <p:bldP spid="2118" grpId="0" animBg="1"/>
      <p:bldP spid="2119" grpId="0" animBg="1"/>
      <p:bldP spid="2120" grpId="0" animBg="1"/>
      <p:bldP spid="2121" grpId="0" animBg="1"/>
      <p:bldP spid="2122" grpId="0" animBg="1"/>
      <p:bldP spid="2123" grpId="0" animBg="1"/>
      <p:bldP spid="2124" grpId="0" animBg="1"/>
      <p:bldP spid="2125" grpId="0" animBg="1"/>
      <p:bldP spid="2126" grpId="0" animBg="1"/>
      <p:bldP spid="2127" grpId="0" animBg="1"/>
      <p:bldP spid="2128" grpId="0" animBg="1"/>
      <p:bldP spid="2129" grpId="0" animBg="1"/>
      <p:bldP spid="2130" grpId="0" animBg="1"/>
      <p:bldP spid="2131" grpId="0" animBg="1"/>
      <p:bldP spid="2132" grpId="0" animBg="1"/>
      <p:bldP spid="2133" grpId="0" animBg="1"/>
      <p:bldP spid="2134" grpId="0" animBg="1"/>
      <p:bldP spid="2135" grpId="0" animBg="1"/>
      <p:bldP spid="2136" grpId="0" animBg="1"/>
      <p:bldP spid="2137" grpId="0" animBg="1"/>
      <p:bldP spid="2138" grpId="0" animBg="1"/>
      <p:bldP spid="2139" grpId="0" animBg="1"/>
      <p:bldP spid="2140" grpId="0" animBg="1"/>
      <p:bldP spid="2142" grpId="0" animBg="1"/>
      <p:bldP spid="2143" grpId="0" animBg="1"/>
      <p:bldP spid="2145" grpId="0" animBg="1"/>
      <p:bldP spid="2146" grpId="0" animBg="1"/>
      <p:bldP spid="2147" grpId="0" animBg="1"/>
      <p:bldP spid="2148" grpId="0" animBg="1"/>
      <p:bldP spid="2149" grpId="0" animBg="1"/>
      <p:bldP spid="2150" grpId="0" animBg="1"/>
      <p:bldP spid="2151" grpId="0" animBg="1"/>
      <p:bldP spid="2152" grpId="0" animBg="1"/>
      <p:bldP spid="2153" grpId="0" animBg="1"/>
      <p:bldP spid="2154" grpId="0" animBg="1"/>
      <p:bldP spid="21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3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2411413" y="404813"/>
            <a:ext cx="40195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Sonlarni taqqoslang.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80008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755650" y="1987550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101195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2484438" y="1989138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101905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755650" y="3282950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310945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2484438" y="3284538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311111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5076825" y="1987550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234140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6804025" y="1989138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231040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076825" y="3284538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573611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6804025" y="3284538"/>
            <a:ext cx="12239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572611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2916238" y="4581525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808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384794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4643438" y="4579938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808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384694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2916238" y="5445125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FBDA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156404</a:t>
            </a:r>
          </a:p>
        </p:txBody>
      </p:sp>
      <p:sp>
        <p:nvSpPr>
          <p:cNvPr id="3088" name="WordArt 16"/>
          <p:cNvSpPr>
            <a:spLocks noChangeArrowheads="1" noChangeShapeType="1" noTextEdit="1"/>
          </p:cNvSpPr>
          <p:nvPr/>
        </p:nvSpPr>
        <p:spPr bwMode="auto">
          <a:xfrm>
            <a:off x="4643438" y="5445125"/>
            <a:ext cx="12239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FBDA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146505</a:t>
            </a: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 flipH="1">
            <a:off x="2122488" y="1989138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2124075" y="3284538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6443663" y="1989138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6443663" y="3284538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4284663" y="4581525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284663" y="5445125"/>
            <a:ext cx="288925" cy="288925"/>
          </a:xfrm>
          <a:prstGeom prst="rect">
            <a:avLst/>
          </a:prstGeom>
          <a:solidFill>
            <a:schemeClr val="bg1"/>
          </a:solidFill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5" name="WordArt 23"/>
          <p:cNvSpPr>
            <a:spLocks noChangeArrowheads="1" noChangeShapeType="1" noTextEdit="1"/>
          </p:cNvSpPr>
          <p:nvPr/>
        </p:nvSpPr>
        <p:spPr bwMode="auto">
          <a:xfrm flipH="1">
            <a:off x="2124075" y="1989138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3096" name="WordArt 24"/>
          <p:cNvSpPr>
            <a:spLocks noChangeArrowheads="1" noChangeShapeType="1" noTextEdit="1"/>
          </p:cNvSpPr>
          <p:nvPr/>
        </p:nvSpPr>
        <p:spPr bwMode="auto">
          <a:xfrm flipH="1">
            <a:off x="2195513" y="3284538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3097" name="WordArt 25"/>
          <p:cNvSpPr>
            <a:spLocks noChangeArrowheads="1" noChangeShapeType="1" noTextEdit="1"/>
          </p:cNvSpPr>
          <p:nvPr/>
        </p:nvSpPr>
        <p:spPr bwMode="auto">
          <a:xfrm>
            <a:off x="6443663" y="1989138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3098" name="WordArt 26"/>
          <p:cNvSpPr>
            <a:spLocks noChangeArrowheads="1" noChangeShapeType="1" noTextEdit="1"/>
          </p:cNvSpPr>
          <p:nvPr/>
        </p:nvSpPr>
        <p:spPr bwMode="auto">
          <a:xfrm>
            <a:off x="6516688" y="3284538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3099" name="WordArt 27"/>
          <p:cNvSpPr>
            <a:spLocks noChangeArrowheads="1" noChangeShapeType="1" noTextEdit="1"/>
          </p:cNvSpPr>
          <p:nvPr/>
        </p:nvSpPr>
        <p:spPr bwMode="auto">
          <a:xfrm>
            <a:off x="4356100" y="4581525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  <p:sp>
        <p:nvSpPr>
          <p:cNvPr id="3100" name="WordArt 28"/>
          <p:cNvSpPr>
            <a:spLocks noChangeArrowheads="1" noChangeShapeType="1" noTextEdit="1"/>
          </p:cNvSpPr>
          <p:nvPr/>
        </p:nvSpPr>
        <p:spPr bwMode="auto">
          <a:xfrm>
            <a:off x="4356100" y="5445125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&gt;</a:t>
            </a:r>
          </a:p>
        </p:txBody>
      </p:sp>
    </p:spTree>
  </p:cSld>
  <p:clrMapOvr>
    <a:masterClrMapping/>
  </p:clrMapOvr>
  <p:transition>
    <p:strips dir="ld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088" grpId="0" animBg="1"/>
      <p:bldP spid="3089" grpId="0" animBg="1"/>
      <p:bldP spid="3090" grpId="0" animBg="1"/>
      <p:bldP spid="3091" grpId="0" animBg="1"/>
      <p:bldP spid="3092" grpId="0" animBg="1"/>
      <p:bldP spid="3093" grpId="0" animBg="1"/>
      <p:bldP spid="3094" grpId="0" animBg="1"/>
      <p:bldP spid="3095" grpId="0" animBg="1"/>
      <p:bldP spid="3096" grpId="0" animBg="1"/>
      <p:bldP spid="3097" grpId="0" animBg="1"/>
      <p:bldP spid="3098" grpId="0" animBg="1"/>
      <p:bldP spid="3099" grpId="0" animBg="1"/>
      <p:bldP spid="310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2124075" y="476250"/>
            <a:ext cx="4962525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8833"/>
                <a:gd name="adj2" fmla="val 287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Masalani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javobini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toping.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107" name="Picture 11" descr="j015776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24750" y="4078288"/>
            <a:ext cx="12239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 descr="j01955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11413" y="3573463"/>
            <a:ext cx="11017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 descr="j023307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187041">
            <a:off x="6443663" y="3502025"/>
            <a:ext cx="14398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23" descr="j009038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32363" y="1773238"/>
            <a:ext cx="122396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20" name="WordArt 24"/>
          <p:cNvSpPr>
            <a:spLocks noChangeArrowheads="1" noChangeShapeType="1" noTextEdit="1"/>
          </p:cNvSpPr>
          <p:nvPr/>
        </p:nvSpPr>
        <p:spPr bwMode="auto">
          <a:xfrm>
            <a:off x="684213" y="1412875"/>
            <a:ext cx="1341437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Toshkent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>
            <a:off x="1692275" y="2205038"/>
            <a:ext cx="863600" cy="1296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 flipV="1">
            <a:off x="2555875" y="2997200"/>
            <a:ext cx="2808288" cy="5762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>
            <a:off x="5364163" y="3070225"/>
            <a:ext cx="1944687" cy="158273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1" name="Oval 25"/>
          <p:cNvSpPr>
            <a:spLocks noChangeArrowheads="1"/>
          </p:cNvSpPr>
          <p:nvPr/>
        </p:nvSpPr>
        <p:spPr bwMode="auto">
          <a:xfrm>
            <a:off x="1547813" y="1989138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2" name="Oval 26"/>
          <p:cNvSpPr>
            <a:spLocks noChangeArrowheads="1"/>
          </p:cNvSpPr>
          <p:nvPr/>
        </p:nvSpPr>
        <p:spPr bwMode="auto">
          <a:xfrm>
            <a:off x="2484438" y="3429000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3" name="Oval 27"/>
          <p:cNvSpPr>
            <a:spLocks noChangeArrowheads="1"/>
          </p:cNvSpPr>
          <p:nvPr/>
        </p:nvSpPr>
        <p:spPr bwMode="auto">
          <a:xfrm>
            <a:off x="7235825" y="4581525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5219700" y="2925763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8" name="WordArt 32"/>
          <p:cNvSpPr>
            <a:spLocks noChangeArrowheads="1" noChangeShapeType="1" noTextEdit="1"/>
          </p:cNvSpPr>
          <p:nvPr/>
        </p:nvSpPr>
        <p:spPr bwMode="auto">
          <a:xfrm rot="-783151">
            <a:off x="3636963" y="3502025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3300 km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29" name="WordArt 33"/>
          <p:cNvSpPr>
            <a:spLocks noChangeArrowheads="1" noChangeShapeType="1" noTextEdit="1"/>
          </p:cNvSpPr>
          <p:nvPr/>
        </p:nvSpPr>
        <p:spPr bwMode="auto">
          <a:xfrm rot="3378596">
            <a:off x="1473994" y="3069431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3253 km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30" name="WordArt 34"/>
          <p:cNvSpPr>
            <a:spLocks noChangeArrowheads="1" noChangeShapeType="1" noTextEdit="1"/>
          </p:cNvSpPr>
          <p:nvPr/>
        </p:nvSpPr>
        <p:spPr bwMode="auto">
          <a:xfrm rot="2444906">
            <a:off x="5678488" y="3959225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5012 km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31" name="WordArt 35"/>
          <p:cNvSpPr>
            <a:spLocks noChangeArrowheads="1" noChangeShapeType="1" noTextEdit="1"/>
          </p:cNvSpPr>
          <p:nvPr/>
        </p:nvSpPr>
        <p:spPr bwMode="auto">
          <a:xfrm>
            <a:off x="539750" y="5445125"/>
            <a:ext cx="1511300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132" name="WordArt 36"/>
          <p:cNvSpPr>
            <a:spLocks noChangeArrowheads="1" noChangeShapeType="1" noTextEdit="1"/>
          </p:cNvSpPr>
          <p:nvPr/>
        </p:nvSpPr>
        <p:spPr bwMode="auto">
          <a:xfrm>
            <a:off x="539750" y="6021388"/>
            <a:ext cx="4633913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3253+3300+5012=11565</a:t>
            </a:r>
          </a:p>
        </p:txBody>
      </p:sp>
      <p:sp>
        <p:nvSpPr>
          <p:cNvPr id="4133" name="WordArt 37"/>
          <p:cNvSpPr>
            <a:spLocks noChangeArrowheads="1" noChangeShapeType="1" noTextEdit="1"/>
          </p:cNvSpPr>
          <p:nvPr/>
        </p:nvSpPr>
        <p:spPr bwMode="auto">
          <a:xfrm>
            <a:off x="6156325" y="6165850"/>
            <a:ext cx="23241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j: 11565 km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checker dir="vert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8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3" dur="20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104 -0.25208 C -0.54236 -0.17338 -0.53368 -0.09468 -0.46927 -0.08032 C -0.40486 -0.06597 -0.25086 -0.1831 -0.16475 -0.16528 C -0.07864 -0.14745 0.01198 -0.00532 0.0474 0.02662 " pathEditMode="relative" rAng="0" ptsTypes="aaaA">
                                      <p:cBhvr>
                                        <p:cTn id="89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00" y="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20" grpId="0" animBg="1"/>
      <p:bldP spid="4125" grpId="0" animBg="1"/>
      <p:bldP spid="4126" grpId="0" animBg="1"/>
      <p:bldP spid="4127" grpId="0" animBg="1"/>
      <p:bldP spid="4121" grpId="0" animBg="1"/>
      <p:bldP spid="4122" grpId="0" animBg="1"/>
      <p:bldP spid="4123" grpId="0" animBg="1"/>
      <p:bldP spid="4124" grpId="0" animBg="1"/>
      <p:bldP spid="4128" grpId="0" animBg="1"/>
      <p:bldP spid="4129" grpId="0" animBg="1"/>
      <p:bldP spid="4130" grpId="0" animBg="1"/>
      <p:bldP spid="4131" grpId="0" animBg="1"/>
      <p:bldP spid="4132" grpId="0" animBg="1"/>
      <p:bldP spid="41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Cj0428345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25" y="2349500"/>
            <a:ext cx="8731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MCj0428353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4300" y="1630363"/>
            <a:ext cx="19446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MCj04283430000[1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71550" y="2133600"/>
            <a:ext cx="129540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1547813" y="260350"/>
            <a:ext cx="6119812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8833"/>
                <a:gd name="adj2" fmla="val 287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Har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birining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og`irligini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toping.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chemeClr val="accent2"/>
                  </a:gs>
                  <a:gs pos="100000">
                    <a:srgbClr val="0099FF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29" name="AutoShape 9"/>
          <p:cNvSpPr>
            <a:spLocks/>
          </p:cNvSpPr>
          <p:nvPr/>
        </p:nvSpPr>
        <p:spPr bwMode="auto">
          <a:xfrm rot="5400000">
            <a:off x="6300788" y="1844675"/>
            <a:ext cx="287337" cy="3744913"/>
          </a:xfrm>
          <a:prstGeom prst="rightBrace">
            <a:avLst>
              <a:gd name="adj1" fmla="val 143606"/>
              <a:gd name="adj2" fmla="val 48782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AutoShape 10"/>
          <p:cNvSpPr>
            <a:spLocks/>
          </p:cNvSpPr>
          <p:nvPr/>
        </p:nvSpPr>
        <p:spPr bwMode="auto">
          <a:xfrm rot="5400000">
            <a:off x="2844800" y="2062163"/>
            <a:ext cx="287338" cy="3744912"/>
          </a:xfrm>
          <a:prstGeom prst="rightBrace">
            <a:avLst>
              <a:gd name="adj1" fmla="val 143606"/>
              <a:gd name="adj2" fmla="val 48782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2700338" y="4149725"/>
            <a:ext cx="792162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74 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2" name="WordArt 12"/>
          <p:cNvSpPr>
            <a:spLocks noChangeArrowheads="1" noChangeShapeType="1" noTextEdit="1"/>
          </p:cNvSpPr>
          <p:nvPr/>
        </p:nvSpPr>
        <p:spPr bwMode="auto">
          <a:xfrm>
            <a:off x="6084888" y="3933825"/>
            <a:ext cx="792162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58 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3" name="AutoShape 13"/>
          <p:cNvSpPr>
            <a:spLocks/>
          </p:cNvSpPr>
          <p:nvPr/>
        </p:nvSpPr>
        <p:spPr bwMode="auto">
          <a:xfrm rot="16200000" flipV="1">
            <a:off x="4391819" y="-1574006"/>
            <a:ext cx="287337" cy="6264275"/>
          </a:xfrm>
          <a:prstGeom prst="rightBrace">
            <a:avLst>
              <a:gd name="adj1" fmla="val 240216"/>
              <a:gd name="adj2" fmla="val 48782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WordArt 14"/>
          <p:cNvSpPr>
            <a:spLocks noChangeArrowheads="1" noChangeShapeType="1" noTextEdit="1"/>
          </p:cNvSpPr>
          <p:nvPr/>
        </p:nvSpPr>
        <p:spPr bwMode="auto">
          <a:xfrm>
            <a:off x="684213" y="4797425"/>
            <a:ext cx="136683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4211638" y="1125538"/>
            <a:ext cx="792162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82 kg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6" name="WordArt 16"/>
          <p:cNvSpPr>
            <a:spLocks noChangeArrowheads="1" noChangeShapeType="1" noTextEdit="1"/>
          </p:cNvSpPr>
          <p:nvPr/>
        </p:nvSpPr>
        <p:spPr bwMode="auto">
          <a:xfrm>
            <a:off x="684213" y="5300663"/>
            <a:ext cx="3960812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CC66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82-74=8 kg  (o`rdak)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CC66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7" name="WordArt 17"/>
          <p:cNvSpPr>
            <a:spLocks noChangeArrowheads="1" noChangeShapeType="1" noTextEdit="1"/>
          </p:cNvSpPr>
          <p:nvPr/>
        </p:nvSpPr>
        <p:spPr bwMode="auto">
          <a:xfrm>
            <a:off x="684213" y="5784850"/>
            <a:ext cx="3960812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58-8=50 kg  (kenguru)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8" name="WordArt 18"/>
          <p:cNvSpPr>
            <a:spLocks noChangeArrowheads="1" noChangeShapeType="1" noTextEdit="1"/>
          </p:cNvSpPr>
          <p:nvPr/>
        </p:nvSpPr>
        <p:spPr bwMode="auto">
          <a:xfrm>
            <a:off x="684213" y="6216650"/>
            <a:ext cx="3960812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82-58=24 kg  (kuchuk)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5137" grpId="0" animBg="1"/>
      <p:bldP spid="51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F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2124075" y="476250"/>
            <a:ext cx="4962525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8833"/>
                <a:gd name="adj2" fmla="val 287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Masalani javobini toping.</a:t>
            </a:r>
            <a:endParaRPr lang="ru-RU" sz="3600" b="1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684213" y="1412875"/>
            <a:ext cx="1341437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Paxtakor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1692275" y="2205038"/>
            <a:ext cx="863600" cy="1296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2555875" y="2997200"/>
            <a:ext cx="2808288" cy="5762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5364163" y="3070225"/>
            <a:ext cx="1944687" cy="158273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1547813" y="1989138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2484438" y="3429000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7235825" y="4581525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60" name="Oval 16"/>
          <p:cNvSpPr>
            <a:spLocks noChangeArrowheads="1"/>
          </p:cNvSpPr>
          <p:nvPr/>
        </p:nvSpPr>
        <p:spPr bwMode="auto">
          <a:xfrm>
            <a:off x="5219700" y="2925763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61" name="WordArt 17"/>
          <p:cNvSpPr>
            <a:spLocks noChangeArrowheads="1" noChangeShapeType="1" noTextEdit="1"/>
          </p:cNvSpPr>
          <p:nvPr/>
        </p:nvSpPr>
        <p:spPr bwMode="auto">
          <a:xfrm rot="-783151">
            <a:off x="3636963" y="3502025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9614 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2" name="WordArt 18"/>
          <p:cNvSpPr>
            <a:spLocks noChangeArrowheads="1" noChangeShapeType="1" noTextEdit="1"/>
          </p:cNvSpPr>
          <p:nvPr/>
        </p:nvSpPr>
        <p:spPr bwMode="auto">
          <a:xfrm rot="3378596">
            <a:off x="1473994" y="3069431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2395 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3" name="WordArt 19"/>
          <p:cNvSpPr>
            <a:spLocks noChangeArrowheads="1" noChangeShapeType="1" noTextEdit="1"/>
          </p:cNvSpPr>
          <p:nvPr/>
        </p:nvSpPr>
        <p:spPr bwMode="auto">
          <a:xfrm rot="2444906">
            <a:off x="5678488" y="3959225"/>
            <a:ext cx="838200" cy="261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1564 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4" name="WordArt 20"/>
          <p:cNvSpPr>
            <a:spLocks noChangeArrowheads="1" noChangeShapeType="1" noTextEdit="1"/>
          </p:cNvSpPr>
          <p:nvPr/>
        </p:nvSpPr>
        <p:spPr bwMode="auto">
          <a:xfrm>
            <a:off x="539750" y="5445125"/>
            <a:ext cx="1511300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Yechish: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5" name="WordArt 21"/>
          <p:cNvSpPr>
            <a:spLocks noChangeArrowheads="1" noChangeShapeType="1" noTextEdit="1"/>
          </p:cNvSpPr>
          <p:nvPr/>
        </p:nvSpPr>
        <p:spPr bwMode="auto">
          <a:xfrm>
            <a:off x="539750" y="6021388"/>
            <a:ext cx="4633913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2395+9614+1564=13573</a:t>
            </a:r>
          </a:p>
        </p:txBody>
      </p:sp>
      <p:sp>
        <p:nvSpPr>
          <p:cNvPr id="6166" name="WordArt 22"/>
          <p:cNvSpPr>
            <a:spLocks noChangeArrowheads="1" noChangeShapeType="1" noTextEdit="1"/>
          </p:cNvSpPr>
          <p:nvPr/>
        </p:nvSpPr>
        <p:spPr bwMode="auto">
          <a:xfrm>
            <a:off x="6156325" y="6165850"/>
            <a:ext cx="23241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j: 13573 m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chemeClr val="accent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7" name="WordArt 23"/>
          <p:cNvSpPr>
            <a:spLocks noChangeArrowheads="1" noChangeShapeType="1" noTextEdit="1"/>
          </p:cNvSpPr>
          <p:nvPr/>
        </p:nvSpPr>
        <p:spPr bwMode="auto">
          <a:xfrm>
            <a:off x="1835150" y="3789363"/>
            <a:ext cx="1341438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Tinchlik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8" name="WordArt 24"/>
          <p:cNvSpPr>
            <a:spLocks noChangeArrowheads="1" noChangeShapeType="1" noTextEdit="1"/>
          </p:cNvSpPr>
          <p:nvPr/>
        </p:nvSpPr>
        <p:spPr bwMode="auto">
          <a:xfrm>
            <a:off x="4716463" y="2276475"/>
            <a:ext cx="1341437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Chorsu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169" name="WordArt 25"/>
          <p:cNvSpPr>
            <a:spLocks noChangeArrowheads="1" noChangeShapeType="1" noTextEdit="1"/>
          </p:cNvSpPr>
          <p:nvPr/>
        </p:nvSpPr>
        <p:spPr bwMode="auto">
          <a:xfrm>
            <a:off x="6732588" y="4868863"/>
            <a:ext cx="1341437" cy="33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Beruniy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70" name="Picture 26" descr="j0183328"/>
          <p:cNvPicPr>
            <a:picLocks noChangeAspect="1" noChangeArrowheads="1"/>
          </p:cNvPicPr>
          <p:nvPr/>
        </p:nvPicPr>
        <p:blipFill>
          <a:blip r:embed="rId8"/>
          <a:srcRect t="17859" b="29765"/>
          <a:stretch>
            <a:fillRect/>
          </a:stretch>
        </p:blipFill>
        <p:spPr bwMode="auto">
          <a:xfrm>
            <a:off x="7667625" y="4221163"/>
            <a:ext cx="122396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5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0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309 -0.37211 C -0.66562 -0.29788 -0.65816 -0.22341 -0.58975 -0.20861 C -0.52135 -0.1938 -0.35312 -0.31869 -0.2625 -0.28331 C -0.17187 -0.24792 -0.0816 -0.04441 -0.04583 0.00347 " pathEditMode="relative" rAng="0" ptsTypes="aaaA">
                                      <p:cBhvr>
                                        <p:cTn id="91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00" y="18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53" grpId="0" animBg="1"/>
      <p:bldP spid="6154" grpId="0" animBg="1"/>
      <p:bldP spid="6155" grpId="0" animBg="1"/>
      <p:bldP spid="6156" grpId="0" animBg="1"/>
      <p:bldP spid="6157" grpId="0" animBg="1"/>
      <p:bldP spid="6158" grpId="0" animBg="1"/>
      <p:bldP spid="6159" grpId="0" animBg="1"/>
      <p:bldP spid="6160" grpId="0" animBg="1"/>
      <p:bldP spid="6161" grpId="0" animBg="1"/>
      <p:bldP spid="6162" grpId="0" animBg="1"/>
      <p:bldP spid="6163" grpId="0" animBg="1"/>
      <p:bldP spid="6164" grpId="0" animBg="1"/>
      <p:bldP spid="6165" grpId="0" animBg="1"/>
      <p:bldP spid="6166" grpId="0" animBg="1"/>
      <p:bldP spid="6167" grpId="0" animBg="1"/>
      <p:bldP spid="6168" grpId="0" animBg="1"/>
      <p:bldP spid="61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1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107950" y="1916113"/>
            <a:ext cx="2160588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35565+2329=</a:t>
            </a:r>
          </a:p>
        </p:txBody>
      </p:sp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107950" y="4437063"/>
            <a:ext cx="2160588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36487+24879=</a:t>
            </a:r>
          </a:p>
        </p:txBody>
      </p:sp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3278188" y="1987550"/>
            <a:ext cx="208597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761236+63528=</a:t>
            </a:r>
          </a:p>
        </p:txBody>
      </p:sp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3276600" y="4364038"/>
            <a:ext cx="20875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426128+36783=</a:t>
            </a: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6443663" y="1987550"/>
            <a:ext cx="194468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661879+323728=</a:t>
            </a: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6443663" y="4364038"/>
            <a:ext cx="194468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36701+5783=</a:t>
            </a:r>
          </a:p>
        </p:txBody>
      </p:sp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1042988" y="2492375"/>
            <a:ext cx="1152525" cy="793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35565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2329</a:t>
            </a:r>
          </a:p>
        </p:txBody>
      </p:sp>
      <p:sp>
        <p:nvSpPr>
          <p:cNvPr id="7179" name="WordArt 11"/>
          <p:cNvSpPr>
            <a:spLocks noChangeArrowheads="1" noChangeShapeType="1" noTextEdit="1"/>
          </p:cNvSpPr>
          <p:nvPr/>
        </p:nvSpPr>
        <p:spPr bwMode="auto">
          <a:xfrm>
            <a:off x="3854450" y="2563813"/>
            <a:ext cx="12223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761236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63528</a:t>
            </a: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6877050" y="2565400"/>
            <a:ext cx="11509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661879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323728</a:t>
            </a:r>
          </a:p>
        </p:txBody>
      </p:sp>
      <p:sp>
        <p:nvSpPr>
          <p:cNvPr id="7181" name="WordArt 13"/>
          <p:cNvSpPr>
            <a:spLocks noChangeArrowheads="1" noChangeShapeType="1" noTextEdit="1"/>
          </p:cNvSpPr>
          <p:nvPr/>
        </p:nvSpPr>
        <p:spPr bwMode="auto">
          <a:xfrm>
            <a:off x="611188" y="5013325"/>
            <a:ext cx="115252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36487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24879</a:t>
            </a:r>
          </a:p>
        </p:txBody>
      </p:sp>
      <p:sp>
        <p:nvSpPr>
          <p:cNvPr id="7182" name="WordArt 14"/>
          <p:cNvSpPr>
            <a:spLocks noChangeArrowheads="1" noChangeShapeType="1" noTextEdit="1"/>
          </p:cNvSpPr>
          <p:nvPr/>
        </p:nvSpPr>
        <p:spPr bwMode="auto">
          <a:xfrm>
            <a:off x="3708400" y="4940300"/>
            <a:ext cx="122396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426128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36783</a:t>
            </a:r>
          </a:p>
        </p:txBody>
      </p:sp>
      <p:sp>
        <p:nvSpPr>
          <p:cNvPr id="7183" name="WordArt 15"/>
          <p:cNvSpPr>
            <a:spLocks noChangeArrowheads="1" noChangeShapeType="1" noTextEdit="1"/>
          </p:cNvSpPr>
          <p:nvPr/>
        </p:nvSpPr>
        <p:spPr bwMode="auto">
          <a:xfrm>
            <a:off x="6877050" y="4940300"/>
            <a:ext cx="100806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36701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5783</a:t>
            </a: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539750" y="3429000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3419475" y="3429000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6443663" y="3357563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323850" y="5734050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>
            <a:off x="3348038" y="5734050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6516688" y="5661025"/>
            <a:ext cx="20161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3203575" y="1196975"/>
            <a:ext cx="0" cy="511175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6300788" y="1196975"/>
            <a:ext cx="0" cy="511175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92" name="WordArt 24"/>
          <p:cNvSpPr>
            <a:spLocks noChangeArrowheads="1" noChangeShapeType="1" noTextEdit="1"/>
          </p:cNvSpPr>
          <p:nvPr/>
        </p:nvSpPr>
        <p:spPr bwMode="auto">
          <a:xfrm>
            <a:off x="684213" y="2781300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3" name="WordArt 25"/>
          <p:cNvSpPr>
            <a:spLocks noChangeArrowheads="1" noChangeShapeType="1" noTextEdit="1"/>
          </p:cNvSpPr>
          <p:nvPr/>
        </p:nvSpPr>
        <p:spPr bwMode="auto">
          <a:xfrm>
            <a:off x="3635375" y="2781300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4" name="WordArt 26"/>
          <p:cNvSpPr>
            <a:spLocks noChangeArrowheads="1" noChangeShapeType="1" noTextEdit="1"/>
          </p:cNvSpPr>
          <p:nvPr/>
        </p:nvSpPr>
        <p:spPr bwMode="auto">
          <a:xfrm>
            <a:off x="6588125" y="2708275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5" name="WordArt 27"/>
          <p:cNvSpPr>
            <a:spLocks noChangeArrowheads="1" noChangeShapeType="1" noTextEdit="1"/>
          </p:cNvSpPr>
          <p:nvPr/>
        </p:nvSpPr>
        <p:spPr bwMode="auto">
          <a:xfrm>
            <a:off x="323850" y="5157788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3419475" y="5084763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7" name="WordArt 29"/>
          <p:cNvSpPr>
            <a:spLocks noChangeArrowheads="1" noChangeShapeType="1" noTextEdit="1"/>
          </p:cNvSpPr>
          <p:nvPr/>
        </p:nvSpPr>
        <p:spPr bwMode="auto">
          <a:xfrm>
            <a:off x="6588125" y="5084763"/>
            <a:ext cx="20002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7198" name="WordArt 3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692275" y="476250"/>
            <a:ext cx="5688013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Ustun</a:t>
            </a:r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usulida</a:t>
            </a:r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hisoblang</a:t>
            </a:r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10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99" name="WordArt 31"/>
          <p:cNvSpPr>
            <a:spLocks noChangeArrowheads="1" noChangeShapeType="1" noTextEdit="1"/>
          </p:cNvSpPr>
          <p:nvPr/>
        </p:nvSpPr>
        <p:spPr bwMode="auto">
          <a:xfrm>
            <a:off x="1042988" y="3500438"/>
            <a:ext cx="1150937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37894</a:t>
            </a:r>
          </a:p>
        </p:txBody>
      </p:sp>
      <p:sp>
        <p:nvSpPr>
          <p:cNvPr id="7200" name="WordArt 32"/>
          <p:cNvSpPr>
            <a:spLocks noChangeArrowheads="1" noChangeShapeType="1" noTextEdit="1"/>
          </p:cNvSpPr>
          <p:nvPr/>
        </p:nvSpPr>
        <p:spPr bwMode="auto">
          <a:xfrm>
            <a:off x="3851275" y="3500438"/>
            <a:ext cx="122555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824764</a:t>
            </a:r>
          </a:p>
        </p:txBody>
      </p:sp>
      <p:sp>
        <p:nvSpPr>
          <p:cNvPr id="7201" name="WordArt 33"/>
          <p:cNvSpPr>
            <a:spLocks noChangeArrowheads="1" noChangeShapeType="1" noTextEdit="1"/>
          </p:cNvSpPr>
          <p:nvPr/>
        </p:nvSpPr>
        <p:spPr bwMode="auto">
          <a:xfrm>
            <a:off x="6877050" y="3429000"/>
            <a:ext cx="1150938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985607</a:t>
            </a:r>
          </a:p>
        </p:txBody>
      </p:sp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611188" y="5805488"/>
            <a:ext cx="11525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61366</a:t>
            </a:r>
          </a:p>
        </p:txBody>
      </p:sp>
      <p:sp>
        <p:nvSpPr>
          <p:cNvPr id="7203" name="WordArt 35"/>
          <p:cNvSpPr>
            <a:spLocks noChangeArrowheads="1" noChangeShapeType="1" noTextEdit="1"/>
          </p:cNvSpPr>
          <p:nvPr/>
        </p:nvSpPr>
        <p:spPr bwMode="auto">
          <a:xfrm>
            <a:off x="3708400" y="5805488"/>
            <a:ext cx="12239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462911</a:t>
            </a:r>
          </a:p>
        </p:txBody>
      </p:sp>
      <p:sp>
        <p:nvSpPr>
          <p:cNvPr id="7204" name="WordArt 36"/>
          <p:cNvSpPr>
            <a:spLocks noChangeArrowheads="1" noChangeShapeType="1" noTextEdit="1"/>
          </p:cNvSpPr>
          <p:nvPr/>
        </p:nvSpPr>
        <p:spPr bwMode="auto">
          <a:xfrm>
            <a:off x="6877050" y="5734050"/>
            <a:ext cx="10795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42484</a:t>
            </a:r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2268538" y="1916113"/>
            <a:ext cx="86518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37894</a:t>
            </a:r>
          </a:p>
        </p:txBody>
      </p:sp>
      <p:sp>
        <p:nvSpPr>
          <p:cNvPr id="7207" name="WordArt 39"/>
          <p:cNvSpPr>
            <a:spLocks noChangeArrowheads="1" noChangeShapeType="1" noTextEdit="1"/>
          </p:cNvSpPr>
          <p:nvPr/>
        </p:nvSpPr>
        <p:spPr bwMode="auto">
          <a:xfrm>
            <a:off x="2268538" y="4437063"/>
            <a:ext cx="865187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61366</a:t>
            </a:r>
          </a:p>
        </p:txBody>
      </p:sp>
      <p:sp>
        <p:nvSpPr>
          <p:cNvPr id="7208" name="WordArt 40"/>
          <p:cNvSpPr>
            <a:spLocks noChangeArrowheads="1" noChangeShapeType="1" noTextEdit="1"/>
          </p:cNvSpPr>
          <p:nvPr/>
        </p:nvSpPr>
        <p:spPr bwMode="auto">
          <a:xfrm>
            <a:off x="5435600" y="1989138"/>
            <a:ext cx="792163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824764</a:t>
            </a:r>
          </a:p>
        </p:txBody>
      </p:sp>
      <p:sp>
        <p:nvSpPr>
          <p:cNvPr id="7209" name="WordArt 41"/>
          <p:cNvSpPr>
            <a:spLocks noChangeArrowheads="1" noChangeShapeType="1" noTextEdit="1"/>
          </p:cNvSpPr>
          <p:nvPr/>
        </p:nvSpPr>
        <p:spPr bwMode="auto">
          <a:xfrm>
            <a:off x="5364163" y="4365625"/>
            <a:ext cx="863600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462911</a:t>
            </a:r>
          </a:p>
        </p:txBody>
      </p:sp>
      <p:sp>
        <p:nvSpPr>
          <p:cNvPr id="7212" name="WordArt 44"/>
          <p:cNvSpPr>
            <a:spLocks noChangeArrowheads="1" noChangeShapeType="1" noTextEdit="1"/>
          </p:cNvSpPr>
          <p:nvPr/>
        </p:nvSpPr>
        <p:spPr bwMode="auto">
          <a:xfrm>
            <a:off x="8388350" y="1989138"/>
            <a:ext cx="6477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985607</a:t>
            </a:r>
          </a:p>
        </p:txBody>
      </p:sp>
      <p:sp>
        <p:nvSpPr>
          <p:cNvPr id="7213" name="WordArt 45"/>
          <p:cNvSpPr>
            <a:spLocks noChangeArrowheads="1" noChangeShapeType="1" noTextEdit="1"/>
          </p:cNvSpPr>
          <p:nvPr/>
        </p:nvSpPr>
        <p:spPr bwMode="auto">
          <a:xfrm>
            <a:off x="8388350" y="4365625"/>
            <a:ext cx="68421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42484</a:t>
            </a:r>
          </a:p>
        </p:txBody>
      </p:sp>
    </p:spTree>
  </p:cSld>
  <p:clrMapOvr>
    <a:masterClrMapping/>
  </p:clrMapOvr>
  <p:transition>
    <p:push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7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7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0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2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7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74" grpId="0" animBg="1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  <p:bldP spid="7181" grpId="0" animBg="1"/>
      <p:bldP spid="7182" grpId="0" animBg="1"/>
      <p:bldP spid="7183" grpId="0" animBg="1"/>
      <p:bldP spid="7184" grpId="0" animBg="1"/>
      <p:bldP spid="7185" grpId="0" animBg="1"/>
      <p:bldP spid="7186" grpId="0" animBg="1"/>
      <p:bldP spid="7187" grpId="0" animBg="1"/>
      <p:bldP spid="7188" grpId="0" animBg="1"/>
      <p:bldP spid="7189" grpId="0" animBg="1"/>
      <p:bldP spid="7190" grpId="0" animBg="1"/>
      <p:bldP spid="7191" grpId="0" animBg="1"/>
      <p:bldP spid="7192" grpId="0" animBg="1"/>
      <p:bldP spid="7193" grpId="0" animBg="1"/>
      <p:bldP spid="7194" grpId="0" animBg="1"/>
      <p:bldP spid="7195" grpId="0" animBg="1"/>
      <p:bldP spid="7196" grpId="0" animBg="1"/>
      <p:bldP spid="7197" grpId="0" animBg="1"/>
      <p:bldP spid="7198" grpId="0" animBg="1"/>
      <p:bldP spid="7199" grpId="0" animBg="1"/>
      <p:bldP spid="7200" grpId="0" animBg="1"/>
      <p:bldP spid="7201" grpId="0" animBg="1"/>
      <p:bldP spid="7202" grpId="0" animBg="1"/>
      <p:bldP spid="7203" grpId="0" animBg="1"/>
      <p:bldP spid="7204" grpId="0" animBg="1"/>
      <p:bldP spid="7206" grpId="0" animBg="1"/>
      <p:bldP spid="7207" grpId="0" animBg="1"/>
      <p:bldP spid="7208" grpId="0" animBg="1"/>
      <p:bldP spid="7209" grpId="0" animBg="1"/>
      <p:bldP spid="7212" grpId="0" animBg="1"/>
      <p:bldP spid="72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47625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Ifodani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qiymatini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toping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684213" y="1557338"/>
            <a:ext cx="55435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FBDA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(79906-78806):2x8=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FBDA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684213" y="3192463"/>
            <a:ext cx="55435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(348-800:4)x7+300=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684213" y="4941888"/>
            <a:ext cx="55435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(363:3+121)x4+23400=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chemeClr val="bg2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2555875" y="1052513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3059113" y="2781300"/>
            <a:ext cx="185737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8202" name="WordArt 10"/>
          <p:cNvSpPr>
            <a:spLocks noChangeArrowheads="1" noChangeShapeType="1" noTextEdit="1"/>
          </p:cNvSpPr>
          <p:nvPr/>
        </p:nvSpPr>
        <p:spPr bwMode="auto">
          <a:xfrm>
            <a:off x="4643438" y="1125538"/>
            <a:ext cx="185737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8203" name="WordArt 11"/>
          <p:cNvSpPr>
            <a:spLocks noChangeArrowheads="1" noChangeShapeType="1" noTextEdit="1"/>
          </p:cNvSpPr>
          <p:nvPr/>
        </p:nvSpPr>
        <p:spPr bwMode="auto">
          <a:xfrm>
            <a:off x="5292725" y="1125538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1835150" y="2781300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2268538" y="4508500"/>
            <a:ext cx="185737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8206" name="WordArt 14"/>
          <p:cNvSpPr>
            <a:spLocks noChangeArrowheads="1" noChangeShapeType="1" noTextEdit="1"/>
          </p:cNvSpPr>
          <p:nvPr/>
        </p:nvSpPr>
        <p:spPr bwMode="auto">
          <a:xfrm>
            <a:off x="1692275" y="4508500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8207" name="WordArt 15"/>
          <p:cNvSpPr>
            <a:spLocks noChangeArrowheads="1" noChangeShapeType="1" noTextEdit="1"/>
          </p:cNvSpPr>
          <p:nvPr/>
        </p:nvSpPr>
        <p:spPr bwMode="auto">
          <a:xfrm>
            <a:off x="4572000" y="2781300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8208" name="WordArt 16"/>
          <p:cNvSpPr>
            <a:spLocks noChangeArrowheads="1" noChangeShapeType="1" noTextEdit="1"/>
          </p:cNvSpPr>
          <p:nvPr/>
        </p:nvSpPr>
        <p:spPr bwMode="auto">
          <a:xfrm>
            <a:off x="3924300" y="2781300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8209" name="WordArt 17"/>
          <p:cNvSpPr>
            <a:spLocks noChangeArrowheads="1" noChangeShapeType="1" noTextEdit="1"/>
          </p:cNvSpPr>
          <p:nvPr/>
        </p:nvSpPr>
        <p:spPr bwMode="auto">
          <a:xfrm>
            <a:off x="3635375" y="4581525"/>
            <a:ext cx="185738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8210" name="WordArt 18"/>
          <p:cNvSpPr>
            <a:spLocks noChangeArrowheads="1" noChangeShapeType="1" noTextEdit="1"/>
          </p:cNvSpPr>
          <p:nvPr/>
        </p:nvSpPr>
        <p:spPr bwMode="auto">
          <a:xfrm>
            <a:off x="4211638" y="4581525"/>
            <a:ext cx="185737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8211" name="WordArt 19"/>
          <p:cNvSpPr>
            <a:spLocks noChangeArrowheads="1" noChangeShapeType="1" noTextEdit="1"/>
          </p:cNvSpPr>
          <p:nvPr/>
        </p:nvSpPr>
        <p:spPr bwMode="auto">
          <a:xfrm>
            <a:off x="6372225" y="1557338"/>
            <a:ext cx="12969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4400</a:t>
            </a:r>
          </a:p>
        </p:txBody>
      </p:sp>
      <p:sp>
        <p:nvSpPr>
          <p:cNvPr id="8212" name="WordArt 20"/>
          <p:cNvSpPr>
            <a:spLocks noChangeArrowheads="1" noChangeShapeType="1" noTextEdit="1"/>
          </p:cNvSpPr>
          <p:nvPr/>
        </p:nvSpPr>
        <p:spPr bwMode="auto">
          <a:xfrm>
            <a:off x="6372225" y="3213100"/>
            <a:ext cx="1368425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1336</a:t>
            </a:r>
          </a:p>
        </p:txBody>
      </p:sp>
      <p:sp>
        <p:nvSpPr>
          <p:cNvPr id="8213" name="WordArt 21"/>
          <p:cNvSpPr>
            <a:spLocks noChangeArrowheads="1" noChangeShapeType="1" noTextEdit="1"/>
          </p:cNvSpPr>
          <p:nvPr/>
        </p:nvSpPr>
        <p:spPr bwMode="auto">
          <a:xfrm>
            <a:off x="6372225" y="4941888"/>
            <a:ext cx="165576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24368</a:t>
            </a:r>
          </a:p>
        </p:txBody>
      </p:sp>
    </p:spTree>
  </p:cSld>
  <p:clrMapOvr>
    <a:masterClrMapping/>
  </p:clrMapOvr>
  <p:transition>
    <p:split orient="vert"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09" grpId="0" animBg="1"/>
      <p:bldP spid="8210" grpId="0" animBg="1"/>
      <p:bldP spid="8211" grpId="0" animBg="1"/>
      <p:bldP spid="8212" grpId="0" animBg="1"/>
      <p:bldP spid="82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C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692275" y="404813"/>
            <a:ext cx="54006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Tenglamani yeching</a:t>
            </a:r>
            <a:endParaRPr lang="ru-RU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2987675" y="1412875"/>
            <a:ext cx="0" cy="4824413"/>
          </a:xfrm>
          <a:prstGeom prst="line">
            <a:avLst/>
          </a:prstGeom>
          <a:noFill/>
          <a:ln w="76200" cmpd="tri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6156325" y="1412875"/>
            <a:ext cx="0" cy="4824413"/>
          </a:xfrm>
          <a:prstGeom prst="line">
            <a:avLst/>
          </a:prstGeom>
          <a:noFill/>
          <a:ln w="76200" cmpd="tri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179388" y="1628775"/>
            <a:ext cx="25923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(x+457)+2700=7321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4" name="WordArt 8"/>
          <p:cNvSpPr>
            <a:spLocks noChangeArrowheads="1" noChangeShapeType="1" noTextEdit="1"/>
          </p:cNvSpPr>
          <p:nvPr/>
        </p:nvSpPr>
        <p:spPr bwMode="auto">
          <a:xfrm>
            <a:off x="179388" y="2420938"/>
            <a:ext cx="25923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(x+457)=7321-2700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>
            <a:off x="468313" y="3213100"/>
            <a:ext cx="187166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x+457=4621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>
            <a:off x="468313" y="4005263"/>
            <a:ext cx="18716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x=4621-457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7" name="WordArt 11"/>
          <p:cNvSpPr>
            <a:spLocks noChangeArrowheads="1" noChangeShapeType="1" noTextEdit="1"/>
          </p:cNvSpPr>
          <p:nvPr/>
        </p:nvSpPr>
        <p:spPr bwMode="auto">
          <a:xfrm>
            <a:off x="900113" y="4724400"/>
            <a:ext cx="107950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x=4164</a:t>
            </a:r>
            <a:endParaRPr lang="ru-RU" sz="3600" b="1" kern="1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>
            <a:off x="3132138" y="1628775"/>
            <a:ext cx="273526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x+552=5143-1358</a:t>
            </a:r>
            <a:endParaRPr lang="ru-RU" sz="3600" b="1" kern="10" dirty="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>
            <a:off x="3563938" y="2347913"/>
            <a:ext cx="18716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x+552=3785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0" name="WordArt 14"/>
          <p:cNvSpPr>
            <a:spLocks noChangeArrowheads="1" noChangeShapeType="1" noTextEdit="1"/>
          </p:cNvSpPr>
          <p:nvPr/>
        </p:nvSpPr>
        <p:spPr bwMode="auto">
          <a:xfrm>
            <a:off x="3563938" y="3141663"/>
            <a:ext cx="18716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x=3785-552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1" name="WordArt 15"/>
          <p:cNvSpPr>
            <a:spLocks noChangeArrowheads="1" noChangeShapeType="1" noTextEdit="1"/>
          </p:cNvSpPr>
          <p:nvPr/>
        </p:nvSpPr>
        <p:spPr bwMode="auto">
          <a:xfrm>
            <a:off x="3924300" y="3932238"/>
            <a:ext cx="1223963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99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x=3233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99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>
            <a:off x="6310313" y="1628775"/>
            <a:ext cx="26543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51+(30+x)=800</a:t>
            </a:r>
            <a:endParaRPr lang="ru-RU" sz="3600" b="1" kern="10" dirty="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9933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3" name="WordArt 17"/>
          <p:cNvSpPr>
            <a:spLocks noChangeArrowheads="1" noChangeShapeType="1" noTextEdit="1"/>
          </p:cNvSpPr>
          <p:nvPr/>
        </p:nvSpPr>
        <p:spPr bwMode="auto">
          <a:xfrm>
            <a:off x="6588125" y="2349500"/>
            <a:ext cx="20161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30+x=800-51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9933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4" name="WordArt 18"/>
          <p:cNvSpPr>
            <a:spLocks noChangeArrowheads="1" noChangeShapeType="1" noTextEdit="1"/>
          </p:cNvSpPr>
          <p:nvPr/>
        </p:nvSpPr>
        <p:spPr bwMode="auto">
          <a:xfrm>
            <a:off x="6804025" y="3068638"/>
            <a:ext cx="16557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30+x=749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9933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5" name="WordArt 19"/>
          <p:cNvSpPr>
            <a:spLocks noChangeArrowheads="1" noChangeShapeType="1" noTextEdit="1"/>
          </p:cNvSpPr>
          <p:nvPr/>
        </p:nvSpPr>
        <p:spPr bwMode="auto">
          <a:xfrm>
            <a:off x="6875463" y="3860800"/>
            <a:ext cx="15128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x=749-30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9933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36" name="WordArt 20"/>
          <p:cNvSpPr>
            <a:spLocks noChangeArrowheads="1" noChangeShapeType="1" noTextEdit="1"/>
          </p:cNvSpPr>
          <p:nvPr/>
        </p:nvSpPr>
        <p:spPr bwMode="auto">
          <a:xfrm>
            <a:off x="7165975" y="4652963"/>
            <a:ext cx="93503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x=719</a:t>
            </a:r>
            <a:endParaRPr lang="ru-RU" sz="3600" b="1" kern="1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9933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 animBg="1"/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4" grpId="0" animBg="1"/>
      <p:bldP spid="9235" grpId="0" animBg="1"/>
      <p:bldP spid="9236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468</Words>
  <Application>Microsoft Office PowerPoint</Application>
  <PresentationFormat>Экран (4:3)</PresentationFormat>
  <Paragraphs>281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GamInClub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GOLD_SERVIS</cp:lastModifiedBy>
  <cp:revision>41</cp:revision>
  <dcterms:created xsi:type="dcterms:W3CDTF">2007-12-01T08:35:14Z</dcterms:created>
  <dcterms:modified xsi:type="dcterms:W3CDTF">2025-02-24T10:29:28Z</dcterms:modified>
</cp:coreProperties>
</file>