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sis MT Pro Black" panose="02040A04050005020304" pitchFamily="18" charset="0"/>
      <p:bold r:id="rId20"/>
      <p:boldItalic r:id="rId21"/>
    </p:embeddedFont>
    <p:embeddedFont>
      <p:font typeface="Aparajita" panose="02020603050405020304" pitchFamily="18"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ibre Baskerville" panose="02000000000000000000" pitchFamily="2"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D3"/>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28EC7-56D3-4BE7-91C8-8B0710E489B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61D14CC-514B-4394-8C3A-E1DEB6DE5778}">
      <dgm:prSet phldrT="[Text]"/>
      <dgm:spPr/>
      <dgm:t>
        <a:bodyPr/>
        <a:lstStyle/>
        <a:p>
          <a:r>
            <a:rPr lang="en-US" dirty="0"/>
            <a:t> </a:t>
          </a:r>
        </a:p>
      </dgm:t>
    </dgm:pt>
    <dgm:pt modelId="{65163766-D32A-4A2E-B04D-ACB9746679C0}" type="parTrans" cxnId="{E154698B-C26C-4414-B3BC-1E331AB67C5B}">
      <dgm:prSet/>
      <dgm:spPr/>
      <dgm:t>
        <a:bodyPr/>
        <a:lstStyle/>
        <a:p>
          <a:endParaRPr lang="en-US"/>
        </a:p>
      </dgm:t>
    </dgm:pt>
    <dgm:pt modelId="{04290EC1-EC40-4932-B484-CAD31B3160EF}" type="sibTrans" cxnId="{E154698B-C26C-4414-B3BC-1E331AB67C5B}">
      <dgm:prSet/>
      <dgm:spPr/>
      <dgm:t>
        <a:bodyPr/>
        <a:lstStyle/>
        <a:p>
          <a:endParaRPr lang="en-US"/>
        </a:p>
      </dgm:t>
    </dgm:pt>
    <dgm:pt modelId="{A95BCD25-5F4A-4294-A8F9-4039057D0C92}">
      <dgm:prSet phldrT="[Text]"/>
      <dgm:spPr/>
      <dgm:t>
        <a:bodyPr/>
        <a:lstStyle/>
        <a:p>
          <a:r>
            <a:rPr lang="en-US" dirty="0"/>
            <a:t> </a:t>
          </a:r>
        </a:p>
      </dgm:t>
    </dgm:pt>
    <dgm:pt modelId="{4C0E1D94-6736-442B-AE53-94244052E87A}" type="parTrans" cxnId="{F6E19179-8000-446F-B682-6403E2EDC0C9}">
      <dgm:prSet/>
      <dgm:spPr/>
      <dgm:t>
        <a:bodyPr/>
        <a:lstStyle/>
        <a:p>
          <a:endParaRPr lang="en-US"/>
        </a:p>
      </dgm:t>
    </dgm:pt>
    <dgm:pt modelId="{1F6950E0-FBF4-4AB9-996C-995DA1C7ABFB}" type="sibTrans" cxnId="{F6E19179-8000-446F-B682-6403E2EDC0C9}">
      <dgm:prSet/>
      <dgm:spPr/>
      <dgm:t>
        <a:bodyPr/>
        <a:lstStyle/>
        <a:p>
          <a:endParaRPr lang="en-US"/>
        </a:p>
      </dgm:t>
    </dgm:pt>
    <dgm:pt modelId="{A1FA6768-F720-4C6C-BB48-05687EB8DE25}">
      <dgm:prSet phldrT="[Text]"/>
      <dgm:spPr/>
      <dgm:t>
        <a:bodyPr/>
        <a:lstStyle/>
        <a:p>
          <a:r>
            <a:rPr lang="en-US" dirty="0"/>
            <a:t> </a:t>
          </a:r>
        </a:p>
      </dgm:t>
    </dgm:pt>
    <dgm:pt modelId="{70801F2B-4D57-47CD-A872-6DF08F2C6420}" type="parTrans" cxnId="{6FDF6436-5BEC-4196-8CFD-6CBEE4AD1131}">
      <dgm:prSet/>
      <dgm:spPr/>
      <dgm:t>
        <a:bodyPr/>
        <a:lstStyle/>
        <a:p>
          <a:endParaRPr lang="en-US"/>
        </a:p>
      </dgm:t>
    </dgm:pt>
    <dgm:pt modelId="{7AC44DF3-5A66-419B-B6D8-3E758F06630A}" type="sibTrans" cxnId="{6FDF6436-5BEC-4196-8CFD-6CBEE4AD1131}">
      <dgm:prSet/>
      <dgm:spPr/>
      <dgm:t>
        <a:bodyPr/>
        <a:lstStyle/>
        <a:p>
          <a:endParaRPr lang="en-US"/>
        </a:p>
      </dgm:t>
    </dgm:pt>
    <dgm:pt modelId="{5321102B-DD93-4433-9CE1-2E893ED24EAD}" type="pres">
      <dgm:prSet presAssocID="{BD128EC7-56D3-4BE7-91C8-8B0710E489B7}" presName="Name0" presStyleCnt="0">
        <dgm:presLayoutVars>
          <dgm:chMax val="11"/>
          <dgm:chPref val="11"/>
          <dgm:dir/>
          <dgm:resizeHandles/>
        </dgm:presLayoutVars>
      </dgm:prSet>
      <dgm:spPr/>
    </dgm:pt>
    <dgm:pt modelId="{20DE6AE8-BC38-4C37-8220-230A202F4DD8}" type="pres">
      <dgm:prSet presAssocID="{A1FA6768-F720-4C6C-BB48-05687EB8DE25}" presName="Accent3" presStyleCnt="0"/>
      <dgm:spPr/>
    </dgm:pt>
    <dgm:pt modelId="{DCA34E67-B362-467A-A587-A65C69C6AA02}" type="pres">
      <dgm:prSet presAssocID="{A1FA6768-F720-4C6C-BB48-05687EB8DE25}" presName="Accent" presStyleLbl="node1" presStyleIdx="0" presStyleCnt="3"/>
      <dgm:spPr/>
    </dgm:pt>
    <dgm:pt modelId="{BC8EEC71-DD82-4CEE-B1E9-13BA94FCE2D9}" type="pres">
      <dgm:prSet presAssocID="{A1FA6768-F720-4C6C-BB48-05687EB8DE25}" presName="ParentBackground3" presStyleCnt="0"/>
      <dgm:spPr/>
    </dgm:pt>
    <dgm:pt modelId="{6BCD1C2E-F576-4947-9761-7A575796118C}" type="pres">
      <dgm:prSet presAssocID="{A1FA6768-F720-4C6C-BB48-05687EB8DE25}" presName="ParentBackground" presStyleLbl="fgAcc1" presStyleIdx="0" presStyleCnt="3"/>
      <dgm:spPr/>
    </dgm:pt>
    <dgm:pt modelId="{BF391D44-AE19-468A-A696-986F231A292C}" type="pres">
      <dgm:prSet presAssocID="{A1FA6768-F720-4C6C-BB48-05687EB8DE25}" presName="Parent3" presStyleLbl="revTx" presStyleIdx="0" presStyleCnt="0">
        <dgm:presLayoutVars>
          <dgm:chMax val="1"/>
          <dgm:chPref val="1"/>
          <dgm:bulletEnabled val="1"/>
        </dgm:presLayoutVars>
      </dgm:prSet>
      <dgm:spPr/>
    </dgm:pt>
    <dgm:pt modelId="{D71AB506-27F8-4C72-AC11-158C2A452C02}" type="pres">
      <dgm:prSet presAssocID="{A95BCD25-5F4A-4294-A8F9-4039057D0C92}" presName="Accent2" presStyleCnt="0"/>
      <dgm:spPr/>
    </dgm:pt>
    <dgm:pt modelId="{13D22BC4-2F65-49B5-A16E-B6B2358E2767}" type="pres">
      <dgm:prSet presAssocID="{A95BCD25-5F4A-4294-A8F9-4039057D0C92}" presName="Accent" presStyleLbl="node1" presStyleIdx="1" presStyleCnt="3"/>
      <dgm:spPr/>
    </dgm:pt>
    <dgm:pt modelId="{7D385817-AF6A-4623-A1D9-2645EE5826C2}" type="pres">
      <dgm:prSet presAssocID="{A95BCD25-5F4A-4294-A8F9-4039057D0C92}" presName="ParentBackground2" presStyleCnt="0"/>
      <dgm:spPr/>
    </dgm:pt>
    <dgm:pt modelId="{4B0C0862-515F-4F07-AAF6-12F5F8BEF657}" type="pres">
      <dgm:prSet presAssocID="{A95BCD25-5F4A-4294-A8F9-4039057D0C92}" presName="ParentBackground" presStyleLbl="fgAcc1" presStyleIdx="1" presStyleCnt="3"/>
      <dgm:spPr/>
    </dgm:pt>
    <dgm:pt modelId="{A132BE95-E127-42AF-85C7-82F4C2865464}" type="pres">
      <dgm:prSet presAssocID="{A95BCD25-5F4A-4294-A8F9-4039057D0C92}" presName="Parent2" presStyleLbl="revTx" presStyleIdx="0" presStyleCnt="0">
        <dgm:presLayoutVars>
          <dgm:chMax val="1"/>
          <dgm:chPref val="1"/>
          <dgm:bulletEnabled val="1"/>
        </dgm:presLayoutVars>
      </dgm:prSet>
      <dgm:spPr/>
    </dgm:pt>
    <dgm:pt modelId="{5AB8FE09-0BAB-4B69-A40B-12151BF94198}" type="pres">
      <dgm:prSet presAssocID="{A61D14CC-514B-4394-8C3A-E1DEB6DE5778}" presName="Accent1" presStyleCnt="0"/>
      <dgm:spPr/>
    </dgm:pt>
    <dgm:pt modelId="{A2E1A23A-E0BD-490C-9C61-C31DC15FC1F2}" type="pres">
      <dgm:prSet presAssocID="{A61D14CC-514B-4394-8C3A-E1DEB6DE5778}" presName="Accent" presStyleLbl="node1" presStyleIdx="2" presStyleCnt="3"/>
      <dgm:spPr/>
    </dgm:pt>
    <dgm:pt modelId="{9F2F48F6-6DF4-42BB-9925-666E3A6874BB}" type="pres">
      <dgm:prSet presAssocID="{A61D14CC-514B-4394-8C3A-E1DEB6DE5778}" presName="ParentBackground1" presStyleCnt="0"/>
      <dgm:spPr/>
    </dgm:pt>
    <dgm:pt modelId="{D3DF17EB-76AE-47A8-B9F9-03D4F482C645}" type="pres">
      <dgm:prSet presAssocID="{A61D14CC-514B-4394-8C3A-E1DEB6DE5778}" presName="ParentBackground" presStyleLbl="fgAcc1" presStyleIdx="2" presStyleCnt="3"/>
      <dgm:spPr/>
    </dgm:pt>
    <dgm:pt modelId="{69FAE53F-F499-4D16-95DB-027C5BE2E8BF}" type="pres">
      <dgm:prSet presAssocID="{A61D14CC-514B-4394-8C3A-E1DEB6DE5778}" presName="Parent1" presStyleLbl="revTx" presStyleIdx="0" presStyleCnt="0">
        <dgm:presLayoutVars>
          <dgm:chMax val="1"/>
          <dgm:chPref val="1"/>
          <dgm:bulletEnabled val="1"/>
        </dgm:presLayoutVars>
      </dgm:prSet>
      <dgm:spPr/>
    </dgm:pt>
  </dgm:ptLst>
  <dgm:cxnLst>
    <dgm:cxn modelId="{B373111F-7198-484F-AA8A-C9C0BB24FC37}" type="presOf" srcId="{A95BCD25-5F4A-4294-A8F9-4039057D0C92}" destId="{4B0C0862-515F-4F07-AAF6-12F5F8BEF657}" srcOrd="0" destOrd="0" presId="urn:microsoft.com/office/officeart/2011/layout/CircleProcess"/>
    <dgm:cxn modelId="{1E765E32-3776-4E77-89E0-8276929D6E89}" type="presOf" srcId="{A1FA6768-F720-4C6C-BB48-05687EB8DE25}" destId="{BF391D44-AE19-468A-A696-986F231A292C}" srcOrd="1" destOrd="0" presId="urn:microsoft.com/office/officeart/2011/layout/CircleProcess"/>
    <dgm:cxn modelId="{00380634-5873-4255-AB70-0C8EC4E651F4}" type="presOf" srcId="{A61D14CC-514B-4394-8C3A-E1DEB6DE5778}" destId="{69FAE53F-F499-4D16-95DB-027C5BE2E8BF}" srcOrd="1" destOrd="0" presId="urn:microsoft.com/office/officeart/2011/layout/CircleProcess"/>
    <dgm:cxn modelId="{6FDF6436-5BEC-4196-8CFD-6CBEE4AD1131}" srcId="{BD128EC7-56D3-4BE7-91C8-8B0710E489B7}" destId="{A1FA6768-F720-4C6C-BB48-05687EB8DE25}" srcOrd="2" destOrd="0" parTransId="{70801F2B-4D57-47CD-A872-6DF08F2C6420}" sibTransId="{7AC44DF3-5A66-419B-B6D8-3E758F06630A}"/>
    <dgm:cxn modelId="{EB829350-EA6B-4874-88BD-48340C191EFE}" type="presOf" srcId="{A61D14CC-514B-4394-8C3A-E1DEB6DE5778}" destId="{D3DF17EB-76AE-47A8-B9F9-03D4F482C645}" srcOrd="0" destOrd="0" presId="urn:microsoft.com/office/officeart/2011/layout/CircleProcess"/>
    <dgm:cxn modelId="{93656959-2B26-4B87-86D0-F9B3F8A08B7D}" type="presOf" srcId="{A1FA6768-F720-4C6C-BB48-05687EB8DE25}" destId="{6BCD1C2E-F576-4947-9761-7A575796118C}" srcOrd="0" destOrd="0" presId="urn:microsoft.com/office/officeart/2011/layout/CircleProcess"/>
    <dgm:cxn modelId="{F6E19179-8000-446F-B682-6403E2EDC0C9}" srcId="{BD128EC7-56D3-4BE7-91C8-8B0710E489B7}" destId="{A95BCD25-5F4A-4294-A8F9-4039057D0C92}" srcOrd="1" destOrd="0" parTransId="{4C0E1D94-6736-442B-AE53-94244052E87A}" sibTransId="{1F6950E0-FBF4-4AB9-996C-995DA1C7ABFB}"/>
    <dgm:cxn modelId="{DDD40987-C60B-4619-88C1-72F9971F50DF}" type="presOf" srcId="{BD128EC7-56D3-4BE7-91C8-8B0710E489B7}" destId="{5321102B-DD93-4433-9CE1-2E893ED24EAD}" srcOrd="0" destOrd="0" presId="urn:microsoft.com/office/officeart/2011/layout/CircleProcess"/>
    <dgm:cxn modelId="{E154698B-C26C-4414-B3BC-1E331AB67C5B}" srcId="{BD128EC7-56D3-4BE7-91C8-8B0710E489B7}" destId="{A61D14CC-514B-4394-8C3A-E1DEB6DE5778}" srcOrd="0" destOrd="0" parTransId="{65163766-D32A-4A2E-B04D-ACB9746679C0}" sibTransId="{04290EC1-EC40-4932-B484-CAD31B3160EF}"/>
    <dgm:cxn modelId="{E4ABE6DA-AD0C-438F-933E-BD7CDC986D79}" type="presOf" srcId="{A95BCD25-5F4A-4294-A8F9-4039057D0C92}" destId="{A132BE95-E127-42AF-85C7-82F4C2865464}" srcOrd="1" destOrd="0" presId="urn:microsoft.com/office/officeart/2011/layout/CircleProcess"/>
    <dgm:cxn modelId="{E16C20BB-48FE-409E-9C16-F13BA985C11E}" type="presParOf" srcId="{5321102B-DD93-4433-9CE1-2E893ED24EAD}" destId="{20DE6AE8-BC38-4C37-8220-230A202F4DD8}" srcOrd="0" destOrd="0" presId="urn:microsoft.com/office/officeart/2011/layout/CircleProcess"/>
    <dgm:cxn modelId="{54AB79E7-4815-47DD-9D3B-9B43D1EFF18D}" type="presParOf" srcId="{20DE6AE8-BC38-4C37-8220-230A202F4DD8}" destId="{DCA34E67-B362-467A-A587-A65C69C6AA02}" srcOrd="0" destOrd="0" presId="urn:microsoft.com/office/officeart/2011/layout/CircleProcess"/>
    <dgm:cxn modelId="{B0E75509-46F3-4B61-B741-BD8EAF3DF51D}" type="presParOf" srcId="{5321102B-DD93-4433-9CE1-2E893ED24EAD}" destId="{BC8EEC71-DD82-4CEE-B1E9-13BA94FCE2D9}" srcOrd="1" destOrd="0" presId="urn:microsoft.com/office/officeart/2011/layout/CircleProcess"/>
    <dgm:cxn modelId="{D2489161-AC67-40EE-B0E1-6D14468B6BD8}" type="presParOf" srcId="{BC8EEC71-DD82-4CEE-B1E9-13BA94FCE2D9}" destId="{6BCD1C2E-F576-4947-9761-7A575796118C}" srcOrd="0" destOrd="0" presId="urn:microsoft.com/office/officeart/2011/layout/CircleProcess"/>
    <dgm:cxn modelId="{2CBE43D4-EEFA-4670-BFA2-5C0F3650C7A9}" type="presParOf" srcId="{5321102B-DD93-4433-9CE1-2E893ED24EAD}" destId="{BF391D44-AE19-468A-A696-986F231A292C}" srcOrd="2" destOrd="0" presId="urn:microsoft.com/office/officeart/2011/layout/CircleProcess"/>
    <dgm:cxn modelId="{EEC0C9FF-8BEC-4179-A762-E7ADAB4B9B7C}" type="presParOf" srcId="{5321102B-DD93-4433-9CE1-2E893ED24EAD}" destId="{D71AB506-27F8-4C72-AC11-158C2A452C02}" srcOrd="3" destOrd="0" presId="urn:microsoft.com/office/officeart/2011/layout/CircleProcess"/>
    <dgm:cxn modelId="{69EEDB61-A4E2-485B-B051-5B39E98624BB}" type="presParOf" srcId="{D71AB506-27F8-4C72-AC11-158C2A452C02}" destId="{13D22BC4-2F65-49B5-A16E-B6B2358E2767}" srcOrd="0" destOrd="0" presId="urn:microsoft.com/office/officeart/2011/layout/CircleProcess"/>
    <dgm:cxn modelId="{4C0AEDD0-CE7A-46D7-8F4E-C75AAA56FC15}" type="presParOf" srcId="{5321102B-DD93-4433-9CE1-2E893ED24EAD}" destId="{7D385817-AF6A-4623-A1D9-2645EE5826C2}" srcOrd="4" destOrd="0" presId="urn:microsoft.com/office/officeart/2011/layout/CircleProcess"/>
    <dgm:cxn modelId="{948CCBED-1260-4861-9D63-24EC07A190FA}" type="presParOf" srcId="{7D385817-AF6A-4623-A1D9-2645EE5826C2}" destId="{4B0C0862-515F-4F07-AAF6-12F5F8BEF657}" srcOrd="0" destOrd="0" presId="urn:microsoft.com/office/officeart/2011/layout/CircleProcess"/>
    <dgm:cxn modelId="{A92ADDA0-C4B7-47CB-A1F4-2204E8F7FC0A}" type="presParOf" srcId="{5321102B-DD93-4433-9CE1-2E893ED24EAD}" destId="{A132BE95-E127-42AF-85C7-82F4C2865464}" srcOrd="5" destOrd="0" presId="urn:microsoft.com/office/officeart/2011/layout/CircleProcess"/>
    <dgm:cxn modelId="{215011F5-9A61-4783-AAB5-402C16870C5F}" type="presParOf" srcId="{5321102B-DD93-4433-9CE1-2E893ED24EAD}" destId="{5AB8FE09-0BAB-4B69-A40B-12151BF94198}" srcOrd="6" destOrd="0" presId="urn:microsoft.com/office/officeart/2011/layout/CircleProcess"/>
    <dgm:cxn modelId="{25D6FD45-3BF2-4C37-AF4A-377199D9E308}" type="presParOf" srcId="{5AB8FE09-0BAB-4B69-A40B-12151BF94198}" destId="{A2E1A23A-E0BD-490C-9C61-C31DC15FC1F2}" srcOrd="0" destOrd="0" presId="urn:microsoft.com/office/officeart/2011/layout/CircleProcess"/>
    <dgm:cxn modelId="{953EB99D-E3B9-4633-85E1-4FAA94E63768}" type="presParOf" srcId="{5321102B-DD93-4433-9CE1-2E893ED24EAD}" destId="{9F2F48F6-6DF4-42BB-9925-666E3A6874BB}" srcOrd="7" destOrd="0" presId="urn:microsoft.com/office/officeart/2011/layout/CircleProcess"/>
    <dgm:cxn modelId="{07B6B534-85E2-4D3B-8B71-FD2E0646C8C1}" type="presParOf" srcId="{9F2F48F6-6DF4-42BB-9925-666E3A6874BB}" destId="{D3DF17EB-76AE-47A8-B9F9-03D4F482C645}" srcOrd="0" destOrd="0" presId="urn:microsoft.com/office/officeart/2011/layout/CircleProcess"/>
    <dgm:cxn modelId="{31173150-8AF8-4687-BBC7-648AE376F680}" type="presParOf" srcId="{5321102B-DD93-4433-9CE1-2E893ED24EAD}" destId="{69FAE53F-F499-4D16-95DB-027C5BE2E8BF}"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591AD7-B7F8-4673-B6E1-23CBEB00561A}" type="doc">
      <dgm:prSet loTypeId="urn:microsoft.com/office/officeart/2005/8/layout/pyramid2" loCatId="pyramid" qsTypeId="urn:microsoft.com/office/officeart/2005/8/quickstyle/simple5" qsCatId="simple" csTypeId="urn:microsoft.com/office/officeart/2005/8/colors/accent0_1" csCatId="mainScheme" phldr="1"/>
      <dgm:spPr/>
    </dgm:pt>
    <dgm:pt modelId="{AF9D8908-2D16-44D8-BF4A-993E0D400D02}">
      <dgm:prSet phldrT="[Text]"/>
      <dgm:spPr/>
      <dgm:t>
        <a:bodyPr/>
        <a:lstStyle/>
        <a:p>
          <a:r>
            <a:rPr lang="en-US" dirty="0"/>
            <a:t> </a:t>
          </a:r>
        </a:p>
      </dgm:t>
    </dgm:pt>
    <dgm:pt modelId="{23F94BD1-D0D1-435C-AA2C-E6C462C2450E}" type="parTrans" cxnId="{7990B3E6-3CD6-44E0-96EB-22F74D0474F5}">
      <dgm:prSet/>
      <dgm:spPr/>
      <dgm:t>
        <a:bodyPr/>
        <a:lstStyle/>
        <a:p>
          <a:endParaRPr lang="en-US"/>
        </a:p>
      </dgm:t>
    </dgm:pt>
    <dgm:pt modelId="{E8F0796B-1223-4F2B-92D8-81A11F8E9E41}" type="sibTrans" cxnId="{7990B3E6-3CD6-44E0-96EB-22F74D0474F5}">
      <dgm:prSet/>
      <dgm:spPr/>
      <dgm:t>
        <a:bodyPr/>
        <a:lstStyle/>
        <a:p>
          <a:endParaRPr lang="en-US"/>
        </a:p>
      </dgm:t>
    </dgm:pt>
    <dgm:pt modelId="{6DEAF6E6-4F40-4A11-A543-11D3EA91BA10}">
      <dgm:prSet phldrT="[Text]"/>
      <dgm:spPr/>
      <dgm:t>
        <a:bodyPr/>
        <a:lstStyle/>
        <a:p>
          <a:r>
            <a:rPr lang="en-US" dirty="0"/>
            <a:t> </a:t>
          </a:r>
        </a:p>
      </dgm:t>
    </dgm:pt>
    <dgm:pt modelId="{DD749A11-9C7A-4316-B957-C5160FC6D2AE}" type="parTrans" cxnId="{4B794756-449D-4F09-9403-54FBC97E835E}">
      <dgm:prSet/>
      <dgm:spPr/>
      <dgm:t>
        <a:bodyPr/>
        <a:lstStyle/>
        <a:p>
          <a:endParaRPr lang="en-US"/>
        </a:p>
      </dgm:t>
    </dgm:pt>
    <dgm:pt modelId="{1D4AA38F-7B81-4FC1-A562-77328D5431EA}" type="sibTrans" cxnId="{4B794756-449D-4F09-9403-54FBC97E835E}">
      <dgm:prSet/>
      <dgm:spPr/>
      <dgm:t>
        <a:bodyPr/>
        <a:lstStyle/>
        <a:p>
          <a:endParaRPr lang="en-US"/>
        </a:p>
      </dgm:t>
    </dgm:pt>
    <dgm:pt modelId="{1E3D19CC-4738-4B29-94F9-4A47D254C89D}">
      <dgm:prSet phldrT="[Text]"/>
      <dgm:spPr/>
      <dgm:t>
        <a:bodyPr/>
        <a:lstStyle/>
        <a:p>
          <a:r>
            <a:rPr lang="en-US" dirty="0"/>
            <a:t> </a:t>
          </a:r>
        </a:p>
      </dgm:t>
    </dgm:pt>
    <dgm:pt modelId="{C7EFE94C-ECE7-4D15-9563-F258A68069CD}" type="parTrans" cxnId="{35BAC525-AC95-4BB9-BF69-6735A449AA3C}">
      <dgm:prSet/>
      <dgm:spPr/>
      <dgm:t>
        <a:bodyPr/>
        <a:lstStyle/>
        <a:p>
          <a:endParaRPr lang="en-US"/>
        </a:p>
      </dgm:t>
    </dgm:pt>
    <dgm:pt modelId="{8C89A892-F60D-4267-A275-F1B71EC9E1A2}" type="sibTrans" cxnId="{35BAC525-AC95-4BB9-BF69-6735A449AA3C}">
      <dgm:prSet/>
      <dgm:spPr/>
      <dgm:t>
        <a:bodyPr/>
        <a:lstStyle/>
        <a:p>
          <a:endParaRPr lang="en-US"/>
        </a:p>
      </dgm:t>
    </dgm:pt>
    <dgm:pt modelId="{4DFA5E09-F4E9-4A33-972B-E7EE4B7B25F8}" type="pres">
      <dgm:prSet presAssocID="{43591AD7-B7F8-4673-B6E1-23CBEB00561A}" presName="compositeShape" presStyleCnt="0">
        <dgm:presLayoutVars>
          <dgm:dir/>
          <dgm:resizeHandles/>
        </dgm:presLayoutVars>
      </dgm:prSet>
      <dgm:spPr/>
    </dgm:pt>
    <dgm:pt modelId="{88F82B2D-B788-4888-988A-D6C143D6ECD9}" type="pres">
      <dgm:prSet presAssocID="{43591AD7-B7F8-4673-B6E1-23CBEB00561A}" presName="pyramid" presStyleLbl="node1" presStyleIdx="0" presStyleCnt="1" custScaleX="132388" custLinFactNeighborX="6944"/>
      <dgm:spPr/>
    </dgm:pt>
    <dgm:pt modelId="{2134AAAD-850A-4D62-B440-4ECC971D365E}" type="pres">
      <dgm:prSet presAssocID="{43591AD7-B7F8-4673-B6E1-23CBEB00561A}" presName="theList" presStyleCnt="0"/>
      <dgm:spPr/>
    </dgm:pt>
    <dgm:pt modelId="{AB0AD59A-A258-4EE1-9A2A-6D1AE54E82F1}" type="pres">
      <dgm:prSet presAssocID="{AF9D8908-2D16-44D8-BF4A-993E0D400D02}" presName="aNode" presStyleLbl="fgAcc1" presStyleIdx="0" presStyleCnt="3" custScaleX="267207" custLinFactY="4953" custLinFactNeighborX="68485" custLinFactNeighborY="100000">
        <dgm:presLayoutVars>
          <dgm:bulletEnabled val="1"/>
        </dgm:presLayoutVars>
      </dgm:prSet>
      <dgm:spPr/>
    </dgm:pt>
    <dgm:pt modelId="{BCD1FA29-CC7B-4DF6-B538-052EA7F513E2}" type="pres">
      <dgm:prSet presAssocID="{AF9D8908-2D16-44D8-BF4A-993E0D400D02}" presName="aSpace" presStyleCnt="0"/>
      <dgm:spPr/>
    </dgm:pt>
    <dgm:pt modelId="{2822244F-2C65-4AA5-954B-8F99E3F68121}" type="pres">
      <dgm:prSet presAssocID="{6DEAF6E6-4F40-4A11-A543-11D3EA91BA10}" presName="aNode" presStyleLbl="fgAcc1" presStyleIdx="1" presStyleCnt="3" custScaleX="267207" custLinFactY="4953" custLinFactNeighborX="74287" custLinFactNeighborY="100000">
        <dgm:presLayoutVars>
          <dgm:bulletEnabled val="1"/>
        </dgm:presLayoutVars>
      </dgm:prSet>
      <dgm:spPr/>
    </dgm:pt>
    <dgm:pt modelId="{A0B0F03A-CF3C-4AFB-8B27-D791CB0C600E}" type="pres">
      <dgm:prSet presAssocID="{6DEAF6E6-4F40-4A11-A543-11D3EA91BA10}" presName="aSpace" presStyleCnt="0"/>
      <dgm:spPr/>
    </dgm:pt>
    <dgm:pt modelId="{DB2CC279-AF69-421B-BB4F-9749D1F8B3BF}" type="pres">
      <dgm:prSet presAssocID="{1E3D19CC-4738-4B29-94F9-4A47D254C89D}" presName="aNode" presStyleLbl="fgAcc1" presStyleIdx="2" presStyleCnt="3" custScaleX="267207" custLinFactY="4953" custLinFactNeighborX="74287" custLinFactNeighborY="100000">
        <dgm:presLayoutVars>
          <dgm:bulletEnabled val="1"/>
        </dgm:presLayoutVars>
      </dgm:prSet>
      <dgm:spPr/>
    </dgm:pt>
    <dgm:pt modelId="{322502C0-E7AF-4639-860E-A493D54C3DEC}" type="pres">
      <dgm:prSet presAssocID="{1E3D19CC-4738-4B29-94F9-4A47D254C89D}" presName="aSpace" presStyleCnt="0"/>
      <dgm:spPr/>
    </dgm:pt>
  </dgm:ptLst>
  <dgm:cxnLst>
    <dgm:cxn modelId="{C520A707-A56C-4BAA-8F9C-B53D62280990}" type="presOf" srcId="{43591AD7-B7F8-4673-B6E1-23CBEB00561A}" destId="{4DFA5E09-F4E9-4A33-972B-E7EE4B7B25F8}" srcOrd="0" destOrd="0" presId="urn:microsoft.com/office/officeart/2005/8/layout/pyramid2"/>
    <dgm:cxn modelId="{35BAC525-AC95-4BB9-BF69-6735A449AA3C}" srcId="{43591AD7-B7F8-4673-B6E1-23CBEB00561A}" destId="{1E3D19CC-4738-4B29-94F9-4A47D254C89D}" srcOrd="2" destOrd="0" parTransId="{C7EFE94C-ECE7-4D15-9563-F258A68069CD}" sibTransId="{8C89A892-F60D-4267-A275-F1B71EC9E1A2}"/>
    <dgm:cxn modelId="{5A899252-BBDA-4703-85CB-C71AE54D37EC}" type="presOf" srcId="{AF9D8908-2D16-44D8-BF4A-993E0D400D02}" destId="{AB0AD59A-A258-4EE1-9A2A-6D1AE54E82F1}" srcOrd="0" destOrd="0" presId="urn:microsoft.com/office/officeart/2005/8/layout/pyramid2"/>
    <dgm:cxn modelId="{4B794756-449D-4F09-9403-54FBC97E835E}" srcId="{43591AD7-B7F8-4673-B6E1-23CBEB00561A}" destId="{6DEAF6E6-4F40-4A11-A543-11D3EA91BA10}" srcOrd="1" destOrd="0" parTransId="{DD749A11-9C7A-4316-B957-C5160FC6D2AE}" sibTransId="{1D4AA38F-7B81-4FC1-A562-77328D5431EA}"/>
    <dgm:cxn modelId="{211B25A5-8F2C-4E7C-8BF3-2A9D5A188D5A}" type="presOf" srcId="{1E3D19CC-4738-4B29-94F9-4A47D254C89D}" destId="{DB2CC279-AF69-421B-BB4F-9749D1F8B3BF}" srcOrd="0" destOrd="0" presId="urn:microsoft.com/office/officeart/2005/8/layout/pyramid2"/>
    <dgm:cxn modelId="{D18604C4-1AFA-4889-8159-5C943558513A}" type="presOf" srcId="{6DEAF6E6-4F40-4A11-A543-11D3EA91BA10}" destId="{2822244F-2C65-4AA5-954B-8F99E3F68121}" srcOrd="0" destOrd="0" presId="urn:microsoft.com/office/officeart/2005/8/layout/pyramid2"/>
    <dgm:cxn modelId="{7990B3E6-3CD6-44E0-96EB-22F74D0474F5}" srcId="{43591AD7-B7F8-4673-B6E1-23CBEB00561A}" destId="{AF9D8908-2D16-44D8-BF4A-993E0D400D02}" srcOrd="0" destOrd="0" parTransId="{23F94BD1-D0D1-435C-AA2C-E6C462C2450E}" sibTransId="{E8F0796B-1223-4F2B-92D8-81A11F8E9E41}"/>
    <dgm:cxn modelId="{8DF6C25A-A736-400E-A2EF-37209C6B4F60}" type="presParOf" srcId="{4DFA5E09-F4E9-4A33-972B-E7EE4B7B25F8}" destId="{88F82B2D-B788-4888-988A-D6C143D6ECD9}" srcOrd="0" destOrd="0" presId="urn:microsoft.com/office/officeart/2005/8/layout/pyramid2"/>
    <dgm:cxn modelId="{C2174E24-B260-47B0-BCA3-19B2F521109C}" type="presParOf" srcId="{4DFA5E09-F4E9-4A33-972B-E7EE4B7B25F8}" destId="{2134AAAD-850A-4D62-B440-4ECC971D365E}" srcOrd="1" destOrd="0" presId="urn:microsoft.com/office/officeart/2005/8/layout/pyramid2"/>
    <dgm:cxn modelId="{EDBCBC8B-50D4-4270-828D-4CC10185E087}" type="presParOf" srcId="{2134AAAD-850A-4D62-B440-4ECC971D365E}" destId="{AB0AD59A-A258-4EE1-9A2A-6D1AE54E82F1}" srcOrd="0" destOrd="0" presId="urn:microsoft.com/office/officeart/2005/8/layout/pyramid2"/>
    <dgm:cxn modelId="{2F8E6028-6B08-44AC-9238-8260167B17BB}" type="presParOf" srcId="{2134AAAD-850A-4D62-B440-4ECC971D365E}" destId="{BCD1FA29-CC7B-4DF6-B538-052EA7F513E2}" srcOrd="1" destOrd="0" presId="urn:microsoft.com/office/officeart/2005/8/layout/pyramid2"/>
    <dgm:cxn modelId="{9C2F9FC4-9918-4FDB-9643-16C015B14210}" type="presParOf" srcId="{2134AAAD-850A-4D62-B440-4ECC971D365E}" destId="{2822244F-2C65-4AA5-954B-8F99E3F68121}" srcOrd="2" destOrd="0" presId="urn:microsoft.com/office/officeart/2005/8/layout/pyramid2"/>
    <dgm:cxn modelId="{0A782A86-29CC-4FBA-99E0-8A890217786D}" type="presParOf" srcId="{2134AAAD-850A-4D62-B440-4ECC971D365E}" destId="{A0B0F03A-CF3C-4AFB-8B27-D791CB0C600E}" srcOrd="3" destOrd="0" presId="urn:microsoft.com/office/officeart/2005/8/layout/pyramid2"/>
    <dgm:cxn modelId="{0D465ED7-AD14-41F5-A1A2-33E7CAE61050}" type="presParOf" srcId="{2134AAAD-850A-4D62-B440-4ECC971D365E}" destId="{DB2CC279-AF69-421B-BB4F-9749D1F8B3BF}" srcOrd="4" destOrd="0" presId="urn:microsoft.com/office/officeart/2005/8/layout/pyramid2"/>
    <dgm:cxn modelId="{27BDE818-A675-4C26-84FE-9E752B432BA8}" type="presParOf" srcId="{2134AAAD-850A-4D62-B440-4ECC971D365E}" destId="{322502C0-E7AF-4639-860E-A493D54C3DE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74164-C838-4D2F-B71E-DD9AAE89AE54}"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8405B0BB-7EDA-49BC-AF29-408E6E1C60FE}">
      <dgm:prSet phldrT="[Text]"/>
      <dgm:spPr/>
      <dgm:t>
        <a:bodyPr/>
        <a:lstStyle/>
        <a:p>
          <a:r>
            <a:rPr lang="en-US" dirty="0"/>
            <a:t> </a:t>
          </a:r>
        </a:p>
      </dgm:t>
    </dgm:pt>
    <dgm:pt modelId="{F80724A4-9576-49D1-ADF8-64EFCD4C274D}" type="parTrans" cxnId="{9B8C9AD2-D8F1-4C3B-9413-C20DEE1B4A9B}">
      <dgm:prSet/>
      <dgm:spPr/>
      <dgm:t>
        <a:bodyPr/>
        <a:lstStyle/>
        <a:p>
          <a:endParaRPr lang="en-US"/>
        </a:p>
      </dgm:t>
    </dgm:pt>
    <dgm:pt modelId="{C4F0EFD9-DF94-43DD-8DAA-2C76B3254246}" type="sibTrans" cxnId="{9B8C9AD2-D8F1-4C3B-9413-C20DEE1B4A9B}">
      <dgm:prSet/>
      <dgm:spPr/>
      <dgm:t>
        <a:bodyPr/>
        <a:lstStyle/>
        <a:p>
          <a:endParaRPr lang="en-US"/>
        </a:p>
      </dgm:t>
    </dgm:pt>
    <dgm:pt modelId="{619FF61E-1D4B-4045-A224-88BA59FC22C0}">
      <dgm:prSet phldrT="[Text]"/>
      <dgm:spPr/>
      <dgm:t>
        <a:bodyPr/>
        <a:lstStyle/>
        <a:p>
          <a:r>
            <a:rPr lang="en-US" dirty="0"/>
            <a:t> </a:t>
          </a:r>
        </a:p>
      </dgm:t>
    </dgm:pt>
    <dgm:pt modelId="{2E890EA4-9BA6-4B2C-8806-74A46E11434B}" type="parTrans" cxnId="{544B922E-0656-476E-A9B9-CC0E9EEA2686}">
      <dgm:prSet/>
      <dgm:spPr/>
      <dgm:t>
        <a:bodyPr/>
        <a:lstStyle/>
        <a:p>
          <a:endParaRPr lang="en-US"/>
        </a:p>
      </dgm:t>
    </dgm:pt>
    <dgm:pt modelId="{1B1ED518-3FA0-4D32-9BA8-B66926EA86A5}" type="sibTrans" cxnId="{544B922E-0656-476E-A9B9-CC0E9EEA2686}">
      <dgm:prSet/>
      <dgm:spPr/>
      <dgm:t>
        <a:bodyPr/>
        <a:lstStyle/>
        <a:p>
          <a:endParaRPr lang="en-US"/>
        </a:p>
      </dgm:t>
    </dgm:pt>
    <dgm:pt modelId="{2E47655F-30C9-4796-94E9-B438169468F5}">
      <dgm:prSet phldrT="[Text]"/>
      <dgm:spPr/>
      <dgm:t>
        <a:bodyPr/>
        <a:lstStyle/>
        <a:p>
          <a:r>
            <a:rPr lang="en-US" dirty="0"/>
            <a:t> </a:t>
          </a:r>
        </a:p>
      </dgm:t>
    </dgm:pt>
    <dgm:pt modelId="{67D3BB19-694F-4A30-87F2-F6867A42C532}" type="parTrans" cxnId="{24986230-F399-4EB4-83EB-F02B722D4ABC}">
      <dgm:prSet/>
      <dgm:spPr/>
      <dgm:t>
        <a:bodyPr/>
        <a:lstStyle/>
        <a:p>
          <a:endParaRPr lang="en-US"/>
        </a:p>
      </dgm:t>
    </dgm:pt>
    <dgm:pt modelId="{F3AC64C2-FDFA-42A4-9664-11E834E644E9}" type="sibTrans" cxnId="{24986230-F399-4EB4-83EB-F02B722D4ABC}">
      <dgm:prSet/>
      <dgm:spPr/>
      <dgm:t>
        <a:bodyPr/>
        <a:lstStyle/>
        <a:p>
          <a:endParaRPr lang="en-US"/>
        </a:p>
      </dgm:t>
    </dgm:pt>
    <dgm:pt modelId="{A2B5F4C4-97F0-4397-9AEA-72B43280D2DB}">
      <dgm:prSet phldrT="[Text]"/>
      <dgm:spPr/>
      <dgm:t>
        <a:bodyPr/>
        <a:lstStyle/>
        <a:p>
          <a:r>
            <a:rPr lang="en-US" dirty="0"/>
            <a:t> </a:t>
          </a:r>
        </a:p>
      </dgm:t>
    </dgm:pt>
    <dgm:pt modelId="{66ABB7C2-64D8-4D79-AC3C-12ACADD3737B}" type="parTrans" cxnId="{F4047A22-046B-4CC1-889A-827CE65021D5}">
      <dgm:prSet/>
      <dgm:spPr/>
      <dgm:t>
        <a:bodyPr/>
        <a:lstStyle/>
        <a:p>
          <a:endParaRPr lang="en-US"/>
        </a:p>
      </dgm:t>
    </dgm:pt>
    <dgm:pt modelId="{AD7942CD-B60D-4978-8E8A-F14D12BCDD17}" type="sibTrans" cxnId="{F4047A22-046B-4CC1-889A-827CE65021D5}">
      <dgm:prSet/>
      <dgm:spPr/>
      <dgm:t>
        <a:bodyPr/>
        <a:lstStyle/>
        <a:p>
          <a:endParaRPr lang="en-US"/>
        </a:p>
      </dgm:t>
    </dgm:pt>
    <dgm:pt modelId="{5EF594B6-9D76-4F3F-A13E-1CBEAE906CAF}">
      <dgm:prSet phldrT="[Text]"/>
      <dgm:spPr/>
      <dgm:t>
        <a:bodyPr/>
        <a:lstStyle/>
        <a:p>
          <a:r>
            <a:rPr lang="en-US" dirty="0"/>
            <a:t> </a:t>
          </a:r>
        </a:p>
      </dgm:t>
    </dgm:pt>
    <dgm:pt modelId="{9A5FC19E-B3E9-4C41-B0D9-541B0AC1D834}" type="parTrans" cxnId="{D721ACC1-6D43-4996-85BE-C7317511A491}">
      <dgm:prSet/>
      <dgm:spPr/>
      <dgm:t>
        <a:bodyPr/>
        <a:lstStyle/>
        <a:p>
          <a:endParaRPr lang="en-US"/>
        </a:p>
      </dgm:t>
    </dgm:pt>
    <dgm:pt modelId="{41F30D30-D272-4DAF-BF0D-6B333932C2C7}" type="sibTrans" cxnId="{D721ACC1-6D43-4996-85BE-C7317511A491}">
      <dgm:prSet/>
      <dgm:spPr/>
      <dgm:t>
        <a:bodyPr/>
        <a:lstStyle/>
        <a:p>
          <a:endParaRPr lang="en-US"/>
        </a:p>
      </dgm:t>
    </dgm:pt>
    <dgm:pt modelId="{D117452C-3AC0-4A3C-8C3E-F13DD57E290F}">
      <dgm:prSet phldrT="[Text]"/>
      <dgm:spPr/>
      <dgm:t>
        <a:bodyPr/>
        <a:lstStyle/>
        <a:p>
          <a:r>
            <a:rPr lang="en-US" dirty="0"/>
            <a:t> </a:t>
          </a:r>
        </a:p>
      </dgm:t>
    </dgm:pt>
    <dgm:pt modelId="{AB533C3C-ADDE-4C48-9877-5EA9D6E0755B}" type="parTrans" cxnId="{A5A06AE6-F6C6-4746-8A7D-5BFECC088A2D}">
      <dgm:prSet/>
      <dgm:spPr/>
      <dgm:t>
        <a:bodyPr/>
        <a:lstStyle/>
        <a:p>
          <a:endParaRPr lang="en-US"/>
        </a:p>
      </dgm:t>
    </dgm:pt>
    <dgm:pt modelId="{3DC72023-A817-4ABA-AD9C-686186E7C97E}" type="sibTrans" cxnId="{A5A06AE6-F6C6-4746-8A7D-5BFECC088A2D}">
      <dgm:prSet/>
      <dgm:spPr/>
      <dgm:t>
        <a:bodyPr/>
        <a:lstStyle/>
        <a:p>
          <a:endParaRPr lang="en-US"/>
        </a:p>
      </dgm:t>
    </dgm:pt>
    <dgm:pt modelId="{136F6AFF-0184-455B-A190-3D73DD894D12}" type="pres">
      <dgm:prSet presAssocID="{E5374164-C838-4D2F-B71E-DD9AAE89AE54}" presName="diagram" presStyleCnt="0">
        <dgm:presLayoutVars>
          <dgm:chPref val="1"/>
          <dgm:dir/>
          <dgm:animOne val="branch"/>
          <dgm:animLvl val="lvl"/>
          <dgm:resizeHandles/>
        </dgm:presLayoutVars>
      </dgm:prSet>
      <dgm:spPr/>
    </dgm:pt>
    <dgm:pt modelId="{4A30ED0D-300C-43B7-9C22-87D9B8C24968}" type="pres">
      <dgm:prSet presAssocID="{8405B0BB-7EDA-49BC-AF29-408E6E1C60FE}" presName="root" presStyleCnt="0"/>
      <dgm:spPr/>
    </dgm:pt>
    <dgm:pt modelId="{3B240256-68EE-4E3D-B935-125B2EE93996}" type="pres">
      <dgm:prSet presAssocID="{8405B0BB-7EDA-49BC-AF29-408E6E1C60FE}" presName="rootComposite" presStyleCnt="0"/>
      <dgm:spPr/>
    </dgm:pt>
    <dgm:pt modelId="{2EABC0AB-F643-4BE2-B53E-2680BA8056C6}" type="pres">
      <dgm:prSet presAssocID="{8405B0BB-7EDA-49BC-AF29-408E6E1C60FE}" presName="rootText" presStyleLbl="node1" presStyleIdx="0" presStyleCnt="2" custScaleX="163492" custLinFactNeighborX="-13403"/>
      <dgm:spPr/>
    </dgm:pt>
    <dgm:pt modelId="{D3EBB430-ED1B-4575-AB71-EA1228C9BE93}" type="pres">
      <dgm:prSet presAssocID="{8405B0BB-7EDA-49BC-AF29-408E6E1C60FE}" presName="rootConnector" presStyleLbl="node1" presStyleIdx="0" presStyleCnt="2"/>
      <dgm:spPr/>
    </dgm:pt>
    <dgm:pt modelId="{CD334BFF-6611-4D5E-9665-99E43BD77EFD}" type="pres">
      <dgm:prSet presAssocID="{8405B0BB-7EDA-49BC-AF29-408E6E1C60FE}" presName="childShape" presStyleCnt="0"/>
      <dgm:spPr/>
    </dgm:pt>
    <dgm:pt modelId="{A82682C7-0B2C-4483-9729-5FD19D5D75B9}" type="pres">
      <dgm:prSet presAssocID="{2E890EA4-9BA6-4B2C-8806-74A46E11434B}" presName="Name13" presStyleLbl="parChTrans1D2" presStyleIdx="0" presStyleCnt="4"/>
      <dgm:spPr/>
    </dgm:pt>
    <dgm:pt modelId="{8D7403E3-91B9-48A8-87B5-9B3BDC83F038}" type="pres">
      <dgm:prSet presAssocID="{619FF61E-1D4B-4045-A224-88BA59FC22C0}" presName="childText" presStyleLbl="bgAcc1" presStyleIdx="0" presStyleCnt="4" custScaleX="205186" custLinFactNeighborX="-16753">
        <dgm:presLayoutVars>
          <dgm:bulletEnabled val="1"/>
        </dgm:presLayoutVars>
      </dgm:prSet>
      <dgm:spPr/>
    </dgm:pt>
    <dgm:pt modelId="{0E35C541-5FB1-4927-822D-00369737A66B}" type="pres">
      <dgm:prSet presAssocID="{67D3BB19-694F-4A30-87F2-F6867A42C532}" presName="Name13" presStyleLbl="parChTrans1D2" presStyleIdx="1" presStyleCnt="4"/>
      <dgm:spPr/>
    </dgm:pt>
    <dgm:pt modelId="{5D6C08D1-C6C4-4F9F-87EB-1643CDB5CD23}" type="pres">
      <dgm:prSet presAssocID="{2E47655F-30C9-4796-94E9-B438169468F5}" presName="childText" presStyleLbl="bgAcc1" presStyleIdx="1" presStyleCnt="4" custScaleX="205186" custLinFactNeighborX="-16431" custLinFactNeighborY="-2312">
        <dgm:presLayoutVars>
          <dgm:bulletEnabled val="1"/>
        </dgm:presLayoutVars>
      </dgm:prSet>
      <dgm:spPr/>
    </dgm:pt>
    <dgm:pt modelId="{043DC0EC-83D6-4B89-B94C-C7FF08257E43}" type="pres">
      <dgm:prSet presAssocID="{A2B5F4C4-97F0-4397-9AEA-72B43280D2DB}" presName="root" presStyleCnt="0"/>
      <dgm:spPr/>
    </dgm:pt>
    <dgm:pt modelId="{9F96DF20-6464-48E5-8133-10AAD94CC4FE}" type="pres">
      <dgm:prSet presAssocID="{A2B5F4C4-97F0-4397-9AEA-72B43280D2DB}" presName="rootComposite" presStyleCnt="0"/>
      <dgm:spPr/>
    </dgm:pt>
    <dgm:pt modelId="{9F91AB57-C3EE-4EB4-8564-CD040B3E5265}" type="pres">
      <dgm:prSet presAssocID="{A2B5F4C4-97F0-4397-9AEA-72B43280D2DB}" presName="rootText" presStyleLbl="node1" presStyleIdx="1" presStyleCnt="2" custScaleX="163492" custLinFactNeighborX="8469" custLinFactNeighborY="581"/>
      <dgm:spPr/>
    </dgm:pt>
    <dgm:pt modelId="{F0CEA0B3-56C5-48A8-B806-335A6FDC8A02}" type="pres">
      <dgm:prSet presAssocID="{A2B5F4C4-97F0-4397-9AEA-72B43280D2DB}" presName="rootConnector" presStyleLbl="node1" presStyleIdx="1" presStyleCnt="2"/>
      <dgm:spPr/>
    </dgm:pt>
    <dgm:pt modelId="{F5F4AF20-7237-4242-A580-37006A6B7604}" type="pres">
      <dgm:prSet presAssocID="{A2B5F4C4-97F0-4397-9AEA-72B43280D2DB}" presName="childShape" presStyleCnt="0"/>
      <dgm:spPr/>
    </dgm:pt>
    <dgm:pt modelId="{32AAFD21-0965-459C-95DB-DE8FBDB36820}" type="pres">
      <dgm:prSet presAssocID="{9A5FC19E-B3E9-4C41-B0D9-541B0AC1D834}" presName="Name13" presStyleLbl="parChTrans1D2" presStyleIdx="2" presStyleCnt="4"/>
      <dgm:spPr/>
    </dgm:pt>
    <dgm:pt modelId="{52AD8314-C5EB-4921-9E6F-AC31FF0D4790}" type="pres">
      <dgm:prSet presAssocID="{5EF594B6-9D76-4F3F-A13E-1CBEAE906CAF}" presName="childText" presStyleLbl="bgAcc1" presStyleIdx="2" presStyleCnt="4" custScaleX="205186" custLinFactNeighborX="10584" custLinFactNeighborY="-2115">
        <dgm:presLayoutVars>
          <dgm:bulletEnabled val="1"/>
        </dgm:presLayoutVars>
      </dgm:prSet>
      <dgm:spPr/>
    </dgm:pt>
    <dgm:pt modelId="{57FDD5F3-7A4C-4108-8E8C-F0691467D490}" type="pres">
      <dgm:prSet presAssocID="{AB533C3C-ADDE-4C48-9877-5EA9D6E0755B}" presName="Name13" presStyleLbl="parChTrans1D2" presStyleIdx="3" presStyleCnt="4"/>
      <dgm:spPr/>
    </dgm:pt>
    <dgm:pt modelId="{42B2EF47-27B6-4B95-AF5D-EB882F3AAEFF}" type="pres">
      <dgm:prSet presAssocID="{D117452C-3AC0-4A3C-8C3E-F13DD57E290F}" presName="childText" presStyleLbl="bgAcc1" presStyleIdx="3" presStyleCnt="4" custScaleX="205186" custLinFactNeighborX="10584" custLinFactNeighborY="-2115">
        <dgm:presLayoutVars>
          <dgm:bulletEnabled val="1"/>
        </dgm:presLayoutVars>
      </dgm:prSet>
      <dgm:spPr/>
    </dgm:pt>
  </dgm:ptLst>
  <dgm:cxnLst>
    <dgm:cxn modelId="{0C738E0A-318E-44BA-A983-EFA27E5A5218}" type="presOf" srcId="{8405B0BB-7EDA-49BC-AF29-408E6E1C60FE}" destId="{2EABC0AB-F643-4BE2-B53E-2680BA8056C6}" srcOrd="0" destOrd="0" presId="urn:microsoft.com/office/officeart/2005/8/layout/hierarchy3"/>
    <dgm:cxn modelId="{1644BA1B-C4E7-4A18-88DE-13F7693E0626}" type="presOf" srcId="{8405B0BB-7EDA-49BC-AF29-408E6E1C60FE}" destId="{D3EBB430-ED1B-4575-AB71-EA1228C9BE93}" srcOrd="1" destOrd="0" presId="urn:microsoft.com/office/officeart/2005/8/layout/hierarchy3"/>
    <dgm:cxn modelId="{F4047A22-046B-4CC1-889A-827CE65021D5}" srcId="{E5374164-C838-4D2F-B71E-DD9AAE89AE54}" destId="{A2B5F4C4-97F0-4397-9AEA-72B43280D2DB}" srcOrd="1" destOrd="0" parTransId="{66ABB7C2-64D8-4D79-AC3C-12ACADD3737B}" sibTransId="{AD7942CD-B60D-4978-8E8A-F14D12BCDD17}"/>
    <dgm:cxn modelId="{544B922E-0656-476E-A9B9-CC0E9EEA2686}" srcId="{8405B0BB-7EDA-49BC-AF29-408E6E1C60FE}" destId="{619FF61E-1D4B-4045-A224-88BA59FC22C0}" srcOrd="0" destOrd="0" parTransId="{2E890EA4-9BA6-4B2C-8806-74A46E11434B}" sibTransId="{1B1ED518-3FA0-4D32-9BA8-B66926EA86A5}"/>
    <dgm:cxn modelId="{24986230-F399-4EB4-83EB-F02B722D4ABC}" srcId="{8405B0BB-7EDA-49BC-AF29-408E6E1C60FE}" destId="{2E47655F-30C9-4796-94E9-B438169468F5}" srcOrd="1" destOrd="0" parTransId="{67D3BB19-694F-4A30-87F2-F6867A42C532}" sibTransId="{F3AC64C2-FDFA-42A4-9664-11E834E644E9}"/>
    <dgm:cxn modelId="{2C2F333D-68B3-4636-B13E-5DE5A6E8D0FF}" type="presOf" srcId="{67D3BB19-694F-4A30-87F2-F6867A42C532}" destId="{0E35C541-5FB1-4927-822D-00369737A66B}" srcOrd="0" destOrd="0" presId="urn:microsoft.com/office/officeart/2005/8/layout/hierarchy3"/>
    <dgm:cxn modelId="{38FF6D63-A170-49D6-A6F8-85FD81EE8596}" type="presOf" srcId="{5EF594B6-9D76-4F3F-A13E-1CBEAE906CAF}" destId="{52AD8314-C5EB-4921-9E6F-AC31FF0D4790}" srcOrd="0" destOrd="0" presId="urn:microsoft.com/office/officeart/2005/8/layout/hierarchy3"/>
    <dgm:cxn modelId="{AEFD4773-35BE-42B5-ACA4-54966C9A7A93}" type="presOf" srcId="{D117452C-3AC0-4A3C-8C3E-F13DD57E290F}" destId="{42B2EF47-27B6-4B95-AF5D-EB882F3AAEFF}" srcOrd="0" destOrd="0" presId="urn:microsoft.com/office/officeart/2005/8/layout/hierarchy3"/>
    <dgm:cxn modelId="{914BA154-A03C-417B-8B1B-D8B55E48CC63}" type="presOf" srcId="{2E47655F-30C9-4796-94E9-B438169468F5}" destId="{5D6C08D1-C6C4-4F9F-87EB-1643CDB5CD23}" srcOrd="0" destOrd="0" presId="urn:microsoft.com/office/officeart/2005/8/layout/hierarchy3"/>
    <dgm:cxn modelId="{7BA8247D-6E1F-4811-BCA1-2B5C0E56C429}" type="presOf" srcId="{A2B5F4C4-97F0-4397-9AEA-72B43280D2DB}" destId="{9F91AB57-C3EE-4EB4-8564-CD040B3E5265}" srcOrd="0" destOrd="0" presId="urn:microsoft.com/office/officeart/2005/8/layout/hierarchy3"/>
    <dgm:cxn modelId="{B4255783-6117-442F-A86D-7134656877E4}" type="presOf" srcId="{2E890EA4-9BA6-4B2C-8806-74A46E11434B}" destId="{A82682C7-0B2C-4483-9729-5FD19D5D75B9}" srcOrd="0" destOrd="0" presId="urn:microsoft.com/office/officeart/2005/8/layout/hierarchy3"/>
    <dgm:cxn modelId="{FAF38692-E18A-49BC-A873-B67A4C5FE382}" type="presOf" srcId="{619FF61E-1D4B-4045-A224-88BA59FC22C0}" destId="{8D7403E3-91B9-48A8-87B5-9B3BDC83F038}" srcOrd="0" destOrd="0" presId="urn:microsoft.com/office/officeart/2005/8/layout/hierarchy3"/>
    <dgm:cxn modelId="{414E42BF-67E7-4E19-B761-618CF9974605}" type="presOf" srcId="{A2B5F4C4-97F0-4397-9AEA-72B43280D2DB}" destId="{F0CEA0B3-56C5-48A8-B806-335A6FDC8A02}" srcOrd="1" destOrd="0" presId="urn:microsoft.com/office/officeart/2005/8/layout/hierarchy3"/>
    <dgm:cxn modelId="{D721ACC1-6D43-4996-85BE-C7317511A491}" srcId="{A2B5F4C4-97F0-4397-9AEA-72B43280D2DB}" destId="{5EF594B6-9D76-4F3F-A13E-1CBEAE906CAF}" srcOrd="0" destOrd="0" parTransId="{9A5FC19E-B3E9-4C41-B0D9-541B0AC1D834}" sibTransId="{41F30D30-D272-4DAF-BF0D-6B333932C2C7}"/>
    <dgm:cxn modelId="{9B8C9AD2-D8F1-4C3B-9413-C20DEE1B4A9B}" srcId="{E5374164-C838-4D2F-B71E-DD9AAE89AE54}" destId="{8405B0BB-7EDA-49BC-AF29-408E6E1C60FE}" srcOrd="0" destOrd="0" parTransId="{F80724A4-9576-49D1-ADF8-64EFCD4C274D}" sibTransId="{C4F0EFD9-DF94-43DD-8DAA-2C76B3254246}"/>
    <dgm:cxn modelId="{A5A06AE6-F6C6-4746-8A7D-5BFECC088A2D}" srcId="{A2B5F4C4-97F0-4397-9AEA-72B43280D2DB}" destId="{D117452C-3AC0-4A3C-8C3E-F13DD57E290F}" srcOrd="1" destOrd="0" parTransId="{AB533C3C-ADDE-4C48-9877-5EA9D6E0755B}" sibTransId="{3DC72023-A817-4ABA-AD9C-686186E7C97E}"/>
    <dgm:cxn modelId="{D9E9CEEB-70BA-464E-826A-FEB954F537D1}" type="presOf" srcId="{9A5FC19E-B3E9-4C41-B0D9-541B0AC1D834}" destId="{32AAFD21-0965-459C-95DB-DE8FBDB36820}" srcOrd="0" destOrd="0" presId="urn:microsoft.com/office/officeart/2005/8/layout/hierarchy3"/>
    <dgm:cxn modelId="{485071EC-D890-4F2E-B288-11E5894BD82F}" type="presOf" srcId="{AB533C3C-ADDE-4C48-9877-5EA9D6E0755B}" destId="{57FDD5F3-7A4C-4108-8E8C-F0691467D490}" srcOrd="0" destOrd="0" presId="urn:microsoft.com/office/officeart/2005/8/layout/hierarchy3"/>
    <dgm:cxn modelId="{2B3306F8-D057-4740-A0B5-31A2623FB623}" type="presOf" srcId="{E5374164-C838-4D2F-B71E-DD9AAE89AE54}" destId="{136F6AFF-0184-455B-A190-3D73DD894D12}" srcOrd="0" destOrd="0" presId="urn:microsoft.com/office/officeart/2005/8/layout/hierarchy3"/>
    <dgm:cxn modelId="{F0BCA1BF-7DFD-4502-AB32-0F077E71917D}" type="presParOf" srcId="{136F6AFF-0184-455B-A190-3D73DD894D12}" destId="{4A30ED0D-300C-43B7-9C22-87D9B8C24968}" srcOrd="0" destOrd="0" presId="urn:microsoft.com/office/officeart/2005/8/layout/hierarchy3"/>
    <dgm:cxn modelId="{8998B59E-9F5A-4CA2-AC36-BAFBAE2D85EA}" type="presParOf" srcId="{4A30ED0D-300C-43B7-9C22-87D9B8C24968}" destId="{3B240256-68EE-4E3D-B935-125B2EE93996}" srcOrd="0" destOrd="0" presId="urn:microsoft.com/office/officeart/2005/8/layout/hierarchy3"/>
    <dgm:cxn modelId="{DCC55C89-1FCA-45F8-AAB6-CEF071404B21}" type="presParOf" srcId="{3B240256-68EE-4E3D-B935-125B2EE93996}" destId="{2EABC0AB-F643-4BE2-B53E-2680BA8056C6}" srcOrd="0" destOrd="0" presId="urn:microsoft.com/office/officeart/2005/8/layout/hierarchy3"/>
    <dgm:cxn modelId="{31AD7EE9-4FD0-48C2-AE8B-D3487F30BEBE}" type="presParOf" srcId="{3B240256-68EE-4E3D-B935-125B2EE93996}" destId="{D3EBB430-ED1B-4575-AB71-EA1228C9BE93}" srcOrd="1" destOrd="0" presId="urn:microsoft.com/office/officeart/2005/8/layout/hierarchy3"/>
    <dgm:cxn modelId="{B55D99F2-CB41-44DF-94DE-0E70A991948F}" type="presParOf" srcId="{4A30ED0D-300C-43B7-9C22-87D9B8C24968}" destId="{CD334BFF-6611-4D5E-9665-99E43BD77EFD}" srcOrd="1" destOrd="0" presId="urn:microsoft.com/office/officeart/2005/8/layout/hierarchy3"/>
    <dgm:cxn modelId="{933DF5E8-C343-4E3E-855C-BAF2F63677E4}" type="presParOf" srcId="{CD334BFF-6611-4D5E-9665-99E43BD77EFD}" destId="{A82682C7-0B2C-4483-9729-5FD19D5D75B9}" srcOrd="0" destOrd="0" presId="urn:microsoft.com/office/officeart/2005/8/layout/hierarchy3"/>
    <dgm:cxn modelId="{1750F678-8AAB-4FA8-8E16-3DD39C42B360}" type="presParOf" srcId="{CD334BFF-6611-4D5E-9665-99E43BD77EFD}" destId="{8D7403E3-91B9-48A8-87B5-9B3BDC83F038}" srcOrd="1" destOrd="0" presId="urn:microsoft.com/office/officeart/2005/8/layout/hierarchy3"/>
    <dgm:cxn modelId="{7CCCA5DA-0496-4FD5-8526-EEC1FBE27B5C}" type="presParOf" srcId="{CD334BFF-6611-4D5E-9665-99E43BD77EFD}" destId="{0E35C541-5FB1-4927-822D-00369737A66B}" srcOrd="2" destOrd="0" presId="urn:microsoft.com/office/officeart/2005/8/layout/hierarchy3"/>
    <dgm:cxn modelId="{816CADCB-034D-44B2-95A8-881383090A1B}" type="presParOf" srcId="{CD334BFF-6611-4D5E-9665-99E43BD77EFD}" destId="{5D6C08D1-C6C4-4F9F-87EB-1643CDB5CD23}" srcOrd="3" destOrd="0" presId="urn:microsoft.com/office/officeart/2005/8/layout/hierarchy3"/>
    <dgm:cxn modelId="{C431457A-5D26-403D-ABC0-D87984318D48}" type="presParOf" srcId="{136F6AFF-0184-455B-A190-3D73DD894D12}" destId="{043DC0EC-83D6-4B89-B94C-C7FF08257E43}" srcOrd="1" destOrd="0" presId="urn:microsoft.com/office/officeart/2005/8/layout/hierarchy3"/>
    <dgm:cxn modelId="{C63FB813-0443-4A43-9736-459E16B53843}" type="presParOf" srcId="{043DC0EC-83D6-4B89-B94C-C7FF08257E43}" destId="{9F96DF20-6464-48E5-8133-10AAD94CC4FE}" srcOrd="0" destOrd="0" presId="urn:microsoft.com/office/officeart/2005/8/layout/hierarchy3"/>
    <dgm:cxn modelId="{DEA5591E-1C7E-48CB-95EA-22B0B84D58F0}" type="presParOf" srcId="{9F96DF20-6464-48E5-8133-10AAD94CC4FE}" destId="{9F91AB57-C3EE-4EB4-8564-CD040B3E5265}" srcOrd="0" destOrd="0" presId="urn:microsoft.com/office/officeart/2005/8/layout/hierarchy3"/>
    <dgm:cxn modelId="{3C26BB1D-C062-4A0D-AE2C-B98E981B34CE}" type="presParOf" srcId="{9F96DF20-6464-48E5-8133-10AAD94CC4FE}" destId="{F0CEA0B3-56C5-48A8-B806-335A6FDC8A02}" srcOrd="1" destOrd="0" presId="urn:microsoft.com/office/officeart/2005/8/layout/hierarchy3"/>
    <dgm:cxn modelId="{22D07D0F-579B-49D2-B99C-4476567FBCBC}" type="presParOf" srcId="{043DC0EC-83D6-4B89-B94C-C7FF08257E43}" destId="{F5F4AF20-7237-4242-A580-37006A6B7604}" srcOrd="1" destOrd="0" presId="urn:microsoft.com/office/officeart/2005/8/layout/hierarchy3"/>
    <dgm:cxn modelId="{35EE0FD0-C0C2-4076-871D-7C415680A77E}" type="presParOf" srcId="{F5F4AF20-7237-4242-A580-37006A6B7604}" destId="{32AAFD21-0965-459C-95DB-DE8FBDB36820}" srcOrd="0" destOrd="0" presId="urn:microsoft.com/office/officeart/2005/8/layout/hierarchy3"/>
    <dgm:cxn modelId="{3A2BF87B-F7EA-4BCC-9840-1CB7F4EC2DAA}" type="presParOf" srcId="{F5F4AF20-7237-4242-A580-37006A6B7604}" destId="{52AD8314-C5EB-4921-9E6F-AC31FF0D4790}" srcOrd="1" destOrd="0" presId="urn:microsoft.com/office/officeart/2005/8/layout/hierarchy3"/>
    <dgm:cxn modelId="{3E3F5BEF-75D5-44DC-BEA9-3D3AB50FCD4E}" type="presParOf" srcId="{F5F4AF20-7237-4242-A580-37006A6B7604}" destId="{57FDD5F3-7A4C-4108-8E8C-F0691467D490}" srcOrd="2" destOrd="0" presId="urn:microsoft.com/office/officeart/2005/8/layout/hierarchy3"/>
    <dgm:cxn modelId="{94200253-A346-4A99-8F2A-8294A2D78568}" type="presParOf" srcId="{F5F4AF20-7237-4242-A580-37006A6B7604}" destId="{42B2EF47-27B6-4B95-AF5D-EB882F3AAEF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34E67-B362-467A-A587-A65C69C6AA02}">
      <dsp:nvSpPr>
        <dsp:cNvPr id="0" name=""/>
        <dsp:cNvSpPr/>
      </dsp:nvSpPr>
      <dsp:spPr>
        <a:xfrm>
          <a:off x="6022705" y="946404"/>
          <a:ext cx="2507003" cy="25074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D1C2E-F576-4947-9761-7A575796118C}">
      <dsp:nvSpPr>
        <dsp:cNvPr id="0" name=""/>
        <dsp:cNvSpPr/>
      </dsp:nvSpPr>
      <dsp:spPr>
        <a:xfrm>
          <a:off x="6105945" y="1030001"/>
          <a:ext cx="2340522" cy="23402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6440539" y="1364389"/>
        <a:ext cx="1671335" cy="1671498"/>
      </dsp:txXfrm>
    </dsp:sp>
    <dsp:sp modelId="{13D22BC4-2F65-49B5-A16E-B6B2358E2767}">
      <dsp:nvSpPr>
        <dsp:cNvPr id="0" name=""/>
        <dsp:cNvSpPr/>
      </dsp:nvSpPr>
      <dsp:spPr>
        <a:xfrm rot="2700000">
          <a:off x="3434664" y="949436"/>
          <a:ext cx="2500964" cy="250096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C0862-515F-4F07-AAF6-12F5F8BEF657}">
      <dsp:nvSpPr>
        <dsp:cNvPr id="0" name=""/>
        <dsp:cNvSpPr/>
      </dsp:nvSpPr>
      <dsp:spPr>
        <a:xfrm>
          <a:off x="3514886" y="1030001"/>
          <a:ext cx="2340522" cy="23402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3849479" y="1364389"/>
        <a:ext cx="1671335" cy="1671498"/>
      </dsp:txXfrm>
    </dsp:sp>
    <dsp:sp modelId="{A2E1A23A-E0BD-490C-9C61-C31DC15FC1F2}">
      <dsp:nvSpPr>
        <dsp:cNvPr id="0" name=""/>
        <dsp:cNvSpPr/>
      </dsp:nvSpPr>
      <dsp:spPr>
        <a:xfrm rot="2700000">
          <a:off x="843605" y="949436"/>
          <a:ext cx="2500964" cy="2500964"/>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DF17EB-76AE-47A8-B9F9-03D4F482C645}">
      <dsp:nvSpPr>
        <dsp:cNvPr id="0" name=""/>
        <dsp:cNvSpPr/>
      </dsp:nvSpPr>
      <dsp:spPr>
        <a:xfrm>
          <a:off x="923826" y="1030001"/>
          <a:ext cx="2340522" cy="234027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1258419" y="1364389"/>
        <a:ext cx="1671335" cy="1671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82B2D-B788-4888-988A-D6C143D6ECD9}">
      <dsp:nvSpPr>
        <dsp:cNvPr id="0" name=""/>
        <dsp:cNvSpPr/>
      </dsp:nvSpPr>
      <dsp:spPr>
        <a:xfrm>
          <a:off x="983664" y="0"/>
          <a:ext cx="4418534" cy="3337564"/>
        </a:xfrm>
        <a:prstGeom prst="triangl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0AD59A-A258-4EE1-9A2A-6D1AE54E82F1}">
      <dsp:nvSpPr>
        <dsp:cNvPr id="0" name=""/>
        <dsp:cNvSpPr/>
      </dsp:nvSpPr>
      <dsp:spPr>
        <a:xfrm>
          <a:off x="1899367" y="473438"/>
          <a:ext cx="5796833" cy="790063"/>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 </a:t>
          </a:r>
        </a:p>
      </dsp:txBody>
      <dsp:txXfrm>
        <a:off x="1937935" y="512006"/>
        <a:ext cx="5719697" cy="712927"/>
      </dsp:txXfrm>
    </dsp:sp>
    <dsp:sp modelId="{2822244F-2C65-4AA5-954B-8F99E3F68121}">
      <dsp:nvSpPr>
        <dsp:cNvPr id="0" name=""/>
        <dsp:cNvSpPr/>
      </dsp:nvSpPr>
      <dsp:spPr>
        <a:xfrm>
          <a:off x="1899367" y="1362260"/>
          <a:ext cx="5796833" cy="790063"/>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 </a:t>
          </a:r>
        </a:p>
      </dsp:txBody>
      <dsp:txXfrm>
        <a:off x="1937935" y="1400828"/>
        <a:ext cx="5719697" cy="712927"/>
      </dsp:txXfrm>
    </dsp:sp>
    <dsp:sp modelId="{DB2CC279-AF69-421B-BB4F-9749D1F8B3BF}">
      <dsp:nvSpPr>
        <dsp:cNvPr id="0" name=""/>
        <dsp:cNvSpPr/>
      </dsp:nvSpPr>
      <dsp:spPr>
        <a:xfrm>
          <a:off x="1899367" y="2251082"/>
          <a:ext cx="5796833" cy="790063"/>
        </a:xfrm>
        <a:prstGeom prst="round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 </a:t>
          </a:r>
        </a:p>
      </dsp:txBody>
      <dsp:txXfrm>
        <a:off x="1937935" y="2289650"/>
        <a:ext cx="5719697" cy="712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C0AB-F643-4BE2-B53E-2680BA8056C6}">
      <dsp:nvSpPr>
        <dsp:cNvPr id="0" name=""/>
        <dsp:cNvSpPr/>
      </dsp:nvSpPr>
      <dsp:spPr>
        <a:xfrm>
          <a:off x="0" y="47538"/>
          <a:ext cx="3309624" cy="10121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29645" y="77183"/>
        <a:ext cx="3250334" cy="952876"/>
      </dsp:txXfrm>
    </dsp:sp>
    <dsp:sp modelId="{A82682C7-0B2C-4483-9729-5FD19D5D75B9}">
      <dsp:nvSpPr>
        <dsp:cNvPr id="0" name=""/>
        <dsp:cNvSpPr/>
      </dsp:nvSpPr>
      <dsp:spPr>
        <a:xfrm>
          <a:off x="285242" y="1059705"/>
          <a:ext cx="91440" cy="759125"/>
        </a:xfrm>
        <a:custGeom>
          <a:avLst/>
          <a:gdLst/>
          <a:ahLst/>
          <a:cxnLst/>
          <a:rect l="0" t="0" r="0" b="0"/>
          <a:pathLst>
            <a:path>
              <a:moveTo>
                <a:pt x="45720" y="0"/>
              </a:moveTo>
              <a:lnTo>
                <a:pt x="45720" y="759125"/>
              </a:lnTo>
              <a:lnTo>
                <a:pt x="109615" y="75912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403E3-91B9-48A8-87B5-9B3BDC83F038}">
      <dsp:nvSpPr>
        <dsp:cNvPr id="0" name=""/>
        <dsp:cNvSpPr/>
      </dsp:nvSpPr>
      <dsp:spPr>
        <a:xfrm>
          <a:off x="394857" y="1312747"/>
          <a:ext cx="3322919" cy="101216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424502" y="1342392"/>
        <a:ext cx="3263629" cy="952876"/>
      </dsp:txXfrm>
    </dsp:sp>
    <dsp:sp modelId="{0E35C541-5FB1-4927-822D-00369737A66B}">
      <dsp:nvSpPr>
        <dsp:cNvPr id="0" name=""/>
        <dsp:cNvSpPr/>
      </dsp:nvSpPr>
      <dsp:spPr>
        <a:xfrm>
          <a:off x="285242" y="1059705"/>
          <a:ext cx="91440" cy="2000932"/>
        </a:xfrm>
        <a:custGeom>
          <a:avLst/>
          <a:gdLst/>
          <a:ahLst/>
          <a:cxnLst/>
          <a:rect l="0" t="0" r="0" b="0"/>
          <a:pathLst>
            <a:path>
              <a:moveTo>
                <a:pt x="45720" y="0"/>
              </a:moveTo>
              <a:lnTo>
                <a:pt x="45720" y="2000932"/>
              </a:lnTo>
              <a:lnTo>
                <a:pt x="114829" y="200093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C08D1-C6C4-4F9F-87EB-1643CDB5CD23}">
      <dsp:nvSpPr>
        <dsp:cNvPr id="0" name=""/>
        <dsp:cNvSpPr/>
      </dsp:nvSpPr>
      <dsp:spPr>
        <a:xfrm>
          <a:off x="400072" y="2554554"/>
          <a:ext cx="3322919" cy="101216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429717" y="2584199"/>
        <a:ext cx="3263629" cy="952876"/>
      </dsp:txXfrm>
    </dsp:sp>
    <dsp:sp modelId="{9F91AB57-C3EE-4EB4-8564-CD040B3E5265}">
      <dsp:nvSpPr>
        <dsp:cNvPr id="0" name=""/>
        <dsp:cNvSpPr/>
      </dsp:nvSpPr>
      <dsp:spPr>
        <a:xfrm>
          <a:off x="4004686" y="53419"/>
          <a:ext cx="3309624" cy="101216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4034331" y="83064"/>
        <a:ext cx="3250334" cy="952876"/>
      </dsp:txXfrm>
    </dsp:sp>
    <dsp:sp modelId="{32AAFD21-0965-459C-95DB-DE8FBDB36820}">
      <dsp:nvSpPr>
        <dsp:cNvPr id="0" name=""/>
        <dsp:cNvSpPr/>
      </dsp:nvSpPr>
      <dsp:spPr>
        <a:xfrm>
          <a:off x="4335648" y="1065586"/>
          <a:ext cx="163763" cy="731837"/>
        </a:xfrm>
        <a:custGeom>
          <a:avLst/>
          <a:gdLst/>
          <a:ahLst/>
          <a:cxnLst/>
          <a:rect l="0" t="0" r="0" b="0"/>
          <a:pathLst>
            <a:path>
              <a:moveTo>
                <a:pt x="0" y="0"/>
              </a:moveTo>
              <a:lnTo>
                <a:pt x="0" y="731837"/>
              </a:lnTo>
              <a:lnTo>
                <a:pt x="163763" y="73183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AD8314-C5EB-4921-9E6F-AC31FF0D4790}">
      <dsp:nvSpPr>
        <dsp:cNvPr id="0" name=""/>
        <dsp:cNvSpPr/>
      </dsp:nvSpPr>
      <dsp:spPr>
        <a:xfrm>
          <a:off x="4499412" y="1291340"/>
          <a:ext cx="3322919" cy="101216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4529057" y="1320985"/>
        <a:ext cx="3263629" cy="952876"/>
      </dsp:txXfrm>
    </dsp:sp>
    <dsp:sp modelId="{57FDD5F3-7A4C-4108-8E8C-F0691467D490}">
      <dsp:nvSpPr>
        <dsp:cNvPr id="0" name=""/>
        <dsp:cNvSpPr/>
      </dsp:nvSpPr>
      <dsp:spPr>
        <a:xfrm>
          <a:off x="4335648" y="1065586"/>
          <a:ext cx="163763" cy="1997045"/>
        </a:xfrm>
        <a:custGeom>
          <a:avLst/>
          <a:gdLst/>
          <a:ahLst/>
          <a:cxnLst/>
          <a:rect l="0" t="0" r="0" b="0"/>
          <a:pathLst>
            <a:path>
              <a:moveTo>
                <a:pt x="0" y="0"/>
              </a:moveTo>
              <a:lnTo>
                <a:pt x="0" y="1997045"/>
              </a:lnTo>
              <a:lnTo>
                <a:pt x="163763" y="19970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2EF47-27B6-4B95-AF5D-EB882F3AAEFF}">
      <dsp:nvSpPr>
        <dsp:cNvPr id="0" name=""/>
        <dsp:cNvSpPr/>
      </dsp:nvSpPr>
      <dsp:spPr>
        <a:xfrm>
          <a:off x="4499412" y="2556548"/>
          <a:ext cx="3322919" cy="1012166"/>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 </a:t>
          </a:r>
        </a:p>
      </dsp:txBody>
      <dsp:txXfrm>
        <a:off x="4529057" y="2586193"/>
        <a:ext cx="3263629" cy="95287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pic>
        <p:nvPicPr>
          <p:cNvPr id="2" name="Google Shape;106;p11">
            <a:extLst>
              <a:ext uri="{FF2B5EF4-FFF2-40B4-BE49-F238E27FC236}">
                <a16:creationId xmlns:a16="http://schemas.microsoft.com/office/drawing/2014/main" id="{71A50AA1-848D-5AFD-F1C4-71238FA5C69F}"/>
              </a:ext>
            </a:extLst>
          </p:cNvPr>
          <p:cNvPicPr preferRelativeResize="0"/>
          <p:nvPr userDrawn="1"/>
        </p:nvPicPr>
        <p:blipFill>
          <a:blip r:embed="rId2">
            <a:alphaModFix/>
          </a:blip>
          <a:stretch>
            <a:fillRect/>
          </a:stretch>
        </p:blipFill>
        <p:spPr>
          <a:xfrm>
            <a:off x="0" y="0"/>
            <a:ext cx="9144003" cy="5143501"/>
          </a:xfrm>
          <a:prstGeom prst="rect">
            <a:avLst/>
          </a:prstGeom>
          <a:noFill/>
          <a:ln>
            <a:noFill/>
          </a:ln>
        </p:spPr>
      </p:pic>
      <p:sp>
        <p:nvSpPr>
          <p:cNvPr id="3" name="Google Shape;107;p11">
            <a:extLst>
              <a:ext uri="{FF2B5EF4-FFF2-40B4-BE49-F238E27FC236}">
                <a16:creationId xmlns:a16="http://schemas.microsoft.com/office/drawing/2014/main" id="{7F1085CD-86C1-F59B-9BD6-6C9612FC20D4}"/>
              </a:ext>
            </a:extLst>
          </p:cNvPr>
          <p:cNvSpPr/>
          <p:nvPr userDrawn="1"/>
        </p:nvSpPr>
        <p:spPr>
          <a:xfrm>
            <a:off x="220803" y="3902215"/>
            <a:ext cx="1025246" cy="1025246"/>
          </a:xfrm>
          <a:custGeom>
            <a:avLst/>
            <a:gdLst/>
            <a:ahLst/>
            <a:cxnLst/>
            <a:rect l="l" t="t" r="r" b="b"/>
            <a:pathLst>
              <a:path w="2050491" h="2050491" extrusionOk="0">
                <a:moveTo>
                  <a:pt x="0" y="0"/>
                </a:moveTo>
                <a:lnTo>
                  <a:pt x="2050490" y="0"/>
                </a:lnTo>
                <a:lnTo>
                  <a:pt x="2050490" y="2050490"/>
                </a:lnTo>
                <a:lnTo>
                  <a:pt x="0" y="2050490"/>
                </a:lnTo>
                <a:lnTo>
                  <a:pt x="0" y="0"/>
                </a:lnTo>
                <a:close/>
              </a:path>
            </a:pathLst>
          </a:custGeom>
          <a:blipFill rotWithShape="1">
            <a:blip r:embed="rId3">
              <a:alphaModFix/>
            </a:blip>
            <a:stretch>
              <a:fillRect/>
            </a:stretch>
          </a:blipFill>
          <a:ln>
            <a:noFill/>
          </a:ln>
        </p:spPr>
        <p:txBody>
          <a:bodyPr/>
          <a:lstStyle/>
          <a:p>
            <a:endParaRPr lang="en-US"/>
          </a:p>
        </p:txBody>
      </p:sp>
      <p:sp>
        <p:nvSpPr>
          <p:cNvPr id="4" name="Google Shape;108;p11">
            <a:extLst>
              <a:ext uri="{FF2B5EF4-FFF2-40B4-BE49-F238E27FC236}">
                <a16:creationId xmlns:a16="http://schemas.microsoft.com/office/drawing/2014/main" id="{C6A657C3-EFC1-77A6-C5FB-2B4A03DA8C01}"/>
              </a:ext>
            </a:extLst>
          </p:cNvPr>
          <p:cNvSpPr/>
          <p:nvPr userDrawn="1"/>
        </p:nvSpPr>
        <p:spPr>
          <a:xfrm flipH="1">
            <a:off x="7896802" y="3902215"/>
            <a:ext cx="1025246" cy="1025246"/>
          </a:xfrm>
          <a:custGeom>
            <a:avLst/>
            <a:gdLst/>
            <a:ahLst/>
            <a:cxnLst/>
            <a:rect l="l" t="t" r="r" b="b"/>
            <a:pathLst>
              <a:path w="2050491" h="2050491" extrusionOk="0">
                <a:moveTo>
                  <a:pt x="2050491" y="0"/>
                </a:moveTo>
                <a:lnTo>
                  <a:pt x="0" y="0"/>
                </a:lnTo>
                <a:lnTo>
                  <a:pt x="0" y="2050490"/>
                </a:lnTo>
                <a:lnTo>
                  <a:pt x="2050491" y="2050490"/>
                </a:lnTo>
                <a:lnTo>
                  <a:pt x="2050491" y="0"/>
                </a:lnTo>
                <a:close/>
              </a:path>
            </a:pathLst>
          </a:custGeom>
          <a:blipFill rotWithShape="1">
            <a:blip r:embed="rId3">
              <a:alphaModFix/>
            </a:blip>
            <a:stretch>
              <a:fillRect/>
            </a:stretch>
          </a:blipFill>
          <a:ln>
            <a:noFill/>
          </a:ln>
        </p:spPr>
        <p:txBody>
          <a:bodyPr/>
          <a:lstStyle/>
          <a:p>
            <a:endParaRPr lang="en-US"/>
          </a:p>
        </p:txBody>
      </p:sp>
      <p:sp>
        <p:nvSpPr>
          <p:cNvPr id="5" name="Google Shape;109;p11">
            <a:extLst>
              <a:ext uri="{FF2B5EF4-FFF2-40B4-BE49-F238E27FC236}">
                <a16:creationId xmlns:a16="http://schemas.microsoft.com/office/drawing/2014/main" id="{AD690D02-3BFE-45E9-F0C8-4E521FA5F83E}"/>
              </a:ext>
            </a:extLst>
          </p:cNvPr>
          <p:cNvSpPr/>
          <p:nvPr userDrawn="1"/>
        </p:nvSpPr>
        <p:spPr>
          <a:xfrm rot="10800000">
            <a:off x="7897953" y="216040"/>
            <a:ext cx="1025246" cy="1025246"/>
          </a:xfrm>
          <a:custGeom>
            <a:avLst/>
            <a:gdLst/>
            <a:ahLst/>
            <a:cxnLst/>
            <a:rect l="l" t="t" r="r" b="b"/>
            <a:pathLst>
              <a:path w="2050491" h="2050491" extrusionOk="0">
                <a:moveTo>
                  <a:pt x="2050490" y="2050490"/>
                </a:moveTo>
                <a:lnTo>
                  <a:pt x="0" y="2050490"/>
                </a:lnTo>
                <a:lnTo>
                  <a:pt x="0" y="0"/>
                </a:lnTo>
                <a:lnTo>
                  <a:pt x="2050490" y="0"/>
                </a:lnTo>
                <a:lnTo>
                  <a:pt x="2050490" y="2050490"/>
                </a:lnTo>
                <a:close/>
              </a:path>
            </a:pathLst>
          </a:custGeom>
          <a:blipFill rotWithShape="1">
            <a:blip r:embed="rId3">
              <a:alphaModFix/>
            </a:blip>
            <a:stretch>
              <a:fillRect/>
            </a:stretch>
          </a:blipFill>
          <a:ln>
            <a:noFill/>
          </a:ln>
        </p:spPr>
        <p:txBody>
          <a:bodyPr/>
          <a:lstStyle/>
          <a:p>
            <a:endParaRPr lang="en-US"/>
          </a:p>
        </p:txBody>
      </p:sp>
      <p:sp>
        <p:nvSpPr>
          <p:cNvPr id="6" name="Google Shape;110;p11">
            <a:extLst>
              <a:ext uri="{FF2B5EF4-FFF2-40B4-BE49-F238E27FC236}">
                <a16:creationId xmlns:a16="http://schemas.microsoft.com/office/drawing/2014/main" id="{B4B82984-54BC-3032-D880-DA3F6F7984C7}"/>
              </a:ext>
            </a:extLst>
          </p:cNvPr>
          <p:cNvSpPr/>
          <p:nvPr userDrawn="1"/>
        </p:nvSpPr>
        <p:spPr>
          <a:xfrm rot="10800000" flipH="1">
            <a:off x="220803" y="216040"/>
            <a:ext cx="1025246" cy="1025246"/>
          </a:xfrm>
          <a:custGeom>
            <a:avLst/>
            <a:gdLst/>
            <a:ahLst/>
            <a:cxnLst/>
            <a:rect l="l" t="t" r="r" b="b"/>
            <a:pathLst>
              <a:path w="2050491" h="2050491" extrusionOk="0">
                <a:moveTo>
                  <a:pt x="0" y="2050490"/>
                </a:moveTo>
                <a:lnTo>
                  <a:pt x="2050490" y="2050490"/>
                </a:lnTo>
                <a:lnTo>
                  <a:pt x="2050490" y="0"/>
                </a:lnTo>
                <a:lnTo>
                  <a:pt x="0" y="0"/>
                </a:lnTo>
                <a:lnTo>
                  <a:pt x="0" y="2050490"/>
                </a:lnTo>
                <a:close/>
              </a:path>
            </a:pathLst>
          </a:custGeom>
          <a:blipFill rotWithShape="1">
            <a:blip r:embed="rId3">
              <a:alphaModFix/>
            </a:blip>
            <a:stretch>
              <a:fillRect/>
            </a:stretch>
          </a:blipFill>
          <a:ln>
            <a:noFill/>
          </a:ln>
        </p:spPr>
        <p:txBody>
          <a:bodyPr/>
          <a:lstStyle/>
          <a:p>
            <a:endParaRPr lang="en-US"/>
          </a:p>
        </p:txBody>
      </p:sp>
      <p:sp>
        <p:nvSpPr>
          <p:cNvPr id="7" name="Google Shape;111;p11">
            <a:extLst>
              <a:ext uri="{FF2B5EF4-FFF2-40B4-BE49-F238E27FC236}">
                <a16:creationId xmlns:a16="http://schemas.microsoft.com/office/drawing/2014/main" id="{255E7262-E057-9A1B-77C6-2EEAF0762D18}"/>
              </a:ext>
            </a:extLst>
          </p:cNvPr>
          <p:cNvSpPr/>
          <p:nvPr userDrawn="1"/>
        </p:nvSpPr>
        <p:spPr>
          <a:xfrm>
            <a:off x="220802" y="1203185"/>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112;p11">
            <a:extLst>
              <a:ext uri="{FF2B5EF4-FFF2-40B4-BE49-F238E27FC236}">
                <a16:creationId xmlns:a16="http://schemas.microsoft.com/office/drawing/2014/main" id="{59977D6C-375A-C18F-F696-454C0D736066}"/>
              </a:ext>
            </a:extLst>
          </p:cNvPr>
          <p:cNvSpPr/>
          <p:nvPr userDrawn="1"/>
        </p:nvSpPr>
        <p:spPr>
          <a:xfrm>
            <a:off x="8744369" y="1203185"/>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113;p11">
            <a:extLst>
              <a:ext uri="{FF2B5EF4-FFF2-40B4-BE49-F238E27FC236}">
                <a16:creationId xmlns:a16="http://schemas.microsoft.com/office/drawing/2014/main" id="{2F166A16-5995-47C6-23B9-7F2EDD76712D}"/>
              </a:ext>
            </a:extLst>
          </p:cNvPr>
          <p:cNvSpPr/>
          <p:nvPr userDrawn="1"/>
        </p:nvSpPr>
        <p:spPr>
          <a:xfrm>
            <a:off x="220802" y="2796393"/>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0" name="Google Shape;114;p11">
            <a:extLst>
              <a:ext uri="{FF2B5EF4-FFF2-40B4-BE49-F238E27FC236}">
                <a16:creationId xmlns:a16="http://schemas.microsoft.com/office/drawing/2014/main" id="{FE2E94BF-C18F-4BA1-2ED4-9515005D5315}"/>
              </a:ext>
            </a:extLst>
          </p:cNvPr>
          <p:cNvSpPr/>
          <p:nvPr userDrawn="1"/>
        </p:nvSpPr>
        <p:spPr>
          <a:xfrm>
            <a:off x="8744369" y="2796393"/>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115;p11">
            <a:extLst>
              <a:ext uri="{FF2B5EF4-FFF2-40B4-BE49-F238E27FC236}">
                <a16:creationId xmlns:a16="http://schemas.microsoft.com/office/drawing/2014/main" id="{C05725B0-BD8B-416A-0860-3F8A0509B774}"/>
              </a:ext>
            </a:extLst>
          </p:cNvPr>
          <p:cNvSpPr/>
          <p:nvPr userDrawn="1"/>
        </p:nvSpPr>
        <p:spPr>
          <a:xfrm>
            <a:off x="220802" y="1934050"/>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2" name="Google Shape;116;p11">
            <a:extLst>
              <a:ext uri="{FF2B5EF4-FFF2-40B4-BE49-F238E27FC236}">
                <a16:creationId xmlns:a16="http://schemas.microsoft.com/office/drawing/2014/main" id="{B1BD50ED-B9DB-984C-21CA-259272DAB820}"/>
              </a:ext>
            </a:extLst>
          </p:cNvPr>
          <p:cNvSpPr/>
          <p:nvPr userDrawn="1"/>
        </p:nvSpPr>
        <p:spPr>
          <a:xfrm rot="5400000">
            <a:off x="1697178" y="-263278"/>
            <a:ext cx="177678"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3" name="Google Shape;117;p11">
            <a:extLst>
              <a:ext uri="{FF2B5EF4-FFF2-40B4-BE49-F238E27FC236}">
                <a16:creationId xmlns:a16="http://schemas.microsoft.com/office/drawing/2014/main" id="{D004D161-9E15-88C1-0A28-57E253399602}"/>
              </a:ext>
            </a:extLst>
          </p:cNvPr>
          <p:cNvSpPr/>
          <p:nvPr userDrawn="1"/>
        </p:nvSpPr>
        <p:spPr>
          <a:xfrm rot="5400000">
            <a:off x="1697177" y="4270464"/>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4" name="Google Shape;118;p11">
            <a:extLst>
              <a:ext uri="{FF2B5EF4-FFF2-40B4-BE49-F238E27FC236}">
                <a16:creationId xmlns:a16="http://schemas.microsoft.com/office/drawing/2014/main" id="{B7C534F9-9D49-85FB-F4F1-90E03ADDF487}"/>
              </a:ext>
            </a:extLst>
          </p:cNvPr>
          <p:cNvSpPr/>
          <p:nvPr userDrawn="1"/>
        </p:nvSpPr>
        <p:spPr>
          <a:xfrm rot="5400000">
            <a:off x="3929802" y="-263279"/>
            <a:ext cx="177678"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5" name="Google Shape;119;p11">
            <a:extLst>
              <a:ext uri="{FF2B5EF4-FFF2-40B4-BE49-F238E27FC236}">
                <a16:creationId xmlns:a16="http://schemas.microsoft.com/office/drawing/2014/main" id="{327E5C51-7D6E-3D8E-F458-9C209F5863C1}"/>
              </a:ext>
            </a:extLst>
          </p:cNvPr>
          <p:cNvSpPr/>
          <p:nvPr userDrawn="1"/>
        </p:nvSpPr>
        <p:spPr>
          <a:xfrm rot="5400000">
            <a:off x="3929802" y="4270464"/>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6" name="Google Shape;120;p11">
            <a:extLst>
              <a:ext uri="{FF2B5EF4-FFF2-40B4-BE49-F238E27FC236}">
                <a16:creationId xmlns:a16="http://schemas.microsoft.com/office/drawing/2014/main" id="{CF145B52-408E-F669-8474-CC809E5029C4}"/>
              </a:ext>
            </a:extLst>
          </p:cNvPr>
          <p:cNvSpPr/>
          <p:nvPr userDrawn="1"/>
        </p:nvSpPr>
        <p:spPr>
          <a:xfrm rot="5400000">
            <a:off x="6162427" y="-263279"/>
            <a:ext cx="177678"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7" name="Google Shape;121;p11">
            <a:extLst>
              <a:ext uri="{FF2B5EF4-FFF2-40B4-BE49-F238E27FC236}">
                <a16:creationId xmlns:a16="http://schemas.microsoft.com/office/drawing/2014/main" id="{66E9348D-411B-2C98-3761-1F8F2E9E47DA}"/>
              </a:ext>
            </a:extLst>
          </p:cNvPr>
          <p:cNvSpPr/>
          <p:nvPr userDrawn="1"/>
        </p:nvSpPr>
        <p:spPr>
          <a:xfrm rot="5400000">
            <a:off x="6162427" y="4270464"/>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8" name="Google Shape;122;p11">
            <a:extLst>
              <a:ext uri="{FF2B5EF4-FFF2-40B4-BE49-F238E27FC236}">
                <a16:creationId xmlns:a16="http://schemas.microsoft.com/office/drawing/2014/main" id="{B8CE3C5A-9D08-B3AC-9BA9-FFAD1D2A8A67}"/>
              </a:ext>
            </a:extLst>
          </p:cNvPr>
          <p:cNvSpPr/>
          <p:nvPr userDrawn="1"/>
        </p:nvSpPr>
        <p:spPr>
          <a:xfrm rot="5400000">
            <a:off x="2813490" y="-263279"/>
            <a:ext cx="177678"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19" name="Google Shape;123;p11">
            <a:extLst>
              <a:ext uri="{FF2B5EF4-FFF2-40B4-BE49-F238E27FC236}">
                <a16:creationId xmlns:a16="http://schemas.microsoft.com/office/drawing/2014/main" id="{DBAA8D1D-1B2E-C69A-9DF0-61CAEDA557CE}"/>
              </a:ext>
            </a:extLst>
          </p:cNvPr>
          <p:cNvSpPr/>
          <p:nvPr userDrawn="1"/>
        </p:nvSpPr>
        <p:spPr>
          <a:xfrm rot="5400000">
            <a:off x="2813490" y="4270464"/>
            <a:ext cx="177679"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20" name="Google Shape;124;p11">
            <a:extLst>
              <a:ext uri="{FF2B5EF4-FFF2-40B4-BE49-F238E27FC236}">
                <a16:creationId xmlns:a16="http://schemas.microsoft.com/office/drawing/2014/main" id="{5575A7AF-5AED-2CBF-FECF-1F22CFE39D8D}"/>
              </a:ext>
            </a:extLst>
          </p:cNvPr>
          <p:cNvSpPr/>
          <p:nvPr userDrawn="1"/>
        </p:nvSpPr>
        <p:spPr>
          <a:xfrm rot="5400000">
            <a:off x="5046114" y="-263279"/>
            <a:ext cx="177678"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21" name="Google Shape;125;p11">
            <a:extLst>
              <a:ext uri="{FF2B5EF4-FFF2-40B4-BE49-F238E27FC236}">
                <a16:creationId xmlns:a16="http://schemas.microsoft.com/office/drawing/2014/main" id="{2785ABDC-3F25-4DA3-D749-B43EF0DA68C7}"/>
              </a:ext>
            </a:extLst>
          </p:cNvPr>
          <p:cNvSpPr/>
          <p:nvPr userDrawn="1"/>
        </p:nvSpPr>
        <p:spPr>
          <a:xfrm rot="5400000">
            <a:off x="5046114" y="4270464"/>
            <a:ext cx="177679"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30" name="Google Shape;126;p11">
            <a:extLst>
              <a:ext uri="{FF2B5EF4-FFF2-40B4-BE49-F238E27FC236}">
                <a16:creationId xmlns:a16="http://schemas.microsoft.com/office/drawing/2014/main" id="{61F57335-5C06-98DD-0907-D7B9B246633F}"/>
              </a:ext>
            </a:extLst>
          </p:cNvPr>
          <p:cNvSpPr/>
          <p:nvPr userDrawn="1"/>
        </p:nvSpPr>
        <p:spPr>
          <a:xfrm rot="5400000">
            <a:off x="7278738" y="-263278"/>
            <a:ext cx="177678"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31" name="Google Shape;127;p11">
            <a:extLst>
              <a:ext uri="{FF2B5EF4-FFF2-40B4-BE49-F238E27FC236}">
                <a16:creationId xmlns:a16="http://schemas.microsoft.com/office/drawing/2014/main" id="{D7CBFEA6-A266-D1EE-4549-6DC313EF7B71}"/>
              </a:ext>
            </a:extLst>
          </p:cNvPr>
          <p:cNvSpPr/>
          <p:nvPr userDrawn="1"/>
        </p:nvSpPr>
        <p:spPr>
          <a:xfrm rot="5400000">
            <a:off x="7278738" y="4270464"/>
            <a:ext cx="177679" cy="1136315"/>
          </a:xfrm>
          <a:custGeom>
            <a:avLst/>
            <a:gdLst/>
            <a:ahLst/>
            <a:cxnLst/>
            <a:rect l="l" t="t" r="r" b="b"/>
            <a:pathLst>
              <a:path w="355357" h="2272630" extrusionOk="0">
                <a:moveTo>
                  <a:pt x="0" y="0"/>
                </a:moveTo>
                <a:lnTo>
                  <a:pt x="355357" y="0"/>
                </a:lnTo>
                <a:lnTo>
                  <a:pt x="355357"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sp>
        <p:nvSpPr>
          <p:cNvPr id="32" name="Google Shape;128;p11">
            <a:extLst>
              <a:ext uri="{FF2B5EF4-FFF2-40B4-BE49-F238E27FC236}">
                <a16:creationId xmlns:a16="http://schemas.microsoft.com/office/drawing/2014/main" id="{F6180225-A122-B238-BAFB-810FE54F2655}"/>
              </a:ext>
            </a:extLst>
          </p:cNvPr>
          <p:cNvSpPr/>
          <p:nvPr userDrawn="1"/>
        </p:nvSpPr>
        <p:spPr>
          <a:xfrm>
            <a:off x="8744369" y="1934050"/>
            <a:ext cx="177679" cy="1136315"/>
          </a:xfrm>
          <a:custGeom>
            <a:avLst/>
            <a:gdLst/>
            <a:ahLst/>
            <a:cxnLst/>
            <a:rect l="l" t="t" r="r" b="b"/>
            <a:pathLst>
              <a:path w="355357" h="2272630" extrusionOk="0">
                <a:moveTo>
                  <a:pt x="0" y="0"/>
                </a:moveTo>
                <a:lnTo>
                  <a:pt x="355356" y="0"/>
                </a:lnTo>
                <a:lnTo>
                  <a:pt x="355356" y="2272630"/>
                </a:lnTo>
                <a:lnTo>
                  <a:pt x="0" y="2272630"/>
                </a:lnTo>
                <a:lnTo>
                  <a:pt x="0" y="0"/>
                </a:lnTo>
                <a:close/>
              </a:path>
            </a:pathLst>
          </a:custGeom>
          <a:blipFill rotWithShape="1">
            <a:blip r:embed="rId4">
              <a:alphaModFix/>
            </a:blip>
            <a:stretch>
              <a:fillRect/>
            </a:stretch>
          </a:blipFill>
          <a:ln>
            <a:noFill/>
          </a:ln>
        </p:spPr>
        <p:txBody>
          <a:bodyPr/>
          <a:lstStyle/>
          <a:p>
            <a:endParaRPr lang="en-US"/>
          </a:p>
        </p:txBody>
      </p:sp>
      <p:grpSp>
        <p:nvGrpSpPr>
          <p:cNvPr id="33" name="Google Shape;129;p11">
            <a:extLst>
              <a:ext uri="{FF2B5EF4-FFF2-40B4-BE49-F238E27FC236}">
                <a16:creationId xmlns:a16="http://schemas.microsoft.com/office/drawing/2014/main" id="{3BC78039-B021-BB1D-18DB-92FC26A0147B}"/>
              </a:ext>
            </a:extLst>
          </p:cNvPr>
          <p:cNvGrpSpPr/>
          <p:nvPr userDrawn="1"/>
        </p:nvGrpSpPr>
        <p:grpSpPr>
          <a:xfrm>
            <a:off x="2080636" y="1042344"/>
            <a:ext cx="4982729" cy="2598183"/>
            <a:chOff x="0" y="-38100"/>
            <a:chExt cx="2624647" cy="1368590"/>
          </a:xfrm>
        </p:grpSpPr>
        <p:sp>
          <p:nvSpPr>
            <p:cNvPr id="34" name="Google Shape;130;p11">
              <a:extLst>
                <a:ext uri="{FF2B5EF4-FFF2-40B4-BE49-F238E27FC236}">
                  <a16:creationId xmlns:a16="http://schemas.microsoft.com/office/drawing/2014/main" id="{049B4EC6-89D2-0068-6AF9-453C8E2C7F56}"/>
                </a:ext>
              </a:extLst>
            </p:cNvPr>
            <p:cNvSpPr/>
            <p:nvPr/>
          </p:nvSpPr>
          <p:spPr>
            <a:xfrm>
              <a:off x="0" y="0"/>
              <a:ext cx="2624647" cy="1330490"/>
            </a:xfrm>
            <a:custGeom>
              <a:avLst/>
              <a:gdLst/>
              <a:ahLst/>
              <a:cxnLst/>
              <a:rect l="l" t="t" r="r" b="b"/>
              <a:pathLst>
                <a:path w="2624647" h="1330490" extrusionOk="0">
                  <a:moveTo>
                    <a:pt x="39621" y="0"/>
                  </a:moveTo>
                  <a:lnTo>
                    <a:pt x="2585027" y="0"/>
                  </a:lnTo>
                  <a:cubicBezTo>
                    <a:pt x="2595535" y="0"/>
                    <a:pt x="2605612" y="4174"/>
                    <a:pt x="2613043" y="11605"/>
                  </a:cubicBezTo>
                  <a:cubicBezTo>
                    <a:pt x="2620473" y="19035"/>
                    <a:pt x="2624647" y="29113"/>
                    <a:pt x="2624647" y="39621"/>
                  </a:cubicBezTo>
                  <a:lnTo>
                    <a:pt x="2624647" y="1290869"/>
                  </a:lnTo>
                  <a:cubicBezTo>
                    <a:pt x="2624647" y="1312751"/>
                    <a:pt x="2606908" y="1330490"/>
                    <a:pt x="2585027" y="1330490"/>
                  </a:cubicBezTo>
                  <a:lnTo>
                    <a:pt x="39621" y="1330490"/>
                  </a:lnTo>
                  <a:cubicBezTo>
                    <a:pt x="17739" y="1330490"/>
                    <a:pt x="0" y="1312751"/>
                    <a:pt x="0" y="1290869"/>
                  </a:cubicBezTo>
                  <a:lnTo>
                    <a:pt x="0" y="39621"/>
                  </a:lnTo>
                  <a:cubicBezTo>
                    <a:pt x="0" y="17739"/>
                    <a:pt x="17739" y="0"/>
                    <a:pt x="39621" y="0"/>
                  </a:cubicBezTo>
                  <a:close/>
                </a:path>
              </a:pathLst>
            </a:custGeom>
            <a:solidFill>
              <a:srgbClr val="E4DAD3">
                <a:alpha val="72549"/>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31;p11">
              <a:extLst>
                <a:ext uri="{FF2B5EF4-FFF2-40B4-BE49-F238E27FC236}">
                  <a16:creationId xmlns:a16="http://schemas.microsoft.com/office/drawing/2014/main" id="{05FF94C2-8D63-D6E7-C2F7-9B4095604E6D}"/>
                </a:ext>
              </a:extLst>
            </p:cNvPr>
            <p:cNvSpPr txBox="1"/>
            <p:nvPr/>
          </p:nvSpPr>
          <p:spPr>
            <a:xfrm>
              <a:off x="0" y="-38100"/>
              <a:ext cx="2624647" cy="136859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6" name="Google Shape;132;p11">
            <a:extLst>
              <a:ext uri="{FF2B5EF4-FFF2-40B4-BE49-F238E27FC236}">
                <a16:creationId xmlns:a16="http://schemas.microsoft.com/office/drawing/2014/main" id="{2E221E9A-B6D2-2D10-03F3-9CD7D02C8A20}"/>
              </a:ext>
            </a:extLst>
          </p:cNvPr>
          <p:cNvGrpSpPr/>
          <p:nvPr userDrawn="1"/>
        </p:nvGrpSpPr>
        <p:grpSpPr>
          <a:xfrm>
            <a:off x="2537836" y="3179895"/>
            <a:ext cx="4068329" cy="848931"/>
            <a:chOff x="0" y="-38100"/>
            <a:chExt cx="2142988" cy="447173"/>
          </a:xfrm>
        </p:grpSpPr>
        <p:sp>
          <p:nvSpPr>
            <p:cNvPr id="37" name="Google Shape;133;p11">
              <a:extLst>
                <a:ext uri="{FF2B5EF4-FFF2-40B4-BE49-F238E27FC236}">
                  <a16:creationId xmlns:a16="http://schemas.microsoft.com/office/drawing/2014/main" id="{9CDAFDDD-C3AC-E1B5-331D-0EA3DAC96BCD}"/>
                </a:ext>
              </a:extLst>
            </p:cNvPr>
            <p:cNvSpPr/>
            <p:nvPr/>
          </p:nvSpPr>
          <p:spPr>
            <a:xfrm>
              <a:off x="0" y="0"/>
              <a:ext cx="2142988" cy="409073"/>
            </a:xfrm>
            <a:custGeom>
              <a:avLst/>
              <a:gdLst/>
              <a:ahLst/>
              <a:cxnLst/>
              <a:rect l="l" t="t" r="r" b="b"/>
              <a:pathLst>
                <a:path w="2142988" h="409073" extrusionOk="0">
                  <a:moveTo>
                    <a:pt x="48526" y="0"/>
                  </a:moveTo>
                  <a:lnTo>
                    <a:pt x="2094462" y="0"/>
                  </a:lnTo>
                  <a:cubicBezTo>
                    <a:pt x="2121262" y="0"/>
                    <a:pt x="2142988" y="21726"/>
                    <a:pt x="2142988" y="48526"/>
                  </a:cubicBezTo>
                  <a:lnTo>
                    <a:pt x="2142988" y="360548"/>
                  </a:lnTo>
                  <a:cubicBezTo>
                    <a:pt x="2142988" y="387348"/>
                    <a:pt x="2121262" y="409073"/>
                    <a:pt x="2094462" y="409073"/>
                  </a:cubicBezTo>
                  <a:lnTo>
                    <a:pt x="48526" y="409073"/>
                  </a:lnTo>
                  <a:cubicBezTo>
                    <a:pt x="21726" y="409073"/>
                    <a:pt x="0" y="387348"/>
                    <a:pt x="0" y="360548"/>
                  </a:cubicBezTo>
                  <a:lnTo>
                    <a:pt x="0" y="48526"/>
                  </a:lnTo>
                  <a:cubicBezTo>
                    <a:pt x="0" y="21726"/>
                    <a:pt x="21726" y="0"/>
                    <a:pt x="48526"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34;p11">
              <a:extLst>
                <a:ext uri="{FF2B5EF4-FFF2-40B4-BE49-F238E27FC236}">
                  <a16:creationId xmlns:a16="http://schemas.microsoft.com/office/drawing/2014/main" id="{AAA26246-2328-71B4-1C9E-899A28541740}"/>
                </a:ext>
              </a:extLst>
            </p:cNvPr>
            <p:cNvSpPr txBox="1"/>
            <p:nvPr/>
          </p:nvSpPr>
          <p:spPr>
            <a:xfrm>
              <a:off x="0" y="-38100"/>
              <a:ext cx="2142988" cy="447173"/>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1" name="Google Shape;28;p3">
            <a:extLst>
              <a:ext uri="{FF2B5EF4-FFF2-40B4-BE49-F238E27FC236}">
                <a16:creationId xmlns:a16="http://schemas.microsoft.com/office/drawing/2014/main" id="{2B8A03AA-1567-038A-2670-C10EF8332264}"/>
              </a:ext>
            </a:extLst>
          </p:cNvPr>
          <p:cNvSpPr txBox="1">
            <a:spLocks/>
          </p:cNvSpPr>
          <p:nvPr userDrawn="1"/>
        </p:nvSpPr>
        <p:spPr>
          <a:xfrm>
            <a:off x="-1031325" y="5436975"/>
            <a:ext cx="8520600" cy="8418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Libre Baskerville"/>
              <a:buNone/>
              <a:defRPr sz="3600" b="0" i="0" u="none" strike="noStrike" cap="none">
                <a:solidFill>
                  <a:schemeClr val="dk1"/>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lang="en-US" dirty="0"/>
          </a:p>
        </p:txBody>
      </p:sp>
      <p:sp>
        <p:nvSpPr>
          <p:cNvPr id="44" name="Text Placeholder 43">
            <a:extLst>
              <a:ext uri="{FF2B5EF4-FFF2-40B4-BE49-F238E27FC236}">
                <a16:creationId xmlns:a16="http://schemas.microsoft.com/office/drawing/2014/main" id="{654BD6C6-A68D-1AF9-88ED-EB475FD7EDDC}"/>
              </a:ext>
            </a:extLst>
          </p:cNvPr>
          <p:cNvSpPr>
            <a:spLocks noGrp="1"/>
          </p:cNvSpPr>
          <p:nvPr>
            <p:ph type="body" sz="quarter" idx="10" hasCustomPrompt="1"/>
          </p:nvPr>
        </p:nvSpPr>
        <p:spPr>
          <a:xfrm>
            <a:off x="2334171" y="1374444"/>
            <a:ext cx="4465248" cy="1661742"/>
          </a:xfrm>
        </p:spPr>
        <p:txBody>
          <a:bodyPr>
            <a:normAutofit/>
          </a:bodyPr>
          <a:lstStyle>
            <a:lvl1pPr marL="114300" indent="0" algn="ctr">
              <a:buNone/>
              <a:defRPr lang="en-US" sz="3200" b="0" i="0" u="none" strike="noStrike" cap="none" dirty="0">
                <a:solidFill>
                  <a:srgbClr val="3B3B3B"/>
                </a:solidFill>
                <a:latin typeface="Libre Baskerville"/>
                <a:ea typeface="Libre Baskerville"/>
                <a:cs typeface="Libre Baskerville"/>
                <a:sym typeface="Arial"/>
              </a:defRPr>
            </a:lvl1pPr>
          </a:lstStyle>
          <a:p>
            <a:pPr lvl="0"/>
            <a:r>
              <a:rPr lang="en-US" dirty="0"/>
              <a:t>50</a:t>
            </a:r>
          </a:p>
        </p:txBody>
      </p:sp>
      <p:sp>
        <p:nvSpPr>
          <p:cNvPr id="45" name="Text Placeholder 43">
            <a:extLst>
              <a:ext uri="{FF2B5EF4-FFF2-40B4-BE49-F238E27FC236}">
                <a16:creationId xmlns:a16="http://schemas.microsoft.com/office/drawing/2014/main" id="{F46D8E7A-E638-1B82-744B-37EE18AFD957}"/>
              </a:ext>
            </a:extLst>
          </p:cNvPr>
          <p:cNvSpPr>
            <a:spLocks noGrp="1"/>
          </p:cNvSpPr>
          <p:nvPr>
            <p:ph type="body" sz="quarter" idx="11" hasCustomPrompt="1"/>
          </p:nvPr>
        </p:nvSpPr>
        <p:spPr>
          <a:xfrm>
            <a:off x="2640569" y="3266518"/>
            <a:ext cx="3852451" cy="762307"/>
          </a:xfrm>
        </p:spPr>
        <p:txBody>
          <a:bodyPr anchor="ctr">
            <a:noAutofit/>
          </a:bodyPr>
          <a:lstStyle>
            <a:lvl1pPr marL="114300" indent="0" algn="ctr">
              <a:buNone/>
              <a:defRPr lang="en-US" sz="2000" b="0" i="0" u="none" strike="noStrike" cap="none" dirty="0">
                <a:solidFill>
                  <a:srgbClr val="3B3B3B"/>
                </a:solidFill>
                <a:latin typeface="Libre Baskerville"/>
                <a:ea typeface="Libre Baskerville"/>
                <a:cs typeface="Libre Baskerville"/>
                <a:sym typeface="Arial"/>
              </a:defRPr>
            </a:lvl1pPr>
          </a:lstStyle>
          <a:p>
            <a:pPr lvl="0"/>
            <a:r>
              <a:rPr lang="en-US" dirty="0"/>
              <a:t>23</a:t>
            </a:r>
          </a:p>
        </p:txBody>
      </p:sp>
    </p:spTree>
    <p:extLst>
      <p:ext uri="{BB962C8B-B14F-4D97-AF65-F5344CB8AC3E}">
        <p14:creationId xmlns:p14="http://schemas.microsoft.com/office/powerpoint/2010/main" val="132809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2" name="Google Shape;547;p23">
            <a:extLst>
              <a:ext uri="{FF2B5EF4-FFF2-40B4-BE49-F238E27FC236}">
                <a16:creationId xmlns:a16="http://schemas.microsoft.com/office/drawing/2014/main" id="{F3BEE189-E6F8-CF4E-46FF-1B3A8FE49C06}"/>
              </a:ext>
            </a:extLst>
          </p:cNvPr>
          <p:cNvSpPr/>
          <p:nvPr userDrawn="1"/>
        </p:nvSpPr>
        <p:spPr>
          <a:xfrm rot="16200000">
            <a:off x="3662723" y="3760152"/>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3" name="Google Shape;548;p23">
            <a:extLst>
              <a:ext uri="{FF2B5EF4-FFF2-40B4-BE49-F238E27FC236}">
                <a16:creationId xmlns:a16="http://schemas.microsoft.com/office/drawing/2014/main" id="{B7C08080-89E9-84E8-01E5-0C3F0BA6B1BB}"/>
              </a:ext>
            </a:extLst>
          </p:cNvPr>
          <p:cNvSpPr/>
          <p:nvPr userDrawn="1"/>
        </p:nvSpPr>
        <p:spPr>
          <a:xfrm rot="16200000">
            <a:off x="3662723" y="97296"/>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pic>
        <p:nvPicPr>
          <p:cNvPr id="4" name="Google Shape;549;p23">
            <a:extLst>
              <a:ext uri="{FF2B5EF4-FFF2-40B4-BE49-F238E27FC236}">
                <a16:creationId xmlns:a16="http://schemas.microsoft.com/office/drawing/2014/main" id="{3ACED747-32B4-1E78-0999-AE654CACC862}"/>
              </a:ext>
            </a:extLst>
          </p:cNvPr>
          <p:cNvPicPr preferRelativeResize="0"/>
          <p:nvPr userDrawn="1"/>
        </p:nvPicPr>
        <p:blipFill>
          <a:blip r:embed="rId3">
            <a:alphaModFix/>
          </a:blip>
          <a:stretch>
            <a:fillRect/>
          </a:stretch>
        </p:blipFill>
        <p:spPr>
          <a:xfrm>
            <a:off x="514350" y="432050"/>
            <a:ext cx="4279424" cy="4279424"/>
          </a:xfrm>
          <a:prstGeom prst="rect">
            <a:avLst/>
          </a:prstGeom>
          <a:noFill/>
          <a:ln>
            <a:noFill/>
          </a:ln>
        </p:spPr>
      </p:pic>
      <p:sp>
        <p:nvSpPr>
          <p:cNvPr id="5" name="Google Shape;550;p23">
            <a:extLst>
              <a:ext uri="{FF2B5EF4-FFF2-40B4-BE49-F238E27FC236}">
                <a16:creationId xmlns:a16="http://schemas.microsoft.com/office/drawing/2014/main" id="{7FE9AF50-9454-7011-9CDA-5F7F72EEAA24}"/>
              </a:ext>
            </a:extLst>
          </p:cNvPr>
          <p:cNvSpPr/>
          <p:nvPr userDrawn="1"/>
        </p:nvSpPr>
        <p:spPr>
          <a:xfrm flipH="1">
            <a:off x="7450273" y="3324347"/>
            <a:ext cx="1179377" cy="1179377"/>
          </a:xfrm>
          <a:custGeom>
            <a:avLst/>
            <a:gdLst/>
            <a:ahLst/>
            <a:cxnLst/>
            <a:rect l="l" t="t" r="r" b="b"/>
            <a:pathLst>
              <a:path w="2358753" h="2358753" extrusionOk="0">
                <a:moveTo>
                  <a:pt x="2358753" y="0"/>
                </a:moveTo>
                <a:lnTo>
                  <a:pt x="0" y="0"/>
                </a:lnTo>
                <a:lnTo>
                  <a:pt x="0" y="2358753"/>
                </a:lnTo>
                <a:lnTo>
                  <a:pt x="2358753" y="2358753"/>
                </a:lnTo>
                <a:lnTo>
                  <a:pt x="2358753" y="0"/>
                </a:lnTo>
                <a:close/>
              </a:path>
            </a:pathLst>
          </a:custGeom>
          <a:blipFill rotWithShape="1">
            <a:blip r:embed="rId4">
              <a:alphaModFix/>
            </a:blip>
            <a:stretch>
              <a:fillRect/>
            </a:stretch>
          </a:blipFill>
          <a:ln>
            <a:noFill/>
          </a:ln>
        </p:spPr>
        <p:txBody>
          <a:bodyPr/>
          <a:lstStyle/>
          <a:p>
            <a:endParaRPr lang="en-US"/>
          </a:p>
        </p:txBody>
      </p:sp>
      <p:sp>
        <p:nvSpPr>
          <p:cNvPr id="6" name="Google Shape;551;p23">
            <a:extLst>
              <a:ext uri="{FF2B5EF4-FFF2-40B4-BE49-F238E27FC236}">
                <a16:creationId xmlns:a16="http://schemas.microsoft.com/office/drawing/2014/main" id="{5E4816C5-1C57-828C-78CB-A0BE96A073E7}"/>
              </a:ext>
            </a:extLst>
          </p:cNvPr>
          <p:cNvSpPr/>
          <p:nvPr userDrawn="1"/>
        </p:nvSpPr>
        <p:spPr>
          <a:xfrm rot="16200000" flipH="1">
            <a:off x="7450273" y="639776"/>
            <a:ext cx="1179377" cy="1179377"/>
          </a:xfrm>
          <a:custGeom>
            <a:avLst/>
            <a:gdLst/>
            <a:ahLst/>
            <a:cxnLst/>
            <a:rect l="l" t="t" r="r" b="b"/>
            <a:pathLst>
              <a:path w="2358753" h="2358753" extrusionOk="0">
                <a:moveTo>
                  <a:pt x="0" y="2358753"/>
                </a:moveTo>
                <a:lnTo>
                  <a:pt x="2358753" y="2358753"/>
                </a:lnTo>
                <a:lnTo>
                  <a:pt x="2358753" y="0"/>
                </a:lnTo>
                <a:lnTo>
                  <a:pt x="0" y="0"/>
                </a:lnTo>
                <a:lnTo>
                  <a:pt x="0" y="2358753"/>
                </a:lnTo>
                <a:close/>
              </a:path>
            </a:pathLst>
          </a:custGeom>
          <a:blipFill rotWithShape="1">
            <a:blip r:embed="rId4">
              <a:alphaModFix/>
            </a:blip>
            <a:stretch>
              <a:fillRect/>
            </a:stretch>
          </a:blipFill>
          <a:ln>
            <a:noFill/>
          </a:ln>
        </p:spPr>
        <p:txBody>
          <a:bodyPr/>
          <a:lstStyle/>
          <a:p>
            <a:endParaRPr lang="en-US"/>
          </a:p>
        </p:txBody>
      </p:sp>
      <p:sp>
        <p:nvSpPr>
          <p:cNvPr id="7" name="Google Shape;552;p23">
            <a:extLst>
              <a:ext uri="{FF2B5EF4-FFF2-40B4-BE49-F238E27FC236}">
                <a16:creationId xmlns:a16="http://schemas.microsoft.com/office/drawing/2014/main" id="{7AEAEE3E-741A-1AB7-86A8-49630405EB19}"/>
              </a:ext>
            </a:extLst>
          </p:cNvPr>
          <p:cNvSpPr/>
          <p:nvPr userDrawn="1"/>
        </p:nvSpPr>
        <p:spPr>
          <a:xfrm flipH="1">
            <a:off x="8428559" y="1800556"/>
            <a:ext cx="201091" cy="1286052"/>
          </a:xfrm>
          <a:custGeom>
            <a:avLst/>
            <a:gdLst/>
            <a:ahLst/>
            <a:cxnLst/>
            <a:rect l="l" t="t" r="r" b="b"/>
            <a:pathLst>
              <a:path w="402183" h="2572104" extrusionOk="0">
                <a:moveTo>
                  <a:pt x="402183" y="0"/>
                </a:moveTo>
                <a:lnTo>
                  <a:pt x="0" y="0"/>
                </a:lnTo>
                <a:lnTo>
                  <a:pt x="0" y="2572103"/>
                </a:lnTo>
                <a:lnTo>
                  <a:pt x="402183" y="2572103"/>
                </a:lnTo>
                <a:lnTo>
                  <a:pt x="402183" y="0"/>
                </a:lnTo>
                <a:close/>
              </a:path>
            </a:pathLst>
          </a:custGeom>
          <a:blipFill rotWithShape="1">
            <a:blip r:embed="rId2">
              <a:alphaModFix/>
            </a:blip>
            <a:stretch>
              <a:fillRect/>
            </a:stretch>
          </a:blipFill>
          <a:ln>
            <a:noFill/>
          </a:ln>
        </p:spPr>
        <p:txBody>
          <a:bodyPr/>
          <a:lstStyle/>
          <a:p>
            <a:endParaRPr lang="en-US"/>
          </a:p>
        </p:txBody>
      </p:sp>
      <p:sp>
        <p:nvSpPr>
          <p:cNvPr id="8" name="Google Shape;553;p23">
            <a:extLst>
              <a:ext uri="{FF2B5EF4-FFF2-40B4-BE49-F238E27FC236}">
                <a16:creationId xmlns:a16="http://schemas.microsoft.com/office/drawing/2014/main" id="{AC3052A1-6917-1776-CFD1-230A02CF0E38}"/>
              </a:ext>
            </a:extLst>
          </p:cNvPr>
          <p:cNvSpPr/>
          <p:nvPr userDrawn="1"/>
        </p:nvSpPr>
        <p:spPr>
          <a:xfrm flipH="1">
            <a:off x="8428559" y="2121896"/>
            <a:ext cx="201091" cy="1286052"/>
          </a:xfrm>
          <a:custGeom>
            <a:avLst/>
            <a:gdLst/>
            <a:ahLst/>
            <a:cxnLst/>
            <a:rect l="l" t="t" r="r" b="b"/>
            <a:pathLst>
              <a:path w="402183" h="2572104" extrusionOk="0">
                <a:moveTo>
                  <a:pt x="402183" y="0"/>
                </a:moveTo>
                <a:lnTo>
                  <a:pt x="0" y="0"/>
                </a:lnTo>
                <a:lnTo>
                  <a:pt x="0" y="2572104"/>
                </a:lnTo>
                <a:lnTo>
                  <a:pt x="402183" y="2572104"/>
                </a:lnTo>
                <a:lnTo>
                  <a:pt x="402183" y="0"/>
                </a:lnTo>
                <a:close/>
              </a:path>
            </a:pathLst>
          </a:custGeom>
          <a:blipFill rotWithShape="1">
            <a:blip r:embed="rId2">
              <a:alphaModFix/>
            </a:blip>
            <a:stretch>
              <a:fillRect/>
            </a:stretch>
          </a:blipFill>
          <a:ln>
            <a:noFill/>
          </a:ln>
        </p:spPr>
        <p:txBody>
          <a:bodyPr/>
          <a:lstStyle/>
          <a:p>
            <a:endParaRPr lang="en-US"/>
          </a:p>
        </p:txBody>
      </p:sp>
      <p:sp>
        <p:nvSpPr>
          <p:cNvPr id="9" name="Google Shape;554;p23">
            <a:extLst>
              <a:ext uri="{FF2B5EF4-FFF2-40B4-BE49-F238E27FC236}">
                <a16:creationId xmlns:a16="http://schemas.microsoft.com/office/drawing/2014/main" id="{4DE9C9F5-BEB0-C810-5AA5-F9D47858901B}"/>
              </a:ext>
            </a:extLst>
          </p:cNvPr>
          <p:cNvSpPr/>
          <p:nvPr userDrawn="1"/>
        </p:nvSpPr>
        <p:spPr>
          <a:xfrm rot="16200000">
            <a:off x="5665699" y="3760152"/>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0" name="Google Shape;555;p23">
            <a:extLst>
              <a:ext uri="{FF2B5EF4-FFF2-40B4-BE49-F238E27FC236}">
                <a16:creationId xmlns:a16="http://schemas.microsoft.com/office/drawing/2014/main" id="{B1B6CF46-AD76-3B55-0B6D-9613CC598982}"/>
              </a:ext>
            </a:extLst>
          </p:cNvPr>
          <p:cNvSpPr/>
          <p:nvPr userDrawn="1"/>
        </p:nvSpPr>
        <p:spPr>
          <a:xfrm rot="16200000">
            <a:off x="4453298" y="3760152"/>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1" name="Google Shape;556;p23">
            <a:extLst>
              <a:ext uri="{FF2B5EF4-FFF2-40B4-BE49-F238E27FC236}">
                <a16:creationId xmlns:a16="http://schemas.microsoft.com/office/drawing/2014/main" id="{577DAA1F-BFD0-0AEB-2AA1-4D5170A5A3C3}"/>
              </a:ext>
            </a:extLst>
          </p:cNvPr>
          <p:cNvSpPr/>
          <p:nvPr userDrawn="1"/>
        </p:nvSpPr>
        <p:spPr>
          <a:xfrm rot="16200000">
            <a:off x="5665699" y="97297"/>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2" name="Google Shape;557;p23">
            <a:extLst>
              <a:ext uri="{FF2B5EF4-FFF2-40B4-BE49-F238E27FC236}">
                <a16:creationId xmlns:a16="http://schemas.microsoft.com/office/drawing/2014/main" id="{F9DCA23A-284F-D284-28C3-5F080F8F6F39}"/>
              </a:ext>
            </a:extLst>
          </p:cNvPr>
          <p:cNvSpPr/>
          <p:nvPr userDrawn="1"/>
        </p:nvSpPr>
        <p:spPr>
          <a:xfrm rot="16200000">
            <a:off x="4453298" y="97296"/>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3" name="Google Shape;558;p23">
            <a:extLst>
              <a:ext uri="{FF2B5EF4-FFF2-40B4-BE49-F238E27FC236}">
                <a16:creationId xmlns:a16="http://schemas.microsoft.com/office/drawing/2014/main" id="{94C1BF5D-11B9-D2FF-6E2D-912F8E198D88}"/>
              </a:ext>
            </a:extLst>
          </p:cNvPr>
          <p:cNvSpPr/>
          <p:nvPr userDrawn="1"/>
        </p:nvSpPr>
        <p:spPr>
          <a:xfrm rot="16200000">
            <a:off x="6824420" y="3760152"/>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4" name="Google Shape;559;p23">
            <a:extLst>
              <a:ext uri="{FF2B5EF4-FFF2-40B4-BE49-F238E27FC236}">
                <a16:creationId xmlns:a16="http://schemas.microsoft.com/office/drawing/2014/main" id="{849291DF-3A87-EB36-40AC-371AC7B872C0}"/>
              </a:ext>
            </a:extLst>
          </p:cNvPr>
          <p:cNvSpPr/>
          <p:nvPr userDrawn="1"/>
        </p:nvSpPr>
        <p:spPr>
          <a:xfrm rot="16200000">
            <a:off x="6824420" y="97297"/>
            <a:ext cx="201092" cy="1286052"/>
          </a:xfrm>
          <a:custGeom>
            <a:avLst/>
            <a:gdLst/>
            <a:ahLst/>
            <a:cxnLst/>
            <a:rect l="l" t="t" r="r" b="b"/>
            <a:pathLst>
              <a:path w="402183" h="2572104" extrusionOk="0">
                <a:moveTo>
                  <a:pt x="0" y="0"/>
                </a:moveTo>
                <a:lnTo>
                  <a:pt x="402184" y="0"/>
                </a:lnTo>
                <a:lnTo>
                  <a:pt x="402184" y="2572104"/>
                </a:lnTo>
                <a:lnTo>
                  <a:pt x="0" y="2572104"/>
                </a:lnTo>
                <a:lnTo>
                  <a:pt x="0" y="0"/>
                </a:lnTo>
                <a:close/>
              </a:path>
            </a:pathLst>
          </a:custGeom>
          <a:blipFill rotWithShape="1">
            <a:blip r:embed="rId2">
              <a:alphaModFix/>
            </a:blip>
            <a:stretch>
              <a:fillRect/>
            </a:stretch>
          </a:blipFill>
          <a:ln>
            <a:noFill/>
          </a:ln>
        </p:spPr>
        <p:txBody>
          <a:bodyPr/>
          <a:lstStyle/>
          <a:p>
            <a:endParaRPr lang="en-US"/>
          </a:p>
        </p:txBody>
      </p:sp>
      <p:sp>
        <p:nvSpPr>
          <p:cNvPr id="18" name="Text Placeholder 17">
            <a:extLst>
              <a:ext uri="{FF2B5EF4-FFF2-40B4-BE49-F238E27FC236}">
                <a16:creationId xmlns:a16="http://schemas.microsoft.com/office/drawing/2014/main" id="{4DB99242-369C-469A-E857-8F2994F94A6F}"/>
              </a:ext>
            </a:extLst>
          </p:cNvPr>
          <p:cNvSpPr>
            <a:spLocks noGrp="1"/>
          </p:cNvSpPr>
          <p:nvPr>
            <p:ph type="body" sz="quarter" idx="13" hasCustomPrompt="1"/>
          </p:nvPr>
        </p:nvSpPr>
        <p:spPr>
          <a:xfrm>
            <a:off x="4934385" y="1078607"/>
            <a:ext cx="3096778" cy="2769493"/>
          </a:xfrm>
        </p:spPr>
        <p:txBody>
          <a:bodyPr anchor="ctr">
            <a:normAutofit/>
          </a:bodyPr>
          <a:lstStyle>
            <a:lvl1pPr marL="114300" indent="0" algn="ctr">
              <a:buNone/>
              <a:defRPr lang="en-US" sz="4100" b="0" i="0" u="none" strike="noStrike" cap="none" dirty="0">
                <a:solidFill>
                  <a:srgbClr val="525252"/>
                </a:solidFill>
                <a:latin typeface="Libre Baskerville"/>
                <a:ea typeface="Libre Baskerville"/>
                <a:cs typeface="Libre Baskerville"/>
                <a:sym typeface="Arial"/>
              </a:defRPr>
            </a:lvl1pPr>
          </a:lstStyle>
          <a:p>
            <a:pPr lvl="0"/>
            <a:r>
              <a:rPr lang="en-US" sz="4100" b="0" i="0" u="none" strike="noStrike" cap="none" dirty="0">
                <a:solidFill>
                  <a:srgbClr val="525252"/>
                </a:solidFill>
                <a:latin typeface="Libre Baskerville"/>
                <a:sym typeface="Arial"/>
              </a:rPr>
              <a:t>30</a:t>
            </a:r>
            <a:endParaRPr lang="en-US" dirty="0"/>
          </a:p>
        </p:txBody>
      </p:sp>
    </p:spTree>
    <p:extLst>
      <p:ext uri="{BB962C8B-B14F-4D97-AF65-F5344CB8AC3E}">
        <p14:creationId xmlns:p14="http://schemas.microsoft.com/office/powerpoint/2010/main" val="163075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2" name="Google Shape;6;p1">
            <a:extLst>
              <a:ext uri="{FF2B5EF4-FFF2-40B4-BE49-F238E27FC236}">
                <a16:creationId xmlns:a16="http://schemas.microsoft.com/office/drawing/2014/main" id="{02F8BC6B-0AC5-71B2-D9D4-B61A3A053D19}"/>
              </a:ext>
            </a:extLst>
          </p:cNvPr>
          <p:cNvSpPr txBox="1">
            <a:spLocks noGrp="1"/>
          </p:cNvSpPr>
          <p:nvPr>
            <p:ph type="title"/>
          </p:nvPr>
        </p:nvSpPr>
        <p:spPr>
          <a:xfrm>
            <a:off x="311700" y="445024"/>
            <a:ext cx="8520600" cy="981699"/>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3" name="Google Shape;7;p1">
            <a:extLst>
              <a:ext uri="{FF2B5EF4-FFF2-40B4-BE49-F238E27FC236}">
                <a16:creationId xmlns:a16="http://schemas.microsoft.com/office/drawing/2014/main" id="{0CF0DABE-AE03-B46C-1C56-D90F8A48BE3D}"/>
              </a:ext>
            </a:extLst>
          </p:cNvPr>
          <p:cNvSpPr txBox="1">
            <a:spLocks noGrp="1"/>
          </p:cNvSpPr>
          <p:nvPr>
            <p:ph idx="1"/>
          </p:nvPr>
        </p:nvSpPr>
        <p:spPr>
          <a:xfrm>
            <a:off x="311700" y="1530485"/>
            <a:ext cx="8520600" cy="3038389"/>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Baskerville"/>
              <a:buChar char="●"/>
              <a:defRPr sz="1600">
                <a:solidFill>
                  <a:schemeClr val="dk2"/>
                </a:solidFill>
                <a:latin typeface="Libre Baskerville"/>
                <a:ea typeface="Libre Baskerville"/>
                <a:cs typeface="Libre Baskerville"/>
                <a:sym typeface="Libre Baskerville"/>
              </a:defRPr>
            </a:lvl1pPr>
            <a:lvl2pPr marL="914400" lvl="1" indent="-317500">
              <a:lnSpc>
                <a:spcPct val="115000"/>
              </a:lnSpc>
              <a:spcBef>
                <a:spcPts val="0"/>
              </a:spcBef>
              <a:spcAft>
                <a:spcPts val="0"/>
              </a:spcAft>
              <a:buClr>
                <a:schemeClr val="dk2"/>
              </a:buClr>
              <a:buSzPts val="1400"/>
              <a:buFont typeface="Libre Baskerville"/>
              <a:buChar char="○"/>
              <a:defRPr>
                <a:solidFill>
                  <a:schemeClr val="dk2"/>
                </a:solidFill>
                <a:latin typeface="Libre Baskerville"/>
                <a:ea typeface="Libre Baskerville"/>
                <a:cs typeface="Libre Baskerville"/>
                <a:sym typeface="Libre Baskerville"/>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dirty="0"/>
          </a:p>
        </p:txBody>
      </p:sp>
    </p:spTree>
    <p:extLst>
      <p:ext uri="{BB962C8B-B14F-4D97-AF65-F5344CB8AC3E}">
        <p14:creationId xmlns:p14="http://schemas.microsoft.com/office/powerpoint/2010/main" val="278511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5" name="Title 1">
            <a:extLst>
              <a:ext uri="{FF2B5EF4-FFF2-40B4-BE49-F238E27FC236}">
                <a16:creationId xmlns:a16="http://schemas.microsoft.com/office/drawing/2014/main" id="{408155B2-5A0F-4FB6-6D66-548B4B8DD5F4}"/>
              </a:ext>
            </a:extLst>
          </p:cNvPr>
          <p:cNvSpPr>
            <a:spLocks noGrp="1"/>
          </p:cNvSpPr>
          <p:nvPr>
            <p:ph type="title" hasCustomPrompt="1"/>
          </p:nvPr>
        </p:nvSpPr>
        <p:spPr>
          <a:xfrm>
            <a:off x="349211" y="183224"/>
            <a:ext cx="8324889" cy="949202"/>
          </a:xfrm>
        </p:spPr>
        <p:txBody>
          <a:bodyPr>
            <a:normAutofit/>
          </a:bodyPr>
          <a:lstStyle>
            <a:lvl1pPr algn="ctr">
              <a:defRPr sz="1800" spc="150" baseline="0">
                <a:solidFill>
                  <a:schemeClr val="tx1"/>
                </a:solidFill>
              </a:defRPr>
            </a:lvl1pPr>
          </a:lstStyle>
          <a:p>
            <a:pPr>
              <a:lnSpc>
                <a:spcPct val="120000"/>
              </a:lnSpc>
            </a:pPr>
            <a:r>
              <a:rPr lang="en-US" dirty="0"/>
              <a:t>Title, 120, str, 18</a:t>
            </a:r>
          </a:p>
        </p:txBody>
      </p:sp>
      <p:graphicFrame>
        <p:nvGraphicFramePr>
          <p:cNvPr id="6" name="Diagram 5">
            <a:extLst>
              <a:ext uri="{FF2B5EF4-FFF2-40B4-BE49-F238E27FC236}">
                <a16:creationId xmlns:a16="http://schemas.microsoft.com/office/drawing/2014/main" id="{3EA1087D-BAB9-7BB9-3DA5-94BEDC35888D}"/>
              </a:ext>
            </a:extLst>
          </p:cNvPr>
          <p:cNvGraphicFramePr/>
          <p:nvPr userDrawn="1">
            <p:extLst>
              <p:ext uri="{D42A27DB-BD31-4B8C-83A1-F6EECF244321}">
                <p14:modId xmlns:p14="http://schemas.microsoft.com/office/powerpoint/2010/main" val="1729517070"/>
              </p:ext>
            </p:extLst>
          </p:nvPr>
        </p:nvGraphicFramePr>
        <p:xfrm>
          <a:off x="-37201" y="743663"/>
          <a:ext cx="8855347" cy="439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22">
            <a:extLst>
              <a:ext uri="{FF2B5EF4-FFF2-40B4-BE49-F238E27FC236}">
                <a16:creationId xmlns:a16="http://schemas.microsoft.com/office/drawing/2014/main" id="{AA1E2585-E4AB-D16B-E0F3-616AB3138B21}"/>
              </a:ext>
            </a:extLst>
          </p:cNvPr>
          <p:cNvSpPr>
            <a:spLocks noGrp="1"/>
          </p:cNvSpPr>
          <p:nvPr>
            <p:ph type="body" sz="quarter" idx="10" hasCustomPrompt="1"/>
          </p:nvPr>
        </p:nvSpPr>
        <p:spPr>
          <a:xfrm>
            <a:off x="827634" y="1692865"/>
            <a:ext cx="2464206" cy="2536236"/>
          </a:xfrm>
          <a:prstGeom prst="ellipse">
            <a:avLst/>
          </a:prstGeom>
        </p:spPr>
        <p:txBody>
          <a:bodyPr lIns="0" tIns="0" rIns="0" bIns="0">
            <a:normAutofit/>
          </a:bodyPr>
          <a:lstStyle>
            <a:lvl1pPr marL="114300" indent="0">
              <a:buNone/>
              <a:defRPr sz="1400">
                <a:latin typeface="Times New Roman" panose="02020603050405020304" pitchFamily="18" charset="0"/>
                <a:cs typeface="Times New Roman" panose="02020603050405020304" pitchFamily="18" charset="0"/>
              </a:defRPr>
            </a:lvl1pPr>
          </a:lstStyle>
          <a:p>
            <a:pPr lvl="0"/>
            <a:r>
              <a:rPr lang="en-US" dirty="0"/>
              <a:t>Subtitle1, 250, str, 24</a:t>
            </a:r>
          </a:p>
        </p:txBody>
      </p:sp>
      <p:sp>
        <p:nvSpPr>
          <p:cNvPr id="13" name="Text Placeholder 22">
            <a:extLst>
              <a:ext uri="{FF2B5EF4-FFF2-40B4-BE49-F238E27FC236}">
                <a16:creationId xmlns:a16="http://schemas.microsoft.com/office/drawing/2014/main" id="{F2572ACE-043D-5219-040B-09CBD98516E1}"/>
              </a:ext>
            </a:extLst>
          </p:cNvPr>
          <p:cNvSpPr>
            <a:spLocks noGrp="1"/>
          </p:cNvSpPr>
          <p:nvPr>
            <p:ph type="body" sz="quarter" idx="11" hasCustomPrompt="1"/>
          </p:nvPr>
        </p:nvSpPr>
        <p:spPr>
          <a:xfrm>
            <a:off x="3403194" y="1692865"/>
            <a:ext cx="2464206" cy="2536236"/>
          </a:xfrm>
          <a:prstGeom prst="ellipse">
            <a:avLst/>
          </a:prstGeom>
        </p:spPr>
        <p:txBody>
          <a:bodyPr lIns="0" tIns="0" rIns="0" bIns="0">
            <a:normAutofit/>
          </a:bodyPr>
          <a:lstStyle>
            <a:lvl1pPr marL="114300" indent="0">
              <a:buNone/>
              <a:defRPr sz="1400">
                <a:latin typeface="Times New Roman" panose="02020603050405020304" pitchFamily="18" charset="0"/>
                <a:cs typeface="Times New Roman" panose="02020603050405020304" pitchFamily="18" charset="0"/>
              </a:defRPr>
            </a:lvl1pPr>
          </a:lstStyle>
          <a:p>
            <a:pPr lvl="0"/>
            <a:r>
              <a:rPr lang="en-US" dirty="0"/>
              <a:t>Subtitle1, 250, str, 24</a:t>
            </a:r>
          </a:p>
        </p:txBody>
      </p:sp>
      <p:sp>
        <p:nvSpPr>
          <p:cNvPr id="18" name="Text Placeholder 22">
            <a:extLst>
              <a:ext uri="{FF2B5EF4-FFF2-40B4-BE49-F238E27FC236}">
                <a16:creationId xmlns:a16="http://schemas.microsoft.com/office/drawing/2014/main" id="{B039ECDA-A18E-0E11-56C4-67873905A092}"/>
              </a:ext>
            </a:extLst>
          </p:cNvPr>
          <p:cNvSpPr>
            <a:spLocks noGrp="1"/>
          </p:cNvSpPr>
          <p:nvPr>
            <p:ph type="body" sz="quarter" idx="12" hasCustomPrompt="1"/>
          </p:nvPr>
        </p:nvSpPr>
        <p:spPr>
          <a:xfrm>
            <a:off x="5978754" y="1692865"/>
            <a:ext cx="2464206" cy="2536236"/>
          </a:xfrm>
          <a:prstGeom prst="ellipse">
            <a:avLst/>
          </a:prstGeom>
        </p:spPr>
        <p:txBody>
          <a:bodyPr lIns="0" tIns="0" rIns="0" bIns="0">
            <a:normAutofit/>
          </a:bodyPr>
          <a:lstStyle>
            <a:lvl1pPr marL="114300" indent="0">
              <a:buNone/>
              <a:defRPr sz="1400">
                <a:latin typeface="Times New Roman" panose="02020603050405020304" pitchFamily="18" charset="0"/>
                <a:cs typeface="Times New Roman" panose="02020603050405020304" pitchFamily="18" charset="0"/>
              </a:defRPr>
            </a:lvl1pPr>
          </a:lstStyle>
          <a:p>
            <a:pPr lvl="0"/>
            <a:r>
              <a:rPr lang="en-US" dirty="0"/>
              <a:t>Subtitle1, 250, str, 24</a:t>
            </a:r>
          </a:p>
        </p:txBody>
      </p:sp>
    </p:spTree>
    <p:extLst>
      <p:ext uri="{BB962C8B-B14F-4D97-AF65-F5344CB8AC3E}">
        <p14:creationId xmlns:p14="http://schemas.microsoft.com/office/powerpoint/2010/main" val="358882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5" name="Title 1">
            <a:extLst>
              <a:ext uri="{FF2B5EF4-FFF2-40B4-BE49-F238E27FC236}">
                <a16:creationId xmlns:a16="http://schemas.microsoft.com/office/drawing/2014/main" id="{A0AFCA0C-8079-AA43-71AD-B546519E2956}"/>
              </a:ext>
            </a:extLst>
          </p:cNvPr>
          <p:cNvSpPr>
            <a:spLocks noGrp="1"/>
          </p:cNvSpPr>
          <p:nvPr>
            <p:ph type="title" hasCustomPrompt="1"/>
          </p:nvPr>
        </p:nvSpPr>
        <p:spPr>
          <a:xfrm>
            <a:off x="349211" y="183223"/>
            <a:ext cx="8324889" cy="1088779"/>
          </a:xfrm>
        </p:spPr>
        <p:txBody>
          <a:bodyPr>
            <a:normAutofit/>
          </a:bodyPr>
          <a:lstStyle>
            <a:lvl1pPr>
              <a:defRPr sz="2000" spc="150" baseline="0">
                <a:solidFill>
                  <a:schemeClr val="tx1"/>
                </a:solidFill>
              </a:defRPr>
            </a:lvl1pPr>
          </a:lstStyle>
          <a:p>
            <a:pPr>
              <a:lnSpc>
                <a:spcPct val="120000"/>
              </a:lnSpc>
            </a:pPr>
            <a:r>
              <a:rPr lang="en-US" dirty="0"/>
              <a:t>Title, 22, str, 60</a:t>
            </a:r>
          </a:p>
        </p:txBody>
      </p:sp>
      <p:grpSp>
        <p:nvGrpSpPr>
          <p:cNvPr id="6" name="Group 5">
            <a:extLst>
              <a:ext uri="{FF2B5EF4-FFF2-40B4-BE49-F238E27FC236}">
                <a16:creationId xmlns:a16="http://schemas.microsoft.com/office/drawing/2014/main" id="{49F914F2-D286-ED68-2365-64F8CCFA02B3}"/>
              </a:ext>
            </a:extLst>
          </p:cNvPr>
          <p:cNvGrpSpPr/>
          <p:nvPr userDrawn="1"/>
        </p:nvGrpSpPr>
        <p:grpSpPr>
          <a:xfrm>
            <a:off x="389703" y="1613237"/>
            <a:ext cx="944028" cy="1015663"/>
            <a:chOff x="539711" y="2136804"/>
            <a:chExt cx="1371600" cy="1468093"/>
          </a:xfrm>
        </p:grpSpPr>
        <p:sp>
          <p:nvSpPr>
            <p:cNvPr id="7" name="Oval 6">
              <a:extLst>
                <a:ext uri="{FF2B5EF4-FFF2-40B4-BE49-F238E27FC236}">
                  <a16:creationId xmlns:a16="http://schemas.microsoft.com/office/drawing/2014/main" id="{A68BD1A1-0266-7BDE-BB46-F8EF32E2996B}"/>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FC5707-276C-78B2-38DD-92A7C9AF710D}"/>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1</a:t>
              </a:r>
            </a:p>
          </p:txBody>
        </p:sp>
      </p:grpSp>
      <p:sp>
        <p:nvSpPr>
          <p:cNvPr id="9" name="Text Placeholder 16">
            <a:extLst>
              <a:ext uri="{FF2B5EF4-FFF2-40B4-BE49-F238E27FC236}">
                <a16:creationId xmlns:a16="http://schemas.microsoft.com/office/drawing/2014/main" id="{BCC4A457-ACD9-FA8A-9CEE-50D5CF5297D2}"/>
              </a:ext>
            </a:extLst>
          </p:cNvPr>
          <p:cNvSpPr>
            <a:spLocks noGrp="1"/>
          </p:cNvSpPr>
          <p:nvPr>
            <p:ph type="body" sz="quarter" idx="10" hasCustomPrompt="1"/>
          </p:nvPr>
        </p:nvSpPr>
        <p:spPr>
          <a:xfrm>
            <a:off x="1486164" y="1662742"/>
            <a:ext cx="4733661" cy="1015663"/>
          </a:xfrm>
        </p:spPr>
        <p:txBody>
          <a:bodyPr anchor="ctr">
            <a:normAutofit/>
          </a:bodyPr>
          <a:lstStyle>
            <a:lvl1pPr marL="114300" indent="0">
              <a:buNone/>
              <a:defRPr sz="1400" spc="0"/>
            </a:lvl1pPr>
          </a:lstStyle>
          <a:p>
            <a:pPr lvl="0"/>
            <a:r>
              <a:rPr lang="en-US" dirty="0"/>
              <a:t>Content1, 200, str, 14</a:t>
            </a:r>
          </a:p>
        </p:txBody>
      </p:sp>
      <p:grpSp>
        <p:nvGrpSpPr>
          <p:cNvPr id="10" name="Group 9">
            <a:extLst>
              <a:ext uri="{FF2B5EF4-FFF2-40B4-BE49-F238E27FC236}">
                <a16:creationId xmlns:a16="http://schemas.microsoft.com/office/drawing/2014/main" id="{D83C5C2B-9333-8D73-682F-DAA7943DB7A1}"/>
              </a:ext>
            </a:extLst>
          </p:cNvPr>
          <p:cNvGrpSpPr/>
          <p:nvPr userDrawn="1"/>
        </p:nvGrpSpPr>
        <p:grpSpPr>
          <a:xfrm>
            <a:off x="352998" y="2738876"/>
            <a:ext cx="944028" cy="1015663"/>
            <a:chOff x="539711" y="2136804"/>
            <a:chExt cx="1371600" cy="1468093"/>
          </a:xfrm>
        </p:grpSpPr>
        <p:sp>
          <p:nvSpPr>
            <p:cNvPr id="11" name="Oval 10">
              <a:extLst>
                <a:ext uri="{FF2B5EF4-FFF2-40B4-BE49-F238E27FC236}">
                  <a16:creationId xmlns:a16="http://schemas.microsoft.com/office/drawing/2014/main" id="{31DF478A-6435-EEFB-70BB-7F1BF6FE3A23}"/>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16D83F2-3B7C-F6D7-6159-3D6BEB7BF1FB}"/>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2</a:t>
              </a:r>
            </a:p>
          </p:txBody>
        </p:sp>
      </p:grpSp>
      <p:grpSp>
        <p:nvGrpSpPr>
          <p:cNvPr id="13" name="Group 12">
            <a:extLst>
              <a:ext uri="{FF2B5EF4-FFF2-40B4-BE49-F238E27FC236}">
                <a16:creationId xmlns:a16="http://schemas.microsoft.com/office/drawing/2014/main" id="{852B7C74-F8AE-FC6E-A199-C464F44EDA5A}"/>
              </a:ext>
            </a:extLst>
          </p:cNvPr>
          <p:cNvGrpSpPr/>
          <p:nvPr userDrawn="1"/>
        </p:nvGrpSpPr>
        <p:grpSpPr>
          <a:xfrm>
            <a:off x="347966" y="3901354"/>
            <a:ext cx="944028" cy="1015663"/>
            <a:chOff x="539711" y="2136804"/>
            <a:chExt cx="1371600" cy="1468093"/>
          </a:xfrm>
        </p:grpSpPr>
        <p:sp>
          <p:nvSpPr>
            <p:cNvPr id="14" name="Oval 13">
              <a:extLst>
                <a:ext uri="{FF2B5EF4-FFF2-40B4-BE49-F238E27FC236}">
                  <a16:creationId xmlns:a16="http://schemas.microsoft.com/office/drawing/2014/main" id="{1B434B2A-BDB5-15E1-3EC5-CA0C9440AAC9}"/>
                </a:ext>
              </a:extLst>
            </p:cNvPr>
            <p:cNvSpPr/>
            <p:nvPr userDrawn="1"/>
          </p:nvSpPr>
          <p:spPr>
            <a:xfrm>
              <a:off x="539711" y="2208361"/>
              <a:ext cx="1371600" cy="13716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59893C1-DE91-DFEB-A13C-ED920A624349}"/>
                </a:ext>
              </a:extLst>
            </p:cNvPr>
            <p:cNvSpPr txBox="1"/>
            <p:nvPr userDrawn="1"/>
          </p:nvSpPr>
          <p:spPr>
            <a:xfrm>
              <a:off x="761184" y="2136804"/>
              <a:ext cx="853456" cy="1468093"/>
            </a:xfrm>
            <a:prstGeom prst="rect">
              <a:avLst/>
            </a:prstGeom>
            <a:noFill/>
          </p:spPr>
          <p:txBody>
            <a:bodyPr wrap="square" rtlCol="0">
              <a:spAutoFit/>
            </a:bodyPr>
            <a:lstStyle/>
            <a:p>
              <a:r>
                <a:rPr lang="en-US" sz="6000" dirty="0">
                  <a:solidFill>
                    <a:schemeClr val="bg1"/>
                  </a:solidFill>
                  <a:latin typeface="Amasis MT Pro Black" panose="02040A04050005020304" pitchFamily="18" charset="0"/>
                </a:rPr>
                <a:t>3</a:t>
              </a:r>
            </a:p>
          </p:txBody>
        </p:sp>
      </p:grpSp>
      <p:sp>
        <p:nvSpPr>
          <p:cNvPr id="16" name="Text Placeholder 16">
            <a:extLst>
              <a:ext uri="{FF2B5EF4-FFF2-40B4-BE49-F238E27FC236}">
                <a16:creationId xmlns:a16="http://schemas.microsoft.com/office/drawing/2014/main" id="{A58DA41F-F54A-2908-9D44-45B027FF91CA}"/>
              </a:ext>
            </a:extLst>
          </p:cNvPr>
          <p:cNvSpPr>
            <a:spLocks noGrp="1"/>
          </p:cNvSpPr>
          <p:nvPr>
            <p:ph type="body" sz="quarter" idx="11" hasCustomPrompt="1"/>
          </p:nvPr>
        </p:nvSpPr>
        <p:spPr>
          <a:xfrm>
            <a:off x="1486164" y="2789008"/>
            <a:ext cx="4733661" cy="1015663"/>
          </a:xfrm>
        </p:spPr>
        <p:txBody>
          <a:bodyPr anchor="ctr">
            <a:normAutofit/>
          </a:bodyPr>
          <a:lstStyle>
            <a:lvl1pPr marL="114300" indent="0">
              <a:buNone/>
              <a:defRPr sz="1400" spc="0"/>
            </a:lvl1pPr>
          </a:lstStyle>
          <a:p>
            <a:pPr lvl="0"/>
            <a:r>
              <a:rPr lang="en-US" dirty="0"/>
              <a:t>Content2, 200, str, 14</a:t>
            </a:r>
          </a:p>
        </p:txBody>
      </p:sp>
      <p:sp>
        <p:nvSpPr>
          <p:cNvPr id="17" name="Text Placeholder 16">
            <a:extLst>
              <a:ext uri="{FF2B5EF4-FFF2-40B4-BE49-F238E27FC236}">
                <a16:creationId xmlns:a16="http://schemas.microsoft.com/office/drawing/2014/main" id="{DC8668FA-556A-3C16-2C87-607F2B19F8E3}"/>
              </a:ext>
            </a:extLst>
          </p:cNvPr>
          <p:cNvSpPr>
            <a:spLocks noGrp="1"/>
          </p:cNvSpPr>
          <p:nvPr>
            <p:ph type="body" sz="quarter" idx="12" hasCustomPrompt="1"/>
          </p:nvPr>
        </p:nvSpPr>
        <p:spPr>
          <a:xfrm>
            <a:off x="1486164" y="3920690"/>
            <a:ext cx="4733661" cy="1015663"/>
          </a:xfrm>
        </p:spPr>
        <p:txBody>
          <a:bodyPr anchor="ctr">
            <a:normAutofit/>
          </a:bodyPr>
          <a:lstStyle>
            <a:lvl1pPr marL="114300" indent="0">
              <a:buNone/>
              <a:defRPr sz="1400" spc="0"/>
            </a:lvl1pPr>
          </a:lstStyle>
          <a:p>
            <a:pPr lvl="0"/>
            <a:r>
              <a:rPr lang="en-US" dirty="0"/>
              <a:t>Content3, 200, str, 14</a:t>
            </a:r>
          </a:p>
        </p:txBody>
      </p:sp>
      <p:sp>
        <p:nvSpPr>
          <p:cNvPr id="18" name="Picture Placeholder 28">
            <a:extLst>
              <a:ext uri="{FF2B5EF4-FFF2-40B4-BE49-F238E27FC236}">
                <a16:creationId xmlns:a16="http://schemas.microsoft.com/office/drawing/2014/main" id="{513AFE6D-D3D6-E000-025E-1D5A65661DD1}"/>
              </a:ext>
            </a:extLst>
          </p:cNvPr>
          <p:cNvSpPr>
            <a:spLocks noGrp="1"/>
          </p:cNvSpPr>
          <p:nvPr>
            <p:ph type="pic" sz="quarter" idx="13" hasCustomPrompt="1"/>
          </p:nvPr>
        </p:nvSpPr>
        <p:spPr>
          <a:xfrm>
            <a:off x="6345203" y="1662742"/>
            <a:ext cx="2328898" cy="3237024"/>
          </a:xfrm>
        </p:spPr>
        <p:txBody>
          <a:bodyPr/>
          <a:lstStyle>
            <a:lvl1pPr marL="114300" indent="0">
              <a:buNone/>
              <a:defRPr/>
            </a:lvl1pPr>
          </a:lstStyle>
          <a:p>
            <a:r>
              <a:rPr lang="en-US" dirty="0"/>
              <a:t>Image, 0, </a:t>
            </a:r>
            <a:r>
              <a:rPr lang="en-US" dirty="0" err="1"/>
              <a:t>img</a:t>
            </a:r>
            <a:r>
              <a:rPr lang="en-US" dirty="0"/>
              <a:t>, 16</a:t>
            </a:r>
          </a:p>
        </p:txBody>
      </p:sp>
    </p:spTree>
    <p:extLst>
      <p:ext uri="{BB962C8B-B14F-4D97-AF65-F5344CB8AC3E}">
        <p14:creationId xmlns:p14="http://schemas.microsoft.com/office/powerpoint/2010/main" val="2936572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3" name="Picture Placeholder 18">
            <a:extLst>
              <a:ext uri="{FF2B5EF4-FFF2-40B4-BE49-F238E27FC236}">
                <a16:creationId xmlns:a16="http://schemas.microsoft.com/office/drawing/2014/main" id="{BBD77292-E582-0536-C378-CFC89AFD8D24}"/>
              </a:ext>
            </a:extLst>
          </p:cNvPr>
          <p:cNvSpPr>
            <a:spLocks noGrp="1"/>
          </p:cNvSpPr>
          <p:nvPr>
            <p:ph type="pic" sz="quarter" idx="13" hasCustomPrompt="1"/>
          </p:nvPr>
        </p:nvSpPr>
        <p:spPr>
          <a:xfrm>
            <a:off x="4568009" y="259463"/>
            <a:ext cx="4296229" cy="4660880"/>
          </a:xfrm>
          <a:prstGeom prst="rect">
            <a:avLst/>
          </a:prstGeom>
        </p:spPr>
        <p:txBody>
          <a:bodyPr>
            <a:normAutofit/>
          </a:bodyPr>
          <a:lstStyle>
            <a:lvl1pPr algn="l">
              <a:defRPr sz="16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a:t>
            </a:r>
          </a:p>
        </p:txBody>
      </p:sp>
      <p:sp>
        <p:nvSpPr>
          <p:cNvPr id="4" name="Text Placeholder 24">
            <a:extLst>
              <a:ext uri="{FF2B5EF4-FFF2-40B4-BE49-F238E27FC236}">
                <a16:creationId xmlns:a16="http://schemas.microsoft.com/office/drawing/2014/main" id="{BFA08F67-6BF7-CDEC-AECD-90B1872A7FF7}"/>
              </a:ext>
            </a:extLst>
          </p:cNvPr>
          <p:cNvSpPr>
            <a:spLocks noGrp="1"/>
          </p:cNvSpPr>
          <p:nvPr>
            <p:ph type="body" sz="quarter" idx="15" hasCustomPrompt="1"/>
          </p:nvPr>
        </p:nvSpPr>
        <p:spPr>
          <a:xfrm>
            <a:off x="263189" y="2013494"/>
            <a:ext cx="3974166" cy="2902857"/>
          </a:xfrm>
          <a:prstGeom prst="rect">
            <a:avLst/>
          </a:prstGeom>
        </p:spPr>
        <p:txBody>
          <a:bodyPr>
            <a:noAutofit/>
          </a:bodyPr>
          <a:lstStyle>
            <a:lvl1pPr marL="114300" indent="0">
              <a:buNone/>
              <a:defRPr sz="1400" b="0" cap="none" spc="0" baseline="0">
                <a:latin typeface="Times New Roman" panose="02020603050405020304" pitchFamily="18" charset="0"/>
                <a:cs typeface="Times New Roman" panose="02020603050405020304" pitchFamily="18" charset="0"/>
              </a:defRPr>
            </a:lvl1pPr>
          </a:lstStyle>
          <a:p>
            <a:pPr lvl="0"/>
            <a:r>
              <a:rPr lang="en-US" dirty="0"/>
              <a:t>Summary, 450, str, 14</a:t>
            </a:r>
          </a:p>
        </p:txBody>
      </p:sp>
      <p:sp>
        <p:nvSpPr>
          <p:cNvPr id="20" name="Text Placeholder 19">
            <a:extLst>
              <a:ext uri="{FF2B5EF4-FFF2-40B4-BE49-F238E27FC236}">
                <a16:creationId xmlns:a16="http://schemas.microsoft.com/office/drawing/2014/main" id="{05AB1A9D-B48B-A0B1-1E0F-8B626AB2DE1A}"/>
              </a:ext>
            </a:extLst>
          </p:cNvPr>
          <p:cNvSpPr>
            <a:spLocks noGrp="1"/>
          </p:cNvSpPr>
          <p:nvPr>
            <p:ph type="body" sz="quarter" idx="16" hasCustomPrompt="1"/>
          </p:nvPr>
        </p:nvSpPr>
        <p:spPr>
          <a:xfrm>
            <a:off x="263189" y="258763"/>
            <a:ext cx="3974166" cy="1485900"/>
          </a:xfrm>
        </p:spPr>
        <p:txBody>
          <a:bodyPr>
            <a:normAutofit/>
          </a:bodyPr>
          <a:lstStyle>
            <a:lvl1pPr marL="114300" indent="0">
              <a:buNone/>
              <a:defRPr sz="2000"/>
            </a:lvl1pPr>
          </a:lstStyle>
          <a:p>
            <a:pPr lvl="0"/>
            <a:r>
              <a:rPr lang="en-US" dirty="0"/>
              <a:t>Title, 100, str, 20</a:t>
            </a:r>
          </a:p>
        </p:txBody>
      </p:sp>
    </p:spTree>
    <p:extLst>
      <p:ext uri="{BB962C8B-B14F-4D97-AF65-F5344CB8AC3E}">
        <p14:creationId xmlns:p14="http://schemas.microsoft.com/office/powerpoint/2010/main" val="106308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3" name="Picture Placeholder 18">
            <a:extLst>
              <a:ext uri="{FF2B5EF4-FFF2-40B4-BE49-F238E27FC236}">
                <a16:creationId xmlns:a16="http://schemas.microsoft.com/office/drawing/2014/main" id="{BBD77292-E582-0536-C378-CFC89AFD8D24}"/>
              </a:ext>
            </a:extLst>
          </p:cNvPr>
          <p:cNvSpPr>
            <a:spLocks noGrp="1"/>
          </p:cNvSpPr>
          <p:nvPr>
            <p:ph type="pic" sz="quarter" idx="13" hasCustomPrompt="1"/>
          </p:nvPr>
        </p:nvSpPr>
        <p:spPr>
          <a:xfrm>
            <a:off x="363947" y="523986"/>
            <a:ext cx="4124234" cy="4131834"/>
          </a:xfrm>
          <a:prstGeom prst="rect">
            <a:avLst/>
          </a:prstGeom>
        </p:spPr>
        <p:txBody>
          <a:bodyPr>
            <a:normAutofit/>
          </a:bodyPr>
          <a:lstStyle>
            <a:lvl1pPr algn="l">
              <a:defRPr sz="1600">
                <a:latin typeface="Times New Roman" panose="02020603050405020304" pitchFamily="18" charset="0"/>
                <a:cs typeface="Times New Roman" panose="02020603050405020304" pitchFamily="18" charset="0"/>
              </a:defRPr>
            </a:lvl1pPr>
          </a:lstStyle>
          <a:p>
            <a:r>
              <a:rPr lang="en-US" dirty="0"/>
              <a:t>Image, 0, </a:t>
            </a:r>
            <a:r>
              <a:rPr lang="en-US" dirty="0" err="1"/>
              <a:t>img</a:t>
            </a:r>
            <a:r>
              <a:rPr lang="en-US" dirty="0"/>
              <a:t>, 15	</a:t>
            </a:r>
          </a:p>
        </p:txBody>
      </p:sp>
      <p:sp>
        <p:nvSpPr>
          <p:cNvPr id="2" name="Rectangle 1">
            <a:extLst>
              <a:ext uri="{FF2B5EF4-FFF2-40B4-BE49-F238E27FC236}">
                <a16:creationId xmlns:a16="http://schemas.microsoft.com/office/drawing/2014/main" id="{86414509-BB26-EEE7-3023-C5172030E3AE}"/>
              </a:ext>
            </a:extLst>
          </p:cNvPr>
          <p:cNvSpPr/>
          <p:nvPr userDrawn="1"/>
        </p:nvSpPr>
        <p:spPr>
          <a:xfrm>
            <a:off x="4711532" y="655320"/>
            <a:ext cx="4432468" cy="4000500"/>
          </a:xfrm>
          <a:prstGeom prst="rect">
            <a:avLst/>
          </a:prstGeom>
          <a:solidFill>
            <a:srgbClr val="E4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4">
            <a:extLst>
              <a:ext uri="{FF2B5EF4-FFF2-40B4-BE49-F238E27FC236}">
                <a16:creationId xmlns:a16="http://schemas.microsoft.com/office/drawing/2014/main" id="{BFA08F67-6BF7-CDEC-AECD-90B1872A7FF7}"/>
              </a:ext>
            </a:extLst>
          </p:cNvPr>
          <p:cNvSpPr>
            <a:spLocks noGrp="1"/>
          </p:cNvSpPr>
          <p:nvPr>
            <p:ph type="body" sz="quarter" idx="15" hasCustomPrompt="1"/>
          </p:nvPr>
        </p:nvSpPr>
        <p:spPr>
          <a:xfrm>
            <a:off x="4812329" y="2082075"/>
            <a:ext cx="3974166" cy="2467066"/>
          </a:xfrm>
          <a:prstGeom prst="rect">
            <a:avLst/>
          </a:prstGeom>
        </p:spPr>
        <p:txBody>
          <a:bodyPr>
            <a:noAutofit/>
          </a:bodyPr>
          <a:lstStyle>
            <a:lvl1pPr marL="114300" indent="0">
              <a:buNone/>
              <a:defRPr sz="1400" b="0" cap="none" spc="0" baseline="0">
                <a:latin typeface="Times New Roman" panose="02020603050405020304" pitchFamily="18" charset="0"/>
                <a:cs typeface="Times New Roman" panose="02020603050405020304" pitchFamily="18" charset="0"/>
              </a:defRPr>
            </a:lvl1pPr>
          </a:lstStyle>
          <a:p>
            <a:pPr lvl="0"/>
            <a:r>
              <a:rPr lang="en-US" dirty="0"/>
              <a:t>Summary, 450, str, 14</a:t>
            </a:r>
          </a:p>
        </p:txBody>
      </p:sp>
      <p:sp>
        <p:nvSpPr>
          <p:cNvPr id="20" name="Text Placeholder 19">
            <a:extLst>
              <a:ext uri="{FF2B5EF4-FFF2-40B4-BE49-F238E27FC236}">
                <a16:creationId xmlns:a16="http://schemas.microsoft.com/office/drawing/2014/main" id="{05AB1A9D-B48B-A0B1-1E0F-8B626AB2DE1A}"/>
              </a:ext>
            </a:extLst>
          </p:cNvPr>
          <p:cNvSpPr>
            <a:spLocks noGrp="1"/>
          </p:cNvSpPr>
          <p:nvPr>
            <p:ph type="body" sz="quarter" idx="16" hasCustomPrompt="1"/>
          </p:nvPr>
        </p:nvSpPr>
        <p:spPr>
          <a:xfrm>
            <a:off x="4812329" y="762000"/>
            <a:ext cx="3974166" cy="1180466"/>
          </a:xfrm>
        </p:spPr>
        <p:txBody>
          <a:bodyPr>
            <a:normAutofit/>
          </a:bodyPr>
          <a:lstStyle>
            <a:lvl1pPr marL="114300" indent="0">
              <a:buNone/>
              <a:defRPr sz="2000"/>
            </a:lvl1pPr>
          </a:lstStyle>
          <a:p>
            <a:pPr lvl="0"/>
            <a:r>
              <a:rPr lang="en-US" dirty="0"/>
              <a:t>Title, 100, str, 20</a:t>
            </a:r>
          </a:p>
        </p:txBody>
      </p:sp>
    </p:spTree>
    <p:extLst>
      <p:ext uri="{BB962C8B-B14F-4D97-AF65-F5344CB8AC3E}">
        <p14:creationId xmlns:p14="http://schemas.microsoft.com/office/powerpoint/2010/main" val="142855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5" name="Title 1">
            <a:extLst>
              <a:ext uri="{FF2B5EF4-FFF2-40B4-BE49-F238E27FC236}">
                <a16:creationId xmlns:a16="http://schemas.microsoft.com/office/drawing/2014/main" id="{408155B2-5A0F-4FB6-6D66-548B4B8DD5F4}"/>
              </a:ext>
            </a:extLst>
          </p:cNvPr>
          <p:cNvSpPr>
            <a:spLocks noGrp="1"/>
          </p:cNvSpPr>
          <p:nvPr>
            <p:ph type="title" hasCustomPrompt="1"/>
          </p:nvPr>
        </p:nvSpPr>
        <p:spPr>
          <a:xfrm>
            <a:off x="349211" y="183224"/>
            <a:ext cx="8324889" cy="949202"/>
          </a:xfrm>
        </p:spPr>
        <p:txBody>
          <a:bodyPr>
            <a:normAutofit/>
          </a:bodyPr>
          <a:lstStyle>
            <a:lvl1pPr algn="ctr">
              <a:defRPr sz="1800" spc="150" baseline="0">
                <a:solidFill>
                  <a:schemeClr val="tx1"/>
                </a:solidFill>
              </a:defRPr>
            </a:lvl1pPr>
          </a:lstStyle>
          <a:p>
            <a:pPr>
              <a:lnSpc>
                <a:spcPct val="120000"/>
              </a:lnSpc>
            </a:pPr>
            <a:r>
              <a:rPr lang="en-US" dirty="0"/>
              <a:t>Title, 120, str, 18</a:t>
            </a:r>
          </a:p>
        </p:txBody>
      </p:sp>
      <p:sp>
        <p:nvSpPr>
          <p:cNvPr id="14" name="Rectangle 13">
            <a:extLst>
              <a:ext uri="{FF2B5EF4-FFF2-40B4-BE49-F238E27FC236}">
                <a16:creationId xmlns:a16="http://schemas.microsoft.com/office/drawing/2014/main" id="{5EC803DC-88EA-824D-3DBA-C08F842EF6B4}"/>
              </a:ext>
            </a:extLst>
          </p:cNvPr>
          <p:cNvSpPr/>
          <p:nvPr userDrawn="1"/>
        </p:nvSpPr>
        <p:spPr>
          <a:xfrm>
            <a:off x="349211" y="1368161"/>
            <a:ext cx="3994189" cy="167412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a:extLst>
              <a:ext uri="{FF2B5EF4-FFF2-40B4-BE49-F238E27FC236}">
                <a16:creationId xmlns:a16="http://schemas.microsoft.com/office/drawing/2014/main" id="{B7682D2B-4455-AF53-38AB-B3136CA8071B}"/>
              </a:ext>
            </a:extLst>
          </p:cNvPr>
          <p:cNvSpPr>
            <a:spLocks noGrp="1"/>
          </p:cNvSpPr>
          <p:nvPr>
            <p:ph type="body" sz="quarter" idx="10" hasCustomPrompt="1"/>
          </p:nvPr>
        </p:nvSpPr>
        <p:spPr>
          <a:xfrm>
            <a:off x="349211" y="1368161"/>
            <a:ext cx="3994189" cy="167412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Content1, 350, str, 14</a:t>
            </a:r>
          </a:p>
        </p:txBody>
      </p:sp>
      <p:sp>
        <p:nvSpPr>
          <p:cNvPr id="23" name="Rectangle 22">
            <a:extLst>
              <a:ext uri="{FF2B5EF4-FFF2-40B4-BE49-F238E27FC236}">
                <a16:creationId xmlns:a16="http://schemas.microsoft.com/office/drawing/2014/main" id="{ABA9763C-37CB-8B76-6B5A-CF825DB8C256}"/>
              </a:ext>
            </a:extLst>
          </p:cNvPr>
          <p:cNvSpPr/>
          <p:nvPr userDrawn="1"/>
        </p:nvSpPr>
        <p:spPr>
          <a:xfrm>
            <a:off x="4679911" y="1368161"/>
            <a:ext cx="3994189" cy="167412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5">
            <a:extLst>
              <a:ext uri="{FF2B5EF4-FFF2-40B4-BE49-F238E27FC236}">
                <a16:creationId xmlns:a16="http://schemas.microsoft.com/office/drawing/2014/main" id="{7A6D80D2-D2F6-E5C9-834F-258E64C33DC2}"/>
              </a:ext>
            </a:extLst>
          </p:cNvPr>
          <p:cNvSpPr>
            <a:spLocks noGrp="1"/>
          </p:cNvSpPr>
          <p:nvPr>
            <p:ph type="body" sz="quarter" idx="11" hasCustomPrompt="1"/>
          </p:nvPr>
        </p:nvSpPr>
        <p:spPr>
          <a:xfrm>
            <a:off x="4679911" y="1368161"/>
            <a:ext cx="3994189" cy="167412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Content2, 350, str, 14</a:t>
            </a:r>
          </a:p>
        </p:txBody>
      </p:sp>
      <p:sp>
        <p:nvSpPr>
          <p:cNvPr id="25" name="Rectangle 24">
            <a:extLst>
              <a:ext uri="{FF2B5EF4-FFF2-40B4-BE49-F238E27FC236}">
                <a16:creationId xmlns:a16="http://schemas.microsoft.com/office/drawing/2014/main" id="{6162E1EC-A364-3C3E-08E6-AD7901F5E851}"/>
              </a:ext>
            </a:extLst>
          </p:cNvPr>
          <p:cNvSpPr/>
          <p:nvPr userDrawn="1"/>
        </p:nvSpPr>
        <p:spPr>
          <a:xfrm>
            <a:off x="352456" y="3278021"/>
            <a:ext cx="3994189" cy="167412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5">
            <a:extLst>
              <a:ext uri="{FF2B5EF4-FFF2-40B4-BE49-F238E27FC236}">
                <a16:creationId xmlns:a16="http://schemas.microsoft.com/office/drawing/2014/main" id="{902AEE20-13E9-17CB-98AB-E13E73EC1879}"/>
              </a:ext>
            </a:extLst>
          </p:cNvPr>
          <p:cNvSpPr>
            <a:spLocks noGrp="1"/>
          </p:cNvSpPr>
          <p:nvPr>
            <p:ph type="body" sz="quarter" idx="12" hasCustomPrompt="1"/>
          </p:nvPr>
        </p:nvSpPr>
        <p:spPr>
          <a:xfrm>
            <a:off x="352456" y="3278021"/>
            <a:ext cx="3994189" cy="167412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Content3, 350, str, 14</a:t>
            </a:r>
          </a:p>
        </p:txBody>
      </p:sp>
      <p:sp>
        <p:nvSpPr>
          <p:cNvPr id="27" name="Rectangle 26">
            <a:extLst>
              <a:ext uri="{FF2B5EF4-FFF2-40B4-BE49-F238E27FC236}">
                <a16:creationId xmlns:a16="http://schemas.microsoft.com/office/drawing/2014/main" id="{C40615A4-8134-DF5E-7AE0-A8753DBA6D09}"/>
              </a:ext>
            </a:extLst>
          </p:cNvPr>
          <p:cNvSpPr/>
          <p:nvPr userDrawn="1"/>
        </p:nvSpPr>
        <p:spPr>
          <a:xfrm>
            <a:off x="4683156" y="3278021"/>
            <a:ext cx="3994189" cy="167412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5">
            <a:extLst>
              <a:ext uri="{FF2B5EF4-FFF2-40B4-BE49-F238E27FC236}">
                <a16:creationId xmlns:a16="http://schemas.microsoft.com/office/drawing/2014/main" id="{735C35E9-B023-EAEA-1D24-6D37AF6CF6BD}"/>
              </a:ext>
            </a:extLst>
          </p:cNvPr>
          <p:cNvSpPr>
            <a:spLocks noGrp="1"/>
          </p:cNvSpPr>
          <p:nvPr>
            <p:ph type="body" sz="quarter" idx="13" hasCustomPrompt="1"/>
          </p:nvPr>
        </p:nvSpPr>
        <p:spPr>
          <a:xfrm>
            <a:off x="4683156" y="3278021"/>
            <a:ext cx="3994189" cy="167412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Content4, 350, str, 14</a:t>
            </a:r>
          </a:p>
        </p:txBody>
      </p:sp>
    </p:spTree>
    <p:extLst>
      <p:ext uri="{BB962C8B-B14F-4D97-AF65-F5344CB8AC3E}">
        <p14:creationId xmlns:p14="http://schemas.microsoft.com/office/powerpoint/2010/main" val="219448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5" name="Title 1">
            <a:extLst>
              <a:ext uri="{FF2B5EF4-FFF2-40B4-BE49-F238E27FC236}">
                <a16:creationId xmlns:a16="http://schemas.microsoft.com/office/drawing/2014/main" id="{408155B2-5A0F-4FB6-6D66-548B4B8DD5F4}"/>
              </a:ext>
            </a:extLst>
          </p:cNvPr>
          <p:cNvSpPr>
            <a:spLocks noGrp="1"/>
          </p:cNvSpPr>
          <p:nvPr>
            <p:ph type="title" hasCustomPrompt="1"/>
          </p:nvPr>
        </p:nvSpPr>
        <p:spPr>
          <a:xfrm>
            <a:off x="349211" y="183224"/>
            <a:ext cx="8324889" cy="949202"/>
          </a:xfrm>
        </p:spPr>
        <p:txBody>
          <a:bodyPr>
            <a:normAutofit/>
          </a:bodyPr>
          <a:lstStyle>
            <a:lvl1pPr algn="ctr">
              <a:defRPr sz="1800" spc="150" baseline="0">
                <a:solidFill>
                  <a:schemeClr val="tx1"/>
                </a:solidFill>
              </a:defRPr>
            </a:lvl1pPr>
          </a:lstStyle>
          <a:p>
            <a:pPr>
              <a:lnSpc>
                <a:spcPct val="120000"/>
              </a:lnSpc>
            </a:pPr>
            <a:r>
              <a:rPr lang="en-US" dirty="0"/>
              <a:t>Title, 120, str, 18</a:t>
            </a:r>
          </a:p>
        </p:txBody>
      </p:sp>
      <p:graphicFrame>
        <p:nvGraphicFramePr>
          <p:cNvPr id="2" name="Diagram 1">
            <a:extLst>
              <a:ext uri="{FF2B5EF4-FFF2-40B4-BE49-F238E27FC236}">
                <a16:creationId xmlns:a16="http://schemas.microsoft.com/office/drawing/2014/main" id="{C860C162-FA61-2015-2770-06BE21DEF2A2}"/>
              </a:ext>
            </a:extLst>
          </p:cNvPr>
          <p:cNvGraphicFramePr/>
          <p:nvPr userDrawn="1">
            <p:extLst>
              <p:ext uri="{D42A27DB-BD31-4B8C-83A1-F6EECF244321}">
                <p14:modId xmlns:p14="http://schemas.microsoft.com/office/powerpoint/2010/main" val="3547819747"/>
              </p:ext>
            </p:extLst>
          </p:nvPr>
        </p:nvGraphicFramePr>
        <p:xfrm>
          <a:off x="349211" y="1437636"/>
          <a:ext cx="7696201" cy="3337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7">
            <a:extLst>
              <a:ext uri="{FF2B5EF4-FFF2-40B4-BE49-F238E27FC236}">
                <a16:creationId xmlns:a16="http://schemas.microsoft.com/office/drawing/2014/main" id="{C172FA02-DCA4-84AD-5155-92BAC49A6BF3}"/>
              </a:ext>
            </a:extLst>
          </p:cNvPr>
          <p:cNvSpPr>
            <a:spLocks noGrp="1"/>
          </p:cNvSpPr>
          <p:nvPr>
            <p:ph type="body" sz="quarter" idx="10" hasCustomPrompt="1"/>
          </p:nvPr>
        </p:nvSpPr>
        <p:spPr>
          <a:xfrm>
            <a:off x="2264005" y="1933575"/>
            <a:ext cx="5781407" cy="767584"/>
          </a:xfrm>
          <a:prstGeom prst="rect">
            <a:avLst/>
          </a:prstGeom>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Content1, 250, str, 15</a:t>
            </a:r>
          </a:p>
        </p:txBody>
      </p:sp>
      <p:sp>
        <p:nvSpPr>
          <p:cNvPr id="4" name="Text Placeholder 7">
            <a:extLst>
              <a:ext uri="{FF2B5EF4-FFF2-40B4-BE49-F238E27FC236}">
                <a16:creationId xmlns:a16="http://schemas.microsoft.com/office/drawing/2014/main" id="{9A196FBB-D247-03DD-EE2C-D82ED373F9C4}"/>
              </a:ext>
            </a:extLst>
          </p:cNvPr>
          <p:cNvSpPr>
            <a:spLocks noGrp="1"/>
          </p:cNvSpPr>
          <p:nvPr>
            <p:ph type="body" sz="quarter" idx="11" hasCustomPrompt="1"/>
          </p:nvPr>
        </p:nvSpPr>
        <p:spPr>
          <a:xfrm>
            <a:off x="2264005" y="2776565"/>
            <a:ext cx="5781407" cy="767583"/>
          </a:xfrm>
          <a:prstGeom prst="rect">
            <a:avLst/>
          </a:prstGeom>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Content2, 250, str, 15</a:t>
            </a:r>
          </a:p>
        </p:txBody>
      </p:sp>
      <p:sp>
        <p:nvSpPr>
          <p:cNvPr id="6" name="Text Placeholder 7">
            <a:extLst>
              <a:ext uri="{FF2B5EF4-FFF2-40B4-BE49-F238E27FC236}">
                <a16:creationId xmlns:a16="http://schemas.microsoft.com/office/drawing/2014/main" id="{4E42CF8F-0DAB-6D60-43BB-C0BCCFFF8DCF}"/>
              </a:ext>
            </a:extLst>
          </p:cNvPr>
          <p:cNvSpPr>
            <a:spLocks noGrp="1"/>
          </p:cNvSpPr>
          <p:nvPr>
            <p:ph type="body" sz="quarter" idx="12" hasCustomPrompt="1"/>
          </p:nvPr>
        </p:nvSpPr>
        <p:spPr>
          <a:xfrm>
            <a:off x="2264005" y="3698062"/>
            <a:ext cx="5781407" cy="767583"/>
          </a:xfrm>
          <a:prstGeom prst="rect">
            <a:avLst/>
          </a:prstGeom>
        </p:spPr>
        <p:txBody>
          <a:bodyPr>
            <a:normAutofit/>
          </a:bodyPr>
          <a:lstStyle>
            <a:lvl1pPr marL="114300" indent="0">
              <a:lnSpc>
                <a:spcPct val="100000"/>
              </a:lnSpc>
              <a:buNone/>
              <a:defRPr sz="1400" spc="0">
                <a:latin typeface="Times New Roman" panose="02020603050405020304" pitchFamily="18" charset="0"/>
                <a:cs typeface="Times New Roman" panose="02020603050405020304" pitchFamily="18" charset="0"/>
              </a:defRPr>
            </a:lvl1pPr>
          </a:lstStyle>
          <a:p>
            <a:pPr lvl="0"/>
            <a:r>
              <a:rPr lang="en-US" dirty="0"/>
              <a:t>Content3, 250, str, 15</a:t>
            </a:r>
          </a:p>
        </p:txBody>
      </p:sp>
    </p:spTree>
    <p:extLst>
      <p:ext uri="{BB962C8B-B14F-4D97-AF65-F5344CB8AC3E}">
        <p14:creationId xmlns:p14="http://schemas.microsoft.com/office/powerpoint/2010/main" val="1677420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5" name="Title 1">
            <a:extLst>
              <a:ext uri="{FF2B5EF4-FFF2-40B4-BE49-F238E27FC236}">
                <a16:creationId xmlns:a16="http://schemas.microsoft.com/office/drawing/2014/main" id="{408155B2-5A0F-4FB6-6D66-548B4B8DD5F4}"/>
              </a:ext>
            </a:extLst>
          </p:cNvPr>
          <p:cNvSpPr>
            <a:spLocks noGrp="1"/>
          </p:cNvSpPr>
          <p:nvPr>
            <p:ph type="title" hasCustomPrompt="1"/>
          </p:nvPr>
        </p:nvSpPr>
        <p:spPr>
          <a:xfrm>
            <a:off x="349211" y="183224"/>
            <a:ext cx="8324889" cy="949202"/>
          </a:xfrm>
        </p:spPr>
        <p:txBody>
          <a:bodyPr>
            <a:normAutofit/>
          </a:bodyPr>
          <a:lstStyle>
            <a:lvl1pPr algn="ctr">
              <a:defRPr sz="1800" spc="150" baseline="0">
                <a:solidFill>
                  <a:schemeClr val="tx1"/>
                </a:solidFill>
              </a:defRPr>
            </a:lvl1pPr>
          </a:lstStyle>
          <a:p>
            <a:pPr>
              <a:lnSpc>
                <a:spcPct val="120000"/>
              </a:lnSpc>
            </a:pPr>
            <a:r>
              <a:rPr lang="en-US" dirty="0"/>
              <a:t>Title, 120, str, 18</a:t>
            </a:r>
          </a:p>
        </p:txBody>
      </p:sp>
      <p:graphicFrame>
        <p:nvGraphicFramePr>
          <p:cNvPr id="7" name="Diagram 6">
            <a:extLst>
              <a:ext uri="{FF2B5EF4-FFF2-40B4-BE49-F238E27FC236}">
                <a16:creationId xmlns:a16="http://schemas.microsoft.com/office/drawing/2014/main" id="{23E45122-CB6B-1814-7D4E-1ED10C16A4E2}"/>
              </a:ext>
            </a:extLst>
          </p:cNvPr>
          <p:cNvGraphicFramePr/>
          <p:nvPr userDrawn="1">
            <p:extLst>
              <p:ext uri="{D42A27DB-BD31-4B8C-83A1-F6EECF244321}">
                <p14:modId xmlns:p14="http://schemas.microsoft.com/office/powerpoint/2010/main" val="929706160"/>
              </p:ext>
            </p:extLst>
          </p:nvPr>
        </p:nvGraphicFramePr>
        <p:xfrm>
          <a:off x="660834" y="1322614"/>
          <a:ext cx="7822332" cy="363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6">
            <a:extLst>
              <a:ext uri="{FF2B5EF4-FFF2-40B4-BE49-F238E27FC236}">
                <a16:creationId xmlns:a16="http://schemas.microsoft.com/office/drawing/2014/main" id="{A0E63E5D-43B4-ECC6-07F5-F45F0725C391}"/>
              </a:ext>
            </a:extLst>
          </p:cNvPr>
          <p:cNvSpPr>
            <a:spLocks noGrp="1"/>
          </p:cNvSpPr>
          <p:nvPr>
            <p:ph type="body" sz="quarter" idx="10" hasCustomPrompt="1"/>
          </p:nvPr>
        </p:nvSpPr>
        <p:spPr>
          <a:xfrm>
            <a:off x="717577" y="1421500"/>
            <a:ext cx="3177775" cy="896780"/>
          </a:xfrm>
          <a:prstGeom prst="rect">
            <a:avLst/>
          </a:prstGeom>
        </p:spPr>
        <p:txBody>
          <a:bodyPr>
            <a:normAutofit/>
          </a:bodyPr>
          <a:lstStyle>
            <a:lvl1pPr marL="114300" indent="0">
              <a:lnSpc>
                <a:spcPct val="100000"/>
              </a:lnSpc>
              <a:buNone/>
              <a:defRPr sz="1600" spc="0">
                <a:solidFill>
                  <a:schemeClr val="tx1"/>
                </a:solidFill>
                <a:latin typeface="Times New Roman" panose="02020603050405020304" pitchFamily="18" charset="0"/>
                <a:cs typeface="Times New Roman" panose="02020603050405020304" pitchFamily="18" charset="0"/>
              </a:defRPr>
            </a:lvl1pPr>
          </a:lstStyle>
          <a:p>
            <a:pPr lvl="0"/>
            <a:r>
              <a:rPr lang="en-US" dirty="0"/>
              <a:t>Subtitle1, 60, str, 17</a:t>
            </a:r>
          </a:p>
        </p:txBody>
      </p:sp>
      <p:sp>
        <p:nvSpPr>
          <p:cNvPr id="9" name="Text Placeholder 6">
            <a:extLst>
              <a:ext uri="{FF2B5EF4-FFF2-40B4-BE49-F238E27FC236}">
                <a16:creationId xmlns:a16="http://schemas.microsoft.com/office/drawing/2014/main" id="{53799317-5DBD-B402-0F52-02965436BD44}"/>
              </a:ext>
            </a:extLst>
          </p:cNvPr>
          <p:cNvSpPr>
            <a:spLocks noGrp="1"/>
          </p:cNvSpPr>
          <p:nvPr>
            <p:ph type="body" sz="quarter" idx="11" hasCustomPrompt="1"/>
          </p:nvPr>
        </p:nvSpPr>
        <p:spPr>
          <a:xfrm>
            <a:off x="1098052" y="2670963"/>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Content1_1, 200, str, 14</a:t>
            </a:r>
          </a:p>
        </p:txBody>
      </p:sp>
      <p:sp>
        <p:nvSpPr>
          <p:cNvPr id="14" name="Text Placeholder 6">
            <a:extLst>
              <a:ext uri="{FF2B5EF4-FFF2-40B4-BE49-F238E27FC236}">
                <a16:creationId xmlns:a16="http://schemas.microsoft.com/office/drawing/2014/main" id="{ABB6437B-81E1-7AC5-2214-6A9B6D5C4E6A}"/>
              </a:ext>
            </a:extLst>
          </p:cNvPr>
          <p:cNvSpPr>
            <a:spLocks noGrp="1"/>
          </p:cNvSpPr>
          <p:nvPr>
            <p:ph type="body" sz="quarter" idx="12" hasCustomPrompt="1"/>
          </p:nvPr>
        </p:nvSpPr>
        <p:spPr>
          <a:xfrm>
            <a:off x="1098052" y="3890163"/>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Content1_2, 200, str, 14</a:t>
            </a:r>
          </a:p>
        </p:txBody>
      </p:sp>
      <p:sp>
        <p:nvSpPr>
          <p:cNvPr id="15" name="Text Placeholder 6">
            <a:extLst>
              <a:ext uri="{FF2B5EF4-FFF2-40B4-BE49-F238E27FC236}">
                <a16:creationId xmlns:a16="http://schemas.microsoft.com/office/drawing/2014/main" id="{CFCA4BC2-FB43-34B5-A6C1-FEC555500F32}"/>
              </a:ext>
            </a:extLst>
          </p:cNvPr>
          <p:cNvSpPr>
            <a:spLocks noGrp="1"/>
          </p:cNvSpPr>
          <p:nvPr>
            <p:ph type="body" sz="quarter" idx="13" hasCustomPrompt="1"/>
          </p:nvPr>
        </p:nvSpPr>
        <p:spPr>
          <a:xfrm>
            <a:off x="4748557" y="1436740"/>
            <a:ext cx="3177775" cy="896780"/>
          </a:xfrm>
          <a:prstGeom prst="rect">
            <a:avLst/>
          </a:prstGeom>
        </p:spPr>
        <p:txBody>
          <a:bodyPr>
            <a:normAutofit/>
          </a:bodyPr>
          <a:lstStyle>
            <a:lvl1pPr marL="114300" indent="0">
              <a:lnSpc>
                <a:spcPct val="100000"/>
              </a:lnSpc>
              <a:buNone/>
              <a:defRPr sz="1600" spc="0">
                <a:solidFill>
                  <a:schemeClr val="tx1"/>
                </a:solidFill>
                <a:latin typeface="Times New Roman" panose="02020603050405020304" pitchFamily="18" charset="0"/>
                <a:cs typeface="Times New Roman" panose="02020603050405020304" pitchFamily="18" charset="0"/>
              </a:defRPr>
            </a:lvl1pPr>
          </a:lstStyle>
          <a:p>
            <a:pPr lvl="0"/>
            <a:r>
              <a:rPr lang="en-US" dirty="0"/>
              <a:t>Subtitle2, 60, str, 17</a:t>
            </a:r>
          </a:p>
        </p:txBody>
      </p:sp>
      <p:sp>
        <p:nvSpPr>
          <p:cNvPr id="16" name="Text Placeholder 6">
            <a:extLst>
              <a:ext uri="{FF2B5EF4-FFF2-40B4-BE49-F238E27FC236}">
                <a16:creationId xmlns:a16="http://schemas.microsoft.com/office/drawing/2014/main" id="{9BF0F237-6643-0586-46B0-B82F9AD6F256}"/>
              </a:ext>
            </a:extLst>
          </p:cNvPr>
          <p:cNvSpPr>
            <a:spLocks noGrp="1"/>
          </p:cNvSpPr>
          <p:nvPr>
            <p:ph type="body" sz="quarter" idx="14" hasCustomPrompt="1"/>
          </p:nvPr>
        </p:nvSpPr>
        <p:spPr>
          <a:xfrm>
            <a:off x="5182372" y="2670963"/>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Content2_1, 200, str, 14</a:t>
            </a:r>
          </a:p>
        </p:txBody>
      </p:sp>
      <p:sp>
        <p:nvSpPr>
          <p:cNvPr id="17" name="Text Placeholder 6">
            <a:extLst>
              <a:ext uri="{FF2B5EF4-FFF2-40B4-BE49-F238E27FC236}">
                <a16:creationId xmlns:a16="http://schemas.microsoft.com/office/drawing/2014/main" id="{BA58C7C4-59AF-0CAF-5BF7-5C89C78C4A2A}"/>
              </a:ext>
            </a:extLst>
          </p:cNvPr>
          <p:cNvSpPr>
            <a:spLocks noGrp="1"/>
          </p:cNvSpPr>
          <p:nvPr>
            <p:ph type="body" sz="quarter" idx="15" hasCustomPrompt="1"/>
          </p:nvPr>
        </p:nvSpPr>
        <p:spPr>
          <a:xfrm>
            <a:off x="5182372" y="3890163"/>
            <a:ext cx="3250336" cy="940964"/>
          </a:xfrm>
          <a:prstGeom prst="rect">
            <a:avLst/>
          </a:prstGeom>
        </p:spPr>
        <p:txBody>
          <a:bodyPr>
            <a:normAutofit/>
          </a:bodyPr>
          <a:lstStyle>
            <a:lvl1pPr marL="114300" indent="0">
              <a:lnSpc>
                <a:spcPct val="100000"/>
              </a:lnSpc>
              <a:buNone/>
              <a:defRPr sz="1400" b="0" spc="0">
                <a:latin typeface="Times New Roman" panose="02020603050405020304" pitchFamily="18" charset="0"/>
                <a:cs typeface="Times New Roman" panose="02020603050405020304" pitchFamily="18" charset="0"/>
              </a:defRPr>
            </a:lvl1pPr>
          </a:lstStyle>
          <a:p>
            <a:pPr lvl="0"/>
            <a:r>
              <a:rPr lang="en-US" dirty="0"/>
              <a:t>Content2_2, 200, str, 14</a:t>
            </a:r>
          </a:p>
        </p:txBody>
      </p:sp>
    </p:spTree>
    <p:extLst>
      <p:ext uri="{BB962C8B-B14F-4D97-AF65-F5344CB8AC3E}">
        <p14:creationId xmlns:p14="http://schemas.microsoft.com/office/powerpoint/2010/main" val="3922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grpSp>
        <p:nvGrpSpPr>
          <p:cNvPr id="21" name="Google Shape;227;p14">
            <a:extLst>
              <a:ext uri="{FF2B5EF4-FFF2-40B4-BE49-F238E27FC236}">
                <a16:creationId xmlns:a16="http://schemas.microsoft.com/office/drawing/2014/main" id="{EEDC2DD8-CC64-3613-6746-649C6023C3AD}"/>
              </a:ext>
            </a:extLst>
          </p:cNvPr>
          <p:cNvGrpSpPr/>
          <p:nvPr userDrawn="1"/>
        </p:nvGrpSpPr>
        <p:grpSpPr>
          <a:xfrm>
            <a:off x="897835" y="600646"/>
            <a:ext cx="1801378" cy="1856768"/>
            <a:chOff x="0" y="-38100"/>
            <a:chExt cx="948874" cy="978050"/>
          </a:xfrm>
        </p:grpSpPr>
        <p:sp>
          <p:nvSpPr>
            <p:cNvPr id="22" name="Google Shape;228;p14">
              <a:extLst>
                <a:ext uri="{FF2B5EF4-FFF2-40B4-BE49-F238E27FC236}">
                  <a16:creationId xmlns:a16="http://schemas.microsoft.com/office/drawing/2014/main" id="{CFD5C07B-0FF1-7542-7FAC-048667301819}"/>
                </a:ext>
              </a:extLst>
            </p:cNvPr>
            <p:cNvSpPr/>
            <p:nvPr/>
          </p:nvSpPr>
          <p:spPr>
            <a:xfrm>
              <a:off x="0" y="0"/>
              <a:ext cx="948874" cy="939950"/>
            </a:xfrm>
            <a:custGeom>
              <a:avLst/>
              <a:gdLst/>
              <a:ahLst/>
              <a:cxnLst/>
              <a:rect l="l" t="t" r="r" b="b"/>
              <a:pathLst>
                <a:path w="948874" h="939950" extrusionOk="0">
                  <a:moveTo>
                    <a:pt x="109593" y="0"/>
                  </a:moveTo>
                  <a:lnTo>
                    <a:pt x="839281" y="0"/>
                  </a:lnTo>
                  <a:cubicBezTo>
                    <a:pt x="868347" y="0"/>
                    <a:pt x="896222" y="11546"/>
                    <a:pt x="916775" y="32099"/>
                  </a:cubicBezTo>
                  <a:cubicBezTo>
                    <a:pt x="937328" y="52652"/>
                    <a:pt x="948874" y="80527"/>
                    <a:pt x="948874" y="109593"/>
                  </a:cubicBezTo>
                  <a:lnTo>
                    <a:pt x="948874" y="830356"/>
                  </a:lnTo>
                  <a:cubicBezTo>
                    <a:pt x="948874" y="890883"/>
                    <a:pt x="899808" y="939950"/>
                    <a:pt x="839281" y="939950"/>
                  </a:cubicBezTo>
                  <a:lnTo>
                    <a:pt x="109593" y="939950"/>
                  </a:lnTo>
                  <a:cubicBezTo>
                    <a:pt x="49067" y="939950"/>
                    <a:pt x="0" y="890883"/>
                    <a:pt x="0" y="830356"/>
                  </a:cubicBezTo>
                  <a:lnTo>
                    <a:pt x="0" y="109593"/>
                  </a:lnTo>
                  <a:cubicBezTo>
                    <a:pt x="0" y="49067"/>
                    <a:pt x="49067" y="0"/>
                    <a:pt x="109593" y="0"/>
                  </a:cubicBezTo>
                  <a:close/>
                </a:path>
              </a:pathLst>
            </a:cu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229;p14">
              <a:extLst>
                <a:ext uri="{FF2B5EF4-FFF2-40B4-BE49-F238E27FC236}">
                  <a16:creationId xmlns:a16="http://schemas.microsoft.com/office/drawing/2014/main" id="{F9497CF6-6131-E58D-A517-5BF22160D26D}"/>
                </a:ext>
              </a:extLst>
            </p:cNvPr>
            <p:cNvSpPr txBox="1"/>
            <p:nvPr/>
          </p:nvSpPr>
          <p:spPr>
            <a:xfrm>
              <a:off x="0" y="-38100"/>
              <a:ext cx="948874" cy="978049"/>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 name="Google Shape;230;p14">
            <a:extLst>
              <a:ext uri="{FF2B5EF4-FFF2-40B4-BE49-F238E27FC236}">
                <a16:creationId xmlns:a16="http://schemas.microsoft.com/office/drawing/2014/main" id="{C3836C26-4099-1487-F297-9459C9E1ED20}"/>
              </a:ext>
            </a:extLst>
          </p:cNvPr>
          <p:cNvGrpSpPr/>
          <p:nvPr userDrawn="1"/>
        </p:nvGrpSpPr>
        <p:grpSpPr>
          <a:xfrm>
            <a:off x="3298135" y="1862410"/>
            <a:ext cx="1801379" cy="1856768"/>
            <a:chOff x="0" y="-38100"/>
            <a:chExt cx="948874" cy="978050"/>
          </a:xfrm>
        </p:grpSpPr>
        <p:sp>
          <p:nvSpPr>
            <p:cNvPr id="25" name="Google Shape;231;p14">
              <a:extLst>
                <a:ext uri="{FF2B5EF4-FFF2-40B4-BE49-F238E27FC236}">
                  <a16:creationId xmlns:a16="http://schemas.microsoft.com/office/drawing/2014/main" id="{76BD99A8-F546-8FF0-3812-758B99B1153D}"/>
                </a:ext>
              </a:extLst>
            </p:cNvPr>
            <p:cNvSpPr/>
            <p:nvPr/>
          </p:nvSpPr>
          <p:spPr>
            <a:xfrm>
              <a:off x="0" y="0"/>
              <a:ext cx="948874" cy="939950"/>
            </a:xfrm>
            <a:custGeom>
              <a:avLst/>
              <a:gdLst/>
              <a:ahLst/>
              <a:cxnLst/>
              <a:rect l="l" t="t" r="r" b="b"/>
              <a:pathLst>
                <a:path w="948874" h="939950" extrusionOk="0">
                  <a:moveTo>
                    <a:pt x="109593" y="0"/>
                  </a:moveTo>
                  <a:lnTo>
                    <a:pt x="839281" y="0"/>
                  </a:lnTo>
                  <a:cubicBezTo>
                    <a:pt x="868347" y="0"/>
                    <a:pt x="896222" y="11546"/>
                    <a:pt x="916775" y="32099"/>
                  </a:cubicBezTo>
                  <a:cubicBezTo>
                    <a:pt x="937328" y="52652"/>
                    <a:pt x="948874" y="80527"/>
                    <a:pt x="948874" y="109593"/>
                  </a:cubicBezTo>
                  <a:lnTo>
                    <a:pt x="948874" y="830356"/>
                  </a:lnTo>
                  <a:cubicBezTo>
                    <a:pt x="948874" y="890883"/>
                    <a:pt x="899808" y="939950"/>
                    <a:pt x="839281" y="939950"/>
                  </a:cubicBezTo>
                  <a:lnTo>
                    <a:pt x="109593" y="939950"/>
                  </a:lnTo>
                  <a:cubicBezTo>
                    <a:pt x="49067" y="939950"/>
                    <a:pt x="0" y="890883"/>
                    <a:pt x="0" y="830356"/>
                  </a:cubicBezTo>
                  <a:lnTo>
                    <a:pt x="0" y="109593"/>
                  </a:lnTo>
                  <a:cubicBezTo>
                    <a:pt x="0" y="49067"/>
                    <a:pt x="49067" y="0"/>
                    <a:pt x="109593" y="0"/>
                  </a:cubicBezTo>
                  <a:close/>
                </a:path>
              </a:pathLst>
            </a:cu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232;p14">
              <a:extLst>
                <a:ext uri="{FF2B5EF4-FFF2-40B4-BE49-F238E27FC236}">
                  <a16:creationId xmlns:a16="http://schemas.microsoft.com/office/drawing/2014/main" id="{C4D5A9E5-9BB7-1FC1-CCF6-D59D42849139}"/>
                </a:ext>
              </a:extLst>
            </p:cNvPr>
            <p:cNvSpPr txBox="1"/>
            <p:nvPr/>
          </p:nvSpPr>
          <p:spPr>
            <a:xfrm>
              <a:off x="0" y="-38100"/>
              <a:ext cx="948874" cy="978049"/>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 name="Google Shape;233;p14">
            <a:extLst>
              <a:ext uri="{FF2B5EF4-FFF2-40B4-BE49-F238E27FC236}">
                <a16:creationId xmlns:a16="http://schemas.microsoft.com/office/drawing/2014/main" id="{A1FC0C42-C4D3-F16E-049F-9791EF1FDDCA}"/>
              </a:ext>
            </a:extLst>
          </p:cNvPr>
          <p:cNvGrpSpPr/>
          <p:nvPr userDrawn="1"/>
        </p:nvGrpSpPr>
        <p:grpSpPr>
          <a:xfrm>
            <a:off x="5618597" y="3131720"/>
            <a:ext cx="1801379" cy="1856768"/>
            <a:chOff x="0" y="-38100"/>
            <a:chExt cx="948874" cy="978050"/>
          </a:xfrm>
        </p:grpSpPr>
        <p:sp>
          <p:nvSpPr>
            <p:cNvPr id="28" name="Google Shape;234;p14">
              <a:extLst>
                <a:ext uri="{FF2B5EF4-FFF2-40B4-BE49-F238E27FC236}">
                  <a16:creationId xmlns:a16="http://schemas.microsoft.com/office/drawing/2014/main" id="{AF036F97-51C1-FC8D-D19A-15CF905A15A3}"/>
                </a:ext>
              </a:extLst>
            </p:cNvPr>
            <p:cNvSpPr/>
            <p:nvPr/>
          </p:nvSpPr>
          <p:spPr>
            <a:xfrm>
              <a:off x="0" y="0"/>
              <a:ext cx="948874" cy="939950"/>
            </a:xfrm>
            <a:custGeom>
              <a:avLst/>
              <a:gdLst/>
              <a:ahLst/>
              <a:cxnLst/>
              <a:rect l="l" t="t" r="r" b="b"/>
              <a:pathLst>
                <a:path w="948874" h="939950" extrusionOk="0">
                  <a:moveTo>
                    <a:pt x="109593" y="0"/>
                  </a:moveTo>
                  <a:lnTo>
                    <a:pt x="839281" y="0"/>
                  </a:lnTo>
                  <a:cubicBezTo>
                    <a:pt x="868347" y="0"/>
                    <a:pt x="896222" y="11546"/>
                    <a:pt x="916775" y="32099"/>
                  </a:cubicBezTo>
                  <a:cubicBezTo>
                    <a:pt x="937328" y="52652"/>
                    <a:pt x="948874" y="80527"/>
                    <a:pt x="948874" y="109593"/>
                  </a:cubicBezTo>
                  <a:lnTo>
                    <a:pt x="948874" y="830356"/>
                  </a:lnTo>
                  <a:cubicBezTo>
                    <a:pt x="948874" y="890883"/>
                    <a:pt x="899808" y="939950"/>
                    <a:pt x="839281" y="939950"/>
                  </a:cubicBezTo>
                  <a:lnTo>
                    <a:pt x="109593" y="939950"/>
                  </a:lnTo>
                  <a:cubicBezTo>
                    <a:pt x="49067" y="939950"/>
                    <a:pt x="0" y="890883"/>
                    <a:pt x="0" y="830356"/>
                  </a:cubicBezTo>
                  <a:lnTo>
                    <a:pt x="0" y="109593"/>
                  </a:lnTo>
                  <a:cubicBezTo>
                    <a:pt x="0" y="49067"/>
                    <a:pt x="49067" y="0"/>
                    <a:pt x="109593" y="0"/>
                  </a:cubicBezTo>
                  <a:close/>
                </a:path>
              </a:pathLst>
            </a:cu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235;p14">
              <a:extLst>
                <a:ext uri="{FF2B5EF4-FFF2-40B4-BE49-F238E27FC236}">
                  <a16:creationId xmlns:a16="http://schemas.microsoft.com/office/drawing/2014/main" id="{C34C87C5-7FB4-C266-CB65-89BF5208FF10}"/>
                </a:ext>
              </a:extLst>
            </p:cNvPr>
            <p:cNvSpPr txBox="1"/>
            <p:nvPr/>
          </p:nvSpPr>
          <p:spPr>
            <a:xfrm>
              <a:off x="0" y="-38100"/>
              <a:ext cx="948874" cy="978049"/>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0" name="Google Shape;236;p14">
            <a:extLst>
              <a:ext uri="{FF2B5EF4-FFF2-40B4-BE49-F238E27FC236}">
                <a16:creationId xmlns:a16="http://schemas.microsoft.com/office/drawing/2014/main" id="{F8143F56-2393-4B86-5D8A-7993A6C6423F}"/>
              </a:ext>
            </a:extLst>
          </p:cNvPr>
          <p:cNvGrpSpPr/>
          <p:nvPr userDrawn="1"/>
        </p:nvGrpSpPr>
        <p:grpSpPr>
          <a:xfrm>
            <a:off x="-293003" y="-641201"/>
            <a:ext cx="4895286" cy="2847617"/>
            <a:chOff x="0" y="0"/>
            <a:chExt cx="13054096" cy="7593644"/>
          </a:xfrm>
        </p:grpSpPr>
        <p:sp>
          <p:nvSpPr>
            <p:cNvPr id="31" name="Google Shape;237;p14">
              <a:extLst>
                <a:ext uri="{FF2B5EF4-FFF2-40B4-BE49-F238E27FC236}">
                  <a16:creationId xmlns:a16="http://schemas.microsoft.com/office/drawing/2014/main" id="{8BA0F767-63A3-4D65-9F07-BF1BE4F05914}"/>
                </a:ext>
              </a:extLst>
            </p:cNvPr>
            <p:cNvSpPr/>
            <p:nvPr/>
          </p:nvSpPr>
          <p:spPr>
            <a:xfrm>
              <a:off x="0" y="0"/>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txBody>
            <a:bodyPr/>
            <a:lstStyle/>
            <a:p>
              <a:endParaRPr lang="en-US"/>
            </a:p>
          </p:txBody>
        </p:sp>
        <p:sp>
          <p:nvSpPr>
            <p:cNvPr id="32" name="Google Shape;238;p14">
              <a:extLst>
                <a:ext uri="{FF2B5EF4-FFF2-40B4-BE49-F238E27FC236}">
                  <a16:creationId xmlns:a16="http://schemas.microsoft.com/office/drawing/2014/main" id="{9BEF5629-F2A3-9A23-9A31-C549A64F2E4C}"/>
                </a:ext>
              </a:extLst>
            </p:cNvPr>
            <p:cNvSpPr/>
            <p:nvPr/>
          </p:nvSpPr>
          <p:spPr>
            <a:xfrm>
              <a:off x="6385576" y="3325791"/>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txBody>
            <a:bodyPr/>
            <a:lstStyle/>
            <a:p>
              <a:endParaRPr lang="en-US"/>
            </a:p>
          </p:txBody>
        </p:sp>
      </p:grpSp>
      <p:grpSp>
        <p:nvGrpSpPr>
          <p:cNvPr id="33" name="Google Shape;239;p14">
            <a:extLst>
              <a:ext uri="{FF2B5EF4-FFF2-40B4-BE49-F238E27FC236}">
                <a16:creationId xmlns:a16="http://schemas.microsoft.com/office/drawing/2014/main" id="{8054E521-5BCC-CD37-2DCC-75E00FC1DE2E}"/>
              </a:ext>
            </a:extLst>
          </p:cNvPr>
          <p:cNvGrpSpPr/>
          <p:nvPr userDrawn="1"/>
        </p:nvGrpSpPr>
        <p:grpSpPr>
          <a:xfrm>
            <a:off x="4424425" y="1857733"/>
            <a:ext cx="4895286" cy="2847617"/>
            <a:chOff x="0" y="0"/>
            <a:chExt cx="13054096" cy="7593644"/>
          </a:xfrm>
        </p:grpSpPr>
        <p:sp>
          <p:nvSpPr>
            <p:cNvPr id="34" name="Google Shape;240;p14">
              <a:extLst>
                <a:ext uri="{FF2B5EF4-FFF2-40B4-BE49-F238E27FC236}">
                  <a16:creationId xmlns:a16="http://schemas.microsoft.com/office/drawing/2014/main" id="{2889FE8C-C2B1-F55C-1C9D-1E29D1FE9AF0}"/>
                </a:ext>
              </a:extLst>
            </p:cNvPr>
            <p:cNvSpPr/>
            <p:nvPr/>
          </p:nvSpPr>
          <p:spPr>
            <a:xfrm>
              <a:off x="0" y="0"/>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txBody>
            <a:bodyPr/>
            <a:lstStyle/>
            <a:p>
              <a:endParaRPr lang="en-US"/>
            </a:p>
          </p:txBody>
        </p:sp>
        <p:sp>
          <p:nvSpPr>
            <p:cNvPr id="35" name="Google Shape;241;p14">
              <a:extLst>
                <a:ext uri="{FF2B5EF4-FFF2-40B4-BE49-F238E27FC236}">
                  <a16:creationId xmlns:a16="http://schemas.microsoft.com/office/drawing/2014/main" id="{25D8AA3A-AD92-9A36-E47D-66D053E311D5}"/>
                </a:ext>
              </a:extLst>
            </p:cNvPr>
            <p:cNvSpPr/>
            <p:nvPr/>
          </p:nvSpPr>
          <p:spPr>
            <a:xfrm>
              <a:off x="6385576" y="3325791"/>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txBody>
            <a:bodyPr/>
            <a:lstStyle/>
            <a:p>
              <a:endParaRPr lang="en-US"/>
            </a:p>
          </p:txBody>
        </p:sp>
      </p:grpSp>
      <p:grpSp>
        <p:nvGrpSpPr>
          <p:cNvPr id="36" name="Google Shape;242;p14">
            <a:extLst>
              <a:ext uri="{FF2B5EF4-FFF2-40B4-BE49-F238E27FC236}">
                <a16:creationId xmlns:a16="http://schemas.microsoft.com/office/drawing/2014/main" id="{3766B757-9191-3EAD-D86C-1565319ACF02}"/>
              </a:ext>
            </a:extLst>
          </p:cNvPr>
          <p:cNvGrpSpPr/>
          <p:nvPr userDrawn="1"/>
        </p:nvGrpSpPr>
        <p:grpSpPr>
          <a:xfrm>
            <a:off x="3461213" y="1743820"/>
            <a:ext cx="492296" cy="492296"/>
            <a:chOff x="0" y="0"/>
            <a:chExt cx="812800" cy="812800"/>
          </a:xfrm>
        </p:grpSpPr>
        <p:sp>
          <p:nvSpPr>
            <p:cNvPr id="37" name="Google Shape;243;p14">
              <a:extLst>
                <a:ext uri="{FF2B5EF4-FFF2-40B4-BE49-F238E27FC236}">
                  <a16:creationId xmlns:a16="http://schemas.microsoft.com/office/drawing/2014/main" id="{8906B667-3617-3A9F-BE8A-79F4AC46767B}"/>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244;p14">
              <a:extLst>
                <a:ext uri="{FF2B5EF4-FFF2-40B4-BE49-F238E27FC236}">
                  <a16:creationId xmlns:a16="http://schemas.microsoft.com/office/drawing/2014/main" id="{89A4F13A-5BF8-BCD7-FE1E-29FC3B3A0CB6}"/>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9" name="Google Shape;245;p14">
            <a:extLst>
              <a:ext uri="{FF2B5EF4-FFF2-40B4-BE49-F238E27FC236}">
                <a16:creationId xmlns:a16="http://schemas.microsoft.com/office/drawing/2014/main" id="{8232C5D8-1F6F-C5AB-2A6C-0D3DA8E2DBF4}"/>
              </a:ext>
            </a:extLst>
          </p:cNvPr>
          <p:cNvGrpSpPr/>
          <p:nvPr userDrawn="1"/>
        </p:nvGrpSpPr>
        <p:grpSpPr>
          <a:xfrm>
            <a:off x="5775788" y="3003527"/>
            <a:ext cx="492296" cy="492296"/>
            <a:chOff x="0" y="0"/>
            <a:chExt cx="812800" cy="812800"/>
          </a:xfrm>
        </p:grpSpPr>
        <p:sp>
          <p:nvSpPr>
            <p:cNvPr id="40" name="Google Shape;246;p14">
              <a:extLst>
                <a:ext uri="{FF2B5EF4-FFF2-40B4-BE49-F238E27FC236}">
                  <a16:creationId xmlns:a16="http://schemas.microsoft.com/office/drawing/2014/main" id="{039FC549-3E35-EBD6-834F-FA6F69999A4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247;p14">
              <a:extLst>
                <a:ext uri="{FF2B5EF4-FFF2-40B4-BE49-F238E27FC236}">
                  <a16:creationId xmlns:a16="http://schemas.microsoft.com/office/drawing/2014/main" id="{E583D46C-BE5F-DB71-DD12-9D4A95A95732}"/>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3" name="Google Shape;249;p14">
            <a:extLst>
              <a:ext uri="{FF2B5EF4-FFF2-40B4-BE49-F238E27FC236}">
                <a16:creationId xmlns:a16="http://schemas.microsoft.com/office/drawing/2014/main" id="{D7CDB5FA-E2A2-FADD-A4D3-151613DC7C12}"/>
              </a:ext>
            </a:extLst>
          </p:cNvPr>
          <p:cNvGrpSpPr/>
          <p:nvPr userDrawn="1"/>
        </p:nvGrpSpPr>
        <p:grpSpPr>
          <a:xfrm>
            <a:off x="997194" y="514350"/>
            <a:ext cx="492296" cy="492296"/>
            <a:chOff x="0" y="0"/>
            <a:chExt cx="1312788" cy="1312788"/>
          </a:xfrm>
        </p:grpSpPr>
        <p:grpSp>
          <p:nvGrpSpPr>
            <p:cNvPr id="44" name="Google Shape;250;p14">
              <a:extLst>
                <a:ext uri="{FF2B5EF4-FFF2-40B4-BE49-F238E27FC236}">
                  <a16:creationId xmlns:a16="http://schemas.microsoft.com/office/drawing/2014/main" id="{FA617CDE-FB6B-53E7-C797-7E97A0F4A3A6}"/>
                </a:ext>
              </a:extLst>
            </p:cNvPr>
            <p:cNvGrpSpPr/>
            <p:nvPr/>
          </p:nvGrpSpPr>
          <p:grpSpPr>
            <a:xfrm>
              <a:off x="0" y="0"/>
              <a:ext cx="1312788" cy="1312788"/>
              <a:chOff x="0" y="0"/>
              <a:chExt cx="812800" cy="812800"/>
            </a:xfrm>
          </p:grpSpPr>
          <p:sp>
            <p:nvSpPr>
              <p:cNvPr id="46" name="Google Shape;251;p14">
                <a:extLst>
                  <a:ext uri="{FF2B5EF4-FFF2-40B4-BE49-F238E27FC236}">
                    <a16:creationId xmlns:a16="http://schemas.microsoft.com/office/drawing/2014/main" id="{FAF83F0D-845F-34BA-6CC3-A960FB64034D}"/>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 name="Google Shape;252;p14">
                <a:extLst>
                  <a:ext uri="{FF2B5EF4-FFF2-40B4-BE49-F238E27FC236}">
                    <a16:creationId xmlns:a16="http://schemas.microsoft.com/office/drawing/2014/main" id="{70AB9F1A-6B47-62E5-F389-84C6D888EB4E}"/>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5" name="Google Shape;253;p14">
              <a:extLst>
                <a:ext uri="{FF2B5EF4-FFF2-40B4-BE49-F238E27FC236}">
                  <a16:creationId xmlns:a16="http://schemas.microsoft.com/office/drawing/2014/main" id="{9646E300-E1DA-0CF7-A95C-B0E762C20933}"/>
                </a:ext>
              </a:extLst>
            </p:cNvPr>
            <p:cNvSpPr txBox="1"/>
            <p:nvPr/>
          </p:nvSpPr>
          <p:spPr>
            <a:xfrm>
              <a:off x="309617" y="354743"/>
              <a:ext cx="783006" cy="652992"/>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01.</a:t>
              </a:r>
              <a:endParaRPr sz="700"/>
            </a:p>
          </p:txBody>
        </p:sp>
      </p:grpSp>
      <p:sp>
        <p:nvSpPr>
          <p:cNvPr id="48" name="Google Shape;254;p14">
            <a:extLst>
              <a:ext uri="{FF2B5EF4-FFF2-40B4-BE49-F238E27FC236}">
                <a16:creationId xmlns:a16="http://schemas.microsoft.com/office/drawing/2014/main" id="{B4257CBC-0C2A-DD3E-441F-CDDC750F2A76}"/>
              </a:ext>
            </a:extLst>
          </p:cNvPr>
          <p:cNvSpPr txBox="1"/>
          <p:nvPr userDrawn="1"/>
        </p:nvSpPr>
        <p:spPr>
          <a:xfrm>
            <a:off x="3577319" y="1868514"/>
            <a:ext cx="293628" cy="253206"/>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02.</a:t>
            </a:r>
            <a:endParaRPr sz="700"/>
          </a:p>
        </p:txBody>
      </p:sp>
      <p:sp>
        <p:nvSpPr>
          <p:cNvPr id="49" name="Google Shape;255;p14">
            <a:extLst>
              <a:ext uri="{FF2B5EF4-FFF2-40B4-BE49-F238E27FC236}">
                <a16:creationId xmlns:a16="http://schemas.microsoft.com/office/drawing/2014/main" id="{200076EA-D16E-9896-3A4D-E938380B46C4}"/>
              </a:ext>
            </a:extLst>
          </p:cNvPr>
          <p:cNvSpPr txBox="1"/>
          <p:nvPr userDrawn="1"/>
        </p:nvSpPr>
        <p:spPr>
          <a:xfrm>
            <a:off x="5891894" y="3128221"/>
            <a:ext cx="293628" cy="253207"/>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03.</a:t>
            </a:r>
            <a:endParaRPr sz="700"/>
          </a:p>
        </p:txBody>
      </p:sp>
      <p:sp>
        <p:nvSpPr>
          <p:cNvPr id="55" name="Text Placeholder 43">
            <a:extLst>
              <a:ext uri="{FF2B5EF4-FFF2-40B4-BE49-F238E27FC236}">
                <a16:creationId xmlns:a16="http://schemas.microsoft.com/office/drawing/2014/main" id="{F83F83B9-8889-6CC4-AFDF-F3DA978A7336}"/>
              </a:ext>
            </a:extLst>
          </p:cNvPr>
          <p:cNvSpPr>
            <a:spLocks noGrp="1"/>
          </p:cNvSpPr>
          <p:nvPr>
            <p:ph type="body" sz="quarter" idx="10" hasCustomPrompt="1"/>
          </p:nvPr>
        </p:nvSpPr>
        <p:spPr>
          <a:xfrm>
            <a:off x="4572000" y="36900"/>
            <a:ext cx="4465248" cy="1661742"/>
          </a:xfrm>
        </p:spPr>
        <p:txBody>
          <a:bodyPr anchor="ctr">
            <a:normAutofit/>
          </a:bodyPr>
          <a:lstStyle>
            <a:lvl1pPr marL="114300" indent="0" algn="ctr">
              <a:buNone/>
              <a:defRPr lang="en-US" sz="3200" b="0" i="0" u="none" strike="noStrike" cap="none" dirty="0">
                <a:solidFill>
                  <a:srgbClr val="3B3B3B"/>
                </a:solidFill>
                <a:latin typeface="Libre Baskerville"/>
                <a:ea typeface="Libre Baskerville"/>
                <a:cs typeface="Libre Baskerville"/>
                <a:sym typeface="Arial"/>
              </a:defRPr>
            </a:lvl1pPr>
          </a:lstStyle>
          <a:p>
            <a:pPr lvl="0"/>
            <a:r>
              <a:rPr lang="en-US" dirty="0"/>
              <a:t>50</a:t>
            </a:r>
          </a:p>
        </p:txBody>
      </p:sp>
      <p:sp>
        <p:nvSpPr>
          <p:cNvPr id="56" name="Text Placeholder 43">
            <a:extLst>
              <a:ext uri="{FF2B5EF4-FFF2-40B4-BE49-F238E27FC236}">
                <a16:creationId xmlns:a16="http://schemas.microsoft.com/office/drawing/2014/main" id="{0DE4C894-DFDC-1C26-7A16-0D2228CFD1B5}"/>
              </a:ext>
            </a:extLst>
          </p:cNvPr>
          <p:cNvSpPr>
            <a:spLocks noGrp="1"/>
          </p:cNvSpPr>
          <p:nvPr>
            <p:ph type="body" sz="quarter" idx="11" hasCustomPrompt="1"/>
          </p:nvPr>
        </p:nvSpPr>
        <p:spPr>
          <a:xfrm>
            <a:off x="997194" y="1125236"/>
            <a:ext cx="1555506" cy="1167476"/>
          </a:xfrm>
        </p:spPr>
        <p:txBody>
          <a:bodyPr anchor="t">
            <a:normAutofit/>
          </a:bodyPr>
          <a:lstStyle>
            <a:lvl1pPr marL="114300" indent="0" algn="l">
              <a:buNone/>
              <a:defRPr lang="en-US" sz="1500" b="0" i="0" u="none" strike="noStrike" cap="none" dirty="0">
                <a:solidFill>
                  <a:srgbClr val="525252"/>
                </a:solidFill>
                <a:latin typeface="Libre Baskerville"/>
                <a:ea typeface="Libre Baskerville"/>
                <a:cs typeface="Libre Baskerville"/>
                <a:sym typeface="Arial"/>
              </a:defRPr>
            </a:lvl1pPr>
          </a:lstStyle>
          <a:p>
            <a:pPr lvl="0"/>
            <a:r>
              <a:rPr lang="en-US" dirty="0"/>
              <a:t>40</a:t>
            </a:r>
          </a:p>
        </p:txBody>
      </p:sp>
      <p:sp>
        <p:nvSpPr>
          <p:cNvPr id="57" name="Text Placeholder 43">
            <a:extLst>
              <a:ext uri="{FF2B5EF4-FFF2-40B4-BE49-F238E27FC236}">
                <a16:creationId xmlns:a16="http://schemas.microsoft.com/office/drawing/2014/main" id="{8F1CD5ED-544C-4BCE-1203-22918EFA6CD9}"/>
              </a:ext>
            </a:extLst>
          </p:cNvPr>
          <p:cNvSpPr>
            <a:spLocks noGrp="1"/>
          </p:cNvSpPr>
          <p:nvPr>
            <p:ph type="body" sz="quarter" idx="12" hasCustomPrompt="1"/>
          </p:nvPr>
        </p:nvSpPr>
        <p:spPr>
          <a:xfrm>
            <a:off x="3427350" y="2395207"/>
            <a:ext cx="1555506" cy="1167476"/>
          </a:xfrm>
        </p:spPr>
        <p:txBody>
          <a:bodyPr anchor="t">
            <a:normAutofit/>
          </a:bodyPr>
          <a:lstStyle>
            <a:lvl1pPr marL="114300" indent="0" algn="l">
              <a:buNone/>
              <a:defRPr lang="en-US" sz="1500" b="0" i="0" u="none" strike="noStrike" cap="none" dirty="0">
                <a:solidFill>
                  <a:srgbClr val="525252"/>
                </a:solidFill>
                <a:latin typeface="Libre Baskerville"/>
                <a:ea typeface="Libre Baskerville"/>
                <a:cs typeface="Libre Baskerville"/>
                <a:sym typeface="Arial"/>
              </a:defRPr>
            </a:lvl1pPr>
          </a:lstStyle>
          <a:p>
            <a:pPr lvl="0"/>
            <a:r>
              <a:rPr lang="en-US" dirty="0"/>
              <a:t>40</a:t>
            </a:r>
          </a:p>
        </p:txBody>
      </p:sp>
      <p:sp>
        <p:nvSpPr>
          <p:cNvPr id="58" name="Text Placeholder 43">
            <a:extLst>
              <a:ext uri="{FF2B5EF4-FFF2-40B4-BE49-F238E27FC236}">
                <a16:creationId xmlns:a16="http://schemas.microsoft.com/office/drawing/2014/main" id="{C4C6A3C9-3190-B0F6-40EB-1E85886CF6F4}"/>
              </a:ext>
            </a:extLst>
          </p:cNvPr>
          <p:cNvSpPr>
            <a:spLocks noGrp="1"/>
          </p:cNvSpPr>
          <p:nvPr>
            <p:ph type="body" sz="quarter" idx="13" hasCustomPrompt="1"/>
          </p:nvPr>
        </p:nvSpPr>
        <p:spPr>
          <a:xfrm>
            <a:off x="5741533" y="3624016"/>
            <a:ext cx="1555506" cy="1167476"/>
          </a:xfrm>
        </p:spPr>
        <p:txBody>
          <a:bodyPr anchor="t">
            <a:normAutofit/>
          </a:bodyPr>
          <a:lstStyle>
            <a:lvl1pPr marL="114300" indent="0" algn="l">
              <a:buNone/>
              <a:defRPr lang="en-US" sz="1500" b="0" i="0" u="none" strike="noStrike" cap="none" dirty="0">
                <a:solidFill>
                  <a:srgbClr val="525252"/>
                </a:solidFill>
                <a:latin typeface="Libre Baskerville"/>
                <a:ea typeface="Libre Baskerville"/>
                <a:cs typeface="Libre Baskerville"/>
                <a:sym typeface="Arial"/>
              </a:defRPr>
            </a:lvl1pPr>
          </a:lstStyle>
          <a:p>
            <a:pPr lvl="0"/>
            <a:r>
              <a:rPr lang="en-US" dirty="0"/>
              <a:t>40</a:t>
            </a:r>
          </a:p>
        </p:txBody>
      </p:sp>
    </p:spTree>
    <p:extLst>
      <p:ext uri="{BB962C8B-B14F-4D97-AF65-F5344CB8AC3E}">
        <p14:creationId xmlns:p14="http://schemas.microsoft.com/office/powerpoint/2010/main" val="189148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40" name="Google Shape;141;p12">
            <a:extLst>
              <a:ext uri="{FF2B5EF4-FFF2-40B4-BE49-F238E27FC236}">
                <a16:creationId xmlns:a16="http://schemas.microsoft.com/office/drawing/2014/main" id="{39D4F814-ACE1-5A9F-37D0-3B6C4F17499D}"/>
              </a:ext>
            </a:extLst>
          </p:cNvPr>
          <p:cNvPicPr preferRelativeResize="0"/>
          <p:nvPr userDrawn="1"/>
        </p:nvPicPr>
        <p:blipFill rotWithShape="1">
          <a:blip r:embed="rId2">
            <a:alphaModFix/>
          </a:blip>
          <a:srcRect b="86"/>
          <a:stretch/>
        </p:blipFill>
        <p:spPr>
          <a:xfrm>
            <a:off x="0" y="-1"/>
            <a:ext cx="9144003" cy="5143501"/>
          </a:xfrm>
          <a:prstGeom prst="rect">
            <a:avLst/>
          </a:prstGeom>
          <a:noFill/>
          <a:ln>
            <a:noFill/>
          </a:ln>
        </p:spPr>
      </p:pic>
      <p:sp>
        <p:nvSpPr>
          <p:cNvPr id="41" name="Google Shape;142;p12">
            <a:extLst>
              <a:ext uri="{FF2B5EF4-FFF2-40B4-BE49-F238E27FC236}">
                <a16:creationId xmlns:a16="http://schemas.microsoft.com/office/drawing/2014/main" id="{25874651-F679-06E5-220E-4166D1920368}"/>
              </a:ext>
            </a:extLst>
          </p:cNvPr>
          <p:cNvSpPr/>
          <p:nvPr userDrawn="1"/>
        </p:nvSpPr>
        <p:spPr>
          <a:xfrm>
            <a:off x="2166864" y="2468507"/>
            <a:ext cx="1710172" cy="1590997"/>
          </a:xfrm>
          <a:custGeom>
            <a:avLst/>
            <a:gdLst/>
            <a:ahLst/>
            <a:cxnLst/>
            <a:rect l="l" t="t" r="r" b="b"/>
            <a:pathLst>
              <a:path w="3420344" h="3181993" extrusionOk="0">
                <a:moveTo>
                  <a:pt x="0" y="0"/>
                </a:moveTo>
                <a:lnTo>
                  <a:pt x="3420344" y="0"/>
                </a:lnTo>
                <a:lnTo>
                  <a:pt x="3420344" y="3181993"/>
                </a:lnTo>
                <a:lnTo>
                  <a:pt x="0" y="3181993"/>
                </a:lnTo>
                <a:lnTo>
                  <a:pt x="0" y="0"/>
                </a:lnTo>
                <a:close/>
              </a:path>
            </a:pathLst>
          </a:custGeom>
          <a:blipFill rotWithShape="1">
            <a:blip r:embed="rId3">
              <a:alphaModFix/>
            </a:blip>
            <a:stretch>
              <a:fillRect/>
            </a:stretch>
          </a:blipFill>
          <a:ln>
            <a:noFill/>
          </a:ln>
        </p:spPr>
        <p:txBody>
          <a:bodyPr/>
          <a:lstStyle/>
          <a:p>
            <a:endParaRPr lang="en-US"/>
          </a:p>
        </p:txBody>
      </p:sp>
      <p:sp>
        <p:nvSpPr>
          <p:cNvPr id="42" name="Google Shape;143;p12">
            <a:extLst>
              <a:ext uri="{FF2B5EF4-FFF2-40B4-BE49-F238E27FC236}">
                <a16:creationId xmlns:a16="http://schemas.microsoft.com/office/drawing/2014/main" id="{40308381-B552-AFB8-DEC3-E1C816109091}"/>
              </a:ext>
            </a:extLst>
          </p:cNvPr>
          <p:cNvSpPr/>
          <p:nvPr userDrawn="1"/>
        </p:nvSpPr>
        <p:spPr>
          <a:xfrm>
            <a:off x="3606938" y="4020471"/>
            <a:ext cx="270097" cy="1727368"/>
          </a:xfrm>
          <a:custGeom>
            <a:avLst/>
            <a:gdLst/>
            <a:ahLst/>
            <a:cxnLst/>
            <a:rect l="l" t="t" r="r" b="b"/>
            <a:pathLst>
              <a:path w="540195" h="3454737" extrusionOk="0">
                <a:moveTo>
                  <a:pt x="0" y="0"/>
                </a:moveTo>
                <a:lnTo>
                  <a:pt x="540195" y="0"/>
                </a:lnTo>
                <a:lnTo>
                  <a:pt x="540195" y="3454737"/>
                </a:lnTo>
                <a:lnTo>
                  <a:pt x="0" y="3454737"/>
                </a:lnTo>
                <a:lnTo>
                  <a:pt x="0" y="0"/>
                </a:lnTo>
                <a:close/>
              </a:path>
            </a:pathLst>
          </a:custGeom>
          <a:blipFill rotWithShape="1">
            <a:blip r:embed="rId4">
              <a:alphaModFix/>
            </a:blip>
            <a:stretch>
              <a:fillRect/>
            </a:stretch>
          </a:blipFill>
          <a:ln>
            <a:noFill/>
          </a:ln>
        </p:spPr>
        <p:txBody>
          <a:bodyPr/>
          <a:lstStyle/>
          <a:p>
            <a:endParaRPr lang="en-US"/>
          </a:p>
        </p:txBody>
      </p:sp>
      <p:sp>
        <p:nvSpPr>
          <p:cNvPr id="43" name="Google Shape;144;p12">
            <a:extLst>
              <a:ext uri="{FF2B5EF4-FFF2-40B4-BE49-F238E27FC236}">
                <a16:creationId xmlns:a16="http://schemas.microsoft.com/office/drawing/2014/main" id="{C3B89DA0-D85F-8C13-31B3-8C81DB043EDE}"/>
              </a:ext>
            </a:extLst>
          </p:cNvPr>
          <p:cNvSpPr/>
          <p:nvPr userDrawn="1"/>
        </p:nvSpPr>
        <p:spPr>
          <a:xfrm flipH="1">
            <a:off x="5266964" y="2468507"/>
            <a:ext cx="1710172" cy="1590997"/>
          </a:xfrm>
          <a:custGeom>
            <a:avLst/>
            <a:gdLst/>
            <a:ahLst/>
            <a:cxnLst/>
            <a:rect l="l" t="t" r="r" b="b"/>
            <a:pathLst>
              <a:path w="3420344" h="3181993" extrusionOk="0">
                <a:moveTo>
                  <a:pt x="3420344" y="0"/>
                </a:moveTo>
                <a:lnTo>
                  <a:pt x="0" y="0"/>
                </a:lnTo>
                <a:lnTo>
                  <a:pt x="0" y="3181993"/>
                </a:lnTo>
                <a:lnTo>
                  <a:pt x="3420344" y="3181993"/>
                </a:lnTo>
                <a:lnTo>
                  <a:pt x="3420344" y="0"/>
                </a:lnTo>
                <a:close/>
              </a:path>
            </a:pathLst>
          </a:custGeom>
          <a:blipFill rotWithShape="1">
            <a:blip r:embed="rId3">
              <a:alphaModFix/>
            </a:blip>
            <a:stretch>
              <a:fillRect/>
            </a:stretch>
          </a:blipFill>
          <a:ln>
            <a:noFill/>
          </a:ln>
        </p:spPr>
        <p:txBody>
          <a:bodyPr/>
          <a:lstStyle/>
          <a:p>
            <a:endParaRPr lang="en-US"/>
          </a:p>
        </p:txBody>
      </p:sp>
      <p:sp>
        <p:nvSpPr>
          <p:cNvPr id="44" name="Google Shape;145;p12">
            <a:extLst>
              <a:ext uri="{FF2B5EF4-FFF2-40B4-BE49-F238E27FC236}">
                <a16:creationId xmlns:a16="http://schemas.microsoft.com/office/drawing/2014/main" id="{B041219A-E2AC-DF9F-5D4A-BA078FF52A3E}"/>
              </a:ext>
            </a:extLst>
          </p:cNvPr>
          <p:cNvSpPr/>
          <p:nvPr userDrawn="1"/>
        </p:nvSpPr>
        <p:spPr>
          <a:xfrm>
            <a:off x="5266965" y="4020471"/>
            <a:ext cx="270097" cy="1727368"/>
          </a:xfrm>
          <a:custGeom>
            <a:avLst/>
            <a:gdLst/>
            <a:ahLst/>
            <a:cxnLst/>
            <a:rect l="l" t="t" r="r" b="b"/>
            <a:pathLst>
              <a:path w="540195" h="3454737" extrusionOk="0">
                <a:moveTo>
                  <a:pt x="0" y="0"/>
                </a:moveTo>
                <a:lnTo>
                  <a:pt x="540195" y="0"/>
                </a:lnTo>
                <a:lnTo>
                  <a:pt x="540195" y="3454737"/>
                </a:lnTo>
                <a:lnTo>
                  <a:pt x="0" y="3454737"/>
                </a:lnTo>
                <a:lnTo>
                  <a:pt x="0" y="0"/>
                </a:lnTo>
                <a:close/>
              </a:path>
            </a:pathLst>
          </a:custGeom>
          <a:blipFill rotWithShape="1">
            <a:blip r:embed="rId4">
              <a:alphaModFix/>
            </a:blip>
            <a:stretch>
              <a:fillRect/>
            </a:stretch>
          </a:blipFill>
          <a:ln>
            <a:noFill/>
          </a:ln>
        </p:spPr>
        <p:txBody>
          <a:bodyPr/>
          <a:lstStyle/>
          <a:p>
            <a:endParaRPr lang="en-US"/>
          </a:p>
        </p:txBody>
      </p:sp>
      <p:sp>
        <p:nvSpPr>
          <p:cNvPr id="45" name="Google Shape;146;p12">
            <a:extLst>
              <a:ext uri="{FF2B5EF4-FFF2-40B4-BE49-F238E27FC236}">
                <a16:creationId xmlns:a16="http://schemas.microsoft.com/office/drawing/2014/main" id="{484C63D9-AEDF-8211-DB92-F8CCFB0C68FB}"/>
              </a:ext>
            </a:extLst>
          </p:cNvPr>
          <p:cNvSpPr/>
          <p:nvPr userDrawn="1"/>
        </p:nvSpPr>
        <p:spPr>
          <a:xfrm>
            <a:off x="4436951" y="3265183"/>
            <a:ext cx="270097" cy="1727368"/>
          </a:xfrm>
          <a:custGeom>
            <a:avLst/>
            <a:gdLst/>
            <a:ahLst/>
            <a:cxnLst/>
            <a:rect l="l" t="t" r="r" b="b"/>
            <a:pathLst>
              <a:path w="540195" h="3454737" extrusionOk="0">
                <a:moveTo>
                  <a:pt x="0" y="0"/>
                </a:moveTo>
                <a:lnTo>
                  <a:pt x="540196" y="0"/>
                </a:lnTo>
                <a:lnTo>
                  <a:pt x="540196" y="3454737"/>
                </a:lnTo>
                <a:lnTo>
                  <a:pt x="0" y="3454737"/>
                </a:lnTo>
                <a:lnTo>
                  <a:pt x="0" y="0"/>
                </a:lnTo>
                <a:close/>
              </a:path>
            </a:pathLst>
          </a:custGeom>
          <a:blipFill rotWithShape="1">
            <a:blip r:embed="rId4">
              <a:alphaModFix/>
            </a:blip>
            <a:stretch>
              <a:fillRect/>
            </a:stretch>
          </a:blipFill>
          <a:ln>
            <a:noFill/>
          </a:ln>
        </p:spPr>
        <p:txBody>
          <a:bodyPr/>
          <a:lstStyle/>
          <a:p>
            <a:endParaRPr lang="en-US"/>
          </a:p>
        </p:txBody>
      </p:sp>
      <p:sp>
        <p:nvSpPr>
          <p:cNvPr id="46" name="Google Shape;147;p12">
            <a:extLst>
              <a:ext uri="{FF2B5EF4-FFF2-40B4-BE49-F238E27FC236}">
                <a16:creationId xmlns:a16="http://schemas.microsoft.com/office/drawing/2014/main" id="{D2E8EBD0-3872-07E6-F25A-6B81BBC7B04C}"/>
              </a:ext>
            </a:extLst>
          </p:cNvPr>
          <p:cNvSpPr/>
          <p:nvPr userDrawn="1"/>
        </p:nvSpPr>
        <p:spPr>
          <a:xfrm>
            <a:off x="4436951" y="4275281"/>
            <a:ext cx="270097" cy="1727368"/>
          </a:xfrm>
          <a:custGeom>
            <a:avLst/>
            <a:gdLst/>
            <a:ahLst/>
            <a:cxnLst/>
            <a:rect l="l" t="t" r="r" b="b"/>
            <a:pathLst>
              <a:path w="540195" h="3454737" extrusionOk="0">
                <a:moveTo>
                  <a:pt x="0" y="0"/>
                </a:moveTo>
                <a:lnTo>
                  <a:pt x="540196" y="0"/>
                </a:lnTo>
                <a:lnTo>
                  <a:pt x="540196" y="3454737"/>
                </a:lnTo>
                <a:lnTo>
                  <a:pt x="0" y="3454737"/>
                </a:lnTo>
                <a:lnTo>
                  <a:pt x="0" y="0"/>
                </a:lnTo>
                <a:close/>
              </a:path>
            </a:pathLst>
          </a:custGeom>
          <a:blipFill rotWithShape="1">
            <a:blip r:embed="rId4">
              <a:alphaModFix/>
            </a:blip>
            <a:stretch>
              <a:fillRect/>
            </a:stretch>
          </a:blipFill>
          <a:ln>
            <a:noFill/>
          </a:ln>
        </p:spPr>
        <p:txBody>
          <a:bodyPr/>
          <a:lstStyle/>
          <a:p>
            <a:endParaRPr lang="en-US"/>
          </a:p>
        </p:txBody>
      </p:sp>
      <p:grpSp>
        <p:nvGrpSpPr>
          <p:cNvPr id="47" name="Google Shape;148;p12">
            <a:extLst>
              <a:ext uri="{FF2B5EF4-FFF2-40B4-BE49-F238E27FC236}">
                <a16:creationId xmlns:a16="http://schemas.microsoft.com/office/drawing/2014/main" id="{4466562A-0FF6-0E09-B6EC-3F949E7BC8BF}"/>
              </a:ext>
            </a:extLst>
          </p:cNvPr>
          <p:cNvGrpSpPr/>
          <p:nvPr userDrawn="1"/>
        </p:nvGrpSpPr>
        <p:grpSpPr>
          <a:xfrm>
            <a:off x="3360568" y="168216"/>
            <a:ext cx="2422866" cy="1650256"/>
            <a:chOff x="0" y="-38100"/>
            <a:chExt cx="874417" cy="869271"/>
          </a:xfrm>
        </p:grpSpPr>
        <p:sp>
          <p:nvSpPr>
            <p:cNvPr id="48" name="Google Shape;149;p12">
              <a:extLst>
                <a:ext uri="{FF2B5EF4-FFF2-40B4-BE49-F238E27FC236}">
                  <a16:creationId xmlns:a16="http://schemas.microsoft.com/office/drawing/2014/main" id="{DE63F7CA-4EFE-5320-0639-47E9643BAE63}"/>
                </a:ext>
              </a:extLst>
            </p:cNvPr>
            <p:cNvSpPr/>
            <p:nvPr/>
          </p:nvSpPr>
          <p:spPr>
            <a:xfrm>
              <a:off x="0" y="0"/>
              <a:ext cx="874417" cy="831171"/>
            </a:xfrm>
            <a:custGeom>
              <a:avLst/>
              <a:gdLst/>
              <a:ahLst/>
              <a:cxnLst/>
              <a:rect l="l" t="t" r="r" b="b"/>
              <a:pathLst>
                <a:path w="874417" h="831171" extrusionOk="0">
                  <a:moveTo>
                    <a:pt x="118925" y="0"/>
                  </a:moveTo>
                  <a:lnTo>
                    <a:pt x="755492" y="0"/>
                  </a:lnTo>
                  <a:cubicBezTo>
                    <a:pt x="821173" y="0"/>
                    <a:pt x="874417" y="53245"/>
                    <a:pt x="874417" y="118925"/>
                  </a:cubicBezTo>
                  <a:lnTo>
                    <a:pt x="874417" y="712246"/>
                  </a:lnTo>
                  <a:cubicBezTo>
                    <a:pt x="874417" y="777926"/>
                    <a:pt x="821173" y="831171"/>
                    <a:pt x="755492" y="831171"/>
                  </a:cubicBezTo>
                  <a:lnTo>
                    <a:pt x="118925" y="831171"/>
                  </a:lnTo>
                  <a:cubicBezTo>
                    <a:pt x="53245" y="831171"/>
                    <a:pt x="0" y="777926"/>
                    <a:pt x="0" y="712246"/>
                  </a:cubicBezTo>
                  <a:lnTo>
                    <a:pt x="0" y="118925"/>
                  </a:lnTo>
                  <a:cubicBezTo>
                    <a:pt x="0" y="53245"/>
                    <a:pt x="53245" y="0"/>
                    <a:pt x="118925"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9" name="Google Shape;150;p12">
              <a:extLst>
                <a:ext uri="{FF2B5EF4-FFF2-40B4-BE49-F238E27FC236}">
                  <a16:creationId xmlns:a16="http://schemas.microsoft.com/office/drawing/2014/main" id="{909575AA-1991-2148-C326-3C86BF980C6E}"/>
                </a:ext>
              </a:extLst>
            </p:cNvPr>
            <p:cNvSpPr txBox="1"/>
            <p:nvPr/>
          </p:nvSpPr>
          <p:spPr>
            <a:xfrm>
              <a:off x="0" y="-38100"/>
              <a:ext cx="874417" cy="869271"/>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0" name="Google Shape;151;p12">
            <a:extLst>
              <a:ext uri="{FF2B5EF4-FFF2-40B4-BE49-F238E27FC236}">
                <a16:creationId xmlns:a16="http://schemas.microsoft.com/office/drawing/2014/main" id="{C880D9F1-3D2E-D10F-206F-3236049367A0}"/>
              </a:ext>
            </a:extLst>
          </p:cNvPr>
          <p:cNvGrpSpPr/>
          <p:nvPr userDrawn="1"/>
        </p:nvGrpSpPr>
        <p:grpSpPr>
          <a:xfrm>
            <a:off x="1415210" y="957179"/>
            <a:ext cx="1660027" cy="1650256"/>
            <a:chOff x="0" y="-38100"/>
            <a:chExt cx="874417" cy="869271"/>
          </a:xfrm>
        </p:grpSpPr>
        <p:sp>
          <p:nvSpPr>
            <p:cNvPr id="51" name="Google Shape;152;p12">
              <a:extLst>
                <a:ext uri="{FF2B5EF4-FFF2-40B4-BE49-F238E27FC236}">
                  <a16:creationId xmlns:a16="http://schemas.microsoft.com/office/drawing/2014/main" id="{D572E699-048A-8D66-5A2B-9BB429A7A76C}"/>
                </a:ext>
              </a:extLst>
            </p:cNvPr>
            <p:cNvSpPr/>
            <p:nvPr/>
          </p:nvSpPr>
          <p:spPr>
            <a:xfrm>
              <a:off x="0" y="0"/>
              <a:ext cx="874417" cy="831171"/>
            </a:xfrm>
            <a:custGeom>
              <a:avLst/>
              <a:gdLst/>
              <a:ahLst/>
              <a:cxnLst/>
              <a:rect l="l" t="t" r="r" b="b"/>
              <a:pathLst>
                <a:path w="874417" h="831171" extrusionOk="0">
                  <a:moveTo>
                    <a:pt x="118925" y="0"/>
                  </a:moveTo>
                  <a:lnTo>
                    <a:pt x="755492" y="0"/>
                  </a:lnTo>
                  <a:cubicBezTo>
                    <a:pt x="821173" y="0"/>
                    <a:pt x="874417" y="53245"/>
                    <a:pt x="874417" y="118925"/>
                  </a:cubicBezTo>
                  <a:lnTo>
                    <a:pt x="874417" y="712246"/>
                  </a:lnTo>
                  <a:cubicBezTo>
                    <a:pt x="874417" y="777926"/>
                    <a:pt x="821173" y="831171"/>
                    <a:pt x="755492" y="831171"/>
                  </a:cubicBezTo>
                  <a:lnTo>
                    <a:pt x="118925" y="831171"/>
                  </a:lnTo>
                  <a:cubicBezTo>
                    <a:pt x="53245" y="831171"/>
                    <a:pt x="0" y="777926"/>
                    <a:pt x="0" y="712246"/>
                  </a:cubicBezTo>
                  <a:lnTo>
                    <a:pt x="0" y="118925"/>
                  </a:lnTo>
                  <a:cubicBezTo>
                    <a:pt x="0" y="53245"/>
                    <a:pt x="53245" y="0"/>
                    <a:pt x="118925"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 name="Google Shape;153;p12">
              <a:extLst>
                <a:ext uri="{FF2B5EF4-FFF2-40B4-BE49-F238E27FC236}">
                  <a16:creationId xmlns:a16="http://schemas.microsoft.com/office/drawing/2014/main" id="{957FAD09-0B04-F0C6-95C6-0BC39007EBDD}"/>
                </a:ext>
              </a:extLst>
            </p:cNvPr>
            <p:cNvSpPr txBox="1"/>
            <p:nvPr/>
          </p:nvSpPr>
          <p:spPr>
            <a:xfrm>
              <a:off x="0" y="-38100"/>
              <a:ext cx="874417" cy="869271"/>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3" name="Google Shape;154;p12">
            <a:extLst>
              <a:ext uri="{FF2B5EF4-FFF2-40B4-BE49-F238E27FC236}">
                <a16:creationId xmlns:a16="http://schemas.microsoft.com/office/drawing/2014/main" id="{21BA97B0-CF0A-C742-EEC1-E758E9E2036B}"/>
              </a:ext>
            </a:extLst>
          </p:cNvPr>
          <p:cNvGrpSpPr/>
          <p:nvPr userDrawn="1"/>
        </p:nvGrpSpPr>
        <p:grpSpPr>
          <a:xfrm>
            <a:off x="171060" y="3058793"/>
            <a:ext cx="1660027" cy="1650256"/>
            <a:chOff x="0" y="-38100"/>
            <a:chExt cx="874417" cy="869271"/>
          </a:xfrm>
        </p:grpSpPr>
        <p:sp>
          <p:nvSpPr>
            <p:cNvPr id="54" name="Google Shape;155;p12">
              <a:extLst>
                <a:ext uri="{FF2B5EF4-FFF2-40B4-BE49-F238E27FC236}">
                  <a16:creationId xmlns:a16="http://schemas.microsoft.com/office/drawing/2014/main" id="{60025CAE-6BB3-D143-6CD9-5A1F3D72287C}"/>
                </a:ext>
              </a:extLst>
            </p:cNvPr>
            <p:cNvSpPr/>
            <p:nvPr/>
          </p:nvSpPr>
          <p:spPr>
            <a:xfrm>
              <a:off x="0" y="0"/>
              <a:ext cx="874417" cy="831171"/>
            </a:xfrm>
            <a:custGeom>
              <a:avLst/>
              <a:gdLst/>
              <a:ahLst/>
              <a:cxnLst/>
              <a:rect l="l" t="t" r="r" b="b"/>
              <a:pathLst>
                <a:path w="874417" h="831171" extrusionOk="0">
                  <a:moveTo>
                    <a:pt x="118925" y="0"/>
                  </a:moveTo>
                  <a:lnTo>
                    <a:pt x="755492" y="0"/>
                  </a:lnTo>
                  <a:cubicBezTo>
                    <a:pt x="821173" y="0"/>
                    <a:pt x="874417" y="53245"/>
                    <a:pt x="874417" y="118925"/>
                  </a:cubicBezTo>
                  <a:lnTo>
                    <a:pt x="874417" y="712246"/>
                  </a:lnTo>
                  <a:cubicBezTo>
                    <a:pt x="874417" y="777926"/>
                    <a:pt x="821173" y="831171"/>
                    <a:pt x="755492" y="831171"/>
                  </a:cubicBezTo>
                  <a:lnTo>
                    <a:pt x="118925" y="831171"/>
                  </a:lnTo>
                  <a:cubicBezTo>
                    <a:pt x="53245" y="831171"/>
                    <a:pt x="0" y="777926"/>
                    <a:pt x="0" y="712246"/>
                  </a:cubicBezTo>
                  <a:lnTo>
                    <a:pt x="0" y="118925"/>
                  </a:lnTo>
                  <a:cubicBezTo>
                    <a:pt x="0" y="53245"/>
                    <a:pt x="53245" y="0"/>
                    <a:pt x="118925"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5" name="Google Shape;156;p12">
              <a:extLst>
                <a:ext uri="{FF2B5EF4-FFF2-40B4-BE49-F238E27FC236}">
                  <a16:creationId xmlns:a16="http://schemas.microsoft.com/office/drawing/2014/main" id="{93C4FA05-D739-831B-EDEA-2683B546EA9C}"/>
                </a:ext>
              </a:extLst>
            </p:cNvPr>
            <p:cNvSpPr txBox="1"/>
            <p:nvPr/>
          </p:nvSpPr>
          <p:spPr>
            <a:xfrm>
              <a:off x="0" y="-38100"/>
              <a:ext cx="874417" cy="869271"/>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6" name="Google Shape;157;p12">
            <a:extLst>
              <a:ext uri="{FF2B5EF4-FFF2-40B4-BE49-F238E27FC236}">
                <a16:creationId xmlns:a16="http://schemas.microsoft.com/office/drawing/2014/main" id="{E566133B-AD3E-FF0C-4EC0-110997B99274}"/>
              </a:ext>
            </a:extLst>
          </p:cNvPr>
          <p:cNvGrpSpPr/>
          <p:nvPr userDrawn="1"/>
        </p:nvGrpSpPr>
        <p:grpSpPr>
          <a:xfrm>
            <a:off x="7314595" y="3058793"/>
            <a:ext cx="1660027" cy="1650256"/>
            <a:chOff x="0" y="-38100"/>
            <a:chExt cx="874417" cy="869271"/>
          </a:xfrm>
        </p:grpSpPr>
        <p:sp>
          <p:nvSpPr>
            <p:cNvPr id="57" name="Google Shape;158;p12">
              <a:extLst>
                <a:ext uri="{FF2B5EF4-FFF2-40B4-BE49-F238E27FC236}">
                  <a16:creationId xmlns:a16="http://schemas.microsoft.com/office/drawing/2014/main" id="{0F40C84C-2BBE-F61D-1CD7-131EEF1E0E6C}"/>
                </a:ext>
              </a:extLst>
            </p:cNvPr>
            <p:cNvSpPr/>
            <p:nvPr/>
          </p:nvSpPr>
          <p:spPr>
            <a:xfrm>
              <a:off x="0" y="0"/>
              <a:ext cx="874417" cy="831171"/>
            </a:xfrm>
            <a:custGeom>
              <a:avLst/>
              <a:gdLst/>
              <a:ahLst/>
              <a:cxnLst/>
              <a:rect l="l" t="t" r="r" b="b"/>
              <a:pathLst>
                <a:path w="874417" h="831171" extrusionOk="0">
                  <a:moveTo>
                    <a:pt x="118925" y="0"/>
                  </a:moveTo>
                  <a:lnTo>
                    <a:pt x="755492" y="0"/>
                  </a:lnTo>
                  <a:cubicBezTo>
                    <a:pt x="821173" y="0"/>
                    <a:pt x="874417" y="53245"/>
                    <a:pt x="874417" y="118925"/>
                  </a:cubicBezTo>
                  <a:lnTo>
                    <a:pt x="874417" y="712246"/>
                  </a:lnTo>
                  <a:cubicBezTo>
                    <a:pt x="874417" y="777926"/>
                    <a:pt x="821173" y="831171"/>
                    <a:pt x="755492" y="831171"/>
                  </a:cubicBezTo>
                  <a:lnTo>
                    <a:pt x="118925" y="831171"/>
                  </a:lnTo>
                  <a:cubicBezTo>
                    <a:pt x="53245" y="831171"/>
                    <a:pt x="0" y="777926"/>
                    <a:pt x="0" y="712246"/>
                  </a:cubicBezTo>
                  <a:lnTo>
                    <a:pt x="0" y="118925"/>
                  </a:lnTo>
                  <a:cubicBezTo>
                    <a:pt x="0" y="53245"/>
                    <a:pt x="53245" y="0"/>
                    <a:pt x="118925"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8" name="Google Shape;159;p12">
              <a:extLst>
                <a:ext uri="{FF2B5EF4-FFF2-40B4-BE49-F238E27FC236}">
                  <a16:creationId xmlns:a16="http://schemas.microsoft.com/office/drawing/2014/main" id="{CFD0A2ED-CFBC-CF12-EDA8-8F663553CD46}"/>
                </a:ext>
              </a:extLst>
            </p:cNvPr>
            <p:cNvSpPr txBox="1"/>
            <p:nvPr/>
          </p:nvSpPr>
          <p:spPr>
            <a:xfrm>
              <a:off x="0" y="-38100"/>
              <a:ext cx="874417" cy="869271"/>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9" name="Google Shape;160;p12">
            <a:extLst>
              <a:ext uri="{FF2B5EF4-FFF2-40B4-BE49-F238E27FC236}">
                <a16:creationId xmlns:a16="http://schemas.microsoft.com/office/drawing/2014/main" id="{70E9CFDE-BAC7-3AEB-1509-2163985E8DDC}"/>
              </a:ext>
            </a:extLst>
          </p:cNvPr>
          <p:cNvGrpSpPr/>
          <p:nvPr userDrawn="1"/>
        </p:nvGrpSpPr>
        <p:grpSpPr>
          <a:xfrm>
            <a:off x="5974180" y="957179"/>
            <a:ext cx="1660027" cy="1650256"/>
            <a:chOff x="0" y="-38100"/>
            <a:chExt cx="874417" cy="869271"/>
          </a:xfrm>
        </p:grpSpPr>
        <p:sp>
          <p:nvSpPr>
            <p:cNvPr id="60" name="Google Shape;161;p12">
              <a:extLst>
                <a:ext uri="{FF2B5EF4-FFF2-40B4-BE49-F238E27FC236}">
                  <a16:creationId xmlns:a16="http://schemas.microsoft.com/office/drawing/2014/main" id="{8E9B1DFE-9E5B-992A-2A1C-611BA52ED6B7}"/>
                </a:ext>
              </a:extLst>
            </p:cNvPr>
            <p:cNvSpPr/>
            <p:nvPr/>
          </p:nvSpPr>
          <p:spPr>
            <a:xfrm>
              <a:off x="0" y="0"/>
              <a:ext cx="874417" cy="831171"/>
            </a:xfrm>
            <a:custGeom>
              <a:avLst/>
              <a:gdLst/>
              <a:ahLst/>
              <a:cxnLst/>
              <a:rect l="l" t="t" r="r" b="b"/>
              <a:pathLst>
                <a:path w="874417" h="831171" extrusionOk="0">
                  <a:moveTo>
                    <a:pt x="118925" y="0"/>
                  </a:moveTo>
                  <a:lnTo>
                    <a:pt x="755492" y="0"/>
                  </a:lnTo>
                  <a:cubicBezTo>
                    <a:pt x="821173" y="0"/>
                    <a:pt x="874417" y="53245"/>
                    <a:pt x="874417" y="118925"/>
                  </a:cubicBezTo>
                  <a:lnTo>
                    <a:pt x="874417" y="712246"/>
                  </a:lnTo>
                  <a:cubicBezTo>
                    <a:pt x="874417" y="777926"/>
                    <a:pt x="821173" y="831171"/>
                    <a:pt x="755492" y="831171"/>
                  </a:cubicBezTo>
                  <a:lnTo>
                    <a:pt x="118925" y="831171"/>
                  </a:lnTo>
                  <a:cubicBezTo>
                    <a:pt x="53245" y="831171"/>
                    <a:pt x="0" y="777926"/>
                    <a:pt x="0" y="712246"/>
                  </a:cubicBezTo>
                  <a:lnTo>
                    <a:pt x="0" y="118925"/>
                  </a:lnTo>
                  <a:cubicBezTo>
                    <a:pt x="0" y="53245"/>
                    <a:pt x="53245" y="0"/>
                    <a:pt x="118925" y="0"/>
                  </a:cubicBezTo>
                  <a:close/>
                </a:path>
              </a:pathLst>
            </a:custGeom>
            <a:solidFill>
              <a:srgbClr val="FAF6F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 name="Google Shape;162;p12">
              <a:extLst>
                <a:ext uri="{FF2B5EF4-FFF2-40B4-BE49-F238E27FC236}">
                  <a16:creationId xmlns:a16="http://schemas.microsoft.com/office/drawing/2014/main" id="{30F61783-3521-AE5E-55BE-7809BBF769B6}"/>
                </a:ext>
              </a:extLst>
            </p:cNvPr>
            <p:cNvSpPr txBox="1"/>
            <p:nvPr/>
          </p:nvSpPr>
          <p:spPr>
            <a:xfrm>
              <a:off x="0" y="-38100"/>
              <a:ext cx="874417" cy="869271"/>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2" name="Google Shape;163;p12">
            <a:extLst>
              <a:ext uri="{FF2B5EF4-FFF2-40B4-BE49-F238E27FC236}">
                <a16:creationId xmlns:a16="http://schemas.microsoft.com/office/drawing/2014/main" id="{BF9B3270-33F3-3CD9-1051-BC6CFCE975D0}"/>
              </a:ext>
            </a:extLst>
          </p:cNvPr>
          <p:cNvSpPr/>
          <p:nvPr userDrawn="1"/>
        </p:nvSpPr>
        <p:spPr>
          <a:xfrm>
            <a:off x="4436951" y="1799423"/>
            <a:ext cx="270097" cy="1727369"/>
          </a:xfrm>
          <a:custGeom>
            <a:avLst/>
            <a:gdLst/>
            <a:ahLst/>
            <a:cxnLst/>
            <a:rect l="l" t="t" r="r" b="b"/>
            <a:pathLst>
              <a:path w="540195" h="3454737" extrusionOk="0">
                <a:moveTo>
                  <a:pt x="0" y="0"/>
                </a:moveTo>
                <a:lnTo>
                  <a:pt x="540196" y="0"/>
                </a:lnTo>
                <a:lnTo>
                  <a:pt x="540196" y="3454736"/>
                </a:lnTo>
                <a:lnTo>
                  <a:pt x="0" y="3454736"/>
                </a:lnTo>
                <a:lnTo>
                  <a:pt x="0" y="0"/>
                </a:lnTo>
                <a:close/>
              </a:path>
            </a:pathLst>
          </a:custGeom>
          <a:blipFill rotWithShape="1">
            <a:blip r:embed="rId4">
              <a:alphaModFix/>
            </a:blip>
            <a:stretch>
              <a:fillRect/>
            </a:stretch>
          </a:blipFill>
          <a:ln>
            <a:noFill/>
          </a:ln>
        </p:spPr>
        <p:txBody>
          <a:bodyPr/>
          <a:lstStyle/>
          <a:p>
            <a:endParaRPr lang="en-US"/>
          </a:p>
        </p:txBody>
      </p:sp>
      <p:sp>
        <p:nvSpPr>
          <p:cNvPr id="63" name="Google Shape;164;p12">
            <a:extLst>
              <a:ext uri="{FF2B5EF4-FFF2-40B4-BE49-F238E27FC236}">
                <a16:creationId xmlns:a16="http://schemas.microsoft.com/office/drawing/2014/main" id="{8C342488-9FC2-4AF9-5926-B9C9F36E4A5F}"/>
              </a:ext>
            </a:extLst>
          </p:cNvPr>
          <p:cNvSpPr/>
          <p:nvPr userDrawn="1"/>
        </p:nvSpPr>
        <p:spPr>
          <a:xfrm rot="16200000" flipH="1">
            <a:off x="1831088" y="3920086"/>
            <a:ext cx="1371038" cy="1371038"/>
          </a:xfrm>
          <a:custGeom>
            <a:avLst/>
            <a:gdLst/>
            <a:ahLst/>
            <a:cxnLst/>
            <a:rect l="l" t="t" r="r" b="b"/>
            <a:pathLst>
              <a:path w="2742076" h="2742076" extrusionOk="0">
                <a:moveTo>
                  <a:pt x="0" y="2742076"/>
                </a:moveTo>
                <a:lnTo>
                  <a:pt x="2742076" y="2742076"/>
                </a:lnTo>
                <a:lnTo>
                  <a:pt x="2742076" y="0"/>
                </a:lnTo>
                <a:lnTo>
                  <a:pt x="0" y="0"/>
                </a:lnTo>
                <a:lnTo>
                  <a:pt x="0" y="2742076"/>
                </a:lnTo>
                <a:close/>
              </a:path>
            </a:pathLst>
          </a:custGeom>
          <a:blipFill rotWithShape="1">
            <a:blip r:embed="rId5">
              <a:alphaModFix/>
            </a:blip>
            <a:stretch>
              <a:fillRect/>
            </a:stretch>
          </a:blipFill>
          <a:ln>
            <a:noFill/>
          </a:ln>
        </p:spPr>
        <p:txBody>
          <a:bodyPr/>
          <a:lstStyle/>
          <a:p>
            <a:endParaRPr lang="en-US"/>
          </a:p>
        </p:txBody>
      </p:sp>
      <p:sp>
        <p:nvSpPr>
          <p:cNvPr id="64" name="Google Shape;165;p12">
            <a:extLst>
              <a:ext uri="{FF2B5EF4-FFF2-40B4-BE49-F238E27FC236}">
                <a16:creationId xmlns:a16="http://schemas.microsoft.com/office/drawing/2014/main" id="{229ADA4A-7A17-DABE-3D38-F4F053BCB37B}"/>
              </a:ext>
            </a:extLst>
          </p:cNvPr>
          <p:cNvSpPr/>
          <p:nvPr userDrawn="1"/>
        </p:nvSpPr>
        <p:spPr>
          <a:xfrm rot="5400000">
            <a:off x="5943557" y="3920086"/>
            <a:ext cx="1371038" cy="1371038"/>
          </a:xfrm>
          <a:custGeom>
            <a:avLst/>
            <a:gdLst/>
            <a:ahLst/>
            <a:cxnLst/>
            <a:rect l="l" t="t" r="r" b="b"/>
            <a:pathLst>
              <a:path w="2742076" h="2742076" extrusionOk="0">
                <a:moveTo>
                  <a:pt x="0" y="0"/>
                </a:moveTo>
                <a:lnTo>
                  <a:pt x="2742075" y="0"/>
                </a:lnTo>
                <a:lnTo>
                  <a:pt x="2742075" y="2742076"/>
                </a:lnTo>
                <a:lnTo>
                  <a:pt x="0" y="2742076"/>
                </a:lnTo>
                <a:lnTo>
                  <a:pt x="0" y="0"/>
                </a:lnTo>
                <a:close/>
              </a:path>
            </a:pathLst>
          </a:custGeom>
          <a:blipFill rotWithShape="1">
            <a:blip r:embed="rId5">
              <a:alphaModFix/>
            </a:blip>
            <a:stretch>
              <a:fillRect/>
            </a:stretch>
          </a:blipFill>
          <a:ln>
            <a:noFill/>
          </a:ln>
        </p:spPr>
        <p:txBody>
          <a:bodyPr/>
          <a:lstStyle/>
          <a:p>
            <a:endParaRPr lang="en-US"/>
          </a:p>
        </p:txBody>
      </p:sp>
      <p:sp>
        <p:nvSpPr>
          <p:cNvPr id="76" name="Text Placeholder 75">
            <a:extLst>
              <a:ext uri="{FF2B5EF4-FFF2-40B4-BE49-F238E27FC236}">
                <a16:creationId xmlns:a16="http://schemas.microsoft.com/office/drawing/2014/main" id="{8485B39D-693C-C4B9-97C4-7D6C0E37BEA3}"/>
              </a:ext>
            </a:extLst>
          </p:cNvPr>
          <p:cNvSpPr>
            <a:spLocks noGrp="1"/>
          </p:cNvSpPr>
          <p:nvPr>
            <p:ph type="body" sz="quarter" idx="13" hasCustomPrompt="1"/>
          </p:nvPr>
        </p:nvSpPr>
        <p:spPr>
          <a:xfrm>
            <a:off x="3467100" y="352713"/>
            <a:ext cx="2200275" cy="1320624"/>
          </a:xfrm>
        </p:spPr>
        <p:txBody>
          <a:bodyPr>
            <a:normAutofit/>
          </a:bodyPr>
          <a:lstStyle>
            <a:lvl1pPr marL="114300" indent="0" algn="ctr">
              <a:buNone/>
              <a:defRPr lang="en-US" sz="1500" b="0" i="0" u="none" strike="noStrike" cap="none" dirty="0">
                <a:solidFill>
                  <a:srgbClr val="191919"/>
                </a:solidFill>
                <a:latin typeface="Libre Baskerville"/>
                <a:ea typeface="Libre Baskerville"/>
                <a:cs typeface="Libre Baskerville"/>
                <a:sym typeface="Arial"/>
              </a:defRPr>
            </a:lvl1pPr>
          </a:lstStyle>
          <a:p>
            <a:pPr lvl="0"/>
            <a:r>
              <a:rPr lang="en-US" dirty="0"/>
              <a:t>title</a:t>
            </a:r>
          </a:p>
        </p:txBody>
      </p:sp>
      <p:sp>
        <p:nvSpPr>
          <p:cNvPr id="77" name="Text Placeholder 75">
            <a:extLst>
              <a:ext uri="{FF2B5EF4-FFF2-40B4-BE49-F238E27FC236}">
                <a16:creationId xmlns:a16="http://schemas.microsoft.com/office/drawing/2014/main" id="{AE93D05F-C9F3-B558-03D1-A0A767AB1029}"/>
              </a:ext>
            </a:extLst>
          </p:cNvPr>
          <p:cNvSpPr>
            <a:spLocks noGrp="1"/>
          </p:cNvSpPr>
          <p:nvPr>
            <p:ph type="body" sz="quarter" idx="14" hasCustomPrompt="1"/>
          </p:nvPr>
        </p:nvSpPr>
        <p:spPr>
          <a:xfrm>
            <a:off x="1509795" y="1163168"/>
            <a:ext cx="1466870" cy="1320624"/>
          </a:xfrm>
        </p:spPr>
        <p:txBody>
          <a:bodyPr>
            <a:normAutofit/>
          </a:bodyPr>
          <a:lstStyle>
            <a:lvl1pPr marL="114300" indent="0">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content2</a:t>
            </a:r>
          </a:p>
        </p:txBody>
      </p:sp>
      <p:sp>
        <p:nvSpPr>
          <p:cNvPr id="78" name="Text Placeholder 75">
            <a:extLst>
              <a:ext uri="{FF2B5EF4-FFF2-40B4-BE49-F238E27FC236}">
                <a16:creationId xmlns:a16="http://schemas.microsoft.com/office/drawing/2014/main" id="{477D7DD8-4564-9805-3EA2-78C5BBAA7109}"/>
              </a:ext>
            </a:extLst>
          </p:cNvPr>
          <p:cNvSpPr>
            <a:spLocks noGrp="1"/>
          </p:cNvSpPr>
          <p:nvPr>
            <p:ph type="body" sz="quarter" idx="15" hasCustomPrompt="1"/>
          </p:nvPr>
        </p:nvSpPr>
        <p:spPr>
          <a:xfrm>
            <a:off x="6070758" y="1178900"/>
            <a:ext cx="1466870" cy="1320624"/>
          </a:xfrm>
        </p:spPr>
        <p:txBody>
          <a:bodyPr>
            <a:normAutofit/>
          </a:bodyPr>
          <a:lstStyle>
            <a:lvl1pPr marL="114300" indent="0">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content3</a:t>
            </a:r>
          </a:p>
        </p:txBody>
      </p:sp>
      <p:sp>
        <p:nvSpPr>
          <p:cNvPr id="79" name="Text Placeholder 75">
            <a:extLst>
              <a:ext uri="{FF2B5EF4-FFF2-40B4-BE49-F238E27FC236}">
                <a16:creationId xmlns:a16="http://schemas.microsoft.com/office/drawing/2014/main" id="{CC78AE78-5AD4-0101-5690-BDDAEBC1490C}"/>
              </a:ext>
            </a:extLst>
          </p:cNvPr>
          <p:cNvSpPr>
            <a:spLocks noGrp="1"/>
          </p:cNvSpPr>
          <p:nvPr>
            <p:ph type="body" sz="quarter" idx="16" hasCustomPrompt="1"/>
          </p:nvPr>
        </p:nvSpPr>
        <p:spPr>
          <a:xfrm>
            <a:off x="250145" y="3264005"/>
            <a:ext cx="1466870" cy="1320624"/>
          </a:xfrm>
        </p:spPr>
        <p:txBody>
          <a:bodyPr>
            <a:normAutofit/>
          </a:bodyPr>
          <a:lstStyle>
            <a:lvl1pPr marL="114300" indent="0">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content1</a:t>
            </a:r>
          </a:p>
        </p:txBody>
      </p:sp>
      <p:sp>
        <p:nvSpPr>
          <p:cNvPr id="80" name="Text Placeholder 75">
            <a:extLst>
              <a:ext uri="{FF2B5EF4-FFF2-40B4-BE49-F238E27FC236}">
                <a16:creationId xmlns:a16="http://schemas.microsoft.com/office/drawing/2014/main" id="{01986E17-6CDC-03AF-D5CF-C291D7A94FDF}"/>
              </a:ext>
            </a:extLst>
          </p:cNvPr>
          <p:cNvSpPr>
            <a:spLocks noGrp="1"/>
          </p:cNvSpPr>
          <p:nvPr>
            <p:ph type="body" sz="quarter" idx="17" hasCustomPrompt="1"/>
          </p:nvPr>
        </p:nvSpPr>
        <p:spPr>
          <a:xfrm>
            <a:off x="7418507" y="3264005"/>
            <a:ext cx="1466870" cy="1320624"/>
          </a:xfrm>
        </p:spPr>
        <p:txBody>
          <a:bodyPr>
            <a:normAutofit/>
          </a:bodyPr>
          <a:lstStyle>
            <a:lvl1pPr marL="114300" indent="0">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content4</a:t>
            </a:r>
          </a:p>
        </p:txBody>
      </p:sp>
    </p:spTree>
    <p:extLst>
      <p:ext uri="{BB962C8B-B14F-4D97-AF65-F5344CB8AC3E}">
        <p14:creationId xmlns:p14="http://schemas.microsoft.com/office/powerpoint/2010/main" val="290282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2" name="Google Shape;180;p13">
            <a:extLst>
              <a:ext uri="{FF2B5EF4-FFF2-40B4-BE49-F238E27FC236}">
                <a16:creationId xmlns:a16="http://schemas.microsoft.com/office/drawing/2014/main" id="{48D48F06-27CF-A423-B54E-F11379B04748}"/>
              </a:ext>
            </a:extLst>
          </p:cNvPr>
          <p:cNvSpPr/>
          <p:nvPr userDrawn="1"/>
        </p:nvSpPr>
        <p:spPr>
          <a:xfrm rot="16200000">
            <a:off x="1513892" y="2577485"/>
            <a:ext cx="1074204" cy="1074204"/>
          </a:xfrm>
          <a:custGeom>
            <a:avLst/>
            <a:gdLst/>
            <a:ahLst/>
            <a:cxnLst/>
            <a:rect l="l" t="t" r="r" b="b"/>
            <a:pathLst>
              <a:path w="2148407" h="2148407" extrusionOk="0">
                <a:moveTo>
                  <a:pt x="0" y="0"/>
                </a:moveTo>
                <a:lnTo>
                  <a:pt x="2148406" y="0"/>
                </a:lnTo>
                <a:lnTo>
                  <a:pt x="2148406" y="2148407"/>
                </a:lnTo>
                <a:lnTo>
                  <a:pt x="0" y="2148407"/>
                </a:lnTo>
                <a:lnTo>
                  <a:pt x="0" y="0"/>
                </a:lnTo>
                <a:close/>
              </a:path>
            </a:pathLst>
          </a:custGeom>
          <a:blipFill rotWithShape="1">
            <a:blip r:embed="rId2">
              <a:alphaModFix/>
            </a:blip>
            <a:stretch>
              <a:fillRect/>
            </a:stretch>
          </a:blipFill>
          <a:ln>
            <a:noFill/>
          </a:ln>
        </p:spPr>
        <p:txBody>
          <a:bodyPr/>
          <a:lstStyle/>
          <a:p>
            <a:endParaRPr lang="en-US"/>
          </a:p>
        </p:txBody>
      </p:sp>
      <p:sp>
        <p:nvSpPr>
          <p:cNvPr id="3" name="Google Shape;181;p13">
            <a:extLst>
              <a:ext uri="{FF2B5EF4-FFF2-40B4-BE49-F238E27FC236}">
                <a16:creationId xmlns:a16="http://schemas.microsoft.com/office/drawing/2014/main" id="{E4762B56-9336-FCA8-963A-93B42F6C7D9E}"/>
              </a:ext>
            </a:extLst>
          </p:cNvPr>
          <p:cNvSpPr/>
          <p:nvPr userDrawn="1"/>
        </p:nvSpPr>
        <p:spPr>
          <a:xfrm rot="10800000">
            <a:off x="-433102" y="1523174"/>
            <a:ext cx="1074204" cy="1074204"/>
          </a:xfrm>
          <a:custGeom>
            <a:avLst/>
            <a:gdLst/>
            <a:ahLst/>
            <a:cxnLst/>
            <a:rect l="l" t="t" r="r" b="b"/>
            <a:pathLst>
              <a:path w="2148407" h="2148407" extrusionOk="0">
                <a:moveTo>
                  <a:pt x="0" y="0"/>
                </a:moveTo>
                <a:lnTo>
                  <a:pt x="2148406" y="0"/>
                </a:lnTo>
                <a:lnTo>
                  <a:pt x="2148406" y="2148406"/>
                </a:lnTo>
                <a:lnTo>
                  <a:pt x="0" y="2148406"/>
                </a:lnTo>
                <a:lnTo>
                  <a:pt x="0" y="0"/>
                </a:lnTo>
                <a:close/>
              </a:path>
            </a:pathLst>
          </a:custGeom>
          <a:blipFill rotWithShape="1">
            <a:blip r:embed="rId2">
              <a:alphaModFix/>
            </a:blip>
            <a:stretch>
              <a:fillRect/>
            </a:stretch>
          </a:blipFill>
          <a:ln>
            <a:noFill/>
          </a:ln>
        </p:spPr>
        <p:txBody>
          <a:bodyPr/>
          <a:lstStyle/>
          <a:p>
            <a:endParaRPr lang="en-US"/>
          </a:p>
        </p:txBody>
      </p:sp>
      <p:grpSp>
        <p:nvGrpSpPr>
          <p:cNvPr id="4" name="Google Shape;182;p13">
            <a:extLst>
              <a:ext uri="{FF2B5EF4-FFF2-40B4-BE49-F238E27FC236}">
                <a16:creationId xmlns:a16="http://schemas.microsoft.com/office/drawing/2014/main" id="{C09241EF-5141-AA6D-E18E-04B652EDC4D7}"/>
              </a:ext>
            </a:extLst>
          </p:cNvPr>
          <p:cNvGrpSpPr/>
          <p:nvPr userDrawn="1"/>
        </p:nvGrpSpPr>
        <p:grpSpPr>
          <a:xfrm>
            <a:off x="2403397" y="1523175"/>
            <a:ext cx="2131000" cy="1074204"/>
            <a:chOff x="0" y="0"/>
            <a:chExt cx="5682668" cy="2864542"/>
          </a:xfrm>
        </p:grpSpPr>
        <p:sp>
          <p:nvSpPr>
            <p:cNvPr id="5" name="Google Shape;183;p13">
              <a:extLst>
                <a:ext uri="{FF2B5EF4-FFF2-40B4-BE49-F238E27FC236}">
                  <a16:creationId xmlns:a16="http://schemas.microsoft.com/office/drawing/2014/main" id="{690D8EFB-9A13-02DB-F017-E3106F8B630B}"/>
                </a:ext>
              </a:extLst>
            </p:cNvPr>
            <p:cNvSpPr/>
            <p:nvPr/>
          </p:nvSpPr>
          <p:spPr>
            <a:xfrm rot="5400000">
              <a:off x="0" y="0"/>
              <a:ext cx="2864542" cy="2864542"/>
            </a:xfrm>
            <a:custGeom>
              <a:avLst/>
              <a:gdLst/>
              <a:ahLst/>
              <a:cxnLst/>
              <a:rect l="l" t="t" r="r" b="b"/>
              <a:pathLst>
                <a:path w="2864542" h="2864542" extrusionOk="0">
                  <a:moveTo>
                    <a:pt x="0" y="0"/>
                  </a:moveTo>
                  <a:lnTo>
                    <a:pt x="2864542" y="0"/>
                  </a:lnTo>
                  <a:lnTo>
                    <a:pt x="2864542" y="2864542"/>
                  </a:lnTo>
                  <a:lnTo>
                    <a:pt x="0" y="2864542"/>
                  </a:lnTo>
                  <a:lnTo>
                    <a:pt x="0" y="0"/>
                  </a:lnTo>
                  <a:close/>
                </a:path>
              </a:pathLst>
            </a:custGeom>
            <a:blipFill rotWithShape="1">
              <a:blip r:embed="rId2">
                <a:alphaModFix/>
              </a:blip>
              <a:stretch>
                <a:fillRect/>
              </a:stretch>
            </a:blipFill>
            <a:ln>
              <a:noFill/>
            </a:ln>
          </p:spPr>
          <p:txBody>
            <a:bodyPr/>
            <a:lstStyle/>
            <a:p>
              <a:endParaRPr lang="en-US"/>
            </a:p>
          </p:txBody>
        </p:sp>
        <p:sp>
          <p:nvSpPr>
            <p:cNvPr id="6" name="Google Shape;184;p13">
              <a:extLst>
                <a:ext uri="{FF2B5EF4-FFF2-40B4-BE49-F238E27FC236}">
                  <a16:creationId xmlns:a16="http://schemas.microsoft.com/office/drawing/2014/main" id="{E2A1474A-62A7-7F1A-C99F-739A2ECE0501}"/>
                </a:ext>
              </a:extLst>
            </p:cNvPr>
            <p:cNvSpPr/>
            <p:nvPr/>
          </p:nvSpPr>
          <p:spPr>
            <a:xfrm rot="10800000">
              <a:off x="2818126" y="0"/>
              <a:ext cx="2864542" cy="2864542"/>
            </a:xfrm>
            <a:custGeom>
              <a:avLst/>
              <a:gdLst/>
              <a:ahLst/>
              <a:cxnLst/>
              <a:rect l="l" t="t" r="r" b="b"/>
              <a:pathLst>
                <a:path w="2864542" h="2864542" extrusionOk="0">
                  <a:moveTo>
                    <a:pt x="0" y="0"/>
                  </a:moveTo>
                  <a:lnTo>
                    <a:pt x="2864542" y="0"/>
                  </a:lnTo>
                  <a:lnTo>
                    <a:pt x="2864542" y="2864542"/>
                  </a:lnTo>
                  <a:lnTo>
                    <a:pt x="0" y="2864542"/>
                  </a:lnTo>
                  <a:lnTo>
                    <a:pt x="0" y="0"/>
                  </a:lnTo>
                  <a:close/>
                </a:path>
              </a:pathLst>
            </a:custGeom>
            <a:blipFill rotWithShape="1">
              <a:blip r:embed="rId2">
                <a:alphaModFix/>
              </a:blip>
              <a:stretch>
                <a:fillRect/>
              </a:stretch>
            </a:blipFill>
            <a:ln>
              <a:noFill/>
            </a:ln>
          </p:spPr>
          <p:txBody>
            <a:bodyPr/>
            <a:lstStyle/>
            <a:p>
              <a:endParaRPr lang="en-US"/>
            </a:p>
          </p:txBody>
        </p:sp>
      </p:grpSp>
      <p:sp>
        <p:nvSpPr>
          <p:cNvPr id="7" name="Google Shape;185;p13">
            <a:extLst>
              <a:ext uri="{FF2B5EF4-FFF2-40B4-BE49-F238E27FC236}">
                <a16:creationId xmlns:a16="http://schemas.microsoft.com/office/drawing/2014/main" id="{C61BAE9D-7A89-4457-F044-6DB4B9D5ED97}"/>
              </a:ext>
            </a:extLst>
          </p:cNvPr>
          <p:cNvSpPr/>
          <p:nvPr userDrawn="1"/>
        </p:nvSpPr>
        <p:spPr>
          <a:xfrm>
            <a:off x="457094" y="2577485"/>
            <a:ext cx="1074204" cy="1074203"/>
          </a:xfrm>
          <a:custGeom>
            <a:avLst/>
            <a:gdLst/>
            <a:ahLst/>
            <a:cxnLst/>
            <a:rect l="l" t="t" r="r" b="b"/>
            <a:pathLst>
              <a:path w="2148407" h="2148407" extrusionOk="0">
                <a:moveTo>
                  <a:pt x="0" y="0"/>
                </a:moveTo>
                <a:lnTo>
                  <a:pt x="2148407" y="0"/>
                </a:lnTo>
                <a:lnTo>
                  <a:pt x="2148407" y="2148407"/>
                </a:lnTo>
                <a:lnTo>
                  <a:pt x="0" y="2148407"/>
                </a:lnTo>
                <a:lnTo>
                  <a:pt x="0" y="0"/>
                </a:lnTo>
                <a:close/>
              </a:path>
            </a:pathLst>
          </a:custGeom>
          <a:blipFill rotWithShape="1">
            <a:blip r:embed="rId2">
              <a:alphaModFix/>
            </a:blip>
            <a:stretch>
              <a:fillRect/>
            </a:stretch>
          </a:blipFill>
          <a:ln>
            <a:noFill/>
          </a:ln>
        </p:spPr>
        <p:txBody>
          <a:bodyPr/>
          <a:lstStyle/>
          <a:p>
            <a:endParaRPr lang="en-US"/>
          </a:p>
        </p:txBody>
      </p:sp>
      <p:sp>
        <p:nvSpPr>
          <p:cNvPr id="8" name="Google Shape;186;p13">
            <a:extLst>
              <a:ext uri="{FF2B5EF4-FFF2-40B4-BE49-F238E27FC236}">
                <a16:creationId xmlns:a16="http://schemas.microsoft.com/office/drawing/2014/main" id="{E0C207CB-DD77-1B99-9B4D-23CF9D68CF8A}"/>
              </a:ext>
            </a:extLst>
          </p:cNvPr>
          <p:cNvSpPr/>
          <p:nvPr userDrawn="1"/>
        </p:nvSpPr>
        <p:spPr>
          <a:xfrm>
            <a:off x="4350391" y="2577485"/>
            <a:ext cx="1074204" cy="1074203"/>
          </a:xfrm>
          <a:custGeom>
            <a:avLst/>
            <a:gdLst/>
            <a:ahLst/>
            <a:cxnLst/>
            <a:rect l="l" t="t" r="r" b="b"/>
            <a:pathLst>
              <a:path w="2148407" h="2148407" extrusionOk="0">
                <a:moveTo>
                  <a:pt x="0" y="0"/>
                </a:moveTo>
                <a:lnTo>
                  <a:pt x="2148407" y="0"/>
                </a:lnTo>
                <a:lnTo>
                  <a:pt x="2148407" y="2148407"/>
                </a:lnTo>
                <a:lnTo>
                  <a:pt x="0" y="2148407"/>
                </a:lnTo>
                <a:lnTo>
                  <a:pt x="0" y="0"/>
                </a:lnTo>
                <a:close/>
              </a:path>
            </a:pathLst>
          </a:custGeom>
          <a:blipFill rotWithShape="1">
            <a:blip r:embed="rId2">
              <a:alphaModFix/>
            </a:blip>
            <a:stretch>
              <a:fillRect/>
            </a:stretch>
          </a:blipFill>
          <a:ln>
            <a:noFill/>
          </a:ln>
        </p:spPr>
        <p:txBody>
          <a:bodyPr/>
          <a:lstStyle/>
          <a:p>
            <a:endParaRPr lang="en-US"/>
          </a:p>
        </p:txBody>
      </p:sp>
      <p:sp>
        <p:nvSpPr>
          <p:cNvPr id="9" name="Google Shape;187;p13">
            <a:extLst>
              <a:ext uri="{FF2B5EF4-FFF2-40B4-BE49-F238E27FC236}">
                <a16:creationId xmlns:a16="http://schemas.microsoft.com/office/drawing/2014/main" id="{6AEBDC46-E5B4-84F9-6073-A7A7D6FF05B1}"/>
              </a:ext>
            </a:extLst>
          </p:cNvPr>
          <p:cNvSpPr/>
          <p:nvPr userDrawn="1"/>
        </p:nvSpPr>
        <p:spPr>
          <a:xfrm rot="5400000">
            <a:off x="6314099" y="1523175"/>
            <a:ext cx="1074203" cy="1074204"/>
          </a:xfrm>
          <a:custGeom>
            <a:avLst/>
            <a:gdLst/>
            <a:ahLst/>
            <a:cxnLst/>
            <a:rect l="l" t="t" r="r" b="b"/>
            <a:pathLst>
              <a:path w="2148407" h="2148407" extrusionOk="0">
                <a:moveTo>
                  <a:pt x="0" y="0"/>
                </a:moveTo>
                <a:lnTo>
                  <a:pt x="2148406" y="0"/>
                </a:lnTo>
                <a:lnTo>
                  <a:pt x="2148406" y="2148406"/>
                </a:lnTo>
                <a:lnTo>
                  <a:pt x="0" y="2148406"/>
                </a:lnTo>
                <a:lnTo>
                  <a:pt x="0" y="0"/>
                </a:lnTo>
                <a:close/>
              </a:path>
            </a:pathLst>
          </a:custGeom>
          <a:blipFill rotWithShape="1">
            <a:blip r:embed="rId2">
              <a:alphaModFix/>
            </a:blip>
            <a:stretch>
              <a:fillRect/>
            </a:stretch>
          </a:blipFill>
          <a:ln>
            <a:noFill/>
          </a:ln>
        </p:spPr>
        <p:txBody>
          <a:bodyPr/>
          <a:lstStyle/>
          <a:p>
            <a:endParaRPr lang="en-US"/>
          </a:p>
        </p:txBody>
      </p:sp>
      <p:sp>
        <p:nvSpPr>
          <p:cNvPr id="13" name="Google Shape;188;p13">
            <a:extLst>
              <a:ext uri="{FF2B5EF4-FFF2-40B4-BE49-F238E27FC236}">
                <a16:creationId xmlns:a16="http://schemas.microsoft.com/office/drawing/2014/main" id="{9B1977B6-09B5-55F7-EC94-C1E710416D5E}"/>
              </a:ext>
            </a:extLst>
          </p:cNvPr>
          <p:cNvSpPr/>
          <p:nvPr userDrawn="1"/>
        </p:nvSpPr>
        <p:spPr>
          <a:xfrm rot="16200000">
            <a:off x="5424594" y="2577485"/>
            <a:ext cx="1074204" cy="1074204"/>
          </a:xfrm>
          <a:custGeom>
            <a:avLst/>
            <a:gdLst/>
            <a:ahLst/>
            <a:cxnLst/>
            <a:rect l="l" t="t" r="r" b="b"/>
            <a:pathLst>
              <a:path w="2148407" h="2148407" extrusionOk="0">
                <a:moveTo>
                  <a:pt x="0" y="0"/>
                </a:moveTo>
                <a:lnTo>
                  <a:pt x="2148406" y="0"/>
                </a:lnTo>
                <a:lnTo>
                  <a:pt x="2148406" y="2148407"/>
                </a:lnTo>
                <a:lnTo>
                  <a:pt x="0" y="2148407"/>
                </a:lnTo>
                <a:lnTo>
                  <a:pt x="0" y="0"/>
                </a:lnTo>
                <a:close/>
              </a:path>
            </a:pathLst>
          </a:custGeom>
          <a:blipFill rotWithShape="1">
            <a:blip r:embed="rId2">
              <a:alphaModFix/>
            </a:blip>
            <a:stretch>
              <a:fillRect/>
            </a:stretch>
          </a:blipFill>
          <a:ln>
            <a:noFill/>
          </a:ln>
        </p:spPr>
        <p:txBody>
          <a:bodyPr/>
          <a:lstStyle/>
          <a:p>
            <a:endParaRPr lang="en-US"/>
          </a:p>
        </p:txBody>
      </p:sp>
      <p:sp>
        <p:nvSpPr>
          <p:cNvPr id="14" name="Google Shape;189;p13">
            <a:extLst>
              <a:ext uri="{FF2B5EF4-FFF2-40B4-BE49-F238E27FC236}">
                <a16:creationId xmlns:a16="http://schemas.microsoft.com/office/drawing/2014/main" id="{5E1EFFC2-6401-9C5E-C8B0-71152C75544C}"/>
              </a:ext>
            </a:extLst>
          </p:cNvPr>
          <p:cNvSpPr/>
          <p:nvPr userDrawn="1"/>
        </p:nvSpPr>
        <p:spPr>
          <a:xfrm rot="10800000">
            <a:off x="7370897" y="1523174"/>
            <a:ext cx="1074204" cy="1074204"/>
          </a:xfrm>
          <a:custGeom>
            <a:avLst/>
            <a:gdLst/>
            <a:ahLst/>
            <a:cxnLst/>
            <a:rect l="l" t="t" r="r" b="b"/>
            <a:pathLst>
              <a:path w="2148407" h="2148407" extrusionOk="0">
                <a:moveTo>
                  <a:pt x="0" y="0"/>
                </a:moveTo>
                <a:lnTo>
                  <a:pt x="2148407" y="0"/>
                </a:lnTo>
                <a:lnTo>
                  <a:pt x="2148407" y="2148406"/>
                </a:lnTo>
                <a:lnTo>
                  <a:pt x="0" y="2148406"/>
                </a:lnTo>
                <a:lnTo>
                  <a:pt x="0" y="0"/>
                </a:lnTo>
                <a:close/>
              </a:path>
            </a:pathLst>
          </a:custGeom>
          <a:blipFill rotWithShape="1">
            <a:blip r:embed="rId2">
              <a:alphaModFix/>
            </a:blip>
            <a:stretch>
              <a:fillRect/>
            </a:stretch>
          </a:blipFill>
          <a:ln>
            <a:noFill/>
          </a:ln>
        </p:spPr>
        <p:txBody>
          <a:bodyPr/>
          <a:lstStyle/>
          <a:p>
            <a:endParaRPr lang="en-US"/>
          </a:p>
        </p:txBody>
      </p:sp>
      <p:sp>
        <p:nvSpPr>
          <p:cNvPr id="15" name="Google Shape;190;p13">
            <a:extLst>
              <a:ext uri="{FF2B5EF4-FFF2-40B4-BE49-F238E27FC236}">
                <a16:creationId xmlns:a16="http://schemas.microsoft.com/office/drawing/2014/main" id="{9A5D8246-A35C-AEEF-0BD3-CF3C842E2AAF}"/>
              </a:ext>
            </a:extLst>
          </p:cNvPr>
          <p:cNvSpPr/>
          <p:nvPr userDrawn="1"/>
        </p:nvSpPr>
        <p:spPr>
          <a:xfrm>
            <a:off x="8261093" y="2577485"/>
            <a:ext cx="1074204" cy="1074203"/>
          </a:xfrm>
          <a:custGeom>
            <a:avLst/>
            <a:gdLst/>
            <a:ahLst/>
            <a:cxnLst/>
            <a:rect l="l" t="t" r="r" b="b"/>
            <a:pathLst>
              <a:path w="2148407" h="2148407" extrusionOk="0">
                <a:moveTo>
                  <a:pt x="0" y="0"/>
                </a:moveTo>
                <a:lnTo>
                  <a:pt x="2148406" y="0"/>
                </a:lnTo>
                <a:lnTo>
                  <a:pt x="2148406" y="2148407"/>
                </a:lnTo>
                <a:lnTo>
                  <a:pt x="0" y="2148407"/>
                </a:lnTo>
                <a:lnTo>
                  <a:pt x="0" y="0"/>
                </a:lnTo>
                <a:close/>
              </a:path>
            </a:pathLst>
          </a:custGeom>
          <a:blipFill rotWithShape="1">
            <a:blip r:embed="rId2">
              <a:alphaModFix/>
            </a:blip>
            <a:stretch>
              <a:fillRect/>
            </a:stretch>
          </a:blipFill>
          <a:ln>
            <a:noFill/>
          </a:ln>
        </p:spPr>
        <p:txBody>
          <a:bodyPr/>
          <a:lstStyle/>
          <a:p>
            <a:endParaRPr lang="en-US"/>
          </a:p>
        </p:txBody>
      </p:sp>
      <p:grpSp>
        <p:nvGrpSpPr>
          <p:cNvPr id="24" name="Google Shape;199;p13">
            <a:extLst>
              <a:ext uri="{FF2B5EF4-FFF2-40B4-BE49-F238E27FC236}">
                <a16:creationId xmlns:a16="http://schemas.microsoft.com/office/drawing/2014/main" id="{EEEA1069-6207-966A-B726-DBF67A441E6D}"/>
              </a:ext>
            </a:extLst>
          </p:cNvPr>
          <p:cNvGrpSpPr/>
          <p:nvPr userDrawn="1"/>
        </p:nvGrpSpPr>
        <p:grpSpPr>
          <a:xfrm>
            <a:off x="1346221" y="3401582"/>
            <a:ext cx="323934" cy="323935"/>
            <a:chOff x="0" y="0"/>
            <a:chExt cx="812800" cy="812800"/>
          </a:xfrm>
        </p:grpSpPr>
        <p:sp>
          <p:nvSpPr>
            <p:cNvPr id="25" name="Google Shape;200;p13">
              <a:extLst>
                <a:ext uri="{FF2B5EF4-FFF2-40B4-BE49-F238E27FC236}">
                  <a16:creationId xmlns:a16="http://schemas.microsoft.com/office/drawing/2014/main" id="{C125D534-F362-75B3-5EF9-F9C01538B0F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201;p13">
              <a:extLst>
                <a:ext uri="{FF2B5EF4-FFF2-40B4-BE49-F238E27FC236}">
                  <a16:creationId xmlns:a16="http://schemas.microsoft.com/office/drawing/2014/main" id="{18C6951C-4B82-F7FD-9167-3EC06F04D96E}"/>
                </a:ext>
              </a:extLst>
            </p:cNvPr>
            <p:cNvSpPr txBox="1"/>
            <p:nvPr/>
          </p:nvSpPr>
          <p:spPr>
            <a:xfrm>
              <a:off x="76200" y="38100"/>
              <a:ext cx="660400" cy="698500"/>
            </a:xfrm>
            <a:prstGeom prst="rect">
              <a:avLst/>
            </a:prstGeom>
            <a:noFill/>
            <a:ln>
              <a:noFill/>
            </a:ln>
          </p:spPr>
          <p:txBody>
            <a:bodyPr spcFirstLastPara="1" wrap="square" lIns="27625" tIns="27625" rIns="27625" bIns="27625"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 name="Google Shape;202;p13">
            <a:extLst>
              <a:ext uri="{FF2B5EF4-FFF2-40B4-BE49-F238E27FC236}">
                <a16:creationId xmlns:a16="http://schemas.microsoft.com/office/drawing/2014/main" id="{F87707E1-5A04-4362-78F9-5786CA563E51}"/>
              </a:ext>
            </a:extLst>
          </p:cNvPr>
          <p:cNvGrpSpPr/>
          <p:nvPr userDrawn="1"/>
        </p:nvGrpSpPr>
        <p:grpSpPr>
          <a:xfrm>
            <a:off x="5258767" y="3401582"/>
            <a:ext cx="323935" cy="323935"/>
            <a:chOff x="0" y="0"/>
            <a:chExt cx="812800" cy="812800"/>
          </a:xfrm>
        </p:grpSpPr>
        <p:sp>
          <p:nvSpPr>
            <p:cNvPr id="28" name="Google Shape;203;p13">
              <a:extLst>
                <a:ext uri="{FF2B5EF4-FFF2-40B4-BE49-F238E27FC236}">
                  <a16:creationId xmlns:a16="http://schemas.microsoft.com/office/drawing/2014/main" id="{995B7E2E-D337-FA88-C08C-BF023A6D56A5}"/>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204;p13">
              <a:extLst>
                <a:ext uri="{FF2B5EF4-FFF2-40B4-BE49-F238E27FC236}">
                  <a16:creationId xmlns:a16="http://schemas.microsoft.com/office/drawing/2014/main" id="{18E72111-9AE9-4834-B338-12BA10AE8E87}"/>
                </a:ext>
              </a:extLst>
            </p:cNvPr>
            <p:cNvSpPr txBox="1"/>
            <p:nvPr/>
          </p:nvSpPr>
          <p:spPr>
            <a:xfrm>
              <a:off x="76200" y="38100"/>
              <a:ext cx="660400" cy="698500"/>
            </a:xfrm>
            <a:prstGeom prst="rect">
              <a:avLst/>
            </a:prstGeom>
            <a:noFill/>
            <a:ln>
              <a:noFill/>
            </a:ln>
          </p:spPr>
          <p:txBody>
            <a:bodyPr spcFirstLastPara="1" wrap="square" lIns="27625" tIns="27625" rIns="27625" bIns="27625"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0" name="Google Shape;205;p13">
            <a:extLst>
              <a:ext uri="{FF2B5EF4-FFF2-40B4-BE49-F238E27FC236}">
                <a16:creationId xmlns:a16="http://schemas.microsoft.com/office/drawing/2014/main" id="{6C2C8A5A-0CE1-04B9-34AE-BEECB073A610}"/>
              </a:ext>
            </a:extLst>
          </p:cNvPr>
          <p:cNvGrpSpPr/>
          <p:nvPr userDrawn="1"/>
        </p:nvGrpSpPr>
        <p:grpSpPr>
          <a:xfrm>
            <a:off x="3273594" y="1414821"/>
            <a:ext cx="323934" cy="323934"/>
            <a:chOff x="0" y="0"/>
            <a:chExt cx="812800" cy="812800"/>
          </a:xfrm>
        </p:grpSpPr>
        <p:sp>
          <p:nvSpPr>
            <p:cNvPr id="31" name="Google Shape;206;p13">
              <a:extLst>
                <a:ext uri="{FF2B5EF4-FFF2-40B4-BE49-F238E27FC236}">
                  <a16:creationId xmlns:a16="http://schemas.microsoft.com/office/drawing/2014/main" id="{D55006C2-933C-A837-142C-DC2509943B28}"/>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207;p13">
              <a:extLst>
                <a:ext uri="{FF2B5EF4-FFF2-40B4-BE49-F238E27FC236}">
                  <a16:creationId xmlns:a16="http://schemas.microsoft.com/office/drawing/2014/main" id="{711B0C25-025A-98B1-24D8-37249B296DFB}"/>
                </a:ext>
              </a:extLst>
            </p:cNvPr>
            <p:cNvSpPr txBox="1"/>
            <p:nvPr/>
          </p:nvSpPr>
          <p:spPr>
            <a:xfrm>
              <a:off x="76200" y="38100"/>
              <a:ext cx="660400" cy="698500"/>
            </a:xfrm>
            <a:prstGeom prst="rect">
              <a:avLst/>
            </a:prstGeom>
            <a:noFill/>
            <a:ln>
              <a:noFill/>
            </a:ln>
          </p:spPr>
          <p:txBody>
            <a:bodyPr spcFirstLastPara="1" wrap="square" lIns="27625" tIns="27625" rIns="27625" bIns="27625"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 name="Google Shape;208;p13">
            <a:extLst>
              <a:ext uri="{FF2B5EF4-FFF2-40B4-BE49-F238E27FC236}">
                <a16:creationId xmlns:a16="http://schemas.microsoft.com/office/drawing/2014/main" id="{A3A4F6F4-0476-F3D5-DAAC-8A6B88FED63D}"/>
              </a:ext>
            </a:extLst>
          </p:cNvPr>
          <p:cNvGrpSpPr/>
          <p:nvPr userDrawn="1"/>
        </p:nvGrpSpPr>
        <p:grpSpPr>
          <a:xfrm>
            <a:off x="7241360" y="1414821"/>
            <a:ext cx="323935" cy="323934"/>
            <a:chOff x="0" y="0"/>
            <a:chExt cx="812800" cy="812800"/>
          </a:xfrm>
        </p:grpSpPr>
        <p:sp>
          <p:nvSpPr>
            <p:cNvPr id="34" name="Google Shape;209;p13">
              <a:extLst>
                <a:ext uri="{FF2B5EF4-FFF2-40B4-BE49-F238E27FC236}">
                  <a16:creationId xmlns:a16="http://schemas.microsoft.com/office/drawing/2014/main" id="{DC91589F-01E5-1B8F-EC8B-DAC4178E8946}"/>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210;p13">
              <a:extLst>
                <a:ext uri="{FF2B5EF4-FFF2-40B4-BE49-F238E27FC236}">
                  <a16:creationId xmlns:a16="http://schemas.microsoft.com/office/drawing/2014/main" id="{712232AE-FCD5-D7EB-7702-A0DD07896F57}"/>
                </a:ext>
              </a:extLst>
            </p:cNvPr>
            <p:cNvSpPr txBox="1"/>
            <p:nvPr/>
          </p:nvSpPr>
          <p:spPr>
            <a:xfrm>
              <a:off x="76200" y="38100"/>
              <a:ext cx="660400" cy="698500"/>
            </a:xfrm>
            <a:prstGeom prst="rect">
              <a:avLst/>
            </a:prstGeom>
            <a:noFill/>
            <a:ln>
              <a:noFill/>
            </a:ln>
          </p:spPr>
          <p:txBody>
            <a:bodyPr spcFirstLastPara="1" wrap="square" lIns="27625" tIns="27625" rIns="27625" bIns="27625"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1" name="Text Placeholder 40">
            <a:extLst>
              <a:ext uri="{FF2B5EF4-FFF2-40B4-BE49-F238E27FC236}">
                <a16:creationId xmlns:a16="http://schemas.microsoft.com/office/drawing/2014/main" id="{8601A768-3297-B8FE-FE8C-AF350DD18031}"/>
              </a:ext>
            </a:extLst>
          </p:cNvPr>
          <p:cNvSpPr>
            <a:spLocks noGrp="1"/>
          </p:cNvSpPr>
          <p:nvPr>
            <p:ph type="body" sz="quarter" idx="13" hasCustomPrompt="1"/>
          </p:nvPr>
        </p:nvSpPr>
        <p:spPr>
          <a:xfrm>
            <a:off x="206375" y="122238"/>
            <a:ext cx="8655050" cy="466725"/>
          </a:xfrm>
        </p:spPr>
        <p:txBody>
          <a:bodyPr/>
          <a:lstStyle>
            <a:lvl1pPr marL="114300" indent="0">
              <a:buNone/>
              <a:defRPr b="1"/>
            </a:lvl1pPr>
          </a:lstStyle>
          <a:p>
            <a:pPr lvl="0"/>
            <a:r>
              <a:rPr lang="en-US" dirty="0"/>
              <a:t>title</a:t>
            </a:r>
          </a:p>
        </p:txBody>
      </p:sp>
      <p:sp>
        <p:nvSpPr>
          <p:cNvPr id="42" name="Text Placeholder 40">
            <a:extLst>
              <a:ext uri="{FF2B5EF4-FFF2-40B4-BE49-F238E27FC236}">
                <a16:creationId xmlns:a16="http://schemas.microsoft.com/office/drawing/2014/main" id="{4CCB2EF6-65A7-3D64-EA93-993CB7242ADF}"/>
              </a:ext>
            </a:extLst>
          </p:cNvPr>
          <p:cNvSpPr>
            <a:spLocks noGrp="1"/>
          </p:cNvSpPr>
          <p:nvPr>
            <p:ph type="body" sz="quarter" idx="14" hasCustomPrompt="1"/>
          </p:nvPr>
        </p:nvSpPr>
        <p:spPr>
          <a:xfrm>
            <a:off x="666500" y="1492807"/>
            <a:ext cx="1764671" cy="580212"/>
          </a:xfrm>
        </p:spPr>
        <p:txBody>
          <a:bodyPr anchor="b">
            <a:normAutofit/>
          </a:bodyPr>
          <a:lstStyle>
            <a:lvl1pPr marL="114300" indent="0" algn="ctr">
              <a:buNone/>
              <a:defRPr sz="1800" b="1">
                <a:latin typeface="Aparajita" panose="02020603050405020304" pitchFamily="18" charset="0"/>
                <a:cs typeface="Aparajita" panose="02020603050405020304" pitchFamily="18" charset="0"/>
              </a:defRPr>
            </a:lvl1pPr>
          </a:lstStyle>
          <a:p>
            <a:pPr lvl="0"/>
            <a:r>
              <a:rPr lang="en-US" dirty="0"/>
              <a:t>subtitle1</a:t>
            </a:r>
          </a:p>
        </p:txBody>
      </p:sp>
      <p:sp>
        <p:nvSpPr>
          <p:cNvPr id="43" name="Text Placeholder 40">
            <a:extLst>
              <a:ext uri="{FF2B5EF4-FFF2-40B4-BE49-F238E27FC236}">
                <a16:creationId xmlns:a16="http://schemas.microsoft.com/office/drawing/2014/main" id="{24910A2C-185D-9BB8-5561-A5AE0CF169B0}"/>
              </a:ext>
            </a:extLst>
          </p:cNvPr>
          <p:cNvSpPr>
            <a:spLocks noGrp="1"/>
          </p:cNvSpPr>
          <p:nvPr>
            <p:ph type="body" sz="quarter" idx="15" hasCustomPrompt="1"/>
          </p:nvPr>
        </p:nvSpPr>
        <p:spPr>
          <a:xfrm>
            <a:off x="740270" y="2180715"/>
            <a:ext cx="1516503" cy="1147037"/>
          </a:xfrm>
        </p:spPr>
        <p:txBody>
          <a:bodyPr anchor="t">
            <a:normAutofit/>
          </a:bodyPr>
          <a:lstStyle>
            <a:lvl1pPr marL="114300" indent="0" algn="ctr">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content1</a:t>
            </a:r>
          </a:p>
        </p:txBody>
      </p:sp>
      <p:sp>
        <p:nvSpPr>
          <p:cNvPr id="44" name="Text Placeholder 40">
            <a:extLst>
              <a:ext uri="{FF2B5EF4-FFF2-40B4-BE49-F238E27FC236}">
                <a16:creationId xmlns:a16="http://schemas.microsoft.com/office/drawing/2014/main" id="{1774A524-0933-2AAE-723B-084756847105}"/>
              </a:ext>
            </a:extLst>
          </p:cNvPr>
          <p:cNvSpPr>
            <a:spLocks noGrp="1"/>
          </p:cNvSpPr>
          <p:nvPr>
            <p:ph type="body" sz="quarter" idx="16" hasCustomPrompt="1"/>
          </p:nvPr>
        </p:nvSpPr>
        <p:spPr>
          <a:xfrm>
            <a:off x="2595264" y="1930351"/>
            <a:ext cx="1764671" cy="580212"/>
          </a:xfrm>
        </p:spPr>
        <p:txBody>
          <a:bodyPr anchor="b">
            <a:normAutofit/>
          </a:bodyPr>
          <a:lstStyle>
            <a:lvl1pPr marL="114300" indent="0" algn="ctr">
              <a:buNone/>
              <a:defRPr sz="1800" b="1">
                <a:latin typeface="Aparajita" panose="02020603050405020304" pitchFamily="18" charset="0"/>
                <a:cs typeface="Aparajita" panose="02020603050405020304" pitchFamily="18" charset="0"/>
              </a:defRPr>
            </a:lvl1pPr>
          </a:lstStyle>
          <a:p>
            <a:pPr lvl="0"/>
            <a:r>
              <a:rPr lang="en-US" dirty="0"/>
              <a:t>subtitle2</a:t>
            </a:r>
          </a:p>
        </p:txBody>
      </p:sp>
      <p:sp>
        <p:nvSpPr>
          <p:cNvPr id="45" name="Text Placeholder 40">
            <a:extLst>
              <a:ext uri="{FF2B5EF4-FFF2-40B4-BE49-F238E27FC236}">
                <a16:creationId xmlns:a16="http://schemas.microsoft.com/office/drawing/2014/main" id="{47FBF103-DB11-BA0C-7E50-900BF062B46C}"/>
              </a:ext>
            </a:extLst>
          </p:cNvPr>
          <p:cNvSpPr>
            <a:spLocks noGrp="1"/>
          </p:cNvSpPr>
          <p:nvPr>
            <p:ph type="body" sz="quarter" idx="17" hasCustomPrompt="1"/>
          </p:nvPr>
        </p:nvSpPr>
        <p:spPr>
          <a:xfrm>
            <a:off x="2643589" y="2606412"/>
            <a:ext cx="1676434" cy="1147037"/>
          </a:xfrm>
        </p:spPr>
        <p:txBody>
          <a:bodyPr anchor="t">
            <a:normAutofit/>
          </a:bodyPr>
          <a:lstStyle>
            <a:lvl1pPr marL="114300" indent="0" algn="ctr">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content2</a:t>
            </a:r>
          </a:p>
        </p:txBody>
      </p:sp>
      <p:sp>
        <p:nvSpPr>
          <p:cNvPr id="46" name="Text Placeholder 40">
            <a:extLst>
              <a:ext uri="{FF2B5EF4-FFF2-40B4-BE49-F238E27FC236}">
                <a16:creationId xmlns:a16="http://schemas.microsoft.com/office/drawing/2014/main" id="{5C1F7242-504A-8849-B7EA-CEB8DF3A8C8F}"/>
              </a:ext>
            </a:extLst>
          </p:cNvPr>
          <p:cNvSpPr>
            <a:spLocks noGrp="1"/>
          </p:cNvSpPr>
          <p:nvPr>
            <p:ph type="body" sz="quarter" idx="18" hasCustomPrompt="1"/>
          </p:nvPr>
        </p:nvSpPr>
        <p:spPr>
          <a:xfrm>
            <a:off x="4539226" y="1435207"/>
            <a:ext cx="1764671" cy="580212"/>
          </a:xfrm>
        </p:spPr>
        <p:txBody>
          <a:bodyPr anchor="b">
            <a:normAutofit/>
          </a:bodyPr>
          <a:lstStyle>
            <a:lvl1pPr marL="114300" indent="0" algn="ctr">
              <a:buNone/>
              <a:defRPr sz="1800" b="1">
                <a:latin typeface="Aparajita" panose="02020603050405020304" pitchFamily="18" charset="0"/>
                <a:cs typeface="Aparajita" panose="02020603050405020304" pitchFamily="18" charset="0"/>
              </a:defRPr>
            </a:lvl1pPr>
          </a:lstStyle>
          <a:p>
            <a:pPr lvl="0"/>
            <a:r>
              <a:rPr lang="en-US" dirty="0"/>
              <a:t>subtitle3</a:t>
            </a:r>
          </a:p>
        </p:txBody>
      </p:sp>
      <p:sp>
        <p:nvSpPr>
          <p:cNvPr id="47" name="Text Placeholder 40">
            <a:extLst>
              <a:ext uri="{FF2B5EF4-FFF2-40B4-BE49-F238E27FC236}">
                <a16:creationId xmlns:a16="http://schemas.microsoft.com/office/drawing/2014/main" id="{99EC24B0-4C6E-6990-5780-3AB862BAFFF7}"/>
              </a:ext>
            </a:extLst>
          </p:cNvPr>
          <p:cNvSpPr>
            <a:spLocks noGrp="1"/>
          </p:cNvSpPr>
          <p:nvPr>
            <p:ph type="body" sz="quarter" idx="19" hasCustomPrompt="1"/>
          </p:nvPr>
        </p:nvSpPr>
        <p:spPr>
          <a:xfrm>
            <a:off x="4663934" y="2217445"/>
            <a:ext cx="1516503" cy="1147037"/>
          </a:xfrm>
        </p:spPr>
        <p:txBody>
          <a:bodyPr anchor="t">
            <a:normAutofit/>
          </a:bodyPr>
          <a:lstStyle>
            <a:lvl1pPr marL="114300" indent="0" algn="ctr">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content3</a:t>
            </a:r>
          </a:p>
        </p:txBody>
      </p:sp>
      <p:sp>
        <p:nvSpPr>
          <p:cNvPr id="48" name="Text Placeholder 40">
            <a:extLst>
              <a:ext uri="{FF2B5EF4-FFF2-40B4-BE49-F238E27FC236}">
                <a16:creationId xmlns:a16="http://schemas.microsoft.com/office/drawing/2014/main" id="{79374E0D-1A0B-DAE4-D045-6F23AA494A23}"/>
              </a:ext>
            </a:extLst>
          </p:cNvPr>
          <p:cNvSpPr>
            <a:spLocks noGrp="1"/>
          </p:cNvSpPr>
          <p:nvPr>
            <p:ph type="body" sz="quarter" idx="20" hasCustomPrompt="1"/>
          </p:nvPr>
        </p:nvSpPr>
        <p:spPr>
          <a:xfrm>
            <a:off x="6541124" y="1931664"/>
            <a:ext cx="1764671" cy="580212"/>
          </a:xfrm>
        </p:spPr>
        <p:txBody>
          <a:bodyPr anchor="b">
            <a:normAutofit/>
          </a:bodyPr>
          <a:lstStyle>
            <a:lvl1pPr marL="114300" indent="0" algn="ctr">
              <a:buNone/>
              <a:defRPr sz="1800" b="1">
                <a:latin typeface="Aparajita" panose="02020603050405020304" pitchFamily="18" charset="0"/>
                <a:cs typeface="Aparajita" panose="02020603050405020304" pitchFamily="18" charset="0"/>
              </a:defRPr>
            </a:lvl1pPr>
          </a:lstStyle>
          <a:p>
            <a:pPr lvl="0"/>
            <a:r>
              <a:rPr lang="en-US" dirty="0"/>
              <a:t>subtitle4</a:t>
            </a:r>
          </a:p>
        </p:txBody>
      </p:sp>
      <p:sp>
        <p:nvSpPr>
          <p:cNvPr id="49" name="Text Placeholder 40">
            <a:extLst>
              <a:ext uri="{FF2B5EF4-FFF2-40B4-BE49-F238E27FC236}">
                <a16:creationId xmlns:a16="http://schemas.microsoft.com/office/drawing/2014/main" id="{F78AE330-CFC1-C93D-C0FC-1E7139CF73E5}"/>
              </a:ext>
            </a:extLst>
          </p:cNvPr>
          <p:cNvSpPr>
            <a:spLocks noGrp="1"/>
          </p:cNvSpPr>
          <p:nvPr>
            <p:ph type="body" sz="quarter" idx="21" hasCustomPrompt="1"/>
          </p:nvPr>
        </p:nvSpPr>
        <p:spPr>
          <a:xfrm>
            <a:off x="6605703" y="2642597"/>
            <a:ext cx="1676434" cy="1147037"/>
          </a:xfrm>
        </p:spPr>
        <p:txBody>
          <a:bodyPr anchor="t">
            <a:normAutofit/>
          </a:bodyPr>
          <a:lstStyle>
            <a:lvl1pPr marL="114300" indent="0" algn="ctr">
              <a:buNone/>
              <a:defRPr lang="en-US" sz="16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content4</a:t>
            </a:r>
          </a:p>
        </p:txBody>
      </p:sp>
      <p:sp>
        <p:nvSpPr>
          <p:cNvPr id="50" name="Text Placeholder 40">
            <a:extLst>
              <a:ext uri="{FF2B5EF4-FFF2-40B4-BE49-F238E27FC236}">
                <a16:creationId xmlns:a16="http://schemas.microsoft.com/office/drawing/2014/main" id="{AC5834BB-80EE-59EE-7489-9C6FF12EC7CE}"/>
              </a:ext>
            </a:extLst>
          </p:cNvPr>
          <p:cNvSpPr>
            <a:spLocks noGrp="1"/>
          </p:cNvSpPr>
          <p:nvPr>
            <p:ph type="body" sz="quarter" idx="22" hasCustomPrompt="1"/>
          </p:nvPr>
        </p:nvSpPr>
        <p:spPr>
          <a:xfrm>
            <a:off x="932254" y="3915336"/>
            <a:ext cx="1118740" cy="466725"/>
          </a:xfrm>
        </p:spPr>
        <p:txBody>
          <a:bodyPr>
            <a:noAutofit/>
          </a:bodyPr>
          <a:lstStyle>
            <a:lvl1pPr marL="114300" indent="0" algn="ctr">
              <a:buNone/>
              <a:defRPr sz="2400" b="1">
                <a:latin typeface="Aparajita" panose="02020603050405020304" pitchFamily="18" charset="0"/>
                <a:cs typeface="Aparajita" panose="02020603050405020304" pitchFamily="18" charset="0"/>
              </a:defRPr>
            </a:lvl1pPr>
          </a:lstStyle>
          <a:p>
            <a:pPr lvl="0"/>
            <a:r>
              <a:rPr lang="en-US" dirty="0"/>
              <a:t>stage1</a:t>
            </a:r>
          </a:p>
        </p:txBody>
      </p:sp>
      <p:sp>
        <p:nvSpPr>
          <p:cNvPr id="51" name="Text Placeholder 40">
            <a:extLst>
              <a:ext uri="{FF2B5EF4-FFF2-40B4-BE49-F238E27FC236}">
                <a16:creationId xmlns:a16="http://schemas.microsoft.com/office/drawing/2014/main" id="{F345A4B5-372B-9892-F245-55284CF43D70}"/>
              </a:ext>
            </a:extLst>
          </p:cNvPr>
          <p:cNvSpPr>
            <a:spLocks noGrp="1"/>
          </p:cNvSpPr>
          <p:nvPr>
            <p:ph type="body" sz="quarter" idx="23" hasCustomPrompt="1"/>
          </p:nvPr>
        </p:nvSpPr>
        <p:spPr>
          <a:xfrm>
            <a:off x="2832284" y="909103"/>
            <a:ext cx="1118740" cy="466725"/>
          </a:xfrm>
        </p:spPr>
        <p:txBody>
          <a:bodyPr>
            <a:noAutofit/>
          </a:bodyPr>
          <a:lstStyle>
            <a:lvl1pPr marL="114300" indent="0" algn="ctr">
              <a:buNone/>
              <a:defRPr sz="2400" b="1">
                <a:latin typeface="Aparajita" panose="02020603050405020304" pitchFamily="18" charset="0"/>
                <a:cs typeface="Aparajita" panose="02020603050405020304" pitchFamily="18" charset="0"/>
              </a:defRPr>
            </a:lvl1pPr>
          </a:lstStyle>
          <a:p>
            <a:pPr lvl="0"/>
            <a:r>
              <a:rPr lang="en-US" dirty="0"/>
              <a:t>stage2</a:t>
            </a:r>
          </a:p>
        </p:txBody>
      </p:sp>
      <p:sp>
        <p:nvSpPr>
          <p:cNvPr id="52" name="Text Placeholder 40">
            <a:extLst>
              <a:ext uri="{FF2B5EF4-FFF2-40B4-BE49-F238E27FC236}">
                <a16:creationId xmlns:a16="http://schemas.microsoft.com/office/drawing/2014/main" id="{A29BB056-B1E8-BE2D-A199-C404BEB67FCA}"/>
              </a:ext>
            </a:extLst>
          </p:cNvPr>
          <p:cNvSpPr>
            <a:spLocks noGrp="1"/>
          </p:cNvSpPr>
          <p:nvPr>
            <p:ph type="body" sz="quarter" idx="24" hasCustomPrompt="1"/>
          </p:nvPr>
        </p:nvSpPr>
        <p:spPr>
          <a:xfrm>
            <a:off x="4842956" y="3915335"/>
            <a:ext cx="1118740" cy="466725"/>
          </a:xfrm>
        </p:spPr>
        <p:txBody>
          <a:bodyPr>
            <a:noAutofit/>
          </a:bodyPr>
          <a:lstStyle>
            <a:lvl1pPr marL="114300" indent="0" algn="ctr">
              <a:buNone/>
              <a:defRPr sz="2400" b="1">
                <a:latin typeface="Aparajita" panose="02020603050405020304" pitchFamily="18" charset="0"/>
                <a:cs typeface="Aparajita" panose="02020603050405020304" pitchFamily="18" charset="0"/>
              </a:defRPr>
            </a:lvl1pPr>
          </a:lstStyle>
          <a:p>
            <a:pPr lvl="0"/>
            <a:r>
              <a:rPr lang="en-US" dirty="0"/>
              <a:t>stage3</a:t>
            </a:r>
          </a:p>
        </p:txBody>
      </p:sp>
      <p:sp>
        <p:nvSpPr>
          <p:cNvPr id="53" name="Text Placeholder 40">
            <a:extLst>
              <a:ext uri="{FF2B5EF4-FFF2-40B4-BE49-F238E27FC236}">
                <a16:creationId xmlns:a16="http://schemas.microsoft.com/office/drawing/2014/main" id="{FA4B996D-A140-4DB5-91CA-6CF78CAB365A}"/>
              </a:ext>
            </a:extLst>
          </p:cNvPr>
          <p:cNvSpPr>
            <a:spLocks noGrp="1"/>
          </p:cNvSpPr>
          <p:nvPr>
            <p:ph type="body" sz="quarter" idx="25" hasCustomPrompt="1"/>
          </p:nvPr>
        </p:nvSpPr>
        <p:spPr>
          <a:xfrm>
            <a:off x="6789259" y="882755"/>
            <a:ext cx="1118740" cy="466725"/>
          </a:xfrm>
        </p:spPr>
        <p:txBody>
          <a:bodyPr>
            <a:noAutofit/>
          </a:bodyPr>
          <a:lstStyle>
            <a:lvl1pPr marL="114300" indent="0" algn="ctr">
              <a:buNone/>
              <a:defRPr sz="2400" b="1">
                <a:latin typeface="Aparajita" panose="02020603050405020304" pitchFamily="18" charset="0"/>
                <a:cs typeface="Aparajita" panose="02020603050405020304" pitchFamily="18" charset="0"/>
              </a:defRPr>
            </a:lvl1pPr>
          </a:lstStyle>
          <a:p>
            <a:pPr lvl="0"/>
            <a:r>
              <a:rPr lang="en-US" dirty="0"/>
              <a:t>stage4</a:t>
            </a:r>
          </a:p>
        </p:txBody>
      </p:sp>
    </p:spTree>
    <p:extLst>
      <p:ext uri="{BB962C8B-B14F-4D97-AF65-F5344CB8AC3E}">
        <p14:creationId xmlns:p14="http://schemas.microsoft.com/office/powerpoint/2010/main" val="2278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sp>
        <p:nvSpPr>
          <p:cNvPr id="10" name="Google Shape;265;p15">
            <a:extLst>
              <a:ext uri="{FF2B5EF4-FFF2-40B4-BE49-F238E27FC236}">
                <a16:creationId xmlns:a16="http://schemas.microsoft.com/office/drawing/2014/main" id="{4F28B8BA-1DDD-4D28-9D4F-2E3CBC15CBD5}"/>
              </a:ext>
            </a:extLst>
          </p:cNvPr>
          <p:cNvSpPr/>
          <p:nvPr userDrawn="1"/>
        </p:nvSpPr>
        <p:spPr>
          <a:xfrm rot="16200000">
            <a:off x="4562475" y="2600476"/>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2">
              <a:alphaModFix/>
            </a:blip>
            <a:stretch>
              <a:fillRect/>
            </a:stretch>
          </a:blipFill>
          <a:ln>
            <a:noFill/>
          </a:ln>
        </p:spPr>
        <p:txBody>
          <a:bodyPr/>
          <a:lstStyle/>
          <a:p>
            <a:endParaRPr lang="en-US"/>
          </a:p>
        </p:txBody>
      </p:sp>
      <p:sp>
        <p:nvSpPr>
          <p:cNvPr id="11" name="Google Shape;266;p15">
            <a:extLst>
              <a:ext uri="{FF2B5EF4-FFF2-40B4-BE49-F238E27FC236}">
                <a16:creationId xmlns:a16="http://schemas.microsoft.com/office/drawing/2014/main" id="{45C98937-0D31-A555-3D55-3BC55E571AA8}"/>
              </a:ext>
            </a:extLst>
          </p:cNvPr>
          <p:cNvSpPr/>
          <p:nvPr userDrawn="1"/>
        </p:nvSpPr>
        <p:spPr>
          <a:xfrm>
            <a:off x="2524125" y="2600476"/>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2">
              <a:alphaModFix/>
            </a:blip>
            <a:stretch>
              <a:fillRect/>
            </a:stretch>
          </a:blipFill>
          <a:ln>
            <a:noFill/>
          </a:ln>
        </p:spPr>
        <p:txBody>
          <a:bodyPr/>
          <a:lstStyle/>
          <a:p>
            <a:endParaRPr lang="en-US"/>
          </a:p>
        </p:txBody>
      </p:sp>
      <p:sp>
        <p:nvSpPr>
          <p:cNvPr id="16" name="Google Shape;267;p15">
            <a:extLst>
              <a:ext uri="{FF2B5EF4-FFF2-40B4-BE49-F238E27FC236}">
                <a16:creationId xmlns:a16="http://schemas.microsoft.com/office/drawing/2014/main" id="{8DD18B73-F80A-610E-F2DC-DFA0B4BFB0F0}"/>
              </a:ext>
            </a:extLst>
          </p:cNvPr>
          <p:cNvSpPr/>
          <p:nvPr userDrawn="1"/>
        </p:nvSpPr>
        <p:spPr>
          <a:xfrm rot="5400000">
            <a:off x="2524125" y="576414"/>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2">
              <a:alphaModFix/>
            </a:blip>
            <a:stretch>
              <a:fillRect/>
            </a:stretch>
          </a:blipFill>
          <a:ln>
            <a:noFill/>
          </a:ln>
        </p:spPr>
        <p:txBody>
          <a:bodyPr/>
          <a:lstStyle/>
          <a:p>
            <a:endParaRPr lang="en-US"/>
          </a:p>
        </p:txBody>
      </p:sp>
      <p:sp>
        <p:nvSpPr>
          <p:cNvPr id="17" name="Google Shape;268;p15">
            <a:extLst>
              <a:ext uri="{FF2B5EF4-FFF2-40B4-BE49-F238E27FC236}">
                <a16:creationId xmlns:a16="http://schemas.microsoft.com/office/drawing/2014/main" id="{40DD2EF3-5E67-E266-DA4B-0795E48FDC03}"/>
              </a:ext>
            </a:extLst>
          </p:cNvPr>
          <p:cNvSpPr/>
          <p:nvPr userDrawn="1"/>
        </p:nvSpPr>
        <p:spPr>
          <a:xfrm rot="10800000">
            <a:off x="4562475" y="576414"/>
            <a:ext cx="2057400" cy="20574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2">
              <a:alphaModFix/>
            </a:blip>
            <a:stretch>
              <a:fillRect/>
            </a:stretch>
          </a:blipFill>
          <a:ln>
            <a:noFill/>
          </a:ln>
        </p:spPr>
        <p:txBody>
          <a:bodyPr/>
          <a:lstStyle/>
          <a:p>
            <a:endParaRPr lang="en-US"/>
          </a:p>
        </p:txBody>
      </p:sp>
      <p:grpSp>
        <p:nvGrpSpPr>
          <p:cNvPr id="18" name="Google Shape;269;p15">
            <a:extLst>
              <a:ext uri="{FF2B5EF4-FFF2-40B4-BE49-F238E27FC236}">
                <a16:creationId xmlns:a16="http://schemas.microsoft.com/office/drawing/2014/main" id="{67B0652F-4D8D-1AF2-5E73-934CB38B94E2}"/>
              </a:ext>
            </a:extLst>
          </p:cNvPr>
          <p:cNvGrpSpPr/>
          <p:nvPr userDrawn="1"/>
        </p:nvGrpSpPr>
        <p:grpSpPr>
          <a:xfrm>
            <a:off x="3051395" y="1096540"/>
            <a:ext cx="3041210" cy="3041210"/>
            <a:chOff x="0" y="0"/>
            <a:chExt cx="812800" cy="812800"/>
          </a:xfrm>
        </p:grpSpPr>
        <p:sp>
          <p:nvSpPr>
            <p:cNvPr id="19" name="Google Shape;270;p15">
              <a:extLst>
                <a:ext uri="{FF2B5EF4-FFF2-40B4-BE49-F238E27FC236}">
                  <a16:creationId xmlns:a16="http://schemas.microsoft.com/office/drawing/2014/main" id="{572459DC-947E-5556-C5CC-73CB5598B7D2}"/>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 name="Google Shape;271;p15">
              <a:extLst>
                <a:ext uri="{FF2B5EF4-FFF2-40B4-BE49-F238E27FC236}">
                  <a16:creationId xmlns:a16="http://schemas.microsoft.com/office/drawing/2014/main" id="{C961E09C-FCA8-6DE3-D9E1-A51FC3783B5F}"/>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8" name="Google Shape;277;p15">
            <a:extLst>
              <a:ext uri="{FF2B5EF4-FFF2-40B4-BE49-F238E27FC236}">
                <a16:creationId xmlns:a16="http://schemas.microsoft.com/office/drawing/2014/main" id="{8AC847C9-E411-DFFF-65E2-56CF8E520613}"/>
              </a:ext>
            </a:extLst>
          </p:cNvPr>
          <p:cNvGrpSpPr/>
          <p:nvPr userDrawn="1"/>
        </p:nvGrpSpPr>
        <p:grpSpPr>
          <a:xfrm>
            <a:off x="6000867" y="1224970"/>
            <a:ext cx="492296" cy="492296"/>
            <a:chOff x="0" y="0"/>
            <a:chExt cx="812800" cy="812800"/>
          </a:xfrm>
        </p:grpSpPr>
        <p:sp>
          <p:nvSpPr>
            <p:cNvPr id="39" name="Google Shape;278;p15">
              <a:extLst>
                <a:ext uri="{FF2B5EF4-FFF2-40B4-BE49-F238E27FC236}">
                  <a16:creationId xmlns:a16="http://schemas.microsoft.com/office/drawing/2014/main" id="{787E8F42-CD9E-40A4-046A-4B5C1CBB3E5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0" name="Google Shape;279;p15">
              <a:extLst>
                <a:ext uri="{FF2B5EF4-FFF2-40B4-BE49-F238E27FC236}">
                  <a16:creationId xmlns:a16="http://schemas.microsoft.com/office/drawing/2014/main" id="{F38F14C3-57F1-589E-3134-8F4FBA86FAD1}"/>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4" name="Google Shape;280;p15">
            <a:extLst>
              <a:ext uri="{FF2B5EF4-FFF2-40B4-BE49-F238E27FC236}">
                <a16:creationId xmlns:a16="http://schemas.microsoft.com/office/drawing/2014/main" id="{728F581B-DA80-DE35-D686-6C2BD01000AB}"/>
              </a:ext>
            </a:extLst>
          </p:cNvPr>
          <p:cNvSpPr txBox="1"/>
          <p:nvPr userDrawn="1"/>
        </p:nvSpPr>
        <p:spPr>
          <a:xfrm>
            <a:off x="6116973" y="1349664"/>
            <a:ext cx="293628" cy="253207"/>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02.</a:t>
            </a:r>
            <a:endParaRPr sz="700"/>
          </a:p>
        </p:txBody>
      </p:sp>
      <p:grpSp>
        <p:nvGrpSpPr>
          <p:cNvPr id="55" name="Google Shape;281;p15">
            <a:extLst>
              <a:ext uri="{FF2B5EF4-FFF2-40B4-BE49-F238E27FC236}">
                <a16:creationId xmlns:a16="http://schemas.microsoft.com/office/drawing/2014/main" id="{B9953DC4-6161-3E6E-0288-EC0DE247B6F5}"/>
              </a:ext>
            </a:extLst>
          </p:cNvPr>
          <p:cNvGrpSpPr/>
          <p:nvPr userDrawn="1"/>
        </p:nvGrpSpPr>
        <p:grpSpPr>
          <a:xfrm>
            <a:off x="6000867" y="3517025"/>
            <a:ext cx="492296" cy="492296"/>
            <a:chOff x="0" y="0"/>
            <a:chExt cx="812800" cy="812800"/>
          </a:xfrm>
        </p:grpSpPr>
        <p:sp>
          <p:nvSpPr>
            <p:cNvPr id="56" name="Google Shape;282;p15">
              <a:extLst>
                <a:ext uri="{FF2B5EF4-FFF2-40B4-BE49-F238E27FC236}">
                  <a16:creationId xmlns:a16="http://schemas.microsoft.com/office/drawing/2014/main" id="{A53A5FED-5D3B-F4FC-4CFD-875ED00D750B}"/>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7" name="Google Shape;283;p15">
              <a:extLst>
                <a:ext uri="{FF2B5EF4-FFF2-40B4-BE49-F238E27FC236}">
                  <a16:creationId xmlns:a16="http://schemas.microsoft.com/office/drawing/2014/main" id="{09E0B861-8B92-E905-CCAC-46A1399F0BD3}"/>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8" name="Google Shape;284;p15">
            <a:extLst>
              <a:ext uri="{FF2B5EF4-FFF2-40B4-BE49-F238E27FC236}">
                <a16:creationId xmlns:a16="http://schemas.microsoft.com/office/drawing/2014/main" id="{ECA94CE7-1A80-EF48-1F1E-B0155D6A4DBB}"/>
              </a:ext>
            </a:extLst>
          </p:cNvPr>
          <p:cNvSpPr txBox="1"/>
          <p:nvPr userDrawn="1"/>
        </p:nvSpPr>
        <p:spPr>
          <a:xfrm>
            <a:off x="6116973" y="3641719"/>
            <a:ext cx="293628" cy="253207"/>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04.</a:t>
            </a:r>
            <a:endParaRPr sz="700"/>
          </a:p>
        </p:txBody>
      </p:sp>
      <p:grpSp>
        <p:nvGrpSpPr>
          <p:cNvPr id="59" name="Google Shape;285;p15">
            <a:extLst>
              <a:ext uri="{FF2B5EF4-FFF2-40B4-BE49-F238E27FC236}">
                <a16:creationId xmlns:a16="http://schemas.microsoft.com/office/drawing/2014/main" id="{0737E560-59D0-5E8C-8BC8-04A1A54C3DFB}"/>
              </a:ext>
            </a:extLst>
          </p:cNvPr>
          <p:cNvGrpSpPr/>
          <p:nvPr userDrawn="1"/>
        </p:nvGrpSpPr>
        <p:grpSpPr>
          <a:xfrm>
            <a:off x="2651002" y="1224970"/>
            <a:ext cx="492295" cy="492296"/>
            <a:chOff x="0" y="0"/>
            <a:chExt cx="812800" cy="812800"/>
          </a:xfrm>
        </p:grpSpPr>
        <p:sp>
          <p:nvSpPr>
            <p:cNvPr id="60" name="Google Shape;286;p15">
              <a:extLst>
                <a:ext uri="{FF2B5EF4-FFF2-40B4-BE49-F238E27FC236}">
                  <a16:creationId xmlns:a16="http://schemas.microsoft.com/office/drawing/2014/main" id="{66279C9A-722C-9239-5057-E69233B806FC}"/>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1" name="Google Shape;287;p15">
              <a:extLst>
                <a:ext uri="{FF2B5EF4-FFF2-40B4-BE49-F238E27FC236}">
                  <a16:creationId xmlns:a16="http://schemas.microsoft.com/office/drawing/2014/main" id="{043F5C9B-5885-C424-0720-DEF030B93AB2}"/>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2" name="Google Shape;288;p15">
            <a:extLst>
              <a:ext uri="{FF2B5EF4-FFF2-40B4-BE49-F238E27FC236}">
                <a16:creationId xmlns:a16="http://schemas.microsoft.com/office/drawing/2014/main" id="{4766CC0E-8041-D1D4-F5E3-C7B32FFAA754}"/>
              </a:ext>
            </a:extLst>
          </p:cNvPr>
          <p:cNvSpPr txBox="1"/>
          <p:nvPr userDrawn="1"/>
        </p:nvSpPr>
        <p:spPr>
          <a:xfrm>
            <a:off x="2767109" y="1349664"/>
            <a:ext cx="293628" cy="253207"/>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01.</a:t>
            </a:r>
            <a:endParaRPr sz="700"/>
          </a:p>
        </p:txBody>
      </p:sp>
      <p:grpSp>
        <p:nvGrpSpPr>
          <p:cNvPr id="63" name="Google Shape;289;p15">
            <a:extLst>
              <a:ext uri="{FF2B5EF4-FFF2-40B4-BE49-F238E27FC236}">
                <a16:creationId xmlns:a16="http://schemas.microsoft.com/office/drawing/2014/main" id="{465926A5-2133-00AD-2A42-F418F86F2705}"/>
              </a:ext>
            </a:extLst>
          </p:cNvPr>
          <p:cNvGrpSpPr/>
          <p:nvPr userDrawn="1"/>
        </p:nvGrpSpPr>
        <p:grpSpPr>
          <a:xfrm>
            <a:off x="2651002" y="3517025"/>
            <a:ext cx="492295" cy="492296"/>
            <a:chOff x="0" y="0"/>
            <a:chExt cx="812800" cy="812800"/>
          </a:xfrm>
        </p:grpSpPr>
        <p:sp>
          <p:nvSpPr>
            <p:cNvPr id="64" name="Google Shape;290;p15">
              <a:extLst>
                <a:ext uri="{FF2B5EF4-FFF2-40B4-BE49-F238E27FC236}">
                  <a16:creationId xmlns:a16="http://schemas.microsoft.com/office/drawing/2014/main" id="{B48711DA-06D6-D482-E952-546CA47B32E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65" name="Google Shape;291;p15">
              <a:extLst>
                <a:ext uri="{FF2B5EF4-FFF2-40B4-BE49-F238E27FC236}">
                  <a16:creationId xmlns:a16="http://schemas.microsoft.com/office/drawing/2014/main" id="{FF0D7200-2E37-5304-1C10-69082C52AEA4}"/>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66" name="Google Shape;292;p15">
            <a:extLst>
              <a:ext uri="{FF2B5EF4-FFF2-40B4-BE49-F238E27FC236}">
                <a16:creationId xmlns:a16="http://schemas.microsoft.com/office/drawing/2014/main" id="{9F39DC9D-9D07-8288-41E4-2853AE0E1EC4}"/>
              </a:ext>
            </a:extLst>
          </p:cNvPr>
          <p:cNvSpPr txBox="1"/>
          <p:nvPr userDrawn="1"/>
        </p:nvSpPr>
        <p:spPr>
          <a:xfrm>
            <a:off x="2767109" y="3641719"/>
            <a:ext cx="293628" cy="253207"/>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03.</a:t>
            </a:r>
            <a:endParaRPr sz="700"/>
          </a:p>
        </p:txBody>
      </p:sp>
      <p:sp>
        <p:nvSpPr>
          <p:cNvPr id="71" name="Google Shape;45;p5">
            <a:extLst>
              <a:ext uri="{FF2B5EF4-FFF2-40B4-BE49-F238E27FC236}">
                <a16:creationId xmlns:a16="http://schemas.microsoft.com/office/drawing/2014/main" id="{E6155EBD-E1CE-38F7-D191-0FDDAFB3BDC4}"/>
              </a:ext>
            </a:extLst>
          </p:cNvPr>
          <p:cNvSpPr txBox="1">
            <a:spLocks noGrp="1"/>
          </p:cNvSpPr>
          <p:nvPr>
            <p:ph type="title" hasCustomPrompt="1"/>
          </p:nvPr>
        </p:nvSpPr>
        <p:spPr>
          <a:xfrm>
            <a:off x="311700" y="85446"/>
            <a:ext cx="8520600" cy="350823"/>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200" b="1">
                <a:latin typeface="Aparajita" panose="02020603050405020304" pitchFamily="18" charset="0"/>
                <a:cs typeface="Aparajita" panose="02020603050405020304"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title</a:t>
            </a:r>
            <a:endParaRPr dirty="0"/>
          </a:p>
        </p:txBody>
      </p:sp>
      <p:sp>
        <p:nvSpPr>
          <p:cNvPr id="72" name="Text Placeholder 40">
            <a:extLst>
              <a:ext uri="{FF2B5EF4-FFF2-40B4-BE49-F238E27FC236}">
                <a16:creationId xmlns:a16="http://schemas.microsoft.com/office/drawing/2014/main" id="{459E5792-722F-50F6-F3A7-D67439BD92B2}"/>
              </a:ext>
            </a:extLst>
          </p:cNvPr>
          <p:cNvSpPr>
            <a:spLocks noGrp="1"/>
          </p:cNvSpPr>
          <p:nvPr>
            <p:ph type="body" sz="quarter" idx="14" hasCustomPrompt="1"/>
          </p:nvPr>
        </p:nvSpPr>
        <p:spPr>
          <a:xfrm>
            <a:off x="744321" y="682167"/>
            <a:ext cx="1764671" cy="580212"/>
          </a:xfrm>
        </p:spPr>
        <p:txBody>
          <a:bodyPr anchor="b">
            <a:normAutofit/>
          </a:bodyPr>
          <a:lstStyle>
            <a:lvl1pPr marL="114300" indent="0">
              <a:buNone/>
              <a:defRPr sz="2000" b="1">
                <a:latin typeface="Aparajita" panose="02020603050405020304" pitchFamily="18" charset="0"/>
                <a:cs typeface="Aparajita" panose="02020603050405020304" pitchFamily="18" charset="0"/>
              </a:defRPr>
            </a:lvl1pPr>
          </a:lstStyle>
          <a:p>
            <a:pPr lvl="0"/>
            <a:r>
              <a:rPr lang="en-US" dirty="0"/>
              <a:t>subtitle1</a:t>
            </a:r>
          </a:p>
        </p:txBody>
      </p:sp>
      <p:sp>
        <p:nvSpPr>
          <p:cNvPr id="73" name="Text Placeholder 40">
            <a:extLst>
              <a:ext uri="{FF2B5EF4-FFF2-40B4-BE49-F238E27FC236}">
                <a16:creationId xmlns:a16="http://schemas.microsoft.com/office/drawing/2014/main" id="{23BEB781-4437-4037-6FD8-1769F387CB7E}"/>
              </a:ext>
            </a:extLst>
          </p:cNvPr>
          <p:cNvSpPr>
            <a:spLocks noGrp="1"/>
          </p:cNvSpPr>
          <p:nvPr>
            <p:ph type="body" sz="quarter" idx="15" hasCustomPrompt="1"/>
          </p:nvPr>
        </p:nvSpPr>
        <p:spPr>
          <a:xfrm>
            <a:off x="818091" y="1370075"/>
            <a:ext cx="1516503" cy="1147037"/>
          </a:xfrm>
        </p:spPr>
        <p:txBody>
          <a:bodyPr anchor="t">
            <a:normAutofit/>
          </a:bodyPr>
          <a:lstStyle>
            <a:lvl1pPr marL="114300" indent="0">
              <a:buNone/>
              <a:defRPr lang="en-US" sz="14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content1</a:t>
            </a:r>
          </a:p>
        </p:txBody>
      </p:sp>
      <p:sp>
        <p:nvSpPr>
          <p:cNvPr id="74" name="Text Placeholder 40">
            <a:extLst>
              <a:ext uri="{FF2B5EF4-FFF2-40B4-BE49-F238E27FC236}">
                <a16:creationId xmlns:a16="http://schemas.microsoft.com/office/drawing/2014/main" id="{F94A4B57-1C59-FA58-A938-11A3200C33F0}"/>
              </a:ext>
            </a:extLst>
          </p:cNvPr>
          <p:cNvSpPr>
            <a:spLocks noGrp="1"/>
          </p:cNvSpPr>
          <p:nvPr>
            <p:ph type="body" sz="quarter" idx="16" hasCustomPrompt="1"/>
          </p:nvPr>
        </p:nvSpPr>
        <p:spPr>
          <a:xfrm>
            <a:off x="6723586" y="721080"/>
            <a:ext cx="1764671" cy="580212"/>
          </a:xfrm>
        </p:spPr>
        <p:txBody>
          <a:bodyPr anchor="b">
            <a:normAutofit/>
          </a:bodyPr>
          <a:lstStyle>
            <a:lvl1pPr marL="114300" indent="0">
              <a:buNone/>
              <a:defRPr sz="2000" b="1">
                <a:latin typeface="Aparajita" panose="02020603050405020304" pitchFamily="18" charset="0"/>
                <a:cs typeface="Aparajita" panose="02020603050405020304" pitchFamily="18"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ibre Baskerville"/>
              <a:buNone/>
              <a:tabLst/>
              <a:defRPr/>
            </a:pPr>
            <a:r>
              <a:rPr lang="en-US" dirty="0"/>
              <a:t>subtitle2</a:t>
            </a:r>
          </a:p>
        </p:txBody>
      </p:sp>
      <p:sp>
        <p:nvSpPr>
          <p:cNvPr id="75" name="Text Placeholder 40">
            <a:extLst>
              <a:ext uri="{FF2B5EF4-FFF2-40B4-BE49-F238E27FC236}">
                <a16:creationId xmlns:a16="http://schemas.microsoft.com/office/drawing/2014/main" id="{2F08079D-EE4C-AD81-B8D6-335EA7EB762F}"/>
              </a:ext>
            </a:extLst>
          </p:cNvPr>
          <p:cNvSpPr>
            <a:spLocks noGrp="1"/>
          </p:cNvSpPr>
          <p:nvPr>
            <p:ph type="body" sz="quarter" idx="17" hasCustomPrompt="1"/>
          </p:nvPr>
        </p:nvSpPr>
        <p:spPr>
          <a:xfrm>
            <a:off x="6797356" y="1408988"/>
            <a:ext cx="1516503" cy="1147037"/>
          </a:xfrm>
        </p:spPr>
        <p:txBody>
          <a:bodyPr anchor="t">
            <a:normAutofit/>
          </a:bodyPr>
          <a:lstStyle>
            <a:lvl1pPr marL="114300" indent="0">
              <a:buNone/>
              <a:defRPr lang="en-US" sz="14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content2</a:t>
            </a:r>
          </a:p>
        </p:txBody>
      </p:sp>
      <p:sp>
        <p:nvSpPr>
          <p:cNvPr id="76" name="Text Placeholder 40">
            <a:extLst>
              <a:ext uri="{FF2B5EF4-FFF2-40B4-BE49-F238E27FC236}">
                <a16:creationId xmlns:a16="http://schemas.microsoft.com/office/drawing/2014/main" id="{0388E747-E89C-DB6B-12FD-2AA82D8CDA24}"/>
              </a:ext>
            </a:extLst>
          </p:cNvPr>
          <p:cNvSpPr>
            <a:spLocks noGrp="1"/>
          </p:cNvSpPr>
          <p:nvPr>
            <p:ph type="body" sz="quarter" idx="18" hasCustomPrompt="1"/>
          </p:nvPr>
        </p:nvSpPr>
        <p:spPr>
          <a:xfrm>
            <a:off x="679470" y="3094628"/>
            <a:ext cx="1764671" cy="580212"/>
          </a:xfrm>
        </p:spPr>
        <p:txBody>
          <a:bodyPr anchor="b">
            <a:normAutofit/>
          </a:bodyPr>
          <a:lstStyle>
            <a:lvl1pPr marL="114300" indent="0">
              <a:buNone/>
              <a:defRPr sz="2000" b="1">
                <a:latin typeface="Aparajita" panose="02020603050405020304" pitchFamily="18" charset="0"/>
                <a:cs typeface="Aparajita" panose="02020603050405020304" pitchFamily="18"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ibre Baskerville"/>
              <a:buNone/>
              <a:tabLst/>
              <a:defRPr/>
            </a:pPr>
            <a:r>
              <a:rPr lang="en-US" dirty="0"/>
              <a:t>subtitle3</a:t>
            </a:r>
          </a:p>
        </p:txBody>
      </p:sp>
      <p:sp>
        <p:nvSpPr>
          <p:cNvPr id="77" name="Text Placeholder 40">
            <a:extLst>
              <a:ext uri="{FF2B5EF4-FFF2-40B4-BE49-F238E27FC236}">
                <a16:creationId xmlns:a16="http://schemas.microsoft.com/office/drawing/2014/main" id="{DC8495AA-81BF-B314-40B1-B18F6819C2B8}"/>
              </a:ext>
            </a:extLst>
          </p:cNvPr>
          <p:cNvSpPr>
            <a:spLocks noGrp="1"/>
          </p:cNvSpPr>
          <p:nvPr>
            <p:ph type="body" sz="quarter" idx="19" hasCustomPrompt="1"/>
          </p:nvPr>
        </p:nvSpPr>
        <p:spPr>
          <a:xfrm>
            <a:off x="753240" y="3782536"/>
            <a:ext cx="1516503" cy="1147037"/>
          </a:xfrm>
        </p:spPr>
        <p:txBody>
          <a:bodyPr anchor="t">
            <a:normAutofit/>
          </a:bodyPr>
          <a:lstStyle>
            <a:lvl1pPr marL="114300" indent="0">
              <a:buNone/>
              <a:defRPr lang="en-US" sz="14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content3</a:t>
            </a:r>
          </a:p>
        </p:txBody>
      </p:sp>
      <p:sp>
        <p:nvSpPr>
          <p:cNvPr id="78" name="Text Placeholder 40">
            <a:extLst>
              <a:ext uri="{FF2B5EF4-FFF2-40B4-BE49-F238E27FC236}">
                <a16:creationId xmlns:a16="http://schemas.microsoft.com/office/drawing/2014/main" id="{6A0ED062-C9C4-CCEF-F916-C006E8B9BF99}"/>
              </a:ext>
            </a:extLst>
          </p:cNvPr>
          <p:cNvSpPr>
            <a:spLocks noGrp="1"/>
          </p:cNvSpPr>
          <p:nvPr>
            <p:ph type="body" sz="quarter" idx="20" hasCustomPrompt="1"/>
          </p:nvPr>
        </p:nvSpPr>
        <p:spPr>
          <a:xfrm>
            <a:off x="6720342" y="2896837"/>
            <a:ext cx="1764671" cy="580212"/>
          </a:xfrm>
        </p:spPr>
        <p:txBody>
          <a:bodyPr anchor="b">
            <a:normAutofit/>
          </a:bodyPr>
          <a:lstStyle>
            <a:lvl1pPr marL="114300" indent="0">
              <a:buNone/>
              <a:defRPr sz="2000" b="1">
                <a:latin typeface="Aparajita" panose="02020603050405020304" pitchFamily="18" charset="0"/>
                <a:cs typeface="Aparajita" panose="02020603050405020304" pitchFamily="18" charset="0"/>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ibre Baskerville"/>
              <a:buNone/>
              <a:tabLst/>
              <a:defRPr/>
            </a:pPr>
            <a:r>
              <a:rPr lang="en-US" dirty="0"/>
              <a:t>subtitle4</a:t>
            </a:r>
          </a:p>
        </p:txBody>
      </p:sp>
      <p:sp>
        <p:nvSpPr>
          <p:cNvPr id="79" name="Text Placeholder 40">
            <a:extLst>
              <a:ext uri="{FF2B5EF4-FFF2-40B4-BE49-F238E27FC236}">
                <a16:creationId xmlns:a16="http://schemas.microsoft.com/office/drawing/2014/main" id="{2894EA2D-472F-66AA-AB65-9CC6BD99A24C}"/>
              </a:ext>
            </a:extLst>
          </p:cNvPr>
          <p:cNvSpPr>
            <a:spLocks noGrp="1"/>
          </p:cNvSpPr>
          <p:nvPr>
            <p:ph type="body" sz="quarter" idx="21" hasCustomPrompt="1"/>
          </p:nvPr>
        </p:nvSpPr>
        <p:spPr>
          <a:xfrm>
            <a:off x="6794112" y="3584745"/>
            <a:ext cx="1516503" cy="1147037"/>
          </a:xfrm>
        </p:spPr>
        <p:txBody>
          <a:bodyPr anchor="t">
            <a:normAutofit/>
          </a:bodyPr>
          <a:lstStyle>
            <a:lvl1pPr marL="114300" indent="0">
              <a:buNone/>
              <a:defRPr lang="en-US" sz="1400" b="0" i="0" u="none" strike="noStrike" cap="none" dirty="0">
                <a:solidFill>
                  <a:srgbClr val="191919"/>
                </a:solidFill>
                <a:latin typeface="Aparajita" panose="02020603050405020304" pitchFamily="18" charset="0"/>
                <a:ea typeface="Lato"/>
                <a:cs typeface="Aparajita" panose="02020603050405020304" pitchFamily="18" charset="0"/>
                <a:sym typeface="Arial"/>
              </a:defRPr>
            </a:lvl1p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ibre Baskerville"/>
              <a:buNone/>
              <a:tabLst/>
              <a:defRPr/>
            </a:pPr>
            <a:r>
              <a:rPr lang="en-US" dirty="0"/>
              <a:t>content4</a:t>
            </a:r>
          </a:p>
        </p:txBody>
      </p:sp>
      <p:sp>
        <p:nvSpPr>
          <p:cNvPr id="81" name="Picture Placeholder 80">
            <a:extLst>
              <a:ext uri="{FF2B5EF4-FFF2-40B4-BE49-F238E27FC236}">
                <a16:creationId xmlns:a16="http://schemas.microsoft.com/office/drawing/2014/main" id="{8F2D882F-05ED-3D13-8D3C-302A9B7E5BA5}"/>
              </a:ext>
            </a:extLst>
          </p:cNvPr>
          <p:cNvSpPr>
            <a:spLocks noGrp="1"/>
          </p:cNvSpPr>
          <p:nvPr>
            <p:ph type="pic" sz="quarter" idx="22" hasCustomPrompt="1"/>
          </p:nvPr>
        </p:nvSpPr>
        <p:spPr>
          <a:xfrm>
            <a:off x="3273965" y="1273512"/>
            <a:ext cx="2587752" cy="2587752"/>
          </a:xfrm>
          <a:prstGeom prst="ellipse">
            <a:avLst/>
          </a:prstGeom>
          <a:ln>
            <a:noFill/>
          </a:ln>
        </p:spPr>
        <p:txBody>
          <a:bodyPr/>
          <a:lstStyle>
            <a:lvl1pPr marL="114300" indent="0">
              <a:buNone/>
              <a:defRPr/>
            </a:lvl1pPr>
          </a:lstStyle>
          <a:p>
            <a:r>
              <a:rPr lang="en-US" dirty="0"/>
              <a:t>image</a:t>
            </a:r>
          </a:p>
        </p:txBody>
      </p:sp>
    </p:spTree>
    <p:extLst>
      <p:ext uri="{BB962C8B-B14F-4D97-AF65-F5344CB8AC3E}">
        <p14:creationId xmlns:p14="http://schemas.microsoft.com/office/powerpoint/2010/main" val="44704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hasCustomPrompt="1"/>
          </p:nvPr>
        </p:nvSpPr>
        <p:spPr>
          <a:xfrm>
            <a:off x="311700" y="209346"/>
            <a:ext cx="8520600" cy="931422"/>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dirty="0"/>
              <a:t>title</a:t>
            </a:r>
            <a:endParaRPr dirty="0"/>
          </a:p>
        </p:txBody>
      </p:sp>
      <p:sp>
        <p:nvSpPr>
          <p:cNvPr id="33" name="Google Shape;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4"/>
          <p:cNvSpPr/>
          <p:nvPr/>
        </p:nvSpPr>
        <p:spPr>
          <a:xfrm flipH="1">
            <a:off x="6494027" y="1152712"/>
            <a:ext cx="1241584" cy="1241584"/>
          </a:xfrm>
          <a:custGeom>
            <a:avLst/>
            <a:gdLst/>
            <a:ahLst/>
            <a:cxnLst/>
            <a:rect l="l" t="t" r="r" b="b"/>
            <a:pathLst>
              <a:path w="2483168" h="2483168" extrusionOk="0">
                <a:moveTo>
                  <a:pt x="0" y="2483168"/>
                </a:moveTo>
                <a:lnTo>
                  <a:pt x="2483168" y="2483168"/>
                </a:lnTo>
                <a:lnTo>
                  <a:pt x="2483168" y="0"/>
                </a:lnTo>
                <a:lnTo>
                  <a:pt x="0" y="0"/>
                </a:lnTo>
                <a:lnTo>
                  <a:pt x="0" y="2483168"/>
                </a:lnTo>
                <a:close/>
              </a:path>
            </a:pathLst>
          </a:custGeom>
          <a:blipFill rotWithShape="1">
            <a:blip r:embed="rId2">
              <a:alphaModFix/>
            </a:blip>
            <a:stretch>
              <a:fillRect/>
            </a:stretch>
          </a:blipFill>
          <a:ln>
            <a:noFill/>
          </a:ln>
        </p:spPr>
      </p:sp>
      <p:sp>
        <p:nvSpPr>
          <p:cNvPr id="35" name="Google Shape;35;p4"/>
          <p:cNvSpPr/>
          <p:nvPr/>
        </p:nvSpPr>
        <p:spPr>
          <a:xfrm flipH="1">
            <a:off x="4238024" y="4751734"/>
            <a:ext cx="1241584" cy="1241584"/>
          </a:xfrm>
          <a:custGeom>
            <a:avLst/>
            <a:gdLst/>
            <a:ahLst/>
            <a:cxnLst/>
            <a:rect l="l" t="t" r="r" b="b"/>
            <a:pathLst>
              <a:path w="2483168" h="2483168" extrusionOk="0">
                <a:moveTo>
                  <a:pt x="0" y="2483168"/>
                </a:moveTo>
                <a:lnTo>
                  <a:pt x="2483168" y="2483168"/>
                </a:lnTo>
                <a:lnTo>
                  <a:pt x="2483168" y="0"/>
                </a:lnTo>
                <a:lnTo>
                  <a:pt x="0" y="0"/>
                </a:lnTo>
                <a:lnTo>
                  <a:pt x="0" y="2483168"/>
                </a:lnTo>
                <a:close/>
              </a:path>
            </a:pathLst>
          </a:custGeom>
          <a:blipFill rotWithShape="1">
            <a:blip r:embed="rId2">
              <a:alphaModFix/>
            </a:blip>
            <a:stretch>
              <a:fillRect/>
            </a:stretch>
          </a:blipFill>
          <a:ln>
            <a:noFill/>
          </a:ln>
        </p:spPr>
      </p:sp>
      <p:sp>
        <p:nvSpPr>
          <p:cNvPr id="36" name="Google Shape;36;p4"/>
          <p:cNvSpPr/>
          <p:nvPr/>
        </p:nvSpPr>
        <p:spPr>
          <a:xfrm>
            <a:off x="7523912" y="-201173"/>
            <a:ext cx="211699" cy="1353886"/>
          </a:xfrm>
          <a:custGeom>
            <a:avLst/>
            <a:gdLst/>
            <a:ahLst/>
            <a:cxnLst/>
            <a:rect l="l" t="t" r="r" b="b"/>
            <a:pathLst>
              <a:path w="423397" h="2707772" extrusionOk="0">
                <a:moveTo>
                  <a:pt x="0" y="0"/>
                </a:moveTo>
                <a:lnTo>
                  <a:pt x="423398" y="0"/>
                </a:lnTo>
                <a:lnTo>
                  <a:pt x="423398" y="2707772"/>
                </a:lnTo>
                <a:lnTo>
                  <a:pt x="0" y="2707772"/>
                </a:lnTo>
                <a:lnTo>
                  <a:pt x="0" y="0"/>
                </a:lnTo>
                <a:close/>
              </a:path>
            </a:pathLst>
          </a:custGeom>
          <a:blipFill rotWithShape="1">
            <a:blip r:embed="rId3">
              <a:alphaModFix/>
            </a:blip>
            <a:stretch>
              <a:fillRect/>
            </a:stretch>
          </a:blipFill>
          <a:ln>
            <a:noFill/>
          </a:ln>
        </p:spPr>
      </p:sp>
      <p:sp>
        <p:nvSpPr>
          <p:cNvPr id="37" name="Google Shape;37;p4"/>
          <p:cNvSpPr/>
          <p:nvPr/>
        </p:nvSpPr>
        <p:spPr>
          <a:xfrm>
            <a:off x="5267910" y="3397848"/>
            <a:ext cx="211699" cy="1353886"/>
          </a:xfrm>
          <a:custGeom>
            <a:avLst/>
            <a:gdLst/>
            <a:ahLst/>
            <a:cxnLst/>
            <a:rect l="l" t="t" r="r" b="b"/>
            <a:pathLst>
              <a:path w="423397" h="2707772" extrusionOk="0">
                <a:moveTo>
                  <a:pt x="0" y="0"/>
                </a:moveTo>
                <a:lnTo>
                  <a:pt x="423397" y="0"/>
                </a:lnTo>
                <a:lnTo>
                  <a:pt x="423397" y="2707772"/>
                </a:lnTo>
                <a:lnTo>
                  <a:pt x="0" y="2707772"/>
                </a:lnTo>
                <a:lnTo>
                  <a:pt x="0" y="0"/>
                </a:lnTo>
                <a:close/>
              </a:path>
            </a:pathLst>
          </a:custGeom>
          <a:blipFill rotWithShape="1">
            <a:blip r:embed="rId3">
              <a:alphaModFix/>
            </a:blip>
            <a:stretch>
              <a:fillRect/>
            </a:stretch>
          </a:blipFill>
          <a:ln>
            <a:noFill/>
          </a:ln>
        </p:spPr>
      </p:sp>
      <p:sp>
        <p:nvSpPr>
          <p:cNvPr id="38" name="Google Shape;38;p4"/>
          <p:cNvSpPr/>
          <p:nvPr/>
        </p:nvSpPr>
        <p:spPr>
          <a:xfrm rot="5400000">
            <a:off x="5261968" y="2178973"/>
            <a:ext cx="1241584" cy="1241584"/>
          </a:xfrm>
          <a:custGeom>
            <a:avLst/>
            <a:gdLst/>
            <a:ahLst/>
            <a:cxnLst/>
            <a:rect l="l" t="t" r="r" b="b"/>
            <a:pathLst>
              <a:path w="2483168" h="2483168" extrusionOk="0">
                <a:moveTo>
                  <a:pt x="0" y="0"/>
                </a:moveTo>
                <a:lnTo>
                  <a:pt x="2483168" y="0"/>
                </a:lnTo>
                <a:lnTo>
                  <a:pt x="2483168" y="2483167"/>
                </a:lnTo>
                <a:lnTo>
                  <a:pt x="0" y="2483167"/>
                </a:lnTo>
                <a:lnTo>
                  <a:pt x="0" y="0"/>
                </a:lnTo>
                <a:close/>
              </a:path>
            </a:pathLst>
          </a:custGeom>
          <a:blipFill rotWithShape="1">
            <a:blip r:embed="rId2">
              <a:alphaModFix/>
            </a:blip>
            <a:stretch>
              <a:fillRect/>
            </a:stretch>
          </a:blipFill>
          <a:ln>
            <a:noFill/>
          </a:ln>
        </p:spPr>
      </p:sp>
      <p:sp>
        <p:nvSpPr>
          <p:cNvPr id="39" name="Google Shape;39;p4"/>
          <p:cNvSpPr/>
          <p:nvPr/>
        </p:nvSpPr>
        <p:spPr>
          <a:xfrm flipH="1">
            <a:off x="8365565" y="1734888"/>
            <a:ext cx="1241584" cy="1241584"/>
          </a:xfrm>
          <a:custGeom>
            <a:avLst/>
            <a:gdLst/>
            <a:ahLst/>
            <a:cxnLst/>
            <a:rect l="l" t="t" r="r" b="b"/>
            <a:pathLst>
              <a:path w="2483168" h="2483168" extrusionOk="0">
                <a:moveTo>
                  <a:pt x="0" y="2483168"/>
                </a:moveTo>
                <a:lnTo>
                  <a:pt x="2483168" y="2483168"/>
                </a:lnTo>
                <a:lnTo>
                  <a:pt x="2483168" y="0"/>
                </a:lnTo>
                <a:lnTo>
                  <a:pt x="0" y="0"/>
                </a:lnTo>
                <a:lnTo>
                  <a:pt x="0" y="2483168"/>
                </a:lnTo>
                <a:close/>
              </a:path>
            </a:pathLst>
          </a:custGeom>
          <a:blipFill rotWithShape="1">
            <a:blip r:embed="rId2">
              <a:alphaModFix/>
            </a:blip>
            <a:stretch>
              <a:fillRect/>
            </a:stretch>
          </a:blipFill>
          <a:ln>
            <a:noFill/>
          </a:ln>
        </p:spPr>
      </p:sp>
      <p:sp>
        <p:nvSpPr>
          <p:cNvPr id="40" name="Google Shape;40;p4"/>
          <p:cNvSpPr/>
          <p:nvPr/>
        </p:nvSpPr>
        <p:spPr>
          <a:xfrm flipH="1">
            <a:off x="6109562" y="5333909"/>
            <a:ext cx="1241584" cy="1241584"/>
          </a:xfrm>
          <a:custGeom>
            <a:avLst/>
            <a:gdLst/>
            <a:ahLst/>
            <a:cxnLst/>
            <a:rect l="l" t="t" r="r" b="b"/>
            <a:pathLst>
              <a:path w="2483168" h="2483168" extrusionOk="0">
                <a:moveTo>
                  <a:pt x="0" y="2483168"/>
                </a:moveTo>
                <a:lnTo>
                  <a:pt x="2483168" y="2483168"/>
                </a:lnTo>
                <a:lnTo>
                  <a:pt x="2483168" y="0"/>
                </a:lnTo>
                <a:lnTo>
                  <a:pt x="0" y="0"/>
                </a:lnTo>
                <a:lnTo>
                  <a:pt x="0" y="2483168"/>
                </a:lnTo>
                <a:close/>
              </a:path>
            </a:pathLst>
          </a:custGeom>
          <a:blipFill rotWithShape="1">
            <a:blip r:embed="rId2">
              <a:alphaModFix/>
            </a:blip>
            <a:stretch>
              <a:fillRect/>
            </a:stretch>
          </a:blipFill>
          <a:ln>
            <a:noFill/>
          </a:ln>
        </p:spPr>
      </p:sp>
      <p:sp>
        <p:nvSpPr>
          <p:cNvPr id="41" name="Google Shape;41;p4"/>
          <p:cNvSpPr/>
          <p:nvPr/>
        </p:nvSpPr>
        <p:spPr>
          <a:xfrm>
            <a:off x="9395450" y="381001"/>
            <a:ext cx="211699" cy="1353886"/>
          </a:xfrm>
          <a:custGeom>
            <a:avLst/>
            <a:gdLst/>
            <a:ahLst/>
            <a:cxnLst/>
            <a:rect l="l" t="t" r="r" b="b"/>
            <a:pathLst>
              <a:path w="423397" h="2707772" extrusionOk="0">
                <a:moveTo>
                  <a:pt x="0" y="0"/>
                </a:moveTo>
                <a:lnTo>
                  <a:pt x="423398" y="0"/>
                </a:lnTo>
                <a:lnTo>
                  <a:pt x="423398" y="2707772"/>
                </a:lnTo>
                <a:lnTo>
                  <a:pt x="0" y="2707772"/>
                </a:lnTo>
                <a:lnTo>
                  <a:pt x="0" y="0"/>
                </a:lnTo>
                <a:close/>
              </a:path>
            </a:pathLst>
          </a:custGeom>
          <a:blipFill rotWithShape="1">
            <a:blip r:embed="rId3">
              <a:alphaModFix/>
            </a:blip>
            <a:stretch>
              <a:fillRect/>
            </a:stretch>
          </a:blipFill>
          <a:ln>
            <a:noFill/>
          </a:ln>
        </p:spPr>
      </p:sp>
      <p:sp>
        <p:nvSpPr>
          <p:cNvPr id="42" name="Google Shape;42;p4"/>
          <p:cNvSpPr/>
          <p:nvPr/>
        </p:nvSpPr>
        <p:spPr>
          <a:xfrm>
            <a:off x="7139447" y="3980023"/>
            <a:ext cx="211699" cy="1353886"/>
          </a:xfrm>
          <a:custGeom>
            <a:avLst/>
            <a:gdLst/>
            <a:ahLst/>
            <a:cxnLst/>
            <a:rect l="l" t="t" r="r" b="b"/>
            <a:pathLst>
              <a:path w="423397" h="2707772" extrusionOk="0">
                <a:moveTo>
                  <a:pt x="0" y="0"/>
                </a:moveTo>
                <a:lnTo>
                  <a:pt x="423397" y="0"/>
                </a:lnTo>
                <a:lnTo>
                  <a:pt x="423397" y="2707772"/>
                </a:lnTo>
                <a:lnTo>
                  <a:pt x="0" y="2707772"/>
                </a:lnTo>
                <a:lnTo>
                  <a:pt x="0" y="0"/>
                </a:lnTo>
                <a:close/>
              </a:path>
            </a:pathLst>
          </a:custGeom>
          <a:blipFill rotWithShape="1">
            <a:blip r:embed="rId3">
              <a:alphaModFix/>
            </a:blip>
            <a:stretch>
              <a:fillRect/>
            </a:stretch>
          </a:blipFill>
          <a:ln>
            <a:noFill/>
          </a:ln>
        </p:spPr>
      </p:sp>
      <p:sp>
        <p:nvSpPr>
          <p:cNvPr id="43" name="Google Shape;43;p4"/>
          <p:cNvSpPr/>
          <p:nvPr/>
        </p:nvSpPr>
        <p:spPr>
          <a:xfrm rot="5400000">
            <a:off x="7133506" y="2761148"/>
            <a:ext cx="1241584" cy="1241584"/>
          </a:xfrm>
          <a:custGeom>
            <a:avLst/>
            <a:gdLst/>
            <a:ahLst/>
            <a:cxnLst/>
            <a:rect l="l" t="t" r="r" b="b"/>
            <a:pathLst>
              <a:path w="2483168" h="2483168" extrusionOk="0">
                <a:moveTo>
                  <a:pt x="0" y="0"/>
                </a:moveTo>
                <a:lnTo>
                  <a:pt x="2483168" y="0"/>
                </a:lnTo>
                <a:lnTo>
                  <a:pt x="2483168" y="2483167"/>
                </a:lnTo>
                <a:lnTo>
                  <a:pt x="0" y="2483167"/>
                </a:lnTo>
                <a:lnTo>
                  <a:pt x="0" y="0"/>
                </a:lnTo>
                <a:close/>
              </a:path>
            </a:pathLst>
          </a:custGeom>
          <a:blipFill rotWithShape="1">
            <a:blip r:embed="rId2">
              <a:alphaModFix/>
            </a:blip>
            <a:stretch>
              <a:fillRect/>
            </a:stretch>
          </a:blipFill>
          <a:ln>
            <a:noFill/>
          </a:ln>
        </p:spPr>
      </p:sp>
      <p:sp>
        <p:nvSpPr>
          <p:cNvPr id="3" name="Content Placeholder 2">
            <a:extLst>
              <a:ext uri="{FF2B5EF4-FFF2-40B4-BE49-F238E27FC236}">
                <a16:creationId xmlns:a16="http://schemas.microsoft.com/office/drawing/2014/main" id="{09B04AD2-E6A1-0C0B-138E-DA788FF243E1}"/>
              </a:ext>
            </a:extLst>
          </p:cNvPr>
          <p:cNvSpPr>
            <a:spLocks noGrp="1"/>
          </p:cNvSpPr>
          <p:nvPr>
            <p:ph sz="quarter" idx="13" hasCustomPrompt="1"/>
          </p:nvPr>
        </p:nvSpPr>
        <p:spPr>
          <a:xfrm>
            <a:off x="311150" y="1287463"/>
            <a:ext cx="8521700" cy="3140075"/>
          </a:xfrm>
        </p:spPr>
        <p:txBody>
          <a:bodyPr/>
          <a:lstStyle>
            <a:lvl1pPr marL="114300" indent="0">
              <a:buNone/>
              <a:defRPr/>
            </a:lvl1pPr>
          </a:lstStyle>
          <a:p>
            <a:pPr lvl="0"/>
            <a:r>
              <a:rPr lang="en-US" dirty="0"/>
              <a:t>content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title" hasCustomPrompt="1"/>
          </p:nvPr>
        </p:nvSpPr>
        <p:spPr>
          <a:xfrm>
            <a:off x="311700" y="152400"/>
            <a:ext cx="8520600" cy="86532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1600"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b="1" dirty="0"/>
              <a:t>title</a:t>
            </a:r>
            <a:endParaRPr dirty="0"/>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9" name="Google Shape;49;p5"/>
          <p:cNvGrpSpPr/>
          <p:nvPr/>
        </p:nvGrpSpPr>
        <p:grpSpPr>
          <a:xfrm>
            <a:off x="0" y="4241305"/>
            <a:ext cx="9152006" cy="283395"/>
            <a:chOff x="0" y="0"/>
            <a:chExt cx="24405348" cy="755719"/>
          </a:xfrm>
        </p:grpSpPr>
        <p:sp>
          <p:nvSpPr>
            <p:cNvPr id="50" name="Google Shape;50;p5"/>
            <p:cNvSpPr/>
            <p:nvPr/>
          </p:nvSpPr>
          <p:spPr>
            <a:xfrm rot="5400000">
              <a:off x="9867588" y="-2038684"/>
              <a:ext cx="755719" cy="4833087"/>
            </a:xfrm>
            <a:custGeom>
              <a:avLst/>
              <a:gdLst/>
              <a:ahLst/>
              <a:cxnLst/>
              <a:rect l="l" t="t" r="r" b="b"/>
              <a:pathLst>
                <a:path w="755719" h="4833087" extrusionOk="0">
                  <a:moveTo>
                    <a:pt x="0" y="0"/>
                  </a:moveTo>
                  <a:lnTo>
                    <a:pt x="755720" y="0"/>
                  </a:lnTo>
                  <a:lnTo>
                    <a:pt x="755720" y="4833087"/>
                  </a:lnTo>
                  <a:lnTo>
                    <a:pt x="0" y="4833087"/>
                  </a:lnTo>
                  <a:lnTo>
                    <a:pt x="0" y="0"/>
                  </a:lnTo>
                  <a:close/>
                </a:path>
              </a:pathLst>
            </a:custGeom>
            <a:blipFill rotWithShape="1">
              <a:blip r:embed="rId2">
                <a:alphaModFix/>
              </a:blip>
              <a:stretch>
                <a:fillRect/>
              </a:stretch>
            </a:blipFill>
            <a:ln>
              <a:noFill/>
            </a:ln>
          </p:spPr>
        </p:sp>
        <p:sp>
          <p:nvSpPr>
            <p:cNvPr id="51" name="Google Shape;51;p5"/>
            <p:cNvSpPr/>
            <p:nvPr/>
          </p:nvSpPr>
          <p:spPr>
            <a:xfrm rot="5400000">
              <a:off x="17696493"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sp>
        <p:sp>
          <p:nvSpPr>
            <p:cNvPr id="52" name="Google Shape;52;p5"/>
            <p:cNvSpPr/>
            <p:nvPr/>
          </p:nvSpPr>
          <p:spPr>
            <a:xfrm rot="5400000">
              <a:off x="13782040" y="-2038684"/>
              <a:ext cx="755719" cy="4833087"/>
            </a:xfrm>
            <a:custGeom>
              <a:avLst/>
              <a:gdLst/>
              <a:ahLst/>
              <a:cxnLst/>
              <a:rect l="l" t="t" r="r" b="b"/>
              <a:pathLst>
                <a:path w="755719" h="4833087" extrusionOk="0">
                  <a:moveTo>
                    <a:pt x="0" y="0"/>
                  </a:moveTo>
                  <a:lnTo>
                    <a:pt x="755720" y="0"/>
                  </a:lnTo>
                  <a:lnTo>
                    <a:pt x="755720" y="4833087"/>
                  </a:lnTo>
                  <a:lnTo>
                    <a:pt x="0" y="4833087"/>
                  </a:lnTo>
                  <a:lnTo>
                    <a:pt x="0" y="0"/>
                  </a:lnTo>
                  <a:close/>
                </a:path>
              </a:pathLst>
            </a:custGeom>
            <a:blipFill rotWithShape="1">
              <a:blip r:embed="rId2">
                <a:alphaModFix/>
              </a:blip>
              <a:stretch>
                <a:fillRect/>
              </a:stretch>
            </a:blipFill>
            <a:ln>
              <a:noFill/>
            </a:ln>
          </p:spPr>
        </p:sp>
        <p:sp>
          <p:nvSpPr>
            <p:cNvPr id="53" name="Google Shape;53;p5"/>
            <p:cNvSpPr/>
            <p:nvPr/>
          </p:nvSpPr>
          <p:spPr>
            <a:xfrm rot="5400000">
              <a:off x="21610945"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sp>
        <p:sp>
          <p:nvSpPr>
            <p:cNvPr id="54" name="Google Shape;54;p5"/>
            <p:cNvSpPr/>
            <p:nvPr/>
          </p:nvSpPr>
          <p:spPr>
            <a:xfrm rot="5400000">
              <a:off x="2038684"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sp>
        <p:sp>
          <p:nvSpPr>
            <p:cNvPr id="55" name="Google Shape;55;p5"/>
            <p:cNvSpPr/>
            <p:nvPr/>
          </p:nvSpPr>
          <p:spPr>
            <a:xfrm rot="5400000">
              <a:off x="5953136"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sp>
      </p:grpSp>
      <p:sp>
        <p:nvSpPr>
          <p:cNvPr id="3" name="Content Placeholder 2">
            <a:extLst>
              <a:ext uri="{FF2B5EF4-FFF2-40B4-BE49-F238E27FC236}">
                <a16:creationId xmlns:a16="http://schemas.microsoft.com/office/drawing/2014/main" id="{080EEA8A-584C-7DFB-D7BB-98BEAAC63603}"/>
              </a:ext>
            </a:extLst>
          </p:cNvPr>
          <p:cNvSpPr>
            <a:spLocks noGrp="1"/>
          </p:cNvSpPr>
          <p:nvPr>
            <p:ph sz="quarter" idx="13" hasCustomPrompt="1"/>
          </p:nvPr>
        </p:nvSpPr>
        <p:spPr>
          <a:xfrm>
            <a:off x="311150" y="1219200"/>
            <a:ext cx="4168860" cy="3146425"/>
          </a:xfrm>
        </p:spPr>
        <p:txBody>
          <a:bodyPr>
            <a:normAutofit/>
          </a:bodyPr>
          <a:lstStyle>
            <a:lvl1pPr marL="114300" indent="0">
              <a:buNone/>
              <a:defRPr sz="1400"/>
            </a:lvl1pPr>
          </a:lstStyle>
          <a:p>
            <a:pPr lvl="0"/>
            <a:r>
              <a:rPr lang="en-US" dirty="0"/>
              <a:t>content1</a:t>
            </a:r>
          </a:p>
        </p:txBody>
      </p:sp>
      <p:sp>
        <p:nvSpPr>
          <p:cNvPr id="5" name="Content Placeholder 2">
            <a:extLst>
              <a:ext uri="{FF2B5EF4-FFF2-40B4-BE49-F238E27FC236}">
                <a16:creationId xmlns:a16="http://schemas.microsoft.com/office/drawing/2014/main" id="{A9BEDA3A-1D7D-63E5-CEF0-39FB604EA967}"/>
              </a:ext>
            </a:extLst>
          </p:cNvPr>
          <p:cNvSpPr>
            <a:spLocks noGrp="1"/>
          </p:cNvSpPr>
          <p:nvPr>
            <p:ph sz="quarter" idx="14" hasCustomPrompt="1"/>
          </p:nvPr>
        </p:nvSpPr>
        <p:spPr>
          <a:xfrm>
            <a:off x="4663440" y="1212524"/>
            <a:ext cx="4168860" cy="3146425"/>
          </a:xfrm>
        </p:spPr>
        <p:txBody>
          <a:bodyPr>
            <a:normAutofit/>
          </a:bodyPr>
          <a:lstStyle>
            <a:lvl1pPr marL="114300" indent="0">
              <a:buNone/>
              <a:defRPr sz="1400"/>
            </a:lvl1pPr>
          </a:lstStyle>
          <a:p>
            <a:pPr lvl="0"/>
            <a:r>
              <a:rPr lang="en-US" dirty="0"/>
              <a:t>content2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1"/>
        <p:cNvGrpSpPr/>
        <p:nvPr/>
      </p:nvGrpSpPr>
      <p:grpSpPr>
        <a:xfrm>
          <a:off x="0" y="0"/>
          <a:ext cx="0" cy="0"/>
          <a:chOff x="0" y="0"/>
          <a:chExt cx="0" cy="0"/>
        </a:xfrm>
      </p:grpSpPr>
      <p:sp>
        <p:nvSpPr>
          <p:cNvPr id="29" name="Google Shape;2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510;p22">
            <a:extLst>
              <a:ext uri="{FF2B5EF4-FFF2-40B4-BE49-F238E27FC236}">
                <a16:creationId xmlns:a16="http://schemas.microsoft.com/office/drawing/2014/main" id="{DCD871A5-1215-66BF-C039-AA9148C1A7B7}"/>
              </a:ext>
            </a:extLst>
          </p:cNvPr>
          <p:cNvSpPr/>
          <p:nvPr userDrawn="1"/>
        </p:nvSpPr>
        <p:spPr>
          <a:xfrm>
            <a:off x="514350" y="1574118"/>
            <a:ext cx="2482731" cy="2808884"/>
          </a:xfrm>
          <a:prstGeom prst="rect">
            <a:avLst/>
          </a:pr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0" name="Google Shape;511;p22">
            <a:extLst>
              <a:ext uri="{FF2B5EF4-FFF2-40B4-BE49-F238E27FC236}">
                <a16:creationId xmlns:a16="http://schemas.microsoft.com/office/drawing/2014/main" id="{19698070-37B5-0A24-0CD0-2B9AAA4DBD10}"/>
              </a:ext>
            </a:extLst>
          </p:cNvPr>
          <p:cNvSpPr/>
          <p:nvPr userDrawn="1"/>
        </p:nvSpPr>
        <p:spPr>
          <a:xfrm>
            <a:off x="3330635" y="1574118"/>
            <a:ext cx="2482731" cy="2808884"/>
          </a:xfrm>
          <a:prstGeom prst="rect">
            <a:avLst/>
          </a:pr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cxnSp>
        <p:nvCxnSpPr>
          <p:cNvPr id="21" name="Google Shape;512;p22">
            <a:extLst>
              <a:ext uri="{FF2B5EF4-FFF2-40B4-BE49-F238E27FC236}">
                <a16:creationId xmlns:a16="http://schemas.microsoft.com/office/drawing/2014/main" id="{12BB3D92-D588-F84A-6B5F-4EB6E1B09FAB}"/>
              </a:ext>
            </a:extLst>
          </p:cNvPr>
          <p:cNvCxnSpPr/>
          <p:nvPr userDrawn="1"/>
        </p:nvCxnSpPr>
        <p:spPr>
          <a:xfrm>
            <a:off x="5501355" y="4131498"/>
            <a:ext cx="147529" cy="0"/>
          </a:xfrm>
          <a:prstGeom prst="straightConnector1">
            <a:avLst/>
          </a:prstGeom>
          <a:noFill/>
          <a:ln w="28575" cap="flat" cmpd="sng">
            <a:solidFill>
              <a:srgbClr val="FFFFFF"/>
            </a:solidFill>
            <a:prstDash val="solid"/>
            <a:round/>
            <a:headEnd type="none" w="sm" len="sm"/>
            <a:tailEnd type="stealth" w="med" len="med"/>
          </a:ln>
        </p:spPr>
      </p:cxnSp>
      <p:sp>
        <p:nvSpPr>
          <p:cNvPr id="30" name="Google Shape;513;p22">
            <a:extLst>
              <a:ext uri="{FF2B5EF4-FFF2-40B4-BE49-F238E27FC236}">
                <a16:creationId xmlns:a16="http://schemas.microsoft.com/office/drawing/2014/main" id="{CACF4781-73F5-2F62-3DEF-CF114CECDCCD}"/>
              </a:ext>
            </a:extLst>
          </p:cNvPr>
          <p:cNvSpPr/>
          <p:nvPr userDrawn="1"/>
        </p:nvSpPr>
        <p:spPr>
          <a:xfrm>
            <a:off x="6146920" y="1574118"/>
            <a:ext cx="2482731" cy="2808884"/>
          </a:xfrm>
          <a:prstGeom prst="rect">
            <a:avLst/>
          </a:prstGeom>
          <a:solidFill>
            <a:srgbClr val="FFFFFF">
              <a:alpha val="43921"/>
            </a:srgbClr>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pSp>
        <p:nvGrpSpPr>
          <p:cNvPr id="31" name="Google Shape;514;p22">
            <a:extLst>
              <a:ext uri="{FF2B5EF4-FFF2-40B4-BE49-F238E27FC236}">
                <a16:creationId xmlns:a16="http://schemas.microsoft.com/office/drawing/2014/main" id="{0EF0CAF9-0F57-83F0-66A1-174F39E5E0E9}"/>
              </a:ext>
            </a:extLst>
          </p:cNvPr>
          <p:cNvGrpSpPr/>
          <p:nvPr userDrawn="1"/>
        </p:nvGrpSpPr>
        <p:grpSpPr>
          <a:xfrm>
            <a:off x="0" y="4241305"/>
            <a:ext cx="9152006" cy="283394"/>
            <a:chOff x="0" y="0"/>
            <a:chExt cx="24405348" cy="755719"/>
          </a:xfrm>
        </p:grpSpPr>
        <p:sp>
          <p:nvSpPr>
            <p:cNvPr id="32" name="Google Shape;515;p22">
              <a:extLst>
                <a:ext uri="{FF2B5EF4-FFF2-40B4-BE49-F238E27FC236}">
                  <a16:creationId xmlns:a16="http://schemas.microsoft.com/office/drawing/2014/main" id="{43C8E400-AAEB-09B5-9076-A9088459D0DC}"/>
                </a:ext>
              </a:extLst>
            </p:cNvPr>
            <p:cNvSpPr/>
            <p:nvPr/>
          </p:nvSpPr>
          <p:spPr>
            <a:xfrm rot="5400000">
              <a:off x="9867588" y="-2038684"/>
              <a:ext cx="755719" cy="4833087"/>
            </a:xfrm>
            <a:custGeom>
              <a:avLst/>
              <a:gdLst/>
              <a:ahLst/>
              <a:cxnLst/>
              <a:rect l="l" t="t" r="r" b="b"/>
              <a:pathLst>
                <a:path w="755719" h="4833087" extrusionOk="0">
                  <a:moveTo>
                    <a:pt x="0" y="0"/>
                  </a:moveTo>
                  <a:lnTo>
                    <a:pt x="755720" y="0"/>
                  </a:lnTo>
                  <a:lnTo>
                    <a:pt x="755720"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sp>
          <p:nvSpPr>
            <p:cNvPr id="33" name="Google Shape;516;p22">
              <a:extLst>
                <a:ext uri="{FF2B5EF4-FFF2-40B4-BE49-F238E27FC236}">
                  <a16:creationId xmlns:a16="http://schemas.microsoft.com/office/drawing/2014/main" id="{5A355E26-7F8A-3E78-99C4-08A592CDEF1B}"/>
                </a:ext>
              </a:extLst>
            </p:cNvPr>
            <p:cNvSpPr/>
            <p:nvPr/>
          </p:nvSpPr>
          <p:spPr>
            <a:xfrm rot="5400000">
              <a:off x="17696493"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sp>
          <p:nvSpPr>
            <p:cNvPr id="34" name="Google Shape;517;p22">
              <a:extLst>
                <a:ext uri="{FF2B5EF4-FFF2-40B4-BE49-F238E27FC236}">
                  <a16:creationId xmlns:a16="http://schemas.microsoft.com/office/drawing/2014/main" id="{DDF19E2E-7E68-68D5-A07C-780CA60AA147}"/>
                </a:ext>
              </a:extLst>
            </p:cNvPr>
            <p:cNvSpPr/>
            <p:nvPr/>
          </p:nvSpPr>
          <p:spPr>
            <a:xfrm rot="5400000">
              <a:off x="13782040" y="-2038684"/>
              <a:ext cx="755719" cy="4833087"/>
            </a:xfrm>
            <a:custGeom>
              <a:avLst/>
              <a:gdLst/>
              <a:ahLst/>
              <a:cxnLst/>
              <a:rect l="l" t="t" r="r" b="b"/>
              <a:pathLst>
                <a:path w="755719" h="4833087" extrusionOk="0">
                  <a:moveTo>
                    <a:pt x="0" y="0"/>
                  </a:moveTo>
                  <a:lnTo>
                    <a:pt x="755720" y="0"/>
                  </a:lnTo>
                  <a:lnTo>
                    <a:pt x="755720"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sp>
          <p:nvSpPr>
            <p:cNvPr id="35" name="Google Shape;518;p22">
              <a:extLst>
                <a:ext uri="{FF2B5EF4-FFF2-40B4-BE49-F238E27FC236}">
                  <a16:creationId xmlns:a16="http://schemas.microsoft.com/office/drawing/2014/main" id="{4505EEC8-8064-EDCC-196D-C79DCCD19362}"/>
                </a:ext>
              </a:extLst>
            </p:cNvPr>
            <p:cNvSpPr/>
            <p:nvPr/>
          </p:nvSpPr>
          <p:spPr>
            <a:xfrm rot="5400000">
              <a:off x="21610945"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sp>
          <p:nvSpPr>
            <p:cNvPr id="36" name="Google Shape;519;p22">
              <a:extLst>
                <a:ext uri="{FF2B5EF4-FFF2-40B4-BE49-F238E27FC236}">
                  <a16:creationId xmlns:a16="http://schemas.microsoft.com/office/drawing/2014/main" id="{E7CFD2EF-AEF7-998A-B658-802E8A6E3971}"/>
                </a:ext>
              </a:extLst>
            </p:cNvPr>
            <p:cNvSpPr/>
            <p:nvPr/>
          </p:nvSpPr>
          <p:spPr>
            <a:xfrm rot="5400000">
              <a:off x="2038684"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sp>
          <p:nvSpPr>
            <p:cNvPr id="37" name="Google Shape;520;p22">
              <a:extLst>
                <a:ext uri="{FF2B5EF4-FFF2-40B4-BE49-F238E27FC236}">
                  <a16:creationId xmlns:a16="http://schemas.microsoft.com/office/drawing/2014/main" id="{41A589AE-D43B-7D15-C3B9-E66D527023AB}"/>
                </a:ext>
              </a:extLst>
            </p:cNvPr>
            <p:cNvSpPr/>
            <p:nvPr/>
          </p:nvSpPr>
          <p:spPr>
            <a:xfrm rot="5400000">
              <a:off x="5953136" y="-2038684"/>
              <a:ext cx="755719" cy="4833087"/>
            </a:xfrm>
            <a:custGeom>
              <a:avLst/>
              <a:gdLst/>
              <a:ahLst/>
              <a:cxnLst/>
              <a:rect l="l" t="t" r="r" b="b"/>
              <a:pathLst>
                <a:path w="755719" h="4833087" extrusionOk="0">
                  <a:moveTo>
                    <a:pt x="0" y="0"/>
                  </a:moveTo>
                  <a:lnTo>
                    <a:pt x="755719" y="0"/>
                  </a:lnTo>
                  <a:lnTo>
                    <a:pt x="755719" y="4833087"/>
                  </a:lnTo>
                  <a:lnTo>
                    <a:pt x="0" y="4833087"/>
                  </a:lnTo>
                  <a:lnTo>
                    <a:pt x="0" y="0"/>
                  </a:lnTo>
                  <a:close/>
                </a:path>
              </a:pathLst>
            </a:custGeom>
            <a:blipFill rotWithShape="1">
              <a:blip r:embed="rId2">
                <a:alphaModFix/>
              </a:blip>
              <a:stretch>
                <a:fillRect/>
              </a:stretch>
            </a:blipFill>
            <a:ln>
              <a:noFill/>
            </a:ln>
          </p:spPr>
          <p:txBody>
            <a:bodyPr/>
            <a:lstStyle/>
            <a:p>
              <a:endParaRPr lang="en-US"/>
            </a:p>
          </p:txBody>
        </p:sp>
      </p:grpSp>
      <p:grpSp>
        <p:nvGrpSpPr>
          <p:cNvPr id="38" name="Google Shape;521;p22">
            <a:extLst>
              <a:ext uri="{FF2B5EF4-FFF2-40B4-BE49-F238E27FC236}">
                <a16:creationId xmlns:a16="http://schemas.microsoft.com/office/drawing/2014/main" id="{6AC41170-EF9D-9EE9-A126-2DD5D57447C1}"/>
              </a:ext>
            </a:extLst>
          </p:cNvPr>
          <p:cNvGrpSpPr/>
          <p:nvPr userDrawn="1"/>
        </p:nvGrpSpPr>
        <p:grpSpPr>
          <a:xfrm>
            <a:off x="1509568" y="4131498"/>
            <a:ext cx="492295" cy="492296"/>
            <a:chOff x="0" y="0"/>
            <a:chExt cx="1312788" cy="1312788"/>
          </a:xfrm>
        </p:grpSpPr>
        <p:grpSp>
          <p:nvGrpSpPr>
            <p:cNvPr id="39" name="Google Shape;522;p22">
              <a:extLst>
                <a:ext uri="{FF2B5EF4-FFF2-40B4-BE49-F238E27FC236}">
                  <a16:creationId xmlns:a16="http://schemas.microsoft.com/office/drawing/2014/main" id="{9F300C9E-4F8D-98DD-F257-9BB8D76840C9}"/>
                </a:ext>
              </a:extLst>
            </p:cNvPr>
            <p:cNvGrpSpPr/>
            <p:nvPr/>
          </p:nvGrpSpPr>
          <p:grpSpPr>
            <a:xfrm>
              <a:off x="0" y="0"/>
              <a:ext cx="1312788" cy="1312788"/>
              <a:chOff x="0" y="0"/>
              <a:chExt cx="812800" cy="812800"/>
            </a:xfrm>
          </p:grpSpPr>
          <p:sp>
            <p:nvSpPr>
              <p:cNvPr id="41" name="Google Shape;523;p22">
                <a:extLst>
                  <a:ext uri="{FF2B5EF4-FFF2-40B4-BE49-F238E27FC236}">
                    <a16:creationId xmlns:a16="http://schemas.microsoft.com/office/drawing/2014/main" id="{C4393470-FD8A-A597-859E-24D2074C93D3}"/>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2" name="Google Shape;524;p22">
                <a:extLst>
                  <a:ext uri="{FF2B5EF4-FFF2-40B4-BE49-F238E27FC236}">
                    <a16:creationId xmlns:a16="http://schemas.microsoft.com/office/drawing/2014/main" id="{574BABFF-8DEA-0993-AE1B-41261ABB7E5B}"/>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 name="Google Shape;525;p22">
              <a:extLst>
                <a:ext uri="{FF2B5EF4-FFF2-40B4-BE49-F238E27FC236}">
                  <a16:creationId xmlns:a16="http://schemas.microsoft.com/office/drawing/2014/main" id="{DD1B106E-AC92-6910-C385-E406D0BB6C6C}"/>
                </a:ext>
              </a:extLst>
            </p:cNvPr>
            <p:cNvSpPr txBox="1"/>
            <p:nvPr/>
          </p:nvSpPr>
          <p:spPr>
            <a:xfrm>
              <a:off x="309617" y="354743"/>
              <a:ext cx="783006" cy="652992"/>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01.</a:t>
              </a:r>
              <a:endParaRPr sz="700"/>
            </a:p>
          </p:txBody>
        </p:sp>
      </p:grpSp>
      <p:grpSp>
        <p:nvGrpSpPr>
          <p:cNvPr id="43" name="Google Shape;526;p22">
            <a:extLst>
              <a:ext uri="{FF2B5EF4-FFF2-40B4-BE49-F238E27FC236}">
                <a16:creationId xmlns:a16="http://schemas.microsoft.com/office/drawing/2014/main" id="{4E2CBD16-0181-E1F1-99CE-1D30145EBC3D}"/>
              </a:ext>
            </a:extLst>
          </p:cNvPr>
          <p:cNvGrpSpPr/>
          <p:nvPr userDrawn="1"/>
        </p:nvGrpSpPr>
        <p:grpSpPr>
          <a:xfrm>
            <a:off x="4325852" y="4136855"/>
            <a:ext cx="492296" cy="492296"/>
            <a:chOff x="0" y="0"/>
            <a:chExt cx="1312788" cy="1312788"/>
          </a:xfrm>
        </p:grpSpPr>
        <p:grpSp>
          <p:nvGrpSpPr>
            <p:cNvPr id="44" name="Google Shape;527;p22">
              <a:extLst>
                <a:ext uri="{FF2B5EF4-FFF2-40B4-BE49-F238E27FC236}">
                  <a16:creationId xmlns:a16="http://schemas.microsoft.com/office/drawing/2014/main" id="{CB71042B-7997-79C8-7B96-27E58AC9A745}"/>
                </a:ext>
              </a:extLst>
            </p:cNvPr>
            <p:cNvGrpSpPr/>
            <p:nvPr/>
          </p:nvGrpSpPr>
          <p:grpSpPr>
            <a:xfrm>
              <a:off x="0" y="0"/>
              <a:ext cx="1312788" cy="1312788"/>
              <a:chOff x="0" y="0"/>
              <a:chExt cx="812800" cy="812800"/>
            </a:xfrm>
          </p:grpSpPr>
          <p:sp>
            <p:nvSpPr>
              <p:cNvPr id="46" name="Google Shape;528;p22">
                <a:extLst>
                  <a:ext uri="{FF2B5EF4-FFF2-40B4-BE49-F238E27FC236}">
                    <a16:creationId xmlns:a16="http://schemas.microsoft.com/office/drawing/2014/main" id="{27E0C244-A76F-E037-6551-45A8697D064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7" name="Google Shape;529;p22">
                <a:extLst>
                  <a:ext uri="{FF2B5EF4-FFF2-40B4-BE49-F238E27FC236}">
                    <a16:creationId xmlns:a16="http://schemas.microsoft.com/office/drawing/2014/main" id="{A9D842F6-00EB-6038-1653-7A4C630082AC}"/>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5" name="Google Shape;530;p22">
              <a:extLst>
                <a:ext uri="{FF2B5EF4-FFF2-40B4-BE49-F238E27FC236}">
                  <a16:creationId xmlns:a16="http://schemas.microsoft.com/office/drawing/2014/main" id="{E4E36024-5073-C08F-A6A0-C2D6D02A1640}"/>
                </a:ext>
              </a:extLst>
            </p:cNvPr>
            <p:cNvSpPr txBox="1"/>
            <p:nvPr/>
          </p:nvSpPr>
          <p:spPr>
            <a:xfrm>
              <a:off x="309617" y="354743"/>
              <a:ext cx="783006" cy="652992"/>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02.</a:t>
              </a:r>
              <a:endParaRPr sz="700"/>
            </a:p>
          </p:txBody>
        </p:sp>
      </p:grpSp>
      <p:grpSp>
        <p:nvGrpSpPr>
          <p:cNvPr id="48" name="Google Shape;531;p22">
            <a:extLst>
              <a:ext uri="{FF2B5EF4-FFF2-40B4-BE49-F238E27FC236}">
                <a16:creationId xmlns:a16="http://schemas.microsoft.com/office/drawing/2014/main" id="{99698B4E-F9C2-D516-E946-95E47DB9DF6F}"/>
              </a:ext>
            </a:extLst>
          </p:cNvPr>
          <p:cNvGrpSpPr/>
          <p:nvPr userDrawn="1"/>
        </p:nvGrpSpPr>
        <p:grpSpPr>
          <a:xfrm>
            <a:off x="7142137" y="4136855"/>
            <a:ext cx="492296" cy="492296"/>
            <a:chOff x="0" y="0"/>
            <a:chExt cx="1312788" cy="1312788"/>
          </a:xfrm>
        </p:grpSpPr>
        <p:grpSp>
          <p:nvGrpSpPr>
            <p:cNvPr id="49" name="Google Shape;532;p22">
              <a:extLst>
                <a:ext uri="{FF2B5EF4-FFF2-40B4-BE49-F238E27FC236}">
                  <a16:creationId xmlns:a16="http://schemas.microsoft.com/office/drawing/2014/main" id="{7D2A9E58-9126-B9CE-917B-2EDA7C5D4EBE}"/>
                </a:ext>
              </a:extLst>
            </p:cNvPr>
            <p:cNvGrpSpPr/>
            <p:nvPr/>
          </p:nvGrpSpPr>
          <p:grpSpPr>
            <a:xfrm>
              <a:off x="0" y="0"/>
              <a:ext cx="1312788" cy="1312788"/>
              <a:chOff x="0" y="0"/>
              <a:chExt cx="812800" cy="812800"/>
            </a:xfrm>
          </p:grpSpPr>
          <p:sp>
            <p:nvSpPr>
              <p:cNvPr id="51" name="Google Shape;533;p22">
                <a:extLst>
                  <a:ext uri="{FF2B5EF4-FFF2-40B4-BE49-F238E27FC236}">
                    <a16:creationId xmlns:a16="http://schemas.microsoft.com/office/drawing/2014/main" id="{01EE3AC9-E711-7707-8AA3-8F98040D0AFF}"/>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525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 name="Google Shape;534;p22">
                <a:extLst>
                  <a:ext uri="{FF2B5EF4-FFF2-40B4-BE49-F238E27FC236}">
                    <a16:creationId xmlns:a16="http://schemas.microsoft.com/office/drawing/2014/main" id="{F9EB6EA6-E941-DFC7-134F-557E4969CBCE}"/>
                  </a:ext>
                </a:extLst>
              </p:cNvPr>
              <p:cNvSpPr txBox="1"/>
              <p:nvPr/>
            </p:nvSpPr>
            <p:spPr>
              <a:xfrm>
                <a:off x="76200" y="38100"/>
                <a:ext cx="660400" cy="698500"/>
              </a:xfrm>
              <a:prstGeom prst="rect">
                <a:avLst/>
              </a:prstGeom>
              <a:noFill/>
              <a:ln>
                <a:noFill/>
              </a:ln>
            </p:spPr>
            <p:txBody>
              <a:bodyPr spcFirstLastPara="1" wrap="square" lIns="25400" tIns="25400" rIns="25400" bIns="25400" anchor="ctr" anchorCtr="0">
                <a:noAutofit/>
              </a:bodyPr>
              <a:lstStyle/>
              <a:p>
                <a:pPr marL="0" marR="0" lvl="0" indent="0" algn="ctr" rtl="0">
                  <a:lnSpc>
                    <a:spcPct val="149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50" name="Google Shape;535;p22">
              <a:extLst>
                <a:ext uri="{FF2B5EF4-FFF2-40B4-BE49-F238E27FC236}">
                  <a16:creationId xmlns:a16="http://schemas.microsoft.com/office/drawing/2014/main" id="{BB55A804-9E63-6F94-6B4D-76B13F264E06}"/>
                </a:ext>
              </a:extLst>
            </p:cNvPr>
            <p:cNvSpPr txBox="1"/>
            <p:nvPr/>
          </p:nvSpPr>
          <p:spPr>
            <a:xfrm>
              <a:off x="309617" y="354743"/>
              <a:ext cx="783006" cy="652992"/>
            </a:xfrm>
            <a:prstGeom prst="rect">
              <a:avLst/>
            </a:prstGeom>
            <a:noFill/>
            <a:ln>
              <a:noFill/>
            </a:ln>
          </p:spPr>
          <p:txBody>
            <a:bodyPr spcFirstLastPara="1" wrap="square" lIns="0" tIns="0" rIns="0" bIns="0" anchor="t" anchorCtr="0">
              <a:spAutoFit/>
            </a:bodyPr>
            <a:lstStyle/>
            <a:p>
              <a:pPr marL="0" marR="0" lvl="0" indent="0" algn="just" rtl="0">
                <a:lnSpc>
                  <a:spcPct val="140006"/>
                </a:lnSpc>
                <a:spcBef>
                  <a:spcPts val="0"/>
                </a:spcBef>
                <a:spcAft>
                  <a:spcPts val="0"/>
                </a:spcAft>
                <a:buNone/>
              </a:pPr>
              <a:r>
                <a:rPr lang="en" sz="1500" b="0" i="0" u="none" strike="noStrike" cap="none">
                  <a:solidFill>
                    <a:srgbClr val="F9EFE8"/>
                  </a:solidFill>
                  <a:latin typeface="Libre Baskerville"/>
                  <a:ea typeface="Libre Baskerville"/>
                  <a:cs typeface="Libre Baskerville"/>
                  <a:sym typeface="Libre Baskerville"/>
                </a:rPr>
                <a:t>03.</a:t>
              </a:r>
              <a:endParaRPr sz="700"/>
            </a:p>
          </p:txBody>
        </p:sp>
      </p:grpSp>
      <p:sp>
        <p:nvSpPr>
          <p:cNvPr id="61" name="Text Placeholder 60">
            <a:extLst>
              <a:ext uri="{FF2B5EF4-FFF2-40B4-BE49-F238E27FC236}">
                <a16:creationId xmlns:a16="http://schemas.microsoft.com/office/drawing/2014/main" id="{54622EBF-F3AD-A0C2-8B0B-2479B0653EDD}"/>
              </a:ext>
            </a:extLst>
          </p:cNvPr>
          <p:cNvSpPr>
            <a:spLocks noGrp="1"/>
          </p:cNvSpPr>
          <p:nvPr>
            <p:ph type="body" sz="quarter" idx="13" hasCustomPrompt="1"/>
          </p:nvPr>
        </p:nvSpPr>
        <p:spPr>
          <a:xfrm>
            <a:off x="514350" y="142875"/>
            <a:ext cx="8115300" cy="944563"/>
          </a:xfrm>
        </p:spPr>
        <p:txBody>
          <a:bodyPr anchor="ctr">
            <a:normAutofit/>
          </a:bodyPr>
          <a:lstStyle>
            <a:lvl1pPr marL="114300" indent="0" algn="ctr">
              <a:buNone/>
              <a:defRPr sz="2400">
                <a:solidFill>
                  <a:srgbClr val="525252"/>
                </a:solidFill>
              </a:defRPr>
            </a:lvl1pPr>
          </a:lstStyle>
          <a:p>
            <a:pPr lvl="0"/>
            <a:r>
              <a:rPr lang="en-US" dirty="0"/>
              <a:t>title</a:t>
            </a:r>
          </a:p>
        </p:txBody>
      </p:sp>
      <p:sp>
        <p:nvSpPr>
          <p:cNvPr id="62" name="Text Placeholder 60">
            <a:extLst>
              <a:ext uri="{FF2B5EF4-FFF2-40B4-BE49-F238E27FC236}">
                <a16:creationId xmlns:a16="http://schemas.microsoft.com/office/drawing/2014/main" id="{F99849E1-09A3-24C7-485A-4438ED856119}"/>
              </a:ext>
            </a:extLst>
          </p:cNvPr>
          <p:cNvSpPr>
            <a:spLocks noGrp="1"/>
          </p:cNvSpPr>
          <p:nvPr>
            <p:ph type="body" sz="quarter" idx="14" hasCustomPrompt="1"/>
          </p:nvPr>
        </p:nvSpPr>
        <p:spPr>
          <a:xfrm>
            <a:off x="569844" y="1649896"/>
            <a:ext cx="2365996" cy="475851"/>
          </a:xfrm>
        </p:spPr>
        <p:txBody>
          <a:bodyPr anchor="ctr">
            <a:noAutofit/>
          </a:bodyPr>
          <a:lstStyle>
            <a:lvl1pPr marL="114300" indent="0" algn="ctr">
              <a:buNone/>
              <a:defRPr lang="en-US" sz="1800" b="0" i="0" u="none" strike="noStrike" cap="none" dirty="0">
                <a:solidFill>
                  <a:srgbClr val="191919"/>
                </a:solidFill>
                <a:latin typeface="Aparajita" panose="02020603050405020304" pitchFamily="18" charset="0"/>
                <a:ea typeface="Aparajita" panose="02020603050405020304" pitchFamily="18" charset="0"/>
                <a:cs typeface="Aparajita" panose="02020603050405020304" pitchFamily="18" charset="0"/>
                <a:sym typeface="Arial"/>
              </a:defRPr>
            </a:lvl1pPr>
          </a:lstStyle>
          <a:p>
            <a:pPr lvl="0"/>
            <a:r>
              <a:rPr lang="en-US" dirty="0"/>
              <a:t>subtitle1</a:t>
            </a:r>
          </a:p>
        </p:txBody>
      </p:sp>
      <p:sp>
        <p:nvSpPr>
          <p:cNvPr id="63" name="Text Placeholder 60">
            <a:extLst>
              <a:ext uri="{FF2B5EF4-FFF2-40B4-BE49-F238E27FC236}">
                <a16:creationId xmlns:a16="http://schemas.microsoft.com/office/drawing/2014/main" id="{6E5286BA-9058-B86B-7CDC-725864F36026}"/>
              </a:ext>
            </a:extLst>
          </p:cNvPr>
          <p:cNvSpPr>
            <a:spLocks noGrp="1"/>
          </p:cNvSpPr>
          <p:nvPr>
            <p:ph type="body" sz="quarter" idx="15" hasCustomPrompt="1"/>
          </p:nvPr>
        </p:nvSpPr>
        <p:spPr>
          <a:xfrm>
            <a:off x="569843" y="2230197"/>
            <a:ext cx="2365996" cy="1855148"/>
          </a:xfrm>
        </p:spPr>
        <p:txBody>
          <a:bodyPr anchor="t">
            <a:noAutofit/>
          </a:bodyPr>
          <a:lstStyle>
            <a:lvl1pPr marL="114300" indent="0" algn="ctr">
              <a:buNone/>
              <a:defRPr lang="en-US" sz="1400" b="0" i="0" u="none" strike="noStrike" cap="none" dirty="0" smtClean="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content1</a:t>
            </a:r>
          </a:p>
        </p:txBody>
      </p:sp>
      <p:sp>
        <p:nvSpPr>
          <p:cNvPr id="64" name="Text Placeholder 60">
            <a:extLst>
              <a:ext uri="{FF2B5EF4-FFF2-40B4-BE49-F238E27FC236}">
                <a16:creationId xmlns:a16="http://schemas.microsoft.com/office/drawing/2014/main" id="{62C53BDD-E387-3EB0-8EF9-18A0E347C978}"/>
              </a:ext>
            </a:extLst>
          </p:cNvPr>
          <p:cNvSpPr>
            <a:spLocks noGrp="1"/>
          </p:cNvSpPr>
          <p:nvPr>
            <p:ph type="body" sz="quarter" idx="16" hasCustomPrompt="1"/>
          </p:nvPr>
        </p:nvSpPr>
        <p:spPr>
          <a:xfrm>
            <a:off x="3379308" y="1656523"/>
            <a:ext cx="2365996" cy="475851"/>
          </a:xfrm>
        </p:spPr>
        <p:txBody>
          <a:bodyPr anchor="ctr">
            <a:noAutofit/>
          </a:bodyPr>
          <a:lstStyle>
            <a:lvl1pPr marL="114300" indent="0" algn="ctr">
              <a:buNone/>
              <a:defRPr lang="en-US" sz="1800" b="0" i="0" u="none" strike="noStrike" cap="none" dirty="0">
                <a:solidFill>
                  <a:srgbClr val="191919"/>
                </a:solidFill>
                <a:latin typeface="Aparajita" panose="02020603050405020304" pitchFamily="18" charset="0"/>
                <a:ea typeface="Aparajita" panose="02020603050405020304" pitchFamily="18" charset="0"/>
                <a:cs typeface="Aparajita" panose="02020603050405020304" pitchFamily="18" charset="0"/>
                <a:sym typeface="Arial"/>
              </a:defRPr>
            </a:lvl1pPr>
          </a:lstStyle>
          <a:p>
            <a:pPr lvl="0"/>
            <a:r>
              <a:rPr lang="en-US" dirty="0"/>
              <a:t>subtitle2</a:t>
            </a:r>
          </a:p>
        </p:txBody>
      </p:sp>
      <p:sp>
        <p:nvSpPr>
          <p:cNvPr id="65" name="Text Placeholder 60">
            <a:extLst>
              <a:ext uri="{FF2B5EF4-FFF2-40B4-BE49-F238E27FC236}">
                <a16:creationId xmlns:a16="http://schemas.microsoft.com/office/drawing/2014/main" id="{10D73FED-FABF-0A90-80E8-D416915DA402}"/>
              </a:ext>
            </a:extLst>
          </p:cNvPr>
          <p:cNvSpPr>
            <a:spLocks noGrp="1"/>
          </p:cNvSpPr>
          <p:nvPr>
            <p:ph type="body" sz="quarter" idx="17" hasCustomPrompt="1"/>
          </p:nvPr>
        </p:nvSpPr>
        <p:spPr>
          <a:xfrm>
            <a:off x="3385933" y="2223573"/>
            <a:ext cx="2365996" cy="1855148"/>
          </a:xfrm>
        </p:spPr>
        <p:txBody>
          <a:bodyPr anchor="t">
            <a:noAutofit/>
          </a:bodyPr>
          <a:lstStyle>
            <a:lvl1pPr marL="114300" indent="0" algn="ctr">
              <a:buNone/>
              <a:defRPr lang="en-US" sz="1400" b="0" i="0" u="none" strike="noStrike" cap="none" dirty="0" smtClean="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content2</a:t>
            </a:r>
          </a:p>
        </p:txBody>
      </p:sp>
      <p:sp>
        <p:nvSpPr>
          <p:cNvPr id="66" name="Text Placeholder 60">
            <a:extLst>
              <a:ext uri="{FF2B5EF4-FFF2-40B4-BE49-F238E27FC236}">
                <a16:creationId xmlns:a16="http://schemas.microsoft.com/office/drawing/2014/main" id="{C907CA99-9EA2-A145-BEBB-C0C55C36C12E}"/>
              </a:ext>
            </a:extLst>
          </p:cNvPr>
          <p:cNvSpPr>
            <a:spLocks noGrp="1"/>
          </p:cNvSpPr>
          <p:nvPr>
            <p:ph type="body" sz="quarter" idx="18" hasCustomPrompt="1"/>
          </p:nvPr>
        </p:nvSpPr>
        <p:spPr>
          <a:xfrm>
            <a:off x="6202020" y="1656525"/>
            <a:ext cx="2365996" cy="475851"/>
          </a:xfrm>
        </p:spPr>
        <p:txBody>
          <a:bodyPr anchor="ctr">
            <a:noAutofit/>
          </a:bodyPr>
          <a:lstStyle>
            <a:lvl1pPr marL="114300" indent="0" algn="ctr">
              <a:buNone/>
              <a:defRPr lang="en-US" sz="1800" b="0" i="0" u="none" strike="noStrike" cap="none" dirty="0">
                <a:solidFill>
                  <a:srgbClr val="191919"/>
                </a:solidFill>
                <a:latin typeface="Aparajita" panose="02020603050405020304" pitchFamily="18" charset="0"/>
                <a:ea typeface="Aparajita" panose="02020603050405020304" pitchFamily="18" charset="0"/>
                <a:cs typeface="Aparajita" panose="02020603050405020304" pitchFamily="18" charset="0"/>
                <a:sym typeface="Arial"/>
              </a:defRPr>
            </a:lvl1pPr>
          </a:lstStyle>
          <a:p>
            <a:pPr lvl="0"/>
            <a:r>
              <a:rPr lang="en-US" dirty="0"/>
              <a:t>subtitle3</a:t>
            </a:r>
          </a:p>
        </p:txBody>
      </p:sp>
      <p:sp>
        <p:nvSpPr>
          <p:cNvPr id="67" name="Text Placeholder 60">
            <a:extLst>
              <a:ext uri="{FF2B5EF4-FFF2-40B4-BE49-F238E27FC236}">
                <a16:creationId xmlns:a16="http://schemas.microsoft.com/office/drawing/2014/main" id="{984DC7D7-88D7-7431-271F-D1FFF4D4B2F7}"/>
              </a:ext>
            </a:extLst>
          </p:cNvPr>
          <p:cNvSpPr>
            <a:spLocks noGrp="1"/>
          </p:cNvSpPr>
          <p:nvPr>
            <p:ph type="body" sz="quarter" idx="19" hasCustomPrompt="1"/>
          </p:nvPr>
        </p:nvSpPr>
        <p:spPr>
          <a:xfrm>
            <a:off x="6202022" y="2216949"/>
            <a:ext cx="2365996" cy="1855148"/>
          </a:xfrm>
        </p:spPr>
        <p:txBody>
          <a:bodyPr anchor="t">
            <a:noAutofit/>
          </a:bodyPr>
          <a:lstStyle>
            <a:lvl1pPr marL="114300" indent="0" algn="ctr">
              <a:buNone/>
              <a:defRPr lang="en-US" sz="1400" b="0" i="0" u="none" strike="noStrike" cap="none" dirty="0" smtClean="0">
                <a:solidFill>
                  <a:srgbClr val="191919"/>
                </a:solidFill>
                <a:latin typeface="Aparajita" panose="02020603050405020304" pitchFamily="18" charset="0"/>
                <a:ea typeface="Lato"/>
                <a:cs typeface="Aparajita" panose="02020603050405020304" pitchFamily="18" charset="0"/>
                <a:sym typeface="Arial"/>
              </a:defRPr>
            </a:lvl1pPr>
          </a:lstStyle>
          <a:p>
            <a:pPr lvl="0"/>
            <a:r>
              <a:rPr lang="en-US" dirty="0"/>
              <a:t>content3</a:t>
            </a:r>
          </a:p>
        </p:txBody>
      </p:sp>
    </p:spTree>
    <p:extLst>
      <p:ext uri="{BB962C8B-B14F-4D97-AF65-F5344CB8AC3E}">
        <p14:creationId xmlns:p14="http://schemas.microsoft.com/office/powerpoint/2010/main" val="6355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21"/>
        <p:cNvGrpSpPr/>
        <p:nvPr/>
      </p:nvGrpSpPr>
      <p:grpSpPr>
        <a:xfrm>
          <a:off x="0" y="0"/>
          <a:ext cx="0" cy="0"/>
          <a:chOff x="0" y="0"/>
          <a:chExt cx="0" cy="0"/>
        </a:xfrm>
      </p:grpSpPr>
      <p:grpSp>
        <p:nvGrpSpPr>
          <p:cNvPr id="22" name="Google Shape;22;p3"/>
          <p:cNvGrpSpPr/>
          <p:nvPr/>
        </p:nvGrpSpPr>
        <p:grpSpPr>
          <a:xfrm>
            <a:off x="-293003" y="-641201"/>
            <a:ext cx="4895286" cy="2847617"/>
            <a:chOff x="0" y="0"/>
            <a:chExt cx="13054096" cy="7593644"/>
          </a:xfrm>
        </p:grpSpPr>
        <p:sp>
          <p:nvSpPr>
            <p:cNvPr id="23" name="Google Shape;23;p3"/>
            <p:cNvSpPr/>
            <p:nvPr/>
          </p:nvSpPr>
          <p:spPr>
            <a:xfrm>
              <a:off x="0" y="0"/>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sp>
        <p:sp>
          <p:nvSpPr>
            <p:cNvPr id="24" name="Google Shape;24;p3"/>
            <p:cNvSpPr/>
            <p:nvPr/>
          </p:nvSpPr>
          <p:spPr>
            <a:xfrm>
              <a:off x="6385576" y="3325791"/>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sp>
      </p:grpSp>
      <p:grpSp>
        <p:nvGrpSpPr>
          <p:cNvPr id="25" name="Google Shape;25;p3"/>
          <p:cNvGrpSpPr/>
          <p:nvPr/>
        </p:nvGrpSpPr>
        <p:grpSpPr>
          <a:xfrm>
            <a:off x="4424425" y="1857733"/>
            <a:ext cx="4895286" cy="2847617"/>
            <a:chOff x="0" y="0"/>
            <a:chExt cx="13054096" cy="7593644"/>
          </a:xfrm>
        </p:grpSpPr>
        <p:sp>
          <p:nvSpPr>
            <p:cNvPr id="26" name="Google Shape;26;p3"/>
            <p:cNvSpPr/>
            <p:nvPr/>
          </p:nvSpPr>
          <p:spPr>
            <a:xfrm>
              <a:off x="0" y="0"/>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sp>
        <p:sp>
          <p:nvSpPr>
            <p:cNvPr id="27" name="Google Shape;27;p3"/>
            <p:cNvSpPr/>
            <p:nvPr/>
          </p:nvSpPr>
          <p:spPr>
            <a:xfrm>
              <a:off x="6385576" y="3325791"/>
              <a:ext cx="6668520" cy="4267853"/>
            </a:xfrm>
            <a:custGeom>
              <a:avLst/>
              <a:gdLst/>
              <a:ahLst/>
              <a:cxnLst/>
              <a:rect l="l" t="t" r="r" b="b"/>
              <a:pathLst>
                <a:path w="6668520" h="4267853" extrusionOk="0">
                  <a:moveTo>
                    <a:pt x="0" y="0"/>
                  </a:moveTo>
                  <a:lnTo>
                    <a:pt x="6668520" y="0"/>
                  </a:lnTo>
                  <a:lnTo>
                    <a:pt x="6668520" y="4267853"/>
                  </a:lnTo>
                  <a:lnTo>
                    <a:pt x="0" y="4267853"/>
                  </a:lnTo>
                  <a:lnTo>
                    <a:pt x="0" y="0"/>
                  </a:lnTo>
                  <a:close/>
                </a:path>
              </a:pathLst>
            </a:custGeom>
            <a:blipFill rotWithShape="1">
              <a:blip r:embed="rId2">
                <a:alphaModFix/>
              </a:blip>
              <a:stretch>
                <a:fillRect/>
              </a:stretch>
            </a:blipFill>
            <a:ln>
              <a:noFill/>
            </a:ln>
          </p:spPr>
        </p:sp>
      </p:grpSp>
      <p:sp>
        <p:nvSpPr>
          <p:cNvPr id="28" name="Google Shape;28;p3"/>
          <p:cNvSpPr txBox="1">
            <a:spLocks noGrp="1"/>
          </p:cNvSpPr>
          <p:nvPr>
            <p:ph type="title" hasCustomPrompt="1"/>
          </p:nvPr>
        </p:nvSpPr>
        <p:spPr>
          <a:xfrm>
            <a:off x="1211580" y="1645920"/>
            <a:ext cx="6720840" cy="185166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dirty="0"/>
              <a:t>module</a:t>
            </a:r>
            <a:endParaRPr dirty="0"/>
          </a:p>
        </p:txBody>
      </p:sp>
    </p:spTree>
    <p:extLst>
      <p:ext uri="{BB962C8B-B14F-4D97-AF65-F5344CB8AC3E}">
        <p14:creationId xmlns:p14="http://schemas.microsoft.com/office/powerpoint/2010/main" val="45061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Libre Baskerville"/>
              <a:buNone/>
              <a:defRPr sz="2800">
                <a:solidFill>
                  <a:schemeClr val="dk1"/>
                </a:solidFill>
                <a:latin typeface="Libre Baskerville"/>
                <a:ea typeface="Libre Baskerville"/>
                <a:cs typeface="Libre Baskerville"/>
                <a:sym typeface="Libre Baskervill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Baskerville"/>
              <a:buChar char="●"/>
              <a:defRPr sz="1800">
                <a:solidFill>
                  <a:schemeClr val="dk2"/>
                </a:solidFill>
                <a:latin typeface="Libre Baskerville"/>
                <a:ea typeface="Libre Baskerville"/>
                <a:cs typeface="Libre Baskerville"/>
                <a:sym typeface="Libre Baskerville"/>
              </a:defRPr>
            </a:lvl1pPr>
            <a:lvl2pPr marL="914400" lvl="1" indent="-317500">
              <a:lnSpc>
                <a:spcPct val="115000"/>
              </a:lnSpc>
              <a:spcBef>
                <a:spcPts val="0"/>
              </a:spcBef>
              <a:spcAft>
                <a:spcPts val="0"/>
              </a:spcAft>
              <a:buClr>
                <a:schemeClr val="dk2"/>
              </a:buClr>
              <a:buSzPts val="1400"/>
              <a:buFont typeface="Libre Baskerville"/>
              <a:buChar char="○"/>
              <a:defRPr>
                <a:solidFill>
                  <a:schemeClr val="dk2"/>
                </a:solidFill>
                <a:latin typeface="Libre Baskerville"/>
                <a:ea typeface="Libre Baskerville"/>
                <a:cs typeface="Libre Baskerville"/>
                <a:sym typeface="Libre Baskerville"/>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58" r:id="rId2"/>
    <p:sldLayoutId id="2147483660" r:id="rId3"/>
    <p:sldLayoutId id="2147483661" r:id="rId4"/>
    <p:sldLayoutId id="2147483664" r:id="rId5"/>
    <p:sldLayoutId id="2147483650" r:id="rId6"/>
    <p:sldLayoutId id="2147483651" r:id="rId7"/>
    <p:sldLayoutId id="2147483662" r:id="rId8"/>
    <p:sldLayoutId id="2147483659" r:id="rId9"/>
    <p:sldLayoutId id="2147483663" r:id="rId10"/>
    <p:sldLayoutId id="2147483666" r:id="rId11"/>
    <p:sldLayoutId id="2147483673" r:id="rId12"/>
    <p:sldLayoutId id="2147483667" r:id="rId13"/>
    <p:sldLayoutId id="2147483668" r:id="rId14"/>
    <p:sldLayoutId id="2147483669" r:id="rId15"/>
    <p:sldLayoutId id="2147483670"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jorok?utm_source=ai_slide_maker&amp;utm_medium=referral" TargetMode="External"/><Relationship Id="rId2" Type="http://schemas.openxmlformats.org/officeDocument/2006/relationships/image" Target="../media/image8.jpg"/><Relationship Id="rId1" Type="http://schemas.openxmlformats.org/officeDocument/2006/relationships/slideLayout" Target="../slideLayouts/slideLayout15.xml"/><Relationship Id="rId4" Type="http://schemas.openxmlformats.org/officeDocument/2006/relationships/hyperlink" Target="https://unsplash.com/photos/a-tall-building-with-a-clock-on-the-top-of-it-M0LeGh0Evog?utm_source=ai_slide_maker&amp;utm_medium=referr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unsplash.com/@jorok?utm_source=ai_slide_maker&amp;utm_medium=referral" TargetMode="Externa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hyperlink" Target="https://unsplash.com/photos/a-very-tall-building-with-lots-of-windows-XzUj9W4dXKY?utm_source=ai_slide_maker&amp;utm_medium=referr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_zotovy?utm_source=ai_slide_maker&amp;utm_medium=referral" TargetMode="External"/><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hyperlink" Target="https://unsplash.com/photos/a-building-with-columns-c0mCixLJd5Y?utm_source=ai_slide_maker&amp;utm_medium=referr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z="3140"/>
              <a:t>Prasentation erstellt von.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00"/>
              <a:t>Häufige Fehler bei Quellenangaben</a:t>
            </a:r>
          </a:p>
        </p:txBody>
      </p:sp>
      <p:sp>
        <p:nvSpPr>
          <p:cNvPr id="3" name="Content Placeholder 2"/>
          <p:cNvSpPr>
            <a:spLocks noGrp="1"/>
          </p:cNvSpPr>
          <p:nvPr>
            <p:ph sz="quarter" idx="13"/>
          </p:nvPr>
        </p:nvSpPr>
        <p:spPr/>
        <p:txBody>
          <a:bodyPr/>
          <a:lstStyle/>
          <a:p>
            <a:r>
              <a:rPr sz="1540"/>
              <a:t>Falsche oder unvollständige Quellenangaben, wie fehlende Autoren, falsche Jahreszahlen oder ungenaue Titel, können die Nachvollziehbarkeit beeinträchtigen und Plagiatsvorwürfe hervorrufen. Eine sorgfältige Prüfung der Angaben ist essenziell, um solche Fehler zu vermeiden.</a:t>
            </a:r>
          </a:p>
        </p:txBody>
      </p:sp>
      <p:sp>
        <p:nvSpPr>
          <p:cNvPr id="4" name="Content Placeholder 3"/>
          <p:cNvSpPr>
            <a:spLocks noGrp="1"/>
          </p:cNvSpPr>
          <p:nvPr>
            <p:ph sz="quarter" idx="14"/>
          </p:nvPr>
        </p:nvSpPr>
        <p:spPr/>
        <p:txBody>
          <a:bodyPr/>
          <a:lstStyle/>
          <a:p>
            <a:r>
              <a:rPr sz="1540"/>
              <a:t>Vermeiden Sie Fehler durch uneinheitliche Zitierstile und Formatierungen. Ein einheitlicher Zitierstil, z. B. APA oder MLA, erleichtert die Lesbarkeit und Professionalität. Überprüfen und korrigieren Sie Ihre Quellenangaben vor der Präsentation, um Fehler zu minimieren.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sz="2680"/>
              <a:t>Gestaltungselemente in Präsentationen</a:t>
            </a:r>
          </a:p>
        </p:txBody>
      </p:sp>
      <p:sp>
        <p:nvSpPr>
          <p:cNvPr id="3" name="Text Placeholder 2"/>
          <p:cNvSpPr>
            <a:spLocks noGrp="1"/>
          </p:cNvSpPr>
          <p:nvPr>
            <p:ph type="body" sz="quarter" idx="14"/>
          </p:nvPr>
        </p:nvSpPr>
        <p:spPr/>
        <p:txBody>
          <a:bodyPr/>
          <a:lstStyle/>
          <a:p>
            <a:r>
              <a:rPr sz="1989"/>
              <a:t>Definition von Gestaltungselementen</a:t>
            </a:r>
          </a:p>
        </p:txBody>
      </p:sp>
      <p:sp>
        <p:nvSpPr>
          <p:cNvPr id="4" name="Text Placeholder 3"/>
          <p:cNvSpPr>
            <a:spLocks noGrp="1"/>
          </p:cNvSpPr>
          <p:nvPr>
            <p:ph type="body" sz="quarter" idx="15"/>
          </p:nvPr>
        </p:nvSpPr>
        <p:spPr/>
        <p:txBody>
          <a:bodyPr/>
          <a:lstStyle/>
          <a:p>
            <a:r>
              <a:rPr sz="1560"/>
              <a:t>Gestaltungselemente umfassen Farben, Schriftarten, Diagramme, Bilder und Layouts, die eine Präsentation visuell strukturieren und ansprechend machen.</a:t>
            </a:r>
          </a:p>
        </p:txBody>
      </p:sp>
      <p:sp>
        <p:nvSpPr>
          <p:cNvPr id="5" name="Text Placeholder 4"/>
          <p:cNvSpPr>
            <a:spLocks noGrp="1"/>
          </p:cNvSpPr>
          <p:nvPr>
            <p:ph type="body" sz="quarter" idx="16"/>
          </p:nvPr>
        </p:nvSpPr>
        <p:spPr/>
        <p:txBody>
          <a:bodyPr/>
          <a:lstStyle/>
          <a:p>
            <a:r>
              <a:rPr sz="1989"/>
              <a:t>Bedeutung der visuellen Gestaltung</a:t>
            </a:r>
          </a:p>
        </p:txBody>
      </p:sp>
      <p:sp>
        <p:nvSpPr>
          <p:cNvPr id="6" name="Text Placeholder 5"/>
          <p:cNvSpPr>
            <a:spLocks noGrp="1"/>
          </p:cNvSpPr>
          <p:nvPr>
            <p:ph type="body" sz="quarter" idx="17"/>
          </p:nvPr>
        </p:nvSpPr>
        <p:spPr/>
        <p:txBody>
          <a:bodyPr/>
          <a:lstStyle/>
          <a:p>
            <a:r>
              <a:rPr sz="1550"/>
              <a:t>Sie verbessern die Verständlichkeit, lenken die Aufmerksamkeit und schaffen Hierarchien. Kontraste und klare Strukturen erleichtern das Erfassen der Inhalte.</a:t>
            </a:r>
          </a:p>
        </p:txBody>
      </p:sp>
      <p:sp>
        <p:nvSpPr>
          <p:cNvPr id="7" name="Text Placeholder 6"/>
          <p:cNvSpPr>
            <a:spLocks noGrp="1"/>
          </p:cNvSpPr>
          <p:nvPr>
            <p:ph type="body" sz="quarter" idx="18"/>
          </p:nvPr>
        </p:nvSpPr>
        <p:spPr/>
        <p:txBody>
          <a:bodyPr/>
          <a:lstStyle/>
          <a:p>
            <a:r>
              <a:rPr sz="1939"/>
              <a:t>Einfluss auf die Wahrnehmung des Publikums</a:t>
            </a:r>
          </a:p>
        </p:txBody>
      </p:sp>
      <p:sp>
        <p:nvSpPr>
          <p:cNvPr id="8" name="Text Placeholder 7"/>
          <p:cNvSpPr>
            <a:spLocks noGrp="1"/>
          </p:cNvSpPr>
          <p:nvPr>
            <p:ph type="body" sz="quarter" idx="19"/>
          </p:nvPr>
        </p:nvSpPr>
        <p:spPr/>
        <p:txBody>
          <a:bodyPr/>
          <a:lstStyle/>
          <a:p>
            <a:r>
              <a:rPr sz="1530"/>
              <a:t>Effektive Gestaltung hebt wichtige Punkte hervor, minimiert Ablenkungen, wirkt professionell und steigert die Glaubwürdigkeit sowie Überzeugungskraft der Präsentation.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120"/>
              <a:t>Farbpsychologie und ihre Anwendung</a:t>
            </a:r>
          </a:p>
        </p:txBody>
      </p:sp>
      <p:sp>
        <p:nvSpPr>
          <p:cNvPr id="3" name="Text Placeholder 2"/>
          <p:cNvSpPr>
            <a:spLocks noGrp="1"/>
          </p:cNvSpPr>
          <p:nvPr>
            <p:ph type="body" sz="quarter" idx="10"/>
          </p:nvPr>
        </p:nvSpPr>
        <p:spPr/>
        <p:txBody>
          <a:bodyPr/>
          <a:lstStyle/>
          <a:p>
            <a:r>
              <a:rPr sz="1480"/>
              <a:t>Farbpsychologie untersucht, wie Farben unsere Gefühle und Wahrnehmung beeinflussen. Farbwahl und -palette in Präsentationen steuern die emotionale Wirkung.</a:t>
            </a:r>
          </a:p>
        </p:txBody>
      </p:sp>
      <p:sp>
        <p:nvSpPr>
          <p:cNvPr id="4" name="Text Placeholder 3"/>
          <p:cNvSpPr>
            <a:spLocks noGrp="1"/>
          </p:cNvSpPr>
          <p:nvPr>
            <p:ph type="body" sz="quarter" idx="11"/>
          </p:nvPr>
        </p:nvSpPr>
        <p:spPr/>
        <p:txBody>
          <a:bodyPr/>
          <a:lstStyle/>
          <a:p>
            <a:r>
              <a:rPr sz="1470"/>
              <a:t>Bestimmte Farbkombinationen, wie Blau, Rot oder Grün, erzeugen spezifische Stimmungen und Assoziationen, die die Botschaft Ihrer Präsentation verstärken können.</a:t>
            </a:r>
          </a:p>
        </p:txBody>
      </p:sp>
      <p:sp>
        <p:nvSpPr>
          <p:cNvPr id="5" name="Text Placeholder 4"/>
          <p:cNvSpPr>
            <a:spLocks noGrp="1"/>
          </p:cNvSpPr>
          <p:nvPr>
            <p:ph type="body" sz="quarter" idx="12"/>
          </p:nvPr>
        </p:nvSpPr>
        <p:spPr/>
        <p:txBody>
          <a:bodyPr/>
          <a:lstStyle/>
          <a:p>
            <a:r>
              <a:rPr sz="1440"/>
              <a:t>Wählen Sie Farben passend zur Zielgruppe, dem Kontext und der gewünschten Emotion. Vermeiden Sie schwer unterscheidbare Farben und negative Assoziationen für optimale Wirkung.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60"/>
              <a:t>Typografie und Lesbarkeit</a:t>
            </a:r>
          </a:p>
        </p:txBody>
      </p:sp>
      <p:sp>
        <p:nvSpPr>
          <p:cNvPr id="3" name="Content Placeholder 2"/>
          <p:cNvSpPr>
            <a:spLocks noGrp="1"/>
          </p:cNvSpPr>
          <p:nvPr>
            <p:ph sz="quarter" idx="13"/>
          </p:nvPr>
        </p:nvSpPr>
        <p:spPr/>
        <p:txBody>
          <a:bodyPr/>
          <a:lstStyle/>
          <a:p>
            <a:r>
              <a:rPr sz="1520"/>
              <a:t>Die Typografie spielt eine entscheidende Rolle für die Klarheit und Wirkung einer Präsentation. Die Auswahl geeigneter Schriftarten, wie Arial oder Calibri, sorgt für Lesbarkeit und Professionalität. Klare Schriftarten unterstützen die Informationsvermittlung und lenken den Fokus des Publikums.</a:t>
            </a:r>
          </a:p>
        </p:txBody>
      </p:sp>
      <p:sp>
        <p:nvSpPr>
          <p:cNvPr id="4" name="Content Placeholder 3"/>
          <p:cNvSpPr>
            <a:spLocks noGrp="1"/>
          </p:cNvSpPr>
          <p:nvPr>
            <p:ph sz="quarter" idx="14"/>
          </p:nvPr>
        </p:nvSpPr>
        <p:spPr/>
        <p:txBody>
          <a:bodyPr/>
          <a:lstStyle/>
          <a:p>
            <a:r>
              <a:rPr sz="1440"/>
              <a:t>Tipps zur Verbesserung der Lesbarkeit umfassen die Verwendung großer Schriftgrößen (mindestens 24 pt), ausreichenden Zeilenabstand (1,2 bis 1,5), hohen Kontrast zwischen Text und Hintergrund sowie die Vermeidung von zu kleinen oder verschnörkelten Schriftarten. Gute Beispiele sind klare Überschriften und Fließtext, schlechte Beispiele wären zu kleine Schriftgrößen oder schlecht lesbare Schriftarten.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060"/>
              <a:t>Visuelle Hilfsmittel und deren Einsatz</a:t>
            </a:r>
          </a:p>
        </p:txBody>
      </p:sp>
      <p:sp>
        <p:nvSpPr>
          <p:cNvPr id="3" name="Content Placeholder 2"/>
          <p:cNvSpPr>
            <a:spLocks noGrp="1"/>
          </p:cNvSpPr>
          <p:nvPr>
            <p:ph sz="quarter" idx="13"/>
          </p:nvPr>
        </p:nvSpPr>
        <p:spPr/>
        <p:txBody>
          <a:bodyPr/>
          <a:lstStyle/>
          <a:p>
            <a:r>
              <a:rPr sz="1810"/>
              <a:t>Arten visueller Hilfsmittel: Bilder, Diagramme, Videos, z. B. Infografiken, kurze Clips. Vorteile: Verbesserung des Verständnisses, Förderung verschiedener Lernstile, Steigerung des Engagements. Best Practices: Hochwertige Bilder, verständliche Diagramme, kurze Videos, klare Integration durch Einführung, Bezug im Text und technische Kompatibilität. Fallstudien: Erfolgreiche Nutzung in Wissenschaft, Wirtschaft, z. B. Marketing-Infografiken.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160"/>
              <a:t>Fazit</a:t>
            </a:r>
          </a:p>
        </p:txBody>
      </p:sp>
      <p:sp>
        <p:nvSpPr>
          <p:cNvPr id="3" name="Text Placeholder 2"/>
          <p:cNvSpPr>
            <a:spLocks noGrp="1"/>
          </p:cNvSpPr>
          <p:nvPr>
            <p:ph type="body" sz="quarter" idx="10"/>
          </p:nvPr>
        </p:nvSpPr>
        <p:spPr/>
        <p:txBody>
          <a:bodyPr/>
          <a:lstStyle/>
          <a:p>
            <a:r>
              <a:rPr sz="1980"/>
              <a:t>Wichtige Erkenntnisse</a:t>
            </a:r>
          </a:p>
        </p:txBody>
      </p:sp>
      <p:sp>
        <p:nvSpPr>
          <p:cNvPr id="4" name="Text Placeholder 3"/>
          <p:cNvSpPr>
            <a:spLocks noGrp="1"/>
          </p:cNvSpPr>
          <p:nvPr>
            <p:ph type="body" sz="quarter" idx="11"/>
          </p:nvPr>
        </p:nvSpPr>
        <p:spPr/>
        <p:txBody>
          <a:bodyPr/>
          <a:lstStyle/>
          <a:p>
            <a:r>
              <a:rPr sz="1490"/>
              <a:t>Die Urheberschaft stärkt die Glaubwürdigkeit, schützt rechtlich und fördert Kreativität in Präsentationen.</a:t>
            </a:r>
          </a:p>
        </p:txBody>
      </p:sp>
      <p:sp>
        <p:nvSpPr>
          <p:cNvPr id="5" name="Text Placeholder 4"/>
          <p:cNvSpPr>
            <a:spLocks noGrp="1"/>
          </p:cNvSpPr>
          <p:nvPr>
            <p:ph type="body" sz="quarter" idx="12"/>
          </p:nvPr>
        </p:nvSpPr>
        <p:spPr/>
        <p:txBody>
          <a:bodyPr/>
          <a:lstStyle/>
          <a:p>
            <a:r>
              <a:rPr sz="1530"/>
              <a:t>Korrekte Quellenangaben sind essenziell, um Integrität zu wahren und Fehler zu vermeiden.</a:t>
            </a:r>
          </a:p>
        </p:txBody>
      </p:sp>
      <p:sp>
        <p:nvSpPr>
          <p:cNvPr id="6" name="Text Placeholder 5"/>
          <p:cNvSpPr>
            <a:spLocks noGrp="1"/>
          </p:cNvSpPr>
          <p:nvPr>
            <p:ph type="body" sz="quarter" idx="13"/>
          </p:nvPr>
        </p:nvSpPr>
        <p:spPr/>
        <p:txBody>
          <a:bodyPr/>
          <a:lstStyle/>
          <a:p>
            <a:r>
              <a:rPr sz="1860"/>
              <a:t>Praktische Empfehlungen und Gestaltung</a:t>
            </a:r>
          </a:p>
        </p:txBody>
      </p:sp>
      <p:sp>
        <p:nvSpPr>
          <p:cNvPr id="7" name="Text Placeholder 6"/>
          <p:cNvSpPr>
            <a:spLocks noGrp="1"/>
          </p:cNvSpPr>
          <p:nvPr>
            <p:ph type="body" sz="quarter" idx="14"/>
          </p:nvPr>
        </p:nvSpPr>
        <p:spPr/>
        <p:txBody>
          <a:bodyPr/>
          <a:lstStyle/>
          <a:p>
            <a:r>
              <a:rPr sz="1420"/>
              <a:t>Beachten Sie Urheberrechte, nutzen Sie Best Practices im digitalen Zeitalter, und gestalten Sie visuell ansprechend sowie gut lesbar.</a:t>
            </a:r>
          </a:p>
        </p:txBody>
      </p:sp>
      <p:sp>
        <p:nvSpPr>
          <p:cNvPr id="8" name="Text Placeholder 7"/>
          <p:cNvSpPr>
            <a:spLocks noGrp="1"/>
          </p:cNvSpPr>
          <p:nvPr>
            <p:ph type="body" sz="quarter" idx="15"/>
          </p:nvPr>
        </p:nvSpPr>
        <p:spPr/>
        <p:txBody>
          <a:bodyPr/>
          <a:lstStyle/>
          <a:p>
            <a:r>
              <a:rPr sz="1470"/>
              <a:t>Verantwortungsvoll mit Quellen umgehen, Prinzipien konsequent anwenden, um nachhaltigen Eindruck zu hinterlassen.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Literaturverzeichnis</a:t>
            </a:r>
          </a:p>
        </p:txBody>
      </p:sp>
      <p:sp>
        <p:nvSpPr>
          <p:cNvPr id="3" name="Content Placeholder 2"/>
          <p:cNvSpPr>
            <a:spLocks noGrp="1"/>
          </p:cNvSpPr>
          <p:nvPr>
            <p:ph idx="1"/>
          </p:nvPr>
        </p:nvSpPr>
        <p:spPr/>
        <p:txBody>
          <a:bodyPr/>
          <a:lstStyle/>
          <a:p>
            <a:r>
              <a:t>1. Müller, S. &amp; Becker, T. Urheberrecht in Präsentationen. Wissenschaftliche Verlagsgesellschaft, 2018.</a:t>
            </a:r>
          </a:p>
          <a:p>
            <a:r>
              <a:t>2. Schmidt, L. Quellenangaben korrekt verwenden. Springer Verlag, 2020.</a:t>
            </a:r>
          </a:p>
          <a:p>
            <a:r>
              <a:t>3. Keller, R. Gestaltung und Gestaltungshinweise für Präsentationen. Verlag Hans Huber, 2019.</a:t>
            </a:r>
          </a:p>
          <a:p>
            <a:r>
              <a:t>4. Fischer, A. &amp; Weber, M. Visuelle Gestaltung in Präsentationen. Beltz Verlag, 2021.</a:t>
            </a:r>
          </a:p>
          <a:p>
            <a:r>
              <a:t>5. Meier, J. Rechtssicherheit bei der Nutzung digitaler Inhalte. Nomos Verlag, 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Danke!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t>Inhalt</a:t>
            </a:r>
          </a:p>
        </p:txBody>
      </p:sp>
      <p:sp>
        <p:nvSpPr>
          <p:cNvPr id="3" name="Text Placeholder 2"/>
          <p:cNvSpPr>
            <a:spLocks noGrp="1"/>
          </p:cNvSpPr>
          <p:nvPr>
            <p:ph type="body" sz="quarter" idx="11"/>
          </p:nvPr>
        </p:nvSpPr>
        <p:spPr/>
        <p:txBody>
          <a:bodyPr/>
          <a:lstStyle/>
          <a:p>
            <a:r>
              <a:t>Zweck und Bedeutung der Urheberschaft in Präsentationen</a:t>
            </a:r>
          </a:p>
        </p:txBody>
      </p:sp>
      <p:sp>
        <p:nvSpPr>
          <p:cNvPr id="4" name="Text Placeholder 3"/>
          <p:cNvSpPr>
            <a:spLocks noGrp="1"/>
          </p:cNvSpPr>
          <p:nvPr>
            <p:ph type="body" sz="quarter" idx="12"/>
          </p:nvPr>
        </p:nvSpPr>
        <p:spPr/>
        <p:txBody>
          <a:bodyPr/>
          <a:lstStyle/>
          <a:p>
            <a:r>
              <a:t>Kriterien für die korrekte Quellenangabe und Urheberschaft</a:t>
            </a:r>
          </a:p>
        </p:txBody>
      </p:sp>
      <p:sp>
        <p:nvSpPr>
          <p:cNvPr id="5" name="Text Placeholder 4"/>
          <p:cNvSpPr>
            <a:spLocks noGrp="1"/>
          </p:cNvSpPr>
          <p:nvPr>
            <p:ph type="body" sz="quarter" idx="13"/>
          </p:nvPr>
        </p:nvSpPr>
        <p:spPr/>
        <p:txBody>
          <a:bodyPr/>
          <a:lstStyle/>
          <a:p>
            <a:r>
              <a:t>Praktische Umsetzung: Gestaltung und Gestaltungshinweise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080"/>
              <a:t>Die Rolle der Urheberschaft in Präsentationen</a:t>
            </a:r>
          </a:p>
        </p:txBody>
      </p:sp>
      <p:sp>
        <p:nvSpPr>
          <p:cNvPr id="3" name="Text Placeholder 2"/>
          <p:cNvSpPr>
            <a:spLocks noGrp="1"/>
          </p:cNvSpPr>
          <p:nvPr>
            <p:ph type="body" sz="quarter" idx="10"/>
          </p:nvPr>
        </p:nvSpPr>
        <p:spPr/>
        <p:txBody>
          <a:bodyPr/>
          <a:lstStyle/>
          <a:p>
            <a:r>
              <a:rPr sz="1960"/>
              <a:t>Definition und Bedeutung</a:t>
            </a:r>
          </a:p>
        </p:txBody>
      </p:sp>
      <p:sp>
        <p:nvSpPr>
          <p:cNvPr id="4" name="Text Placeholder 3"/>
          <p:cNvSpPr>
            <a:spLocks noGrp="1"/>
          </p:cNvSpPr>
          <p:nvPr>
            <p:ph type="body" sz="quarter" idx="11"/>
          </p:nvPr>
        </p:nvSpPr>
        <p:spPr/>
        <p:txBody>
          <a:bodyPr/>
          <a:lstStyle/>
          <a:p>
            <a:r>
              <a:rPr sz="1440"/>
              <a:t>Urheberschaft bedeutet die eigene Erstellung und das Eigentum an Inhalten. Sie ist essenziell für Glaubwürdigkeit und Schutz.</a:t>
            </a:r>
          </a:p>
        </p:txBody>
      </p:sp>
      <p:sp>
        <p:nvSpPr>
          <p:cNvPr id="5" name="Text Placeholder 4"/>
          <p:cNvSpPr>
            <a:spLocks noGrp="1"/>
          </p:cNvSpPr>
          <p:nvPr>
            <p:ph type="body" sz="quarter" idx="12"/>
          </p:nvPr>
        </p:nvSpPr>
        <p:spPr/>
        <p:txBody>
          <a:bodyPr/>
          <a:lstStyle/>
          <a:p>
            <a:r>
              <a:rPr sz="1500"/>
              <a:t>Sie legt fest, wer rechtlich verantwortlich ist, und schützt vor Plagiaten und unrechtmäßiger Nutzung.</a:t>
            </a:r>
          </a:p>
        </p:txBody>
      </p:sp>
      <p:sp>
        <p:nvSpPr>
          <p:cNvPr id="6" name="Text Placeholder 5"/>
          <p:cNvSpPr>
            <a:spLocks noGrp="1"/>
          </p:cNvSpPr>
          <p:nvPr>
            <p:ph type="body" sz="quarter" idx="13"/>
          </p:nvPr>
        </p:nvSpPr>
        <p:spPr/>
        <p:txBody>
          <a:bodyPr/>
          <a:lstStyle/>
          <a:p>
            <a:r>
              <a:rPr sz="1939"/>
              <a:t>Relevanz und Implikationen</a:t>
            </a:r>
          </a:p>
        </p:txBody>
      </p:sp>
      <p:sp>
        <p:nvSpPr>
          <p:cNvPr id="7" name="Text Placeholder 6"/>
          <p:cNvSpPr>
            <a:spLocks noGrp="1"/>
          </p:cNvSpPr>
          <p:nvPr>
            <p:ph type="body" sz="quarter" idx="14"/>
          </p:nvPr>
        </p:nvSpPr>
        <p:spPr/>
        <p:txBody>
          <a:bodyPr/>
          <a:lstStyle/>
          <a:p>
            <a:r>
              <a:rPr sz="1450"/>
              <a:t>Klare Urheberschaft schafft Transparenz und Vertrauen, besonders in wissenschaftlichen und geschäftlichen Präsentationen.</a:t>
            </a:r>
          </a:p>
        </p:txBody>
      </p:sp>
      <p:sp>
        <p:nvSpPr>
          <p:cNvPr id="8" name="Text Placeholder 7"/>
          <p:cNvSpPr>
            <a:spLocks noGrp="1"/>
          </p:cNvSpPr>
          <p:nvPr>
            <p:ph type="body" sz="quarter" idx="15"/>
          </p:nvPr>
        </p:nvSpPr>
        <p:spPr/>
        <p:txBody>
          <a:bodyPr/>
          <a:lstStyle/>
          <a:p>
            <a:r>
              <a:rPr sz="1470"/>
              <a:t>Urheberrechtsverletzungen können rechtliche Folgen haben, wie Schadensersatzforderungen und Reputationsverlust.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image.jpg"/>
          <p:cNvPicPr>
            <a:picLocks noGrp="1" noChangeAspect="1"/>
          </p:cNvPicPr>
          <p:nvPr>
            <p:ph type="pic" sz="quarter" idx="13"/>
          </p:nvPr>
        </p:nvPicPr>
        <p:blipFill>
          <a:blip r:embed="rId2"/>
          <a:srcRect t="17721" b="17721"/>
          <a:stretch>
            <a:fillRect/>
          </a:stretch>
        </p:blipFill>
        <p:spPr/>
      </p:pic>
      <p:sp>
        <p:nvSpPr>
          <p:cNvPr id="3" name="Text Placeholder 2"/>
          <p:cNvSpPr>
            <a:spLocks noGrp="1"/>
          </p:cNvSpPr>
          <p:nvPr>
            <p:ph type="body" sz="quarter" idx="15"/>
          </p:nvPr>
        </p:nvSpPr>
        <p:spPr/>
        <p:txBody>
          <a:bodyPr/>
          <a:lstStyle/>
          <a:p>
            <a:r>
              <a:rPr sz="1470"/>
              <a:t>Die Urheberschaft fördert die Kreativität, indem sie kreative Arbeiten schützt und Anreize für Innovation schafft. Beispielsweise sind literarische Werke, Musikkompositionen und Kunstwerke durch Urheberrecht geschützt. Dieses Recht gewährt den Schöpfern exklusive Rechte, was die Weiterentwicklung kreativer Branchen unterstützt und Innovationen fördert.</a:t>
            </a:r>
          </a:p>
        </p:txBody>
      </p:sp>
      <p:sp>
        <p:nvSpPr>
          <p:cNvPr id="4" name="Text Placeholder 3"/>
          <p:cNvSpPr>
            <a:spLocks noGrp="1"/>
          </p:cNvSpPr>
          <p:nvPr>
            <p:ph type="body" sz="quarter" idx="16"/>
          </p:nvPr>
        </p:nvSpPr>
        <p:spPr/>
        <p:txBody>
          <a:bodyPr/>
          <a:lstStyle/>
          <a:p>
            <a:r>
              <a:rPr sz="2090"/>
              <a:t>Urheberschaft und Kreativität</a:t>
            </a:r>
          </a:p>
        </p:txBody>
      </p:sp>
      <p:sp>
        <p:nvSpPr>
          <p:cNvPr id="5" name="TextBox 4"/>
          <p:cNvSpPr txBox="1"/>
          <p:nvPr/>
        </p:nvSpPr>
        <p:spPr>
          <a:xfrm>
            <a:off x="363947" y="4427220"/>
            <a:ext cx="4124234" cy="228600"/>
          </a:xfrm>
          <a:prstGeom prst="rect">
            <a:avLst/>
          </a:prstGeom>
          <a:solidFill>
            <a:srgbClr val="F5F3F2"/>
          </a:solidFill>
        </p:spPr>
        <p:txBody>
          <a:bodyPr wrap="none" lIns="0" tIns="0" rIns="0" bIns="0">
            <a:spAutoFit/>
          </a:bodyPr>
          <a:lstStyle/>
          <a:p>
            <a:pPr algn="ctr"/>
            <a:r>
              <a:rPr sz="1100"/>
              <a:t>Photo by </a:t>
            </a:r>
            <a:r>
              <a:rPr sz="1100">
                <a:hlinkClick r:id="rId3"/>
              </a:rPr>
              <a:t>Georgi Kalaydzhiev</a:t>
            </a:r>
            <a:r>
              <a:rPr sz="1100"/>
              <a:t> on </a:t>
            </a:r>
            <a:r>
              <a:rPr sz="1100">
                <a:hlinkClick r:id="rId4"/>
              </a:rPr>
              <a:t>Unsplash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110"/>
              <a:t>Urheberschaft im digitalen Zeitalter</a:t>
            </a:r>
          </a:p>
        </p:txBody>
      </p:sp>
      <p:sp>
        <p:nvSpPr>
          <p:cNvPr id="3" name="Text Placeholder 2"/>
          <p:cNvSpPr>
            <a:spLocks noGrp="1"/>
          </p:cNvSpPr>
          <p:nvPr>
            <p:ph type="body" sz="quarter" idx="10"/>
          </p:nvPr>
        </p:nvSpPr>
        <p:spPr/>
        <p:txBody>
          <a:bodyPr/>
          <a:lstStyle/>
          <a:p>
            <a:r>
              <a:rPr sz="1270"/>
              <a:t>Herausforderungen der digitalen Urheberschaft: Plagiate, Urheberrechtsverletzungen, Verifikation der Originalität.</a:t>
            </a:r>
          </a:p>
        </p:txBody>
      </p:sp>
      <p:sp>
        <p:nvSpPr>
          <p:cNvPr id="4" name="Text Placeholder 3"/>
          <p:cNvSpPr>
            <a:spLocks noGrp="1"/>
          </p:cNvSpPr>
          <p:nvPr>
            <p:ph type="body" sz="quarter" idx="11"/>
          </p:nvPr>
        </p:nvSpPr>
        <p:spPr/>
        <p:txBody>
          <a:bodyPr/>
          <a:lstStyle/>
          <a:p>
            <a:r>
              <a:rPr sz="1240"/>
              <a:t>Chancen durch digitale Plattformen: Erhöhte Reichweite, Demokratisierung der Veröffentlichung, neue Monetarisierungsmöglichkeiten.</a:t>
            </a:r>
          </a:p>
        </p:txBody>
      </p:sp>
      <p:sp>
        <p:nvSpPr>
          <p:cNvPr id="5" name="Text Placeholder 4"/>
          <p:cNvSpPr>
            <a:spLocks noGrp="1"/>
          </p:cNvSpPr>
          <p:nvPr>
            <p:ph type="body" sz="quarter" idx="12"/>
          </p:nvPr>
        </p:nvSpPr>
        <p:spPr/>
        <p:txBody>
          <a:bodyPr/>
          <a:lstStyle/>
          <a:p>
            <a:r>
              <a:rPr sz="1230"/>
              <a:t>Einfluss von Social Media: Schnellere Verbreitung, virale Trends, potenzieller Missbrauch, aber auch stärkere Anerkennung und Vernetzung.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320"/>
              <a:t>Best Practices für Urheberschaft in Präsentationen</a:t>
            </a:r>
          </a:p>
        </p:txBody>
      </p:sp>
      <p:sp>
        <p:nvSpPr>
          <p:cNvPr id="3" name="Text Placeholder 2"/>
          <p:cNvSpPr>
            <a:spLocks noGrp="1"/>
          </p:cNvSpPr>
          <p:nvPr>
            <p:ph type="body" sz="quarter" idx="10"/>
          </p:nvPr>
        </p:nvSpPr>
        <p:spPr/>
        <p:txBody>
          <a:bodyPr/>
          <a:lstStyle/>
          <a:p>
            <a:r>
              <a:rPr sz="1440"/>
              <a:t>Klare Zitierregeln: Quellen korrekt kennzeichnen, Plagiate vermeiden. Urheberrechtsbestimmungen beachten, z.B. Nutzungshöchstmengen.</a:t>
            </a:r>
          </a:p>
        </p:txBody>
      </p:sp>
      <p:sp>
        <p:nvSpPr>
          <p:cNvPr id="4" name="Text Placeholder 3"/>
          <p:cNvSpPr>
            <a:spLocks noGrp="1"/>
          </p:cNvSpPr>
          <p:nvPr>
            <p:ph type="body" sz="quarter" idx="11"/>
          </p:nvPr>
        </p:nvSpPr>
        <p:spPr/>
        <p:txBody>
          <a:bodyPr/>
          <a:lstStyle/>
          <a:p>
            <a:r>
              <a:rPr sz="1490"/>
              <a:t>Eigene Inhalte: Originalarbeit fördern. Bei fremden Materialien Genehmigungen einholen und Quellen offenlegen.</a:t>
            </a:r>
          </a:p>
        </p:txBody>
      </p:sp>
      <p:sp>
        <p:nvSpPr>
          <p:cNvPr id="5" name="Text Placeholder 4"/>
          <p:cNvSpPr>
            <a:spLocks noGrp="1"/>
          </p:cNvSpPr>
          <p:nvPr>
            <p:ph type="body" sz="quarter" idx="12"/>
          </p:nvPr>
        </p:nvSpPr>
        <p:spPr/>
        <p:txBody>
          <a:bodyPr/>
          <a:lstStyle/>
          <a:p>
            <a:r>
              <a:rPr sz="1420"/>
              <a:t>Technische Hilfsmittel: Einsatz von Plagiatssoftware und Zitationsprogrammen. Schulungen und Richtlinien für Studierende sind empfehlenswert.</a:t>
            </a:r>
          </a:p>
        </p:txBody>
      </p:sp>
      <p:pic>
        <p:nvPicPr>
          <p:cNvPr id="6" name="Picture Placeholder 5" descr="image.jpg"/>
          <p:cNvPicPr>
            <a:picLocks noGrp="1" noChangeAspect="1"/>
          </p:cNvPicPr>
          <p:nvPr>
            <p:ph type="pic" sz="quarter" idx="13"/>
          </p:nvPr>
        </p:nvPicPr>
        <p:blipFill>
          <a:blip r:embed="rId2"/>
          <a:srcRect t="847" b="847"/>
          <a:stretch>
            <a:fillRect/>
          </a:stretch>
        </p:blipFill>
        <p:spPr/>
      </p:pic>
      <p:sp>
        <p:nvSpPr>
          <p:cNvPr id="7" name="TextBox 6"/>
          <p:cNvSpPr txBox="1"/>
          <p:nvPr/>
        </p:nvSpPr>
        <p:spPr>
          <a:xfrm>
            <a:off x="6345203" y="4671166"/>
            <a:ext cx="2328898" cy="228600"/>
          </a:xfrm>
          <a:prstGeom prst="rect">
            <a:avLst/>
          </a:prstGeom>
          <a:solidFill>
            <a:srgbClr val="F5F3F2"/>
          </a:solidFill>
        </p:spPr>
        <p:txBody>
          <a:bodyPr wrap="none" lIns="0" tIns="0" rIns="0" bIns="0">
            <a:spAutoFit/>
          </a:bodyPr>
          <a:lstStyle/>
          <a:p>
            <a:pPr algn="ctr"/>
            <a:r>
              <a:rPr sz="1100"/>
              <a:t>Photo by </a:t>
            </a:r>
            <a:r>
              <a:rPr sz="1100">
                <a:hlinkClick r:id="rId3"/>
              </a:rPr>
              <a:t>Georgi Kalaydzhiev</a:t>
            </a:r>
            <a:r>
              <a:rPr sz="1100"/>
              <a:t> on </a:t>
            </a:r>
            <a:r>
              <a:rPr sz="1100">
                <a:hlinkClick r:id="rId4"/>
              </a:rPr>
              <a:t>Unsplash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140"/>
              <a:t>Kriterien für die Quellenangabe</a:t>
            </a:r>
          </a:p>
        </p:txBody>
      </p:sp>
      <p:sp>
        <p:nvSpPr>
          <p:cNvPr id="3" name="Content Placeholder 2"/>
          <p:cNvSpPr>
            <a:spLocks noGrp="1"/>
          </p:cNvSpPr>
          <p:nvPr>
            <p:ph sz="quarter" idx="13"/>
          </p:nvPr>
        </p:nvSpPr>
        <p:spPr/>
        <p:txBody>
          <a:bodyPr/>
          <a:lstStyle/>
          <a:p>
            <a:r>
              <a:rPr sz="1850"/>
              <a:t>Quellenangaben sind essenziell, um die Herkunft von Informationen transparent zu machen und Plagiate zu vermeiden. Wichtige Elemente sind Autor, Titel, Erscheinungsjahr, Verlag, Seitenangaben und bei Online-Quellen die URL. Bei Büchern, Artikeln oder Webseiten unterscheiden sich die Angaben. Eine korrekte Quellenangabe erhöht die Glaubwürdigkeit und ermöglicht die Nachverfolgung der Quellen.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image.jpg"/>
          <p:cNvPicPr>
            <a:picLocks noGrp="1" noChangeAspect="1"/>
          </p:cNvPicPr>
          <p:nvPr>
            <p:ph type="pic" sz="quarter" idx="13"/>
          </p:nvPr>
        </p:nvPicPr>
        <p:blipFill>
          <a:blip r:embed="rId2"/>
          <a:srcRect t="6605" b="6605"/>
          <a:stretch>
            <a:fillRect/>
          </a:stretch>
        </p:blipFill>
        <p:spPr/>
      </p:pic>
      <p:sp>
        <p:nvSpPr>
          <p:cNvPr id="3" name="Text Placeholder 2"/>
          <p:cNvSpPr>
            <a:spLocks noGrp="1"/>
          </p:cNvSpPr>
          <p:nvPr>
            <p:ph type="body" sz="quarter" idx="15"/>
          </p:nvPr>
        </p:nvSpPr>
        <p:spPr/>
        <p:txBody>
          <a:bodyPr/>
          <a:lstStyle/>
          <a:p>
            <a:r>
              <a:rPr sz="1510"/>
              <a:t>Urheberschaft schützt die Rechte der Urheber, fördert Glaubwürdigkeit und Integrität in Präsentationen. Falsche Quellenangaben können rechtliche Konsequenzen haben und das Ansehen beeinträchtigen. Korrekte Urheberschaft ist essenziell für wissenschaftliche Glaubwürdigkeit und den Schutz geistigen Eigentums.</a:t>
            </a:r>
          </a:p>
        </p:txBody>
      </p:sp>
      <p:sp>
        <p:nvSpPr>
          <p:cNvPr id="4" name="Text Placeholder 3"/>
          <p:cNvSpPr>
            <a:spLocks noGrp="1"/>
          </p:cNvSpPr>
          <p:nvPr>
            <p:ph type="body" sz="quarter" idx="16"/>
          </p:nvPr>
        </p:nvSpPr>
        <p:spPr/>
        <p:txBody>
          <a:bodyPr/>
          <a:lstStyle/>
          <a:p>
            <a:r>
              <a:rPr sz="2340"/>
              <a:t>Urheberschaft und ihre Relevanz</a:t>
            </a:r>
          </a:p>
        </p:txBody>
      </p:sp>
      <p:sp>
        <p:nvSpPr>
          <p:cNvPr id="5" name="TextBox 4"/>
          <p:cNvSpPr txBox="1"/>
          <p:nvPr/>
        </p:nvSpPr>
        <p:spPr>
          <a:xfrm>
            <a:off x="4568009" y="4691743"/>
            <a:ext cx="4296229" cy="228600"/>
          </a:xfrm>
          <a:prstGeom prst="rect">
            <a:avLst/>
          </a:prstGeom>
          <a:solidFill>
            <a:srgbClr val="F5F3F2"/>
          </a:solidFill>
        </p:spPr>
        <p:txBody>
          <a:bodyPr wrap="none" lIns="0" tIns="0" rIns="0" bIns="0">
            <a:spAutoFit/>
          </a:bodyPr>
          <a:lstStyle/>
          <a:p>
            <a:pPr algn="ctr"/>
            <a:r>
              <a:rPr sz="1100"/>
              <a:t>Photo by </a:t>
            </a:r>
            <a:r>
              <a:rPr sz="1100">
                <a:hlinkClick r:id="rId3"/>
              </a:rPr>
              <a:t>Yaroslav Zotov</a:t>
            </a:r>
            <a:r>
              <a:rPr sz="1100"/>
              <a:t> on </a:t>
            </a:r>
            <a:r>
              <a:rPr sz="1100">
                <a:hlinkClick r:id="rId4"/>
              </a:rPr>
              <a:t>Unsplash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160"/>
              <a:t>Formate der Quellenangabe</a:t>
            </a:r>
          </a:p>
        </p:txBody>
      </p:sp>
      <p:sp>
        <p:nvSpPr>
          <p:cNvPr id="3" name="Text Placeholder 2"/>
          <p:cNvSpPr>
            <a:spLocks noGrp="1"/>
          </p:cNvSpPr>
          <p:nvPr>
            <p:ph type="body" sz="quarter" idx="10"/>
          </p:nvPr>
        </p:nvSpPr>
        <p:spPr/>
        <p:txBody>
          <a:bodyPr/>
          <a:lstStyle/>
          <a:p>
            <a:r>
              <a:rPr sz="1480"/>
              <a:t>Übersicht der wichtigsten Zitierstile: APA, MLA, Chicago. Jedes Format hat spezifische Anforderungen hinsichtlich der Darstellung von Quellenangaben, z.B. Reihenfolge, Verwendung von Kursivschrift, Anführungszeichen und Interpunktion.</a:t>
            </a:r>
          </a:p>
        </p:txBody>
      </p:sp>
      <p:sp>
        <p:nvSpPr>
          <p:cNvPr id="4" name="Text Placeholder 3"/>
          <p:cNvSpPr>
            <a:spLocks noGrp="1"/>
          </p:cNvSpPr>
          <p:nvPr>
            <p:ph type="body" sz="quarter" idx="11"/>
          </p:nvPr>
        </p:nvSpPr>
        <p:spPr/>
        <p:txBody>
          <a:bodyPr/>
          <a:lstStyle/>
          <a:p>
            <a:r>
              <a:rPr sz="1460"/>
              <a:t>Unterschiede: APA ist in Sozialwissenschaften üblich mit Autor-Jahr-System, MLA in Geisteswissenschaften mit Autor-Seiten-System, Chicago bietet zwei Varianten: Notes &amp; Bibliography für Geisteswissenschaften und Autor-Datum für Naturwissenschaften.</a:t>
            </a:r>
          </a:p>
        </p:txBody>
      </p:sp>
      <p:sp>
        <p:nvSpPr>
          <p:cNvPr id="5" name="Text Placeholder 4"/>
          <p:cNvSpPr>
            <a:spLocks noGrp="1"/>
          </p:cNvSpPr>
          <p:nvPr>
            <p:ph type="body" sz="quarter" idx="12"/>
          </p:nvPr>
        </p:nvSpPr>
        <p:spPr/>
        <p:txBody>
          <a:bodyPr/>
          <a:lstStyle/>
          <a:p>
            <a:r>
              <a:rPr sz="1490"/>
              <a:t>Beispiele: APA: Nachname, Initialen. (Jahr). Titel. Zeitschrift, Band(Nr), Seiten. MLA: Nachname, Vorname. "Titel." Zeitschrift, Band, Jahr, Seiten. Chicago: Nachname, Vorname. "Titel." Zeitschrift, Band, Nr. (Jahr): Seiten.</a:t>
            </a:r>
          </a:p>
        </p:txBody>
      </p:sp>
      <p:sp>
        <p:nvSpPr>
          <p:cNvPr id="6" name="Text Placeholder 5"/>
          <p:cNvSpPr>
            <a:spLocks noGrp="1"/>
          </p:cNvSpPr>
          <p:nvPr>
            <p:ph type="body" sz="quarter" idx="13"/>
          </p:nvPr>
        </p:nvSpPr>
        <p:spPr/>
        <p:txBody>
          <a:bodyPr/>
          <a:lstStyle/>
          <a:p>
            <a:r>
              <a:rPr sz="1550"/>
              <a:t>Wichtig: Zitierstil richtet sich nach Fachrichtung und Vorgaben. Einheitlichkeit ist essenziell. Korrekte Zitate schützen vor Plagiaten und stärken die Glaubwürdigkeit.</a:t>
            </a:r>
          </a:p>
        </p:txBody>
      </p:sp>
    </p:spTree>
  </p:cSld>
  <p:clrMapOvr>
    <a:masterClrMapping/>
  </p:clrMapOvr>
</p:sld>
</file>

<file path=ppt/theme/theme1.xml><?xml version="1.0" encoding="utf-8"?>
<a:theme xmlns:a="http://schemas.openxmlformats.org/drawingml/2006/main" name="Simple Light">
  <a:themeElements>
    <a:clrScheme name="Simple Light">
      <a:dk1>
        <a:srgbClr val="3B3B3B"/>
      </a:dk1>
      <a:lt1>
        <a:srgbClr val="F9EFE8"/>
      </a:lt1>
      <a:dk2>
        <a:srgbClr val="3B3B3B"/>
      </a:dk2>
      <a:lt2>
        <a:srgbClr val="EBE4D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1117</Words>
  <Application>Microsoft Office PowerPoint</Application>
  <PresentationFormat>Экран (16:9)</PresentationFormat>
  <Paragraphs>67</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Libre Baskerville</vt:lpstr>
      <vt:lpstr>Times New Roman</vt:lpstr>
      <vt:lpstr>Lato</vt:lpstr>
      <vt:lpstr>Calibri</vt:lpstr>
      <vt:lpstr>Arial</vt:lpstr>
      <vt:lpstr>Amasis MT Pro Black</vt:lpstr>
      <vt:lpstr>Aparajita</vt:lpstr>
      <vt:lpstr>Simple Light</vt:lpstr>
      <vt:lpstr>Презентация PowerPoint</vt:lpstr>
      <vt:lpstr>Презентация PowerPoint</vt:lpstr>
      <vt:lpstr>Die Rolle der Urheberschaft in Präsentationen</vt:lpstr>
      <vt:lpstr>Презентация PowerPoint</vt:lpstr>
      <vt:lpstr>Urheberschaft im digitalen Zeitalter</vt:lpstr>
      <vt:lpstr>Best Practices für Urheberschaft in Präsentationen</vt:lpstr>
      <vt:lpstr>Kriterien für die Quellenangabe</vt:lpstr>
      <vt:lpstr>Презентация PowerPoint</vt:lpstr>
      <vt:lpstr>Formate der Quellenangabe</vt:lpstr>
      <vt:lpstr>Häufige Fehler bei Quellenangaben</vt:lpstr>
      <vt:lpstr>Презентация PowerPoint</vt:lpstr>
      <vt:lpstr>Farbpsychologie und ihre Anwendung</vt:lpstr>
      <vt:lpstr>Typografie und Lesbarkeit</vt:lpstr>
      <vt:lpstr>Visuelle Hilfsmittel und deren Einsatz</vt:lpstr>
      <vt:lpstr>Fazit</vt:lpstr>
      <vt:lpstr>Literaturverzeichnis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Akbarjon</dc:creator>
  <cp:lastModifiedBy>GOLD SERVISE</cp:lastModifiedBy>
  <cp:revision>11</cp:revision>
  <dcterms:modified xsi:type="dcterms:W3CDTF">2026-04-27T12:27:42Z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2449342</vt:lpwstr>
  </property>
  <property fmtid="{D5CDD505-2E9C-101B-9397-08002B2CF9AE}" pid="3" name="NXPowerLiteSettings">
    <vt:lpwstr>F7C0031C027800</vt:lpwstr>
  </property>
  <property fmtid="{D5CDD505-2E9C-101B-9397-08002B2CF9AE}" pid="4" name="NXPowerLiteVersion">
    <vt:lpwstr>D10.2.0</vt:lpwstr>
  </property>
</Properties>
</file>