
<file path=[Content_Types].xml><?xml version="1.0" encoding="utf-8"?>
<Types xmlns="http://schemas.openxmlformats.org/package/2006/content-types">
  <Default Extension="png" ContentType="image/png"/>
  <Default Extension="webp" ContentType="video/unknown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84" r:id="rId24"/>
    <p:sldId id="285" r:id="rId25"/>
    <p:sldId id="286" r:id="rId26"/>
    <p:sldId id="287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05" d="100"/>
          <a:sy n="105" d="100"/>
        </p:scale>
        <p:origin x="714" y="1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3926C-C657-3D46-8B42-AFB45A2C193E}" type="datetimeFigureOut">
              <a:rPr lang="en-US" smtClean="0"/>
              <a:t>11/14/2025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7F0D5-D1D1-1144-94B0-F9875EB6D6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3926C-C657-3D46-8B42-AFB45A2C193E}" type="datetimeFigureOut">
              <a:rPr lang="en-US" smtClean="0"/>
              <a:t>11/14/2025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7F0D5-D1D1-1144-94B0-F9875EB6D6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3926C-C657-3D46-8B42-AFB45A2C193E}" type="datetimeFigureOut">
              <a:rPr lang="en-US" smtClean="0"/>
              <a:t>11/14/2025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7F0D5-D1D1-1144-94B0-F9875EB6D6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3926C-C657-3D46-8B42-AFB45A2C193E}" type="datetimeFigureOut">
              <a:rPr lang="en-US" smtClean="0"/>
              <a:t>11/14/2025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7F0D5-D1D1-1144-94B0-F9875EB6D6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3926C-C657-3D46-8B42-AFB45A2C193E}" type="datetimeFigureOut">
              <a:rPr lang="en-US" smtClean="0"/>
              <a:t>11/14/2025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7F0D5-D1D1-1144-94B0-F9875EB6D6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3926C-C657-3D46-8B42-AFB45A2C193E}" type="datetimeFigureOut">
              <a:rPr lang="en-US" smtClean="0"/>
              <a:t>11/14/2025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7F0D5-D1D1-1144-94B0-F9875EB6D6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3926C-C657-3D46-8B42-AFB45A2C193E}" type="datetimeFigureOut">
              <a:rPr lang="en-US" smtClean="0"/>
              <a:t>11/14/2025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7F0D5-D1D1-1144-94B0-F9875EB6D6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3926C-C657-3D46-8B42-AFB45A2C193E}" type="datetimeFigureOut">
              <a:rPr lang="en-US" smtClean="0"/>
              <a:t>11/14/2025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7F0D5-D1D1-1144-94B0-F9875EB6D6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3926C-C657-3D46-8B42-AFB45A2C193E}" type="datetimeFigureOut">
              <a:rPr lang="en-US" smtClean="0"/>
              <a:t>11/14/2025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7F0D5-D1D1-1144-94B0-F9875EB6D6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3926C-C657-3D46-8B42-AFB45A2C193E}" type="datetimeFigureOut">
              <a:rPr lang="en-US" smtClean="0"/>
              <a:t>11/14/2025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7F0D5-D1D1-1144-94B0-F9875EB6D6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3926C-C657-3D46-8B42-AFB45A2C193E}" type="datetimeFigureOut">
              <a:rPr lang="en-US" smtClean="0"/>
              <a:t>11/14/2025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7F0D5-D1D1-1144-94B0-F9875EB6D6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83926C-C657-3D46-8B42-AFB45A2C193E}" type="datetimeFigureOut">
              <a:rPr lang="en-US" smtClean="0"/>
              <a:t>11/14/2025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F7F0D5-D1D1-1144-94B0-F9875EB6D61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webp"/><Relationship Id="rId1" Type="http://schemas.microsoft.com/office/2007/relationships/media" Target="../media/media1.webp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152400"/>
            <a:ext cx="9144000" cy="1087437"/>
          </a:xfrm>
        </p:spPr>
        <p:txBody>
          <a:bodyPr/>
          <a:lstStyle/>
          <a:p>
            <a:r>
              <a:rPr lang="en-US" dirty="0" err="1"/>
              <a:t>Keksalik</a:t>
            </a:r>
            <a:endParaRPr lang="en-US" dirty="0"/>
          </a:p>
        </p:txBody>
      </p:sp>
      <p:pic>
        <p:nvPicPr>
          <p:cNvPr id="5" name="b86165b79b_2-2-oh6wt8ho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439629" y="1524000"/>
            <a:ext cx="7465141" cy="49752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33400"/>
            <a:ext cx="10515600" cy="5643563"/>
          </a:xfrm>
        </p:spPr>
        <p:txBody>
          <a:bodyPr>
            <a:normAutofit/>
          </a:bodyPr>
          <a:lstStyle/>
          <a:p>
            <a:r>
              <a:rPr lang="en-US" sz="4000" dirty="0" err="1"/>
              <a:t>Faollik</a:t>
            </a:r>
            <a:r>
              <a:rPr lang="en-US" sz="4000" dirty="0"/>
              <a:t> </a:t>
            </a:r>
            <a:r>
              <a:rPr lang="en-US" sz="4000" dirty="0" err="1"/>
              <a:t>nazariyasi</a:t>
            </a:r>
            <a:r>
              <a:rPr lang="en-US" sz="4000" dirty="0"/>
              <a:t> («</a:t>
            </a:r>
            <a:r>
              <a:rPr lang="en-US" sz="4000" dirty="0" err="1"/>
              <a:t>Yangi</a:t>
            </a:r>
            <a:r>
              <a:rPr lang="en-US" sz="4000" dirty="0"/>
              <a:t> </a:t>
            </a:r>
            <a:r>
              <a:rPr lang="en-US" sz="4000" dirty="0" err="1"/>
              <a:t>bandlik</a:t>
            </a:r>
            <a:r>
              <a:rPr lang="en-US" sz="4000" dirty="0"/>
              <a:t>») </a:t>
            </a:r>
            <a:r>
              <a:rPr lang="en-US" sz="4000" dirty="0" err="1"/>
              <a:t>jamiyatdan</a:t>
            </a:r>
            <a:r>
              <a:rPr lang="en-US" sz="4000" dirty="0"/>
              <a:t> </a:t>
            </a:r>
            <a:r>
              <a:rPr lang="en-US" sz="4000" dirty="0" err="1"/>
              <a:t>uzoqlashish</a:t>
            </a:r>
            <a:r>
              <a:rPr lang="en-US" sz="4000" dirty="0"/>
              <a:t> </a:t>
            </a:r>
            <a:r>
              <a:rPr lang="en-US" sz="4000" dirty="0" err="1"/>
              <a:t>nazariyasiga</a:t>
            </a:r>
            <a:r>
              <a:rPr lang="en-US" sz="4000" dirty="0"/>
              <a:t> </a:t>
            </a:r>
            <a:r>
              <a:rPr lang="en-US" sz="4000" dirty="0" err="1"/>
              <a:t>qarama-qarshidir</a:t>
            </a:r>
            <a:r>
              <a:rPr lang="en-US" sz="4000" dirty="0"/>
              <a:t>. </a:t>
            </a:r>
            <a:r>
              <a:rPr lang="en-US" sz="4000" dirty="0" err="1"/>
              <a:t>Faollik</a:t>
            </a:r>
            <a:r>
              <a:rPr lang="en-US" sz="4000" dirty="0"/>
              <a:t> </a:t>
            </a:r>
            <a:r>
              <a:rPr lang="en-US" sz="4000" dirty="0" err="1"/>
              <a:t>nazariyasi</a:t>
            </a:r>
            <a:r>
              <a:rPr lang="en-US" sz="4000" dirty="0"/>
              <a:t> </a:t>
            </a:r>
            <a:r>
              <a:rPr lang="en-US" sz="4000" dirty="0" err="1"/>
              <a:t>keksalarni</a:t>
            </a:r>
            <a:r>
              <a:rPr lang="en-US" sz="4000" dirty="0"/>
              <a:t> </a:t>
            </a:r>
            <a:r>
              <a:rPr lang="en-US" sz="4000" dirty="0" err="1"/>
              <a:t>jamiyat</a:t>
            </a:r>
            <a:r>
              <a:rPr lang="en-US" sz="4000" dirty="0"/>
              <a:t> </a:t>
            </a:r>
            <a:r>
              <a:rPr lang="en-US" sz="4000" dirty="0" err="1"/>
              <a:t>hayotiga</a:t>
            </a:r>
            <a:r>
              <a:rPr lang="en-US" sz="4000" dirty="0"/>
              <a:t> </a:t>
            </a:r>
            <a:r>
              <a:rPr lang="en-US" sz="4000" dirty="0" err="1"/>
              <a:t>tortish</a:t>
            </a:r>
            <a:r>
              <a:rPr lang="en-US" sz="4000" dirty="0"/>
              <a:t>, </a:t>
            </a:r>
            <a:r>
              <a:rPr lang="en-US" sz="4000" dirty="0" err="1"/>
              <a:t>ular</a:t>
            </a:r>
            <a:r>
              <a:rPr lang="en-US" sz="4000" dirty="0"/>
              <a:t> </a:t>
            </a:r>
            <a:r>
              <a:rPr lang="en-US" sz="4000" dirty="0" err="1"/>
              <a:t>qanchalik</a:t>
            </a:r>
            <a:r>
              <a:rPr lang="en-US" sz="4000" dirty="0"/>
              <a:t> </a:t>
            </a:r>
            <a:r>
              <a:rPr lang="en-US" sz="4000" dirty="0" err="1"/>
              <a:t>faol</a:t>
            </a:r>
            <a:r>
              <a:rPr lang="en-US" sz="4000" dirty="0"/>
              <a:t> </a:t>
            </a:r>
            <a:r>
              <a:rPr lang="en-US" sz="4000" dirty="0" err="1"/>
              <a:t>bolsa</a:t>
            </a:r>
            <a:r>
              <a:rPr lang="en-US" sz="4000" dirty="0"/>
              <a:t>, </a:t>
            </a:r>
            <a:r>
              <a:rPr lang="en-US" sz="4000" dirty="0" err="1"/>
              <a:t>ularning</a:t>
            </a:r>
            <a:r>
              <a:rPr lang="en-US" sz="4000" dirty="0"/>
              <a:t> </a:t>
            </a:r>
            <a:r>
              <a:rPr lang="en-US" sz="4000" dirty="0" err="1"/>
              <a:t>hayotdan</a:t>
            </a:r>
            <a:r>
              <a:rPr lang="en-US" sz="4000" dirty="0"/>
              <a:t> </a:t>
            </a:r>
            <a:r>
              <a:rPr lang="en-US" sz="4000" dirty="0" err="1"/>
              <a:t>qoniqqanlik</a:t>
            </a:r>
            <a:r>
              <a:rPr lang="en-US" sz="4000" dirty="0"/>
              <a:t> </a:t>
            </a:r>
            <a:r>
              <a:rPr lang="en-US" sz="4000" dirty="0" err="1"/>
              <a:t>darajasi</a:t>
            </a:r>
            <a:r>
              <a:rPr lang="en-US" sz="4000" dirty="0"/>
              <a:t> </a:t>
            </a:r>
            <a:r>
              <a:rPr lang="en-US" sz="4000" dirty="0" err="1"/>
              <a:t>yuqori</a:t>
            </a:r>
            <a:r>
              <a:rPr lang="en-US" sz="4000" dirty="0"/>
              <a:t> </a:t>
            </a:r>
            <a:r>
              <a:rPr lang="en-US" sz="4000" dirty="0" err="1"/>
              <a:t>boladi</a:t>
            </a:r>
            <a:r>
              <a:rPr lang="en-US" sz="4000" dirty="0"/>
              <a:t>, </a:t>
            </a:r>
            <a:r>
              <a:rPr lang="en-US" sz="4000" dirty="0" err="1"/>
              <a:t>degan</a:t>
            </a:r>
            <a:r>
              <a:rPr lang="en-US" sz="4000" dirty="0"/>
              <a:t> </a:t>
            </a:r>
            <a:r>
              <a:rPr lang="en-US" sz="4000" dirty="0" err="1"/>
              <a:t>g'oyaga</a:t>
            </a:r>
            <a:r>
              <a:rPr lang="en-US" sz="4000" dirty="0"/>
              <a:t> </a:t>
            </a:r>
            <a:r>
              <a:rPr lang="en-US" sz="4000" dirty="0" err="1"/>
              <a:t>asoslanadi</a:t>
            </a:r>
            <a:r>
              <a:rPr lang="en-US" sz="4000" dirty="0"/>
              <a:t>. </a:t>
            </a:r>
            <a:r>
              <a:rPr lang="en-US" sz="4000" dirty="0" err="1"/>
              <a:t>Uzluksiz</a:t>
            </a:r>
            <a:r>
              <a:rPr lang="en-US" sz="4000" dirty="0"/>
              <a:t> </a:t>
            </a:r>
            <a:r>
              <a:rPr lang="en-US" sz="4000" dirty="0" err="1"/>
              <a:t>hayot</a:t>
            </a:r>
            <a:r>
              <a:rPr lang="en-US" sz="4000" dirty="0"/>
              <a:t> </a:t>
            </a:r>
            <a:r>
              <a:rPr lang="en-US" sz="4000" dirty="0" err="1"/>
              <a:t>yoli</a:t>
            </a:r>
            <a:r>
              <a:rPr lang="en-US" sz="4000" dirty="0"/>
              <a:t> </a:t>
            </a:r>
            <a:r>
              <a:rPr lang="en-US" sz="4000" dirty="0" err="1"/>
              <a:t>konsepsiyasi</a:t>
            </a:r>
            <a:r>
              <a:rPr lang="en-US" sz="4000" dirty="0"/>
              <a:t> </a:t>
            </a:r>
            <a:r>
              <a:rPr lang="en-US" sz="4000" dirty="0" err="1"/>
              <a:t>qarilikni</a:t>
            </a:r>
            <a:r>
              <a:rPr lang="en-US" sz="4000" dirty="0"/>
              <a:t> </a:t>
            </a:r>
            <a:r>
              <a:rPr lang="en-US" sz="4000" dirty="0" err="1"/>
              <a:t>ilgarigi</a:t>
            </a:r>
            <a:r>
              <a:rPr lang="en-US" sz="4000" dirty="0"/>
              <a:t> </a:t>
            </a:r>
            <a:r>
              <a:rPr lang="en-US" sz="4000" dirty="0" err="1"/>
              <a:t>hayot</a:t>
            </a:r>
            <a:r>
              <a:rPr lang="en-US" sz="4000" dirty="0"/>
              <a:t> </a:t>
            </a:r>
            <a:r>
              <a:rPr lang="en-US" sz="4000" dirty="0" err="1"/>
              <a:t>uslubini</a:t>
            </a:r>
            <a:r>
              <a:rPr lang="en-US" sz="4000" dirty="0"/>
              <a:t> </a:t>
            </a:r>
            <a:r>
              <a:rPr lang="en-US" sz="4000" dirty="0" err="1"/>
              <a:t>saqlab</a:t>
            </a:r>
            <a:r>
              <a:rPr lang="en-US" sz="4000" dirty="0"/>
              <a:t> </a:t>
            </a:r>
            <a:r>
              <a:rPr lang="en-US" sz="4000" dirty="0" err="1"/>
              <a:t>qolish</a:t>
            </a:r>
            <a:r>
              <a:rPr lang="en-US" sz="4000" dirty="0"/>
              <a:t> </a:t>
            </a:r>
            <a:r>
              <a:rPr lang="en-US" sz="4000" dirty="0" err="1"/>
              <a:t>uchun</a:t>
            </a:r>
            <a:r>
              <a:rPr lang="en-US" sz="4000" dirty="0"/>
              <a:t> </a:t>
            </a:r>
            <a:r>
              <a:rPr lang="en-US" sz="4000" dirty="0" err="1"/>
              <a:t>kurash</a:t>
            </a:r>
            <a:r>
              <a:rPr lang="en-US" sz="4000" dirty="0"/>
              <a:t> </a:t>
            </a:r>
            <a:r>
              <a:rPr lang="en-US" sz="4000" dirty="0" err="1"/>
              <a:t>maydoni</a:t>
            </a:r>
            <a:r>
              <a:rPr lang="en-US" sz="4000" dirty="0"/>
              <a:t> </a:t>
            </a:r>
            <a:r>
              <a:rPr lang="en-US" sz="4000" dirty="0" err="1"/>
              <a:t>sifatida</a:t>
            </a:r>
            <a:r>
              <a:rPr lang="en-US" sz="4000" dirty="0"/>
              <a:t> </a:t>
            </a:r>
            <a:r>
              <a:rPr lang="en-US" sz="4000" dirty="0" err="1"/>
              <a:t>talqin</a:t>
            </a:r>
            <a:r>
              <a:rPr lang="en-US" sz="4000" dirty="0"/>
              <a:t> </a:t>
            </a:r>
            <a:r>
              <a:rPr lang="en-US" sz="4000" dirty="0" err="1"/>
              <a:t>etadi</a:t>
            </a:r>
            <a:r>
              <a:rPr lang="en-US" sz="4000" dirty="0"/>
              <a:t>. </a:t>
            </a:r>
            <a:endParaRPr lang="ru-RU" sz="4000" dirty="0"/>
          </a:p>
          <a:p>
            <a:endParaRPr lang="ru-RU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57200"/>
            <a:ext cx="10515600" cy="5719763"/>
          </a:xfrm>
        </p:spPr>
        <p:txBody>
          <a:bodyPr>
            <a:normAutofit lnSpcReduction="10000"/>
          </a:bodyPr>
          <a:lstStyle/>
          <a:p>
            <a:r>
              <a:rPr lang="en-US" sz="3200" dirty="0" err="1"/>
              <a:t>Qarilik</a:t>
            </a:r>
            <a:r>
              <a:rPr lang="en-US" sz="3200" dirty="0"/>
              <a:t> </a:t>
            </a:r>
            <a:r>
              <a:rPr lang="en-US" sz="3200" dirty="0" err="1"/>
              <a:t>kognitiv</a:t>
            </a:r>
            <a:r>
              <a:rPr lang="en-US" sz="3200" dirty="0"/>
              <a:t> </a:t>
            </a:r>
            <a:r>
              <a:rPr lang="en-US" sz="3200" dirty="0" err="1"/>
              <a:t>muammo</a:t>
            </a:r>
            <a:r>
              <a:rPr lang="en-US" sz="3200" dirty="0"/>
              <a:t> </a:t>
            </a:r>
            <a:r>
              <a:rPr lang="en-US" sz="3200" dirty="0" err="1"/>
              <a:t>sifatida</a:t>
            </a:r>
            <a:r>
              <a:rPr lang="en-US" sz="3200" dirty="0"/>
              <a:t>. Bu </a:t>
            </a:r>
            <a:r>
              <a:rPr lang="en-US" sz="3200" dirty="0" err="1"/>
              <a:t>yondashuv</a:t>
            </a:r>
            <a:r>
              <a:rPr lang="en-US" sz="3200" dirty="0"/>
              <a:t> </a:t>
            </a:r>
            <a:r>
              <a:rPr lang="en-US" sz="3200" dirty="0" err="1"/>
              <a:t>asosida</a:t>
            </a:r>
            <a:r>
              <a:rPr lang="en-US" sz="3200" dirty="0"/>
              <a:t> </a:t>
            </a:r>
            <a:r>
              <a:rPr lang="en-US" sz="3200" dirty="0" err="1"/>
              <a:t>keksalarda</a:t>
            </a:r>
            <a:r>
              <a:rPr lang="en-US" sz="3200" dirty="0"/>
              <a:t> </a:t>
            </a:r>
            <a:r>
              <a:rPr lang="en-US" sz="3200" dirty="0" err="1"/>
              <a:t>intellektual</a:t>
            </a:r>
            <a:r>
              <a:rPr lang="en-US" sz="3200" dirty="0"/>
              <a:t> </a:t>
            </a:r>
            <a:r>
              <a:rPr lang="en-US" sz="3200" dirty="0" err="1"/>
              <a:t>va</a:t>
            </a:r>
            <a:r>
              <a:rPr lang="en-US" sz="3200" dirty="0"/>
              <a:t> </a:t>
            </a:r>
            <a:r>
              <a:rPr lang="en-US" sz="3200" dirty="0" err="1"/>
              <a:t>emotsional</a:t>
            </a:r>
            <a:r>
              <a:rPr lang="en-US" sz="3200" dirty="0"/>
              <a:t> </a:t>
            </a:r>
            <a:r>
              <a:rPr lang="en-US" sz="3200" dirty="0" err="1"/>
              <a:t>qobiliyatlarning</a:t>
            </a:r>
            <a:r>
              <a:rPr lang="en-US" sz="3200" dirty="0"/>
              <a:t> </a:t>
            </a:r>
            <a:r>
              <a:rPr lang="en-US" sz="3200" dirty="0" err="1"/>
              <a:t>pasayishi</a:t>
            </a:r>
            <a:r>
              <a:rPr lang="en-US" sz="3200" dirty="0"/>
              <a:t> </a:t>
            </a:r>
            <a:r>
              <a:rPr lang="en-US" sz="3200" dirty="0" err="1"/>
              <a:t>yoki</a:t>
            </a:r>
            <a:r>
              <a:rPr lang="en-US" sz="3200" dirty="0"/>
              <a:t> </a:t>
            </a:r>
            <a:r>
              <a:rPr lang="en-US" sz="3200" dirty="0" err="1"/>
              <a:t>yo‘qotilishi</a:t>
            </a:r>
            <a:r>
              <a:rPr lang="en-US" sz="3200" dirty="0"/>
              <a:t> </a:t>
            </a:r>
            <a:r>
              <a:rPr lang="en-US" sz="3200" dirty="0" err="1"/>
              <a:t>jarayoni</a:t>
            </a:r>
            <a:r>
              <a:rPr lang="en-US" sz="3200" dirty="0"/>
              <a:t> </a:t>
            </a:r>
            <a:r>
              <a:rPr lang="en-US" sz="3200" dirty="0" err="1"/>
              <a:t>yotadi</a:t>
            </a:r>
            <a:r>
              <a:rPr lang="en-US" sz="3200" dirty="0"/>
              <a:t>. «</a:t>
            </a:r>
            <a:r>
              <a:rPr lang="en-US" sz="3200" dirty="0" err="1"/>
              <a:t>Foydalanmaslik</a:t>
            </a:r>
            <a:r>
              <a:rPr lang="en-US" sz="3200" dirty="0"/>
              <a:t>» </a:t>
            </a:r>
            <a:r>
              <a:rPr lang="en-US" sz="3200" dirty="0" err="1"/>
              <a:t>nazariyasiga</a:t>
            </a:r>
            <a:r>
              <a:rPr lang="en-US" sz="3200" dirty="0"/>
              <a:t> </a:t>
            </a:r>
            <a:r>
              <a:rPr lang="en-US" sz="3200" dirty="0" err="1"/>
              <a:t>ko‘ra</a:t>
            </a:r>
            <a:r>
              <a:rPr lang="en-US" sz="3200" dirty="0"/>
              <a:t> </a:t>
            </a:r>
            <a:r>
              <a:rPr lang="en-US" sz="3200" dirty="0" err="1"/>
              <a:t>intellektual</a:t>
            </a:r>
            <a:r>
              <a:rPr lang="en-US" sz="3200" dirty="0"/>
              <a:t> </a:t>
            </a:r>
            <a:r>
              <a:rPr lang="en-US" sz="3200" dirty="0" err="1"/>
              <a:t>ko‘nikmalar</a:t>
            </a:r>
            <a:r>
              <a:rPr lang="en-US" sz="3200" dirty="0"/>
              <a:t> </a:t>
            </a:r>
            <a:r>
              <a:rPr lang="en-US" sz="3200" dirty="0" err="1"/>
              <a:t>yetarlicha</a:t>
            </a:r>
            <a:r>
              <a:rPr lang="en-US" sz="3200" dirty="0"/>
              <a:t> </a:t>
            </a:r>
            <a:r>
              <a:rPr lang="en-US" sz="3200" dirty="0" err="1"/>
              <a:t>foydalanmaslik</a:t>
            </a:r>
            <a:r>
              <a:rPr lang="en-US" sz="3200" dirty="0"/>
              <a:t> </a:t>
            </a:r>
            <a:r>
              <a:rPr lang="en-US" sz="3200" dirty="0" err="1"/>
              <a:t>natijasida</a:t>
            </a:r>
            <a:r>
              <a:rPr lang="en-US" sz="3200" dirty="0"/>
              <a:t> </a:t>
            </a:r>
            <a:r>
              <a:rPr lang="en-US" sz="3200" dirty="0" err="1"/>
              <a:t>keksalarda</a:t>
            </a:r>
            <a:r>
              <a:rPr lang="en-US" sz="3200" dirty="0"/>
              <a:t> </a:t>
            </a:r>
            <a:r>
              <a:rPr lang="en-US" sz="3200" dirty="0" err="1"/>
              <a:t>yomonlashadi</a:t>
            </a:r>
            <a:r>
              <a:rPr lang="en-US" sz="3200" dirty="0"/>
              <a:t>. </a:t>
            </a:r>
            <a:r>
              <a:rPr lang="en-US" sz="3200" dirty="0" err="1"/>
              <a:t>Kognitiv</a:t>
            </a:r>
            <a:r>
              <a:rPr lang="en-US" sz="3200" dirty="0"/>
              <a:t> </a:t>
            </a:r>
            <a:r>
              <a:rPr lang="en-US" sz="3200" dirty="0" err="1"/>
              <a:t>nazariyaning</a:t>
            </a:r>
            <a:r>
              <a:rPr lang="en-US" sz="3200" dirty="0"/>
              <a:t> </a:t>
            </a:r>
            <a:r>
              <a:rPr lang="en-US" sz="3200" dirty="0" err="1"/>
              <a:t>boshqa</a:t>
            </a:r>
            <a:r>
              <a:rPr lang="en-US" sz="3200" dirty="0"/>
              <a:t> </a:t>
            </a:r>
            <a:r>
              <a:rPr lang="en-US" sz="3200" dirty="0" err="1"/>
              <a:t>variantida</a:t>
            </a:r>
            <a:r>
              <a:rPr lang="en-US" sz="3200" dirty="0"/>
              <a:t> </a:t>
            </a:r>
            <a:r>
              <a:rPr lang="en-US" sz="3200" dirty="0" err="1"/>
              <a:t>keksa</a:t>
            </a:r>
            <a:r>
              <a:rPr lang="en-US" sz="3200" dirty="0"/>
              <a:t> </a:t>
            </a:r>
            <a:r>
              <a:rPr lang="en-US" sz="3200" dirty="0" err="1"/>
              <a:t>inson</a:t>
            </a:r>
            <a:r>
              <a:rPr lang="en-US" sz="3200" dirty="0"/>
              <a:t> </a:t>
            </a:r>
            <a:r>
              <a:rPr lang="en-US" sz="3200" dirty="0" err="1"/>
              <a:t>o‘zidagi</a:t>
            </a:r>
            <a:r>
              <a:rPr lang="en-US" sz="3200" dirty="0"/>
              <a:t> </a:t>
            </a:r>
            <a:r>
              <a:rPr lang="en-US" sz="3200" dirty="0" err="1"/>
              <a:t>o‘zgarishlarni</a:t>
            </a:r>
            <a:r>
              <a:rPr lang="en-US" sz="3200" dirty="0"/>
              <a:t> </a:t>
            </a:r>
            <a:r>
              <a:rPr lang="en-US" sz="3200" dirty="0" err="1"/>
              <a:t>qanday</a:t>
            </a:r>
            <a:r>
              <a:rPr lang="en-US" sz="3200" dirty="0"/>
              <a:t> </a:t>
            </a:r>
            <a:r>
              <a:rPr lang="en-US" sz="3200" dirty="0" err="1"/>
              <a:t>talqin</a:t>
            </a:r>
            <a:r>
              <a:rPr lang="en-US" sz="3200" dirty="0"/>
              <a:t> </a:t>
            </a:r>
            <a:r>
              <a:rPr lang="en-US" sz="3200" dirty="0" err="1"/>
              <a:t>qilishiga</a:t>
            </a:r>
            <a:r>
              <a:rPr lang="en-US" sz="3200" dirty="0"/>
              <a:t> </a:t>
            </a:r>
            <a:r>
              <a:rPr lang="en-US" sz="3200" dirty="0" err="1"/>
              <a:t>bogliqligi</a:t>
            </a:r>
            <a:r>
              <a:rPr lang="en-US" sz="3200" dirty="0"/>
              <a:t> </a:t>
            </a:r>
            <a:r>
              <a:rPr lang="en-US" sz="3200" dirty="0" err="1"/>
              <a:t>nazarda</a:t>
            </a:r>
            <a:r>
              <a:rPr lang="en-US" sz="3200" dirty="0"/>
              <a:t> </a:t>
            </a:r>
            <a:r>
              <a:rPr lang="en-US" sz="3200" dirty="0" err="1"/>
              <a:t>tutiladi</a:t>
            </a:r>
            <a:r>
              <a:rPr lang="en-US" sz="3200" dirty="0"/>
              <a:t>. </a:t>
            </a:r>
            <a:r>
              <a:rPr lang="en-US" sz="3200" dirty="0" err="1"/>
              <a:t>Bunda</a:t>
            </a:r>
            <a:r>
              <a:rPr lang="en-US" sz="3200" dirty="0"/>
              <a:t> </a:t>
            </a:r>
            <a:r>
              <a:rPr lang="en-US" sz="3200" dirty="0" err="1"/>
              <a:t>uch</a:t>
            </a:r>
            <a:r>
              <a:rPr lang="en-US" sz="3200" dirty="0"/>
              <a:t> </a:t>
            </a:r>
            <a:r>
              <a:rPr lang="en-US" sz="3200" dirty="0" err="1"/>
              <a:t>soha</a:t>
            </a:r>
            <a:r>
              <a:rPr lang="en-US" sz="3200" dirty="0"/>
              <a:t> </a:t>
            </a:r>
            <a:r>
              <a:rPr lang="en-US" sz="3200" dirty="0" err="1"/>
              <a:t>asosiy</a:t>
            </a:r>
            <a:r>
              <a:rPr lang="en-US" sz="3200" dirty="0"/>
              <a:t> </a:t>
            </a:r>
            <a:r>
              <a:rPr lang="en-US" sz="3200" dirty="0" err="1"/>
              <a:t>rol</a:t>
            </a:r>
            <a:r>
              <a:rPr lang="en-US" sz="3200" dirty="0"/>
              <a:t> </a:t>
            </a:r>
            <a:r>
              <a:rPr lang="en-US" sz="3200" dirty="0" err="1"/>
              <a:t>o‘ynaydi</a:t>
            </a:r>
            <a:r>
              <a:rPr lang="en-US" sz="3200" dirty="0"/>
              <a:t>: </a:t>
            </a:r>
            <a:r>
              <a:rPr lang="en-US" sz="3200" dirty="0" err="1"/>
              <a:t>shaxsiy</a:t>
            </a:r>
            <a:r>
              <a:rPr lang="en-US" sz="3200" dirty="0"/>
              <a:t> </a:t>
            </a:r>
            <a:r>
              <a:rPr lang="en-US" sz="3200" dirty="0" err="1"/>
              <a:t>kechinmalar</a:t>
            </a:r>
            <a:r>
              <a:rPr lang="en-US" sz="3200" dirty="0"/>
              <a:t> (</a:t>
            </a:r>
            <a:r>
              <a:rPr lang="en-US" sz="3200" dirty="0" err="1"/>
              <a:t>sog‘liqning</a:t>
            </a:r>
            <a:r>
              <a:rPr lang="en-US" sz="3200" dirty="0"/>
              <a:t> </a:t>
            </a:r>
            <a:r>
              <a:rPr lang="en-US" sz="3200" dirty="0" err="1"/>
              <a:t>yomonlashuvi</a:t>
            </a:r>
            <a:r>
              <a:rPr lang="en-US" sz="3200" dirty="0"/>
              <a:t>, </a:t>
            </a:r>
            <a:r>
              <a:rPr lang="en-US" sz="3200" dirty="0" err="1"/>
              <a:t>jozibadorlikning</a:t>
            </a:r>
            <a:r>
              <a:rPr lang="en-US" sz="3200" dirty="0"/>
              <a:t> </a:t>
            </a:r>
            <a:r>
              <a:rPr lang="en-US" sz="3200" dirty="0" err="1"/>
              <a:t>kamayishi</a:t>
            </a:r>
            <a:r>
              <a:rPr lang="en-US" sz="3200" dirty="0"/>
              <a:t>), </a:t>
            </a:r>
            <a:r>
              <a:rPr lang="en-US" sz="3200" dirty="0" err="1"/>
              <a:t>ijtimoiy</a:t>
            </a:r>
            <a:r>
              <a:rPr lang="en-US" sz="3200" dirty="0"/>
              <a:t> </a:t>
            </a:r>
            <a:r>
              <a:rPr lang="en-US" sz="3200" dirty="0" err="1"/>
              <a:t>mavqe</a:t>
            </a:r>
            <a:r>
              <a:rPr lang="en-US" sz="3200" dirty="0"/>
              <a:t> </a:t>
            </a:r>
            <a:r>
              <a:rPr lang="en-US" sz="3200" dirty="0" err="1"/>
              <a:t>xususiyatlari</a:t>
            </a:r>
            <a:r>
              <a:rPr lang="en-US" sz="3200" dirty="0"/>
              <a:t> (</a:t>
            </a:r>
            <a:r>
              <a:rPr lang="en-US" sz="3200" dirty="0" err="1"/>
              <a:t>kirishimlilik</a:t>
            </a:r>
            <a:r>
              <a:rPr lang="en-US" sz="3200" dirty="0"/>
              <a:t>, </a:t>
            </a:r>
            <a:r>
              <a:rPr lang="en-US" sz="3200" dirty="0" err="1"/>
              <a:t>integratsiya</a:t>
            </a:r>
            <a:r>
              <a:rPr lang="en-US" sz="3200" dirty="0"/>
              <a:t> </a:t>
            </a:r>
            <a:r>
              <a:rPr lang="en-US" sz="3200" dirty="0" err="1"/>
              <a:t>yoki</a:t>
            </a:r>
            <a:r>
              <a:rPr lang="en-US" sz="3200" dirty="0"/>
              <a:t> </a:t>
            </a:r>
            <a:r>
              <a:rPr lang="en-US" sz="3200" dirty="0" err="1"/>
              <a:t>ajralib</a:t>
            </a:r>
            <a:r>
              <a:rPr lang="en-US" sz="3200" dirty="0"/>
              <a:t> </a:t>
            </a:r>
            <a:r>
              <a:rPr lang="en-US" sz="3200" dirty="0" err="1"/>
              <a:t>qolish</a:t>
            </a:r>
            <a:r>
              <a:rPr lang="en-US" sz="3200" dirty="0"/>
              <a:t>), </a:t>
            </a:r>
            <a:r>
              <a:rPr lang="en-US" sz="3200" dirty="0" err="1"/>
              <a:t>shaxsiy</a:t>
            </a:r>
            <a:r>
              <a:rPr lang="en-US" sz="3200" dirty="0"/>
              <a:t> </a:t>
            </a:r>
            <a:r>
              <a:rPr lang="en-US" sz="3200" dirty="0" err="1"/>
              <a:t>hayotining</a:t>
            </a:r>
            <a:r>
              <a:rPr lang="en-US" sz="3200" dirty="0"/>
              <a:t> </a:t>
            </a:r>
            <a:r>
              <a:rPr lang="en-US" sz="3200" dirty="0" err="1"/>
              <a:t>tugayotganligini</a:t>
            </a:r>
            <a:r>
              <a:rPr lang="en-US" sz="3200" dirty="0"/>
              <a:t> </a:t>
            </a:r>
            <a:r>
              <a:rPr lang="en-US" sz="3200" dirty="0" err="1"/>
              <a:t>anglash</a:t>
            </a:r>
            <a:r>
              <a:rPr lang="en-US" sz="3200" dirty="0"/>
              <a:t>. </a:t>
            </a:r>
            <a:endParaRPr lang="ru-RU" sz="3200" dirty="0"/>
          </a:p>
          <a:p>
            <a:r>
              <a:rPr lang="en-US" dirty="0"/>
              <a:t> 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33400"/>
            <a:ext cx="10515600" cy="5643563"/>
          </a:xfrm>
        </p:spPr>
        <p:txBody>
          <a:bodyPr/>
          <a:lstStyle/>
          <a:p>
            <a:r>
              <a:rPr lang="en-US" dirty="0" err="1"/>
              <a:t>Keksayishning</a:t>
            </a:r>
            <a:r>
              <a:rPr lang="en-US" dirty="0"/>
              <a:t> </a:t>
            </a:r>
            <a:r>
              <a:rPr lang="en-US" dirty="0" err="1"/>
              <a:t>kompleks</a:t>
            </a:r>
            <a:r>
              <a:rPr lang="en-US" dirty="0"/>
              <a:t> </a:t>
            </a:r>
            <a:r>
              <a:rPr lang="en-US" dirty="0" err="1"/>
              <a:t>nazariyalari</a:t>
            </a:r>
            <a:r>
              <a:rPr lang="en-US" dirty="0"/>
              <a:t>. </a:t>
            </a:r>
            <a:r>
              <a:rPr lang="en-US" dirty="0" err="1"/>
              <a:t>Kompleks</a:t>
            </a:r>
            <a:r>
              <a:rPr lang="en-US" dirty="0"/>
              <a:t> </a:t>
            </a:r>
            <a:r>
              <a:rPr lang="en-US" dirty="0" err="1"/>
              <a:t>nazariyalar</a:t>
            </a:r>
            <a:r>
              <a:rPr lang="en-US" dirty="0"/>
              <a:t> </a:t>
            </a:r>
            <a:r>
              <a:rPr lang="en-US" dirty="0" err="1"/>
              <a:t>keksayishning</a:t>
            </a:r>
            <a:r>
              <a:rPr lang="en-US" dirty="0"/>
              <a:t> </a:t>
            </a:r>
            <a:r>
              <a:rPr lang="en-US" dirty="0" err="1"/>
              <a:t>biron</a:t>
            </a:r>
            <a:r>
              <a:rPr lang="en-US" dirty="0"/>
              <a:t> </a:t>
            </a:r>
            <a:r>
              <a:rPr lang="en-US" dirty="0" err="1"/>
              <a:t>jihatiga</a:t>
            </a:r>
            <a:r>
              <a:rPr lang="en-US" dirty="0"/>
              <a:t> </a:t>
            </a:r>
            <a:r>
              <a:rPr lang="en-US" dirty="0" err="1"/>
              <a:t>urg‘u</a:t>
            </a:r>
            <a:r>
              <a:rPr lang="en-US" dirty="0"/>
              <a:t> </a:t>
            </a:r>
            <a:r>
              <a:rPr lang="en-US" dirty="0" err="1"/>
              <a:t>beradigan</a:t>
            </a:r>
            <a:r>
              <a:rPr lang="en-US" dirty="0"/>
              <a:t> </a:t>
            </a:r>
            <a:r>
              <a:rPr lang="en-US" dirty="0" err="1"/>
              <a:t>nazariyalarga</a:t>
            </a:r>
            <a:r>
              <a:rPr lang="en-US" dirty="0"/>
              <a:t> </a:t>
            </a:r>
            <a:r>
              <a:rPr lang="en-US" dirty="0" err="1"/>
              <a:t>qarshi</a:t>
            </a:r>
            <a:r>
              <a:rPr lang="en-US" dirty="0"/>
              <a:t> </a:t>
            </a:r>
            <a:r>
              <a:rPr lang="en-US" dirty="0" err="1"/>
              <a:t>chiqadi</a:t>
            </a:r>
            <a:r>
              <a:rPr lang="en-US" dirty="0"/>
              <a:t>. </a:t>
            </a:r>
            <a:r>
              <a:rPr lang="en-US" dirty="0" err="1"/>
              <a:t>Keksayish</a:t>
            </a:r>
            <a:r>
              <a:rPr lang="en-US" dirty="0"/>
              <a:t> </a:t>
            </a:r>
            <a:r>
              <a:rPr lang="en-US" dirty="0" err="1"/>
              <a:t>ko‘p</a:t>
            </a:r>
            <a:r>
              <a:rPr lang="en-US" dirty="0"/>
              <a:t> </a:t>
            </a:r>
            <a:r>
              <a:rPr lang="en-US" dirty="0" err="1"/>
              <a:t>qirrali</a:t>
            </a:r>
            <a:r>
              <a:rPr lang="en-US" dirty="0"/>
              <a:t> </a:t>
            </a:r>
            <a:r>
              <a:rPr lang="en-US" dirty="0" err="1"/>
              <a:t>jarayon</a:t>
            </a:r>
            <a:r>
              <a:rPr lang="en-US" dirty="0"/>
              <a:t> </a:t>
            </a:r>
            <a:r>
              <a:rPr lang="en-US" dirty="0" err="1"/>
              <a:t>bo‘lib</a:t>
            </a:r>
            <a:r>
              <a:rPr lang="en-US" dirty="0"/>
              <a:t>, u </a:t>
            </a:r>
            <a:r>
              <a:rPr lang="en-US" dirty="0" err="1"/>
              <a:t>o‘zaro</a:t>
            </a:r>
            <a:r>
              <a:rPr lang="en-US" dirty="0"/>
              <a:t> </a:t>
            </a:r>
            <a:r>
              <a:rPr lang="en-US" dirty="0" err="1"/>
              <a:t>biologik</a:t>
            </a:r>
            <a:r>
              <a:rPr lang="en-US" dirty="0"/>
              <a:t>, </a:t>
            </a:r>
            <a:r>
              <a:rPr lang="en-US" dirty="0" err="1"/>
              <a:t>ijtimoiy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psixologik</a:t>
            </a:r>
            <a:r>
              <a:rPr lang="en-US" dirty="0"/>
              <a:t> </a:t>
            </a:r>
            <a:r>
              <a:rPr lang="en-US" dirty="0" err="1"/>
              <a:t>jarayonlar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bogliqdir</a:t>
            </a:r>
            <a:r>
              <a:rPr lang="en-US" dirty="0"/>
              <a:t>. </a:t>
            </a:r>
            <a:r>
              <a:rPr lang="en-US" dirty="0" err="1"/>
              <a:t>Har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insonga</a:t>
            </a:r>
            <a:r>
              <a:rPr lang="en-US" dirty="0"/>
              <a:t> </a:t>
            </a:r>
            <a:r>
              <a:rPr lang="en-US" dirty="0" err="1"/>
              <a:t>o‘ziga</a:t>
            </a:r>
            <a:r>
              <a:rPr lang="en-US" dirty="0"/>
              <a:t> </a:t>
            </a:r>
            <a:r>
              <a:rPr lang="en-US" dirty="0" err="1"/>
              <a:t>xos</a:t>
            </a:r>
            <a:r>
              <a:rPr lang="en-US" dirty="0"/>
              <a:t> </a:t>
            </a:r>
            <a:r>
              <a:rPr lang="en-US" dirty="0" err="1"/>
              <a:t>keksayish</a:t>
            </a:r>
            <a:r>
              <a:rPr lang="en-US" dirty="0"/>
              <a:t> </a:t>
            </a:r>
            <a:r>
              <a:rPr lang="en-US" dirty="0" err="1"/>
              <a:t>yo‘li</a:t>
            </a:r>
            <a:r>
              <a:rPr lang="en-US" dirty="0"/>
              <a:t> </a:t>
            </a:r>
            <a:r>
              <a:rPr lang="en-US" dirty="0" err="1"/>
              <a:t>xos</a:t>
            </a:r>
            <a:r>
              <a:rPr lang="en-US" dirty="0"/>
              <a:t>. </a:t>
            </a:r>
            <a:r>
              <a:rPr lang="en-US" dirty="0" err="1"/>
              <a:t>Dj.Terner</a:t>
            </a:r>
            <a:r>
              <a:rPr lang="en-US" dirty="0"/>
              <a:t>, </a:t>
            </a:r>
            <a:r>
              <a:rPr lang="en-US" dirty="0" err="1"/>
              <a:t>D.Xelms</a:t>
            </a:r>
            <a:r>
              <a:rPr lang="en-US" dirty="0"/>
              <a:t> </a:t>
            </a:r>
            <a:r>
              <a:rPr lang="en-US" dirty="0" err="1"/>
              <a:t>uch</a:t>
            </a:r>
            <a:r>
              <a:rPr lang="en-US" dirty="0"/>
              <a:t> </a:t>
            </a:r>
            <a:r>
              <a:rPr lang="en-US" dirty="0" err="1"/>
              <a:t>o‘zaro</a:t>
            </a:r>
            <a:r>
              <a:rPr lang="en-US" dirty="0"/>
              <a:t> </a:t>
            </a:r>
            <a:r>
              <a:rPr lang="en-US" dirty="0" err="1"/>
              <a:t>bog‘liq</a:t>
            </a:r>
            <a:r>
              <a:rPr lang="en-US" dirty="0"/>
              <a:t> </a:t>
            </a:r>
            <a:r>
              <a:rPr lang="en-US" dirty="0" err="1"/>
              <a:t>jarayonni</a:t>
            </a:r>
            <a:r>
              <a:rPr lang="en-US" dirty="0"/>
              <a:t> </a:t>
            </a:r>
            <a:r>
              <a:rPr lang="en-US" dirty="0" err="1"/>
              <a:t>ajratib</a:t>
            </a:r>
            <a:r>
              <a:rPr lang="en-US" dirty="0"/>
              <a:t> </a:t>
            </a:r>
            <a:r>
              <a:rPr lang="en-US" dirty="0" err="1"/>
              <a:t>ko‘rsatadilar</a:t>
            </a:r>
            <a:r>
              <a:rPr lang="en-US" dirty="0"/>
              <a:t>: </a:t>
            </a:r>
            <a:endParaRPr lang="ru-RU" dirty="0"/>
          </a:p>
          <a:p>
            <a:r>
              <a:rPr lang="en-US" dirty="0" err="1"/>
              <a:t>Psixologik</a:t>
            </a:r>
            <a:r>
              <a:rPr lang="en-US" dirty="0"/>
              <a:t> </a:t>
            </a:r>
            <a:r>
              <a:rPr lang="en-US" dirty="0" err="1"/>
              <a:t>keksayish</a:t>
            </a:r>
            <a:r>
              <a:rPr lang="en-US" dirty="0"/>
              <a:t> - </a:t>
            </a:r>
            <a:r>
              <a:rPr lang="en-US" dirty="0" err="1"/>
              <a:t>individ</a:t>
            </a:r>
            <a:r>
              <a:rPr lang="en-US" dirty="0"/>
              <a:t> </a:t>
            </a:r>
            <a:r>
              <a:rPr lang="en-US" dirty="0" err="1"/>
              <a:t>o‘zi</a:t>
            </a:r>
            <a:r>
              <a:rPr lang="en-US" dirty="0"/>
              <a:t> </a:t>
            </a:r>
            <a:r>
              <a:rPr lang="en-US" dirty="0" err="1"/>
              <a:t>keksayish</a:t>
            </a:r>
            <a:r>
              <a:rPr lang="en-US" dirty="0"/>
              <a:t> </a:t>
            </a:r>
            <a:r>
              <a:rPr lang="en-US" dirty="0" err="1"/>
              <a:t>jarayonini</a:t>
            </a:r>
            <a:r>
              <a:rPr lang="en-US" dirty="0"/>
              <a:t> </a:t>
            </a:r>
            <a:r>
              <a:rPr lang="en-US" dirty="0" err="1"/>
              <a:t>qanday</a:t>
            </a:r>
            <a:r>
              <a:rPr lang="en-US" dirty="0"/>
              <a:t> </a:t>
            </a:r>
            <a:r>
              <a:rPr lang="en-US" dirty="0" err="1"/>
              <a:t>tasavvur</a:t>
            </a:r>
            <a:r>
              <a:rPr lang="en-US" dirty="0"/>
              <a:t> </a:t>
            </a:r>
            <a:r>
              <a:rPr lang="en-US" dirty="0" err="1"/>
              <a:t>qiladi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his </a:t>
            </a:r>
            <a:r>
              <a:rPr lang="en-US" dirty="0" err="1"/>
              <a:t>qiladi</a:t>
            </a:r>
            <a:r>
              <a:rPr lang="en-US" dirty="0"/>
              <a:t>, </a:t>
            </a:r>
            <a:r>
              <a:rPr lang="en-US" dirty="0" err="1"/>
              <a:t>boshqalarning</a:t>
            </a:r>
            <a:r>
              <a:rPr lang="en-US" dirty="0"/>
              <a:t> </a:t>
            </a:r>
            <a:r>
              <a:rPr lang="en-US" dirty="0" err="1"/>
              <a:t>keksayishi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o‘zini</a:t>
            </a:r>
            <a:r>
              <a:rPr lang="en-US" dirty="0"/>
              <a:t> </a:t>
            </a:r>
            <a:r>
              <a:rPr lang="en-US" dirty="0" err="1"/>
              <a:t>taqqoslab</a:t>
            </a:r>
            <a:r>
              <a:rPr lang="en-US" dirty="0"/>
              <a:t> </a:t>
            </a:r>
            <a:r>
              <a:rPr lang="en-US" dirty="0" err="1"/>
              <a:t>keksayish</a:t>
            </a:r>
            <a:r>
              <a:rPr lang="en-US" dirty="0"/>
              <a:t> </a:t>
            </a:r>
            <a:r>
              <a:rPr lang="en-US" dirty="0" err="1"/>
              <a:t>jarayoniga</a:t>
            </a:r>
            <a:r>
              <a:rPr lang="en-US" dirty="0"/>
              <a:t> </a:t>
            </a:r>
            <a:r>
              <a:rPr lang="en-US" dirty="0" err="1"/>
              <a:t>qanday</a:t>
            </a:r>
            <a:r>
              <a:rPr lang="en-US" dirty="0"/>
              <a:t> </a:t>
            </a:r>
            <a:r>
              <a:rPr lang="en-US" dirty="0" err="1"/>
              <a:t>munosabatda</a:t>
            </a:r>
            <a:r>
              <a:rPr lang="en-US" dirty="0"/>
              <a:t> </a:t>
            </a:r>
            <a:r>
              <a:rPr lang="en-US" dirty="0" err="1"/>
              <a:t>bo’ladi</a:t>
            </a:r>
            <a:r>
              <a:rPr lang="en-US" dirty="0"/>
              <a:t>. </a:t>
            </a:r>
            <a:endParaRPr lang="ru-RU" dirty="0"/>
          </a:p>
          <a:p>
            <a:r>
              <a:rPr lang="en-US" dirty="0" err="1"/>
              <a:t>Biologik</a:t>
            </a:r>
            <a:r>
              <a:rPr lang="en-US" dirty="0"/>
              <a:t> </a:t>
            </a:r>
            <a:r>
              <a:rPr lang="en-US" dirty="0" err="1"/>
              <a:t>keksayish</a:t>
            </a:r>
            <a:r>
              <a:rPr lang="en-US" dirty="0"/>
              <a:t> — </a:t>
            </a:r>
            <a:r>
              <a:rPr lang="en-US" dirty="0" err="1"/>
              <a:t>yosh</a:t>
            </a:r>
            <a:r>
              <a:rPr lang="en-US" dirty="0"/>
              <a:t> </a:t>
            </a:r>
            <a:r>
              <a:rPr lang="en-US" dirty="0" err="1"/>
              <a:t>o‘tishi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organizmda</a:t>
            </a:r>
            <a:r>
              <a:rPr lang="en-US" dirty="0"/>
              <a:t> </a:t>
            </a:r>
            <a:r>
              <a:rPr lang="en-US" dirty="0" err="1"/>
              <a:t>o‘zgarishlarning</a:t>
            </a:r>
            <a:r>
              <a:rPr lang="en-US" dirty="0"/>
              <a:t> </a:t>
            </a:r>
            <a:r>
              <a:rPr lang="en-US" dirty="0" err="1"/>
              <a:t>sodir</a:t>
            </a:r>
            <a:r>
              <a:rPr lang="en-US" dirty="0"/>
              <a:t> </a:t>
            </a:r>
            <a:r>
              <a:rPr lang="en-US" dirty="0" err="1"/>
              <a:t>bo’lishi</a:t>
            </a:r>
            <a:r>
              <a:rPr lang="en-US" dirty="0"/>
              <a:t>. </a:t>
            </a:r>
            <a:endParaRPr lang="ru-RU" dirty="0"/>
          </a:p>
          <a:p>
            <a:r>
              <a:rPr lang="en-US" dirty="0" err="1"/>
              <a:t>Ijtimoiy</a:t>
            </a:r>
            <a:r>
              <a:rPr lang="en-US" dirty="0"/>
              <a:t> </a:t>
            </a:r>
            <a:r>
              <a:rPr lang="en-US" dirty="0" err="1"/>
              <a:t>keksayish</a:t>
            </a:r>
            <a:r>
              <a:rPr lang="en-US" dirty="0"/>
              <a:t> — </a:t>
            </a:r>
            <a:r>
              <a:rPr lang="en-US" dirty="0" err="1"/>
              <a:t>individ</a:t>
            </a:r>
            <a:r>
              <a:rPr lang="en-US" dirty="0"/>
              <a:t> </a:t>
            </a:r>
            <a:r>
              <a:rPr lang="en-US" dirty="0" err="1"/>
              <a:t>keksayishni</a:t>
            </a:r>
            <a:r>
              <a:rPr lang="en-US" dirty="0"/>
              <a:t> </a:t>
            </a:r>
            <a:r>
              <a:rPr lang="en-US" dirty="0" err="1"/>
              <a:t>jamiyat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, </a:t>
            </a:r>
            <a:r>
              <a:rPr lang="en-US" dirty="0" err="1"/>
              <a:t>ijtimoiy</a:t>
            </a:r>
            <a:r>
              <a:rPr lang="en-US" dirty="0"/>
              <a:t> </a:t>
            </a:r>
            <a:r>
              <a:rPr lang="en-US" dirty="0" err="1"/>
              <a:t>rollarni</a:t>
            </a:r>
            <a:r>
              <a:rPr lang="en-US" dirty="0"/>
              <a:t> </a:t>
            </a:r>
            <a:r>
              <a:rPr lang="en-US" dirty="0" err="1"/>
              <a:t>bajarish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qanday</a:t>
            </a:r>
            <a:r>
              <a:rPr lang="en-US" dirty="0"/>
              <a:t> </a:t>
            </a:r>
            <a:r>
              <a:rPr lang="en-US" dirty="0" err="1"/>
              <a:t>bog’laydi</a:t>
            </a:r>
            <a:r>
              <a:rPr lang="en-US" dirty="0"/>
              <a:t>?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33400"/>
            <a:ext cx="10515600" cy="5643563"/>
          </a:xfrm>
        </p:spPr>
        <p:txBody>
          <a:bodyPr/>
          <a:lstStyle/>
          <a:p>
            <a:r>
              <a:rPr lang="en-US" dirty="0" err="1"/>
              <a:t>Yetuklik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keksalik</a:t>
            </a:r>
            <a:r>
              <a:rPr lang="en-US" dirty="0"/>
              <a:t> </a:t>
            </a:r>
            <a:r>
              <a:rPr lang="en-US" dirty="0" err="1"/>
              <a:t>orasidagi</a:t>
            </a:r>
            <a:r>
              <a:rPr lang="en-US" dirty="0"/>
              <a:t> </a:t>
            </a:r>
            <a:r>
              <a:rPr lang="en-US" dirty="0" err="1"/>
              <a:t>inqiroz</a:t>
            </a:r>
            <a:r>
              <a:rPr lang="en-US" dirty="0"/>
              <a:t> 55—65 </a:t>
            </a:r>
            <a:r>
              <a:rPr lang="en-US" dirty="0" err="1"/>
              <a:t>yoshlarga</a:t>
            </a:r>
            <a:r>
              <a:rPr lang="en-US" dirty="0"/>
              <a:t> </a:t>
            </a:r>
            <a:r>
              <a:rPr lang="en-US" dirty="0" err="1"/>
              <a:t>to‘g‘ri</a:t>
            </a:r>
            <a:r>
              <a:rPr lang="en-US" dirty="0"/>
              <a:t> </a:t>
            </a:r>
            <a:r>
              <a:rPr lang="en-US" dirty="0" err="1"/>
              <a:t>keladi</a:t>
            </a:r>
            <a:r>
              <a:rPr lang="en-US" dirty="0"/>
              <a:t>. </a:t>
            </a:r>
            <a:r>
              <a:rPr lang="en-US" dirty="0" err="1"/>
              <a:t>Keksalik</a:t>
            </a:r>
            <a:r>
              <a:rPr lang="en-US" dirty="0"/>
              <a:t> </a:t>
            </a:r>
            <a:r>
              <a:rPr lang="en-US" dirty="0" err="1"/>
              <a:t>davridagi</a:t>
            </a:r>
            <a:r>
              <a:rPr lang="en-US" dirty="0"/>
              <a:t> </a:t>
            </a:r>
            <a:r>
              <a:rPr lang="en-US" dirty="0" err="1"/>
              <a:t>inqirozni</a:t>
            </a:r>
            <a:r>
              <a:rPr lang="en-US" dirty="0"/>
              <a:t> </a:t>
            </a:r>
            <a:r>
              <a:rPr lang="en-US" dirty="0" err="1"/>
              <a:t>nafaqadan</a:t>
            </a:r>
            <a:r>
              <a:rPr lang="en-US" dirty="0"/>
              <a:t> </a:t>
            </a:r>
            <a:r>
              <a:rPr lang="en-US" dirty="0" err="1"/>
              <a:t>oldingi</a:t>
            </a:r>
            <a:r>
              <a:rPr lang="en-US" dirty="0"/>
              <a:t> </a:t>
            </a:r>
            <a:r>
              <a:rPr lang="en-US" dirty="0" err="1"/>
              <a:t>inqiroz</a:t>
            </a:r>
            <a:r>
              <a:rPr lang="en-US" dirty="0"/>
              <a:t> deb </a:t>
            </a:r>
            <a:r>
              <a:rPr lang="en-US" dirty="0" err="1"/>
              <a:t>ataladi</a:t>
            </a:r>
            <a:r>
              <a:rPr lang="en-US" dirty="0"/>
              <a:t>, </a:t>
            </a:r>
            <a:r>
              <a:rPr lang="en-US" dirty="0" err="1"/>
              <a:t>bunda</a:t>
            </a:r>
            <a:r>
              <a:rPr lang="en-US" dirty="0"/>
              <a:t> </a:t>
            </a:r>
            <a:r>
              <a:rPr lang="en-US" dirty="0" err="1"/>
              <a:t>asosiy</a:t>
            </a:r>
            <a:r>
              <a:rPr lang="en-US" dirty="0"/>
              <a:t> determinant </a:t>
            </a:r>
            <a:r>
              <a:rPr lang="en-US" dirty="0" err="1"/>
              <a:t>sifatida</a:t>
            </a:r>
            <a:r>
              <a:rPr lang="en-US" dirty="0"/>
              <a:t> </a:t>
            </a:r>
            <a:r>
              <a:rPr lang="en-US" dirty="0" err="1"/>
              <a:t>ijtimoiy</a:t>
            </a:r>
            <a:r>
              <a:rPr lang="en-US" dirty="0"/>
              <a:t> </a:t>
            </a:r>
            <a:r>
              <a:rPr lang="en-US" dirty="0" err="1"/>
              <a:t>omil</a:t>
            </a:r>
            <a:r>
              <a:rPr lang="en-US" dirty="0"/>
              <a:t> </a:t>
            </a:r>
            <a:r>
              <a:rPr lang="en-US" dirty="0" err="1"/>
              <a:t>nafaqa</a:t>
            </a:r>
            <a:r>
              <a:rPr lang="en-US" dirty="0"/>
              <a:t> </a:t>
            </a:r>
            <a:r>
              <a:rPr lang="en-US" dirty="0" err="1"/>
              <a:t>yoshiga</a:t>
            </a:r>
            <a:r>
              <a:rPr lang="en-US" dirty="0"/>
              <a:t> </a:t>
            </a:r>
            <a:r>
              <a:rPr lang="en-US" dirty="0" err="1"/>
              <a:t>yetish</a:t>
            </a:r>
            <a:r>
              <a:rPr lang="en-US" dirty="0"/>
              <a:t> </a:t>
            </a:r>
            <a:r>
              <a:rPr lang="en-US" dirty="0" err="1"/>
              <a:t>omili</a:t>
            </a:r>
            <a:r>
              <a:rPr lang="en-US" dirty="0"/>
              <a:t> </a:t>
            </a:r>
            <a:r>
              <a:rPr lang="en-US" dirty="0" err="1"/>
              <a:t>ko‘rsatiladi</a:t>
            </a:r>
            <a:r>
              <a:rPr lang="en-US" dirty="0"/>
              <a:t>. </a:t>
            </a:r>
            <a:r>
              <a:rPr lang="en-US" dirty="0" err="1"/>
              <a:t>Darhaqiqat</a:t>
            </a:r>
            <a:r>
              <a:rPr lang="en-US" dirty="0"/>
              <a:t> </a:t>
            </a:r>
            <a:r>
              <a:rPr lang="en-US" dirty="0" err="1"/>
              <a:t>nafaqaga</a:t>
            </a:r>
            <a:r>
              <a:rPr lang="en-US" dirty="0"/>
              <a:t> </a:t>
            </a:r>
            <a:r>
              <a:rPr lang="en-US" dirty="0" err="1"/>
              <a:t>chiqish</a:t>
            </a:r>
            <a:r>
              <a:rPr lang="en-US" dirty="0"/>
              <a:t> </a:t>
            </a:r>
            <a:r>
              <a:rPr lang="en-US" dirty="0" err="1"/>
              <a:t>inson</a:t>
            </a:r>
            <a:r>
              <a:rPr lang="en-US" dirty="0"/>
              <a:t> </a:t>
            </a:r>
            <a:r>
              <a:rPr lang="en-US" dirty="0" err="1"/>
              <a:t>hayotini</a:t>
            </a:r>
            <a:r>
              <a:rPr lang="en-US" dirty="0"/>
              <a:t> </a:t>
            </a:r>
            <a:r>
              <a:rPr lang="en-US" dirty="0" err="1"/>
              <a:t>tubdan</a:t>
            </a:r>
            <a:r>
              <a:rPr lang="en-US" dirty="0"/>
              <a:t> </a:t>
            </a:r>
            <a:r>
              <a:rPr lang="en-US" dirty="0" err="1"/>
              <a:t>o‘zgartirib</a:t>
            </a:r>
            <a:r>
              <a:rPr lang="en-US" dirty="0"/>
              <a:t> </a:t>
            </a:r>
            <a:r>
              <a:rPr lang="en-US" dirty="0" err="1"/>
              <a:t>yuboradi</a:t>
            </a:r>
            <a:r>
              <a:rPr lang="en-US" dirty="0"/>
              <a:t>, </a:t>
            </a:r>
            <a:r>
              <a:rPr lang="en-US" dirty="0" err="1"/>
              <a:t>jamiyatdagi</a:t>
            </a:r>
            <a:r>
              <a:rPr lang="en-US" dirty="0"/>
              <a:t> </a:t>
            </a:r>
            <a:r>
              <a:rPr lang="en-US" dirty="0" err="1"/>
              <a:t>muhim</a:t>
            </a:r>
            <a:r>
              <a:rPr lang="en-US" dirty="0"/>
              <a:t> </a:t>
            </a:r>
            <a:r>
              <a:rPr lang="en-US" dirty="0" err="1"/>
              <a:t>ijtimoiy</a:t>
            </a:r>
            <a:r>
              <a:rPr lang="en-US" dirty="0"/>
              <a:t> </a:t>
            </a:r>
            <a:r>
              <a:rPr lang="en-US" dirty="0" err="1"/>
              <a:t>rolining</a:t>
            </a:r>
            <a:r>
              <a:rPr lang="en-US" dirty="0"/>
              <a:t> </a:t>
            </a:r>
            <a:r>
              <a:rPr lang="en-US" dirty="0" err="1"/>
              <a:t>yo‘qotilishi</a:t>
            </a:r>
            <a:r>
              <a:rPr lang="en-US" dirty="0"/>
              <a:t>, </a:t>
            </a:r>
            <a:r>
              <a:rPr lang="en-US" dirty="0" err="1"/>
              <a:t>insonning</a:t>
            </a:r>
            <a:r>
              <a:rPr lang="en-US" dirty="0"/>
              <a:t> </a:t>
            </a:r>
            <a:r>
              <a:rPr lang="en-US" dirty="0" err="1"/>
              <a:t>o‘z</a:t>
            </a:r>
            <a:r>
              <a:rPr lang="en-US" dirty="0"/>
              <a:t> referent </a:t>
            </a:r>
            <a:r>
              <a:rPr lang="en-US" dirty="0" err="1"/>
              <a:t>guruhidan</a:t>
            </a:r>
            <a:r>
              <a:rPr lang="en-US" dirty="0"/>
              <a:t> </a:t>
            </a:r>
            <a:r>
              <a:rPr lang="en-US" dirty="0" err="1"/>
              <a:t>ajralishi</a:t>
            </a:r>
            <a:r>
              <a:rPr lang="en-US" dirty="0"/>
              <a:t>, </a:t>
            </a:r>
            <a:r>
              <a:rPr lang="en-US" dirty="0" err="1"/>
              <a:t>muloqot</a:t>
            </a:r>
            <a:r>
              <a:rPr lang="en-US" dirty="0"/>
              <a:t> </a:t>
            </a:r>
            <a:r>
              <a:rPr lang="en-US" dirty="0" err="1"/>
              <a:t>doirasining</a:t>
            </a:r>
            <a:r>
              <a:rPr lang="en-US" dirty="0"/>
              <a:t> </a:t>
            </a:r>
            <a:r>
              <a:rPr lang="en-US" dirty="0" err="1"/>
              <a:t>torayishi</a:t>
            </a:r>
            <a:r>
              <a:rPr lang="en-US" dirty="0"/>
              <a:t>, </a:t>
            </a:r>
            <a:r>
              <a:rPr lang="en-US" dirty="0" err="1"/>
              <a:t>moddiy</a:t>
            </a:r>
            <a:r>
              <a:rPr lang="en-US" dirty="0"/>
              <a:t> </a:t>
            </a:r>
            <a:r>
              <a:rPr lang="en-US" dirty="0" err="1"/>
              <a:t>ahvolining</a:t>
            </a:r>
            <a:r>
              <a:rPr lang="en-US" dirty="0"/>
              <a:t> </a:t>
            </a:r>
            <a:r>
              <a:rPr lang="en-US" dirty="0" err="1"/>
              <a:t>yomonlashuvi</a:t>
            </a:r>
            <a:r>
              <a:rPr lang="en-US" dirty="0"/>
              <a:t>, </a:t>
            </a:r>
            <a:r>
              <a:rPr lang="en-US" dirty="0" err="1"/>
              <a:t>ba’zan</a:t>
            </a:r>
            <a:r>
              <a:rPr lang="en-US" dirty="0"/>
              <a:t> «</a:t>
            </a:r>
            <a:r>
              <a:rPr lang="en-US" dirty="0" err="1"/>
              <a:t>iste’fo</a:t>
            </a:r>
            <a:r>
              <a:rPr lang="en-US" dirty="0"/>
              <a:t> </a:t>
            </a:r>
            <a:r>
              <a:rPr lang="en-US" dirty="0" err="1"/>
              <a:t>shoki</a:t>
            </a:r>
            <a:r>
              <a:rPr lang="en-US" dirty="0"/>
              <a:t>» </a:t>
            </a:r>
            <a:r>
              <a:rPr lang="en-US" dirty="0" err="1"/>
              <a:t>holatining</a:t>
            </a:r>
            <a:r>
              <a:rPr lang="en-US" dirty="0"/>
              <a:t> </a:t>
            </a:r>
            <a:r>
              <a:rPr lang="en-US" dirty="0" err="1"/>
              <a:t>o‘tkir</a:t>
            </a:r>
            <a:r>
              <a:rPr lang="en-US" dirty="0"/>
              <a:t> </a:t>
            </a:r>
            <a:r>
              <a:rPr lang="en-US" dirty="0" err="1"/>
              <a:t>kechishida</a:t>
            </a:r>
            <a:r>
              <a:rPr lang="en-US" dirty="0"/>
              <a:t> </a:t>
            </a:r>
            <a:r>
              <a:rPr lang="en-US" dirty="0" err="1"/>
              <a:t>namoyon</a:t>
            </a:r>
            <a:r>
              <a:rPr lang="en-US" dirty="0"/>
              <a:t> </a:t>
            </a:r>
            <a:r>
              <a:rPr lang="en-US" dirty="0" err="1"/>
              <a:t>boladi</a:t>
            </a:r>
            <a:r>
              <a:rPr lang="en-US" dirty="0"/>
              <a:t>. Bu </a:t>
            </a:r>
            <a:r>
              <a:rPr lang="en-US" dirty="0" err="1"/>
              <a:t>holat</a:t>
            </a:r>
            <a:r>
              <a:rPr lang="en-US" dirty="0"/>
              <a:t> </a:t>
            </a:r>
            <a:r>
              <a:rPr lang="en-US" dirty="0" err="1"/>
              <a:t>ko‘pchilik</a:t>
            </a:r>
            <a:r>
              <a:rPr lang="en-US" dirty="0"/>
              <a:t> </a:t>
            </a:r>
            <a:r>
              <a:rPr lang="en-US" dirty="0" err="1"/>
              <a:t>qartayayotgan</a:t>
            </a:r>
            <a:r>
              <a:rPr lang="en-US" dirty="0"/>
              <a:t> </a:t>
            </a:r>
            <a:r>
              <a:rPr lang="en-US" dirty="0" err="1"/>
              <a:t>insonlarda</a:t>
            </a:r>
            <a:r>
              <a:rPr lang="en-US" dirty="0"/>
              <a:t> </a:t>
            </a:r>
            <a:r>
              <a:rPr lang="en-US" dirty="0" err="1"/>
              <a:t>qiyin</a:t>
            </a:r>
            <a:r>
              <a:rPr lang="en-US" dirty="0"/>
              <a:t> </a:t>
            </a:r>
            <a:r>
              <a:rPr lang="en-US" dirty="0" err="1"/>
              <a:t>kechadi</a:t>
            </a:r>
            <a:r>
              <a:rPr lang="en-US" dirty="0"/>
              <a:t>, </a:t>
            </a:r>
            <a:r>
              <a:rPr lang="en-US" dirty="0" err="1"/>
              <a:t>salbiy</a:t>
            </a:r>
            <a:r>
              <a:rPr lang="en-US" dirty="0"/>
              <a:t> </a:t>
            </a:r>
            <a:r>
              <a:rPr lang="en-US" dirty="0" err="1"/>
              <a:t>hissiy</a:t>
            </a:r>
            <a:r>
              <a:rPr lang="en-US" dirty="0"/>
              <a:t> </a:t>
            </a:r>
            <a:r>
              <a:rPr lang="en-US" dirty="0" err="1"/>
              <a:t>holatlarni</a:t>
            </a:r>
            <a:r>
              <a:rPr lang="en-US" dirty="0"/>
              <a:t> </a:t>
            </a:r>
            <a:r>
              <a:rPr lang="en-US" dirty="0" err="1"/>
              <a:t>vujudga</a:t>
            </a:r>
            <a:r>
              <a:rPr lang="en-US" dirty="0"/>
              <a:t> </a:t>
            </a:r>
            <a:r>
              <a:rPr lang="en-US" dirty="0" err="1"/>
              <a:t>keltiradi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57200"/>
            <a:ext cx="10515600" cy="5562600"/>
          </a:xfrm>
        </p:spPr>
        <p:txBody>
          <a:bodyPr/>
          <a:lstStyle/>
          <a:p>
            <a:r>
              <a:rPr lang="en-US" sz="4000" dirty="0" err="1"/>
              <a:t>L.I.Ansifirovaning</a:t>
            </a:r>
            <a:r>
              <a:rPr lang="en-US" sz="4000" dirty="0"/>
              <a:t> </a:t>
            </a:r>
            <a:r>
              <a:rPr lang="en-US" sz="4000" dirty="0" err="1"/>
              <a:t>ta’kidlashicha</a:t>
            </a:r>
            <a:r>
              <a:rPr lang="en-US" sz="4000" dirty="0"/>
              <a:t>, </a:t>
            </a:r>
            <a:r>
              <a:rPr lang="en-US" sz="4000" dirty="0" err="1"/>
              <a:t>qariyalarning</a:t>
            </a:r>
            <a:r>
              <a:rPr lang="en-US" sz="4000" dirty="0"/>
              <a:t> </a:t>
            </a:r>
            <a:r>
              <a:rPr lang="en-US" sz="4000" dirty="0" err="1"/>
              <a:t>uch</a:t>
            </a:r>
            <a:r>
              <a:rPr lang="en-US" sz="4000" dirty="0"/>
              <a:t> </a:t>
            </a:r>
            <a:r>
              <a:rPr lang="en-US" sz="4000" dirty="0" err="1"/>
              <a:t>xil</a:t>
            </a:r>
            <a:r>
              <a:rPr lang="en-US" sz="4000" dirty="0"/>
              <a:t> </a:t>
            </a:r>
            <a:r>
              <a:rPr lang="en-US" sz="4000" dirty="0" err="1"/>
              <a:t>asosiy</a:t>
            </a:r>
            <a:r>
              <a:rPr lang="en-US" sz="4000" dirty="0"/>
              <a:t> </a:t>
            </a:r>
            <a:r>
              <a:rPr lang="en-US" sz="4000" dirty="0" err="1"/>
              <a:t>shaxs</a:t>
            </a:r>
            <a:r>
              <a:rPr lang="en-US" sz="4000" dirty="0"/>
              <a:t> </a:t>
            </a:r>
            <a:r>
              <a:rPr lang="en-US" sz="4000" dirty="0" err="1"/>
              <a:t>tiplarini</a:t>
            </a:r>
            <a:r>
              <a:rPr lang="en-US" sz="4000" dirty="0"/>
              <a:t> </a:t>
            </a:r>
            <a:r>
              <a:rPr lang="en-US" sz="4000" dirty="0" err="1"/>
              <a:t>ajratish</a:t>
            </a:r>
            <a:r>
              <a:rPr lang="en-US" sz="4000" dirty="0"/>
              <a:t> </a:t>
            </a:r>
            <a:r>
              <a:rPr lang="en-US" sz="4000" dirty="0" err="1"/>
              <a:t>mumkin</a:t>
            </a:r>
            <a:r>
              <a:rPr lang="en-US" sz="4000" dirty="0"/>
              <a:t>. </a:t>
            </a:r>
            <a:endParaRPr lang="ru-RU" sz="4000" dirty="0"/>
          </a:p>
          <a:p>
            <a:r>
              <a:rPr lang="en-US" sz="4000" dirty="0" err="1"/>
              <a:t>Birinchi</a:t>
            </a:r>
            <a:r>
              <a:rPr lang="en-US" sz="4000" dirty="0"/>
              <a:t> </a:t>
            </a:r>
            <a:r>
              <a:rPr lang="en-US" sz="4000" dirty="0" err="1"/>
              <a:t>tipdagi</a:t>
            </a:r>
            <a:r>
              <a:rPr lang="en-US" sz="4000" dirty="0"/>
              <a:t> </a:t>
            </a:r>
            <a:r>
              <a:rPr lang="en-US" sz="4000" dirty="0" err="1"/>
              <a:t>qariyalar</a:t>
            </a:r>
            <a:r>
              <a:rPr lang="en-US" sz="4000" dirty="0"/>
              <a:t> </a:t>
            </a:r>
            <a:r>
              <a:rPr lang="en-US" sz="4000" dirty="0" err="1"/>
              <a:t>nafaqaga</a:t>
            </a:r>
            <a:r>
              <a:rPr lang="en-US" sz="4000" dirty="0"/>
              <a:t> </a:t>
            </a:r>
            <a:r>
              <a:rPr lang="en-US" sz="4000" dirty="0" err="1"/>
              <a:t>chiqishni</a:t>
            </a:r>
            <a:r>
              <a:rPr lang="en-US" sz="4000" dirty="0"/>
              <a:t> </a:t>
            </a:r>
            <a:r>
              <a:rPr lang="en-US" sz="4000" dirty="0" err="1"/>
              <a:t>yaxshi</a:t>
            </a:r>
            <a:r>
              <a:rPr lang="en-US" sz="4000" dirty="0"/>
              <a:t> </a:t>
            </a:r>
            <a:r>
              <a:rPr lang="en-US" sz="4000" dirty="0" err="1"/>
              <a:t>boshdan</a:t>
            </a:r>
            <a:r>
              <a:rPr lang="en-US" sz="4000" dirty="0"/>
              <a:t> </a:t>
            </a:r>
            <a:r>
              <a:rPr lang="en-US" sz="4000" dirty="0" err="1"/>
              <a:t>kechiradi</a:t>
            </a:r>
            <a:r>
              <a:rPr lang="en-US" sz="4000" dirty="0"/>
              <a:t>, </a:t>
            </a:r>
            <a:r>
              <a:rPr lang="en-US" sz="4000" dirty="0" err="1"/>
              <a:t>yangi</a:t>
            </a:r>
            <a:r>
              <a:rPr lang="en-US" sz="4000" dirty="0"/>
              <a:t> </a:t>
            </a:r>
            <a:r>
              <a:rPr lang="en-US" sz="4000" dirty="0" err="1"/>
              <a:t>qiziqarli</a:t>
            </a:r>
            <a:r>
              <a:rPr lang="en-US" sz="4000" dirty="0"/>
              <a:t> </a:t>
            </a:r>
            <a:r>
              <a:rPr lang="en-US" sz="4000" dirty="0" err="1"/>
              <a:t>mashg‘ulotga</a:t>
            </a:r>
            <a:r>
              <a:rPr lang="en-US" sz="4000" dirty="0"/>
              <a:t> </a:t>
            </a:r>
            <a:r>
              <a:rPr lang="en-US" sz="4000" dirty="0" err="1"/>
              <a:t>jon</a:t>
            </a:r>
            <a:r>
              <a:rPr lang="en-US" sz="4000" dirty="0"/>
              <a:t> deb </a:t>
            </a:r>
            <a:r>
              <a:rPr lang="en-US" sz="4000" dirty="0" err="1"/>
              <a:t>ko‘chadilar</a:t>
            </a:r>
            <a:r>
              <a:rPr lang="en-US" sz="4000" dirty="0"/>
              <a:t>, </a:t>
            </a:r>
            <a:r>
              <a:rPr lang="en-US" sz="4000" dirty="0" err="1"/>
              <a:t>yangi</a:t>
            </a:r>
            <a:r>
              <a:rPr lang="en-US" sz="4000" dirty="0"/>
              <a:t> </a:t>
            </a:r>
            <a:r>
              <a:rPr lang="en-US" sz="4000" dirty="0" err="1"/>
              <a:t>do‘stona</a:t>
            </a:r>
            <a:r>
              <a:rPr lang="en-US" sz="4000" dirty="0"/>
              <a:t> </a:t>
            </a:r>
            <a:r>
              <a:rPr lang="en-US" sz="4000" dirty="0" err="1"/>
              <a:t>munosabatlarni</a:t>
            </a:r>
            <a:r>
              <a:rPr lang="en-US" sz="4000" dirty="0"/>
              <a:t> </a:t>
            </a:r>
            <a:r>
              <a:rPr lang="en-US" sz="4000" dirty="0" err="1"/>
              <a:t>o‘rnatishga</a:t>
            </a:r>
            <a:r>
              <a:rPr lang="en-US" sz="4000" dirty="0"/>
              <a:t> </a:t>
            </a:r>
            <a:r>
              <a:rPr lang="en-US" sz="4000" dirty="0" err="1"/>
              <a:t>layoqatli</a:t>
            </a:r>
            <a:r>
              <a:rPr lang="en-US" sz="4000" dirty="0"/>
              <a:t>. </a:t>
            </a:r>
            <a:r>
              <a:rPr lang="en-US" sz="4000" dirty="0" err="1"/>
              <a:t>Bularning</a:t>
            </a:r>
            <a:r>
              <a:rPr lang="en-US" sz="4000" dirty="0"/>
              <a:t> </a:t>
            </a:r>
            <a:r>
              <a:rPr lang="en-US" sz="4000" dirty="0" err="1"/>
              <a:t>bari</a:t>
            </a:r>
            <a:r>
              <a:rPr lang="en-US" sz="4000" dirty="0"/>
              <a:t> </a:t>
            </a:r>
            <a:r>
              <a:rPr lang="en-US" sz="4000" dirty="0" err="1"/>
              <a:t>ularning</a:t>
            </a:r>
            <a:r>
              <a:rPr lang="en-US" sz="4000" dirty="0"/>
              <a:t> </a:t>
            </a:r>
            <a:r>
              <a:rPr lang="en-US" sz="4000" dirty="0" err="1"/>
              <a:t>hayotdan</a:t>
            </a:r>
            <a:r>
              <a:rPr lang="en-US" sz="4000" dirty="0"/>
              <a:t> </a:t>
            </a:r>
            <a:r>
              <a:rPr lang="en-US" sz="4000" dirty="0" err="1"/>
              <a:t>qoniqqanlik</a:t>
            </a:r>
            <a:r>
              <a:rPr lang="en-US" sz="4000" dirty="0"/>
              <a:t> </a:t>
            </a:r>
            <a:r>
              <a:rPr lang="en-US" sz="4000" dirty="0" err="1"/>
              <a:t>darajasining</a:t>
            </a:r>
            <a:r>
              <a:rPr lang="en-US" sz="4000" dirty="0"/>
              <a:t> </a:t>
            </a:r>
            <a:r>
              <a:rPr lang="en-US" sz="4000" dirty="0" err="1"/>
              <a:t>yuqori</a:t>
            </a:r>
            <a:r>
              <a:rPr lang="en-US" sz="4000" dirty="0"/>
              <a:t> </a:t>
            </a:r>
            <a:r>
              <a:rPr lang="en-US" sz="4000" dirty="0" err="1"/>
              <a:t>bolishiga</a:t>
            </a:r>
            <a:r>
              <a:rPr lang="en-US" sz="4000" dirty="0"/>
              <a:t> </a:t>
            </a:r>
            <a:r>
              <a:rPr lang="en-US" sz="4000" dirty="0" err="1"/>
              <a:t>hamda</a:t>
            </a:r>
            <a:r>
              <a:rPr lang="en-US" sz="4000" dirty="0"/>
              <a:t> </a:t>
            </a:r>
            <a:r>
              <a:rPr lang="en-US" sz="4000" dirty="0" err="1"/>
              <a:t>umrining</a:t>
            </a:r>
            <a:r>
              <a:rPr lang="en-US" sz="4000" dirty="0"/>
              <a:t> </a:t>
            </a:r>
            <a:r>
              <a:rPr lang="en-US" sz="4000" dirty="0" err="1"/>
              <a:t>uzun</a:t>
            </a:r>
            <a:r>
              <a:rPr lang="en-US" sz="4000" dirty="0"/>
              <a:t> </a:t>
            </a:r>
            <a:r>
              <a:rPr lang="en-US" sz="4000" dirty="0" err="1"/>
              <a:t>bolishiga</a:t>
            </a:r>
            <a:r>
              <a:rPr lang="en-US" sz="4000" dirty="0"/>
              <a:t> ham </a:t>
            </a:r>
            <a:r>
              <a:rPr lang="en-US" sz="4000" dirty="0" err="1"/>
              <a:t>ta’sir</a:t>
            </a:r>
            <a:r>
              <a:rPr lang="en-US" sz="4000" dirty="0"/>
              <a:t> </a:t>
            </a:r>
            <a:r>
              <a:rPr lang="en-US" sz="4000" dirty="0" err="1"/>
              <a:t>etadi</a:t>
            </a:r>
            <a:r>
              <a:rPr lang="en-US" sz="4000" dirty="0"/>
              <a:t>. </a:t>
            </a:r>
            <a:endParaRPr lang="ru-RU" sz="4000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57200"/>
            <a:ext cx="10515600" cy="5719763"/>
          </a:xfrm>
        </p:spPr>
        <p:txBody>
          <a:bodyPr>
            <a:normAutofit/>
          </a:bodyPr>
          <a:lstStyle/>
          <a:p>
            <a:r>
              <a:rPr lang="en-US" sz="3200" dirty="0" err="1"/>
              <a:t>Ikkinchi</a:t>
            </a:r>
            <a:r>
              <a:rPr lang="en-US" sz="3200" dirty="0"/>
              <a:t> </a:t>
            </a:r>
            <a:r>
              <a:rPr lang="en-US" sz="3200" dirty="0" err="1"/>
              <a:t>tipdagi</a:t>
            </a:r>
            <a:r>
              <a:rPr lang="en-US" sz="3200" dirty="0"/>
              <a:t> </a:t>
            </a:r>
            <a:r>
              <a:rPr lang="en-US" sz="3200" dirty="0" err="1"/>
              <a:t>qariyalar</a:t>
            </a:r>
            <a:r>
              <a:rPr lang="en-US" sz="3200" dirty="0"/>
              <a:t> </a:t>
            </a:r>
            <a:r>
              <a:rPr lang="en-US" sz="3200" dirty="0" err="1"/>
              <a:t>hayotga</a:t>
            </a:r>
            <a:r>
              <a:rPr lang="en-US" sz="3200" dirty="0"/>
              <a:t> </a:t>
            </a:r>
            <a:r>
              <a:rPr lang="en-US" sz="3200" dirty="0" err="1"/>
              <a:t>passiv</a:t>
            </a:r>
            <a:r>
              <a:rPr lang="en-US" sz="3200" dirty="0"/>
              <a:t> </a:t>
            </a:r>
            <a:r>
              <a:rPr lang="en-US" sz="3200" dirty="0" err="1"/>
              <a:t>munosabatda</a:t>
            </a:r>
            <a:r>
              <a:rPr lang="en-US" sz="3200" dirty="0"/>
              <a:t> </a:t>
            </a:r>
            <a:r>
              <a:rPr lang="en-US" sz="3200" dirty="0" err="1"/>
              <a:t>boladi</a:t>
            </a:r>
            <a:r>
              <a:rPr lang="en-US" sz="3200" dirty="0"/>
              <a:t>. </a:t>
            </a:r>
            <a:r>
              <a:rPr lang="en-US" sz="3200" dirty="0" err="1"/>
              <a:t>Ularda</a:t>
            </a:r>
            <a:r>
              <a:rPr lang="en-US" sz="3200" dirty="0"/>
              <a:t> </a:t>
            </a:r>
            <a:r>
              <a:rPr lang="en-US" sz="3200" dirty="0" err="1"/>
              <a:t>qiziqishlar</a:t>
            </a:r>
            <a:r>
              <a:rPr lang="en-US" sz="3200" dirty="0"/>
              <a:t> </a:t>
            </a:r>
            <a:r>
              <a:rPr lang="en-US" sz="3200" dirty="0" err="1"/>
              <a:t>doirasining</a:t>
            </a:r>
            <a:r>
              <a:rPr lang="en-US" sz="3200" dirty="0"/>
              <a:t> </a:t>
            </a:r>
            <a:r>
              <a:rPr lang="en-US" sz="3200" dirty="0" err="1"/>
              <a:t>pasayishi</a:t>
            </a:r>
            <a:r>
              <a:rPr lang="en-US" sz="3200" dirty="0"/>
              <a:t>, </a:t>
            </a:r>
            <a:r>
              <a:rPr lang="en-US" sz="3200" dirty="0" err="1"/>
              <a:t>o‘z-o‘ziga</a:t>
            </a:r>
            <a:r>
              <a:rPr lang="en-US" sz="3200" dirty="0"/>
              <a:t> </a:t>
            </a:r>
            <a:r>
              <a:rPr lang="en-US" sz="3200" dirty="0" err="1"/>
              <a:t>hurmatning</a:t>
            </a:r>
            <a:r>
              <a:rPr lang="en-US" sz="3200" dirty="0"/>
              <a:t> </a:t>
            </a:r>
            <a:r>
              <a:rPr lang="en-US" sz="3200" dirty="0" err="1"/>
              <a:t>yo'qolishi</a:t>
            </a:r>
            <a:r>
              <a:rPr lang="en-US" sz="3200" dirty="0"/>
              <a:t>, </a:t>
            </a:r>
            <a:r>
              <a:rPr lang="en-US" sz="3200" dirty="0" err="1"/>
              <a:t>kerak</a:t>
            </a:r>
            <a:r>
              <a:rPr lang="en-US" sz="3200" dirty="0"/>
              <a:t> </a:t>
            </a:r>
            <a:r>
              <a:rPr lang="en-US" sz="3200" dirty="0" err="1"/>
              <a:t>emaslik</a:t>
            </a:r>
            <a:r>
              <a:rPr lang="en-US" sz="3200" dirty="0"/>
              <a:t> </a:t>
            </a:r>
            <a:r>
              <a:rPr lang="en-US" sz="3200" dirty="0" err="1"/>
              <a:t>va</a:t>
            </a:r>
            <a:r>
              <a:rPr lang="en-US" sz="3200" dirty="0"/>
              <a:t> </a:t>
            </a:r>
            <a:r>
              <a:rPr lang="en-US" sz="3200" dirty="0" err="1"/>
              <a:t>mos</a:t>
            </a:r>
            <a:r>
              <a:rPr lang="en-US" sz="3200" dirty="0"/>
              <a:t> </a:t>
            </a:r>
            <a:r>
              <a:rPr lang="en-US" sz="3200" dirty="0" err="1"/>
              <a:t>emaslik</a:t>
            </a:r>
            <a:r>
              <a:rPr lang="en-US" sz="3200" dirty="0"/>
              <a:t> </a:t>
            </a:r>
            <a:r>
              <a:rPr lang="en-US" sz="3200" dirty="0" err="1"/>
              <a:t>hissi</a:t>
            </a:r>
            <a:r>
              <a:rPr lang="en-US" sz="3200" dirty="0"/>
              <a:t> </a:t>
            </a:r>
            <a:r>
              <a:rPr lang="en-US" sz="3200" dirty="0" err="1"/>
              <a:t>kuzatiladi</a:t>
            </a:r>
            <a:r>
              <a:rPr lang="en-US" sz="3200" dirty="0"/>
              <a:t>. </a:t>
            </a:r>
            <a:r>
              <a:rPr lang="en-US" sz="3200" dirty="0" err="1"/>
              <a:t>Ushbu</a:t>
            </a:r>
            <a:r>
              <a:rPr lang="en-US" sz="3200" dirty="0"/>
              <a:t> </a:t>
            </a:r>
            <a:r>
              <a:rPr lang="en-US" sz="3200" dirty="0" err="1"/>
              <a:t>yosh</a:t>
            </a:r>
            <a:r>
              <a:rPr lang="en-US" sz="3200" dirty="0"/>
              <a:t> </a:t>
            </a:r>
            <a:r>
              <a:rPr lang="en-US" sz="3200" dirty="0" err="1"/>
              <a:t>davridagi</a:t>
            </a:r>
            <a:r>
              <a:rPr lang="en-US" sz="3200" dirty="0"/>
              <a:t> </a:t>
            </a:r>
            <a:r>
              <a:rPr lang="en-US" sz="3200" dirty="0" err="1"/>
              <a:t>inqirozni</a:t>
            </a:r>
            <a:r>
              <a:rPr lang="en-US" sz="3200" dirty="0"/>
              <a:t> </a:t>
            </a:r>
            <a:r>
              <a:rPr lang="en-US" sz="3200" dirty="0" err="1"/>
              <a:t>yumshatish</a:t>
            </a:r>
            <a:r>
              <a:rPr lang="en-US" sz="3200" dirty="0"/>
              <a:t> </a:t>
            </a:r>
            <a:r>
              <a:rPr lang="en-US" sz="3200" dirty="0" err="1"/>
              <a:t>strategiyalaridan</a:t>
            </a:r>
            <a:r>
              <a:rPr lang="en-US" sz="3200" dirty="0"/>
              <a:t> </a:t>
            </a:r>
            <a:r>
              <a:rPr lang="en-US" sz="3200" dirty="0" err="1"/>
              <a:t>biri</a:t>
            </a:r>
            <a:r>
              <a:rPr lang="en-US" sz="3200" dirty="0"/>
              <a:t> «</a:t>
            </a:r>
            <a:r>
              <a:rPr lang="en-US" sz="3200" dirty="0" err="1"/>
              <a:t>hayotga</a:t>
            </a:r>
            <a:r>
              <a:rPr lang="en-US" sz="3200" dirty="0"/>
              <a:t> </a:t>
            </a:r>
            <a:r>
              <a:rPr lang="en-US" sz="3200" dirty="0" err="1"/>
              <a:t>yangicha</a:t>
            </a:r>
            <a:r>
              <a:rPr lang="en-US" sz="3200" dirty="0"/>
              <a:t> </a:t>
            </a:r>
            <a:r>
              <a:rPr lang="en-US" sz="3200" dirty="0" err="1"/>
              <a:t>qarash</a:t>
            </a:r>
            <a:r>
              <a:rPr lang="en-US" sz="3200" dirty="0"/>
              <a:t>» </a:t>
            </a:r>
            <a:r>
              <a:rPr lang="en-US" sz="3200" dirty="0" err="1"/>
              <a:t>texnikasidir</a:t>
            </a:r>
            <a:r>
              <a:rPr lang="en-US" sz="3200" dirty="0"/>
              <a:t>. Bu </a:t>
            </a:r>
            <a:r>
              <a:rPr lang="en-US" sz="3200" dirty="0" err="1"/>
              <a:t>texnika</a:t>
            </a:r>
            <a:r>
              <a:rPr lang="en-US" sz="3200" dirty="0"/>
              <a:t> </a:t>
            </a:r>
            <a:r>
              <a:rPr lang="en-US" sz="3200" dirty="0" err="1"/>
              <a:t>o‘z</a:t>
            </a:r>
            <a:r>
              <a:rPr lang="en-US" sz="3200" dirty="0"/>
              <a:t> </a:t>
            </a:r>
            <a:r>
              <a:rPr lang="en-US" sz="3200" dirty="0" err="1"/>
              <a:t>ichiga</a:t>
            </a:r>
            <a:r>
              <a:rPr lang="en-US" sz="3200" dirty="0"/>
              <a:t> </a:t>
            </a:r>
            <a:r>
              <a:rPr lang="en-US" sz="3200" dirty="0" err="1"/>
              <a:t>yangi</a:t>
            </a:r>
            <a:r>
              <a:rPr lang="en-US" sz="3200" dirty="0"/>
              <a:t> </a:t>
            </a:r>
            <a:r>
              <a:rPr lang="en-US" sz="3200" dirty="0" err="1"/>
              <a:t>ijtimoiy</a:t>
            </a:r>
            <a:r>
              <a:rPr lang="en-US" sz="3200" dirty="0"/>
              <a:t> </a:t>
            </a:r>
            <a:r>
              <a:rPr lang="en-US" sz="3200" dirty="0" err="1"/>
              <a:t>yondashuvga</a:t>
            </a:r>
            <a:r>
              <a:rPr lang="en-US" sz="3200" dirty="0"/>
              <a:t> </a:t>
            </a:r>
            <a:r>
              <a:rPr lang="en-US" sz="3200" dirty="0" err="1"/>
              <a:t>psixologik</a:t>
            </a:r>
            <a:r>
              <a:rPr lang="en-US" sz="3200" dirty="0"/>
              <a:t> </a:t>
            </a:r>
            <a:r>
              <a:rPr lang="en-US" sz="3200" dirty="0" err="1"/>
              <a:t>tayyorgarlik</a:t>
            </a:r>
            <a:r>
              <a:rPr lang="en-US" sz="3200" dirty="0"/>
              <a:t>, </a:t>
            </a:r>
            <a:r>
              <a:rPr lang="en-US" sz="3200" dirty="0" err="1"/>
              <a:t>bo‘sh</a:t>
            </a:r>
            <a:r>
              <a:rPr lang="en-US" sz="3200" dirty="0"/>
              <a:t> </a:t>
            </a:r>
            <a:r>
              <a:rPr lang="en-US" sz="3200" dirty="0" err="1"/>
              <a:t>vaqtni</a:t>
            </a:r>
            <a:r>
              <a:rPr lang="en-US" sz="3200" dirty="0"/>
              <a:t> </a:t>
            </a:r>
            <a:r>
              <a:rPr lang="en-US" sz="3200" dirty="0" err="1"/>
              <a:t>oldindan</a:t>
            </a:r>
            <a:r>
              <a:rPr lang="en-US" sz="3200" dirty="0"/>
              <a:t> </a:t>
            </a:r>
            <a:r>
              <a:rPr lang="en-US" sz="3200" dirty="0" err="1"/>
              <a:t>rejalashtirish</a:t>
            </a:r>
            <a:r>
              <a:rPr lang="en-US" sz="3200" dirty="0"/>
              <a:t>, </a:t>
            </a:r>
            <a:r>
              <a:rPr lang="en-US" sz="3200" dirty="0" err="1"/>
              <a:t>yangi</a:t>
            </a:r>
            <a:r>
              <a:rPr lang="en-US" sz="3200" dirty="0"/>
              <a:t> </a:t>
            </a:r>
            <a:r>
              <a:rPr lang="en-US" sz="3200" dirty="0" err="1"/>
              <a:t>hayot</a:t>
            </a:r>
            <a:r>
              <a:rPr lang="en-US" sz="3200" dirty="0"/>
              <a:t> </a:t>
            </a:r>
            <a:r>
              <a:rPr lang="en-US" sz="3200" dirty="0" err="1"/>
              <a:t>tarzini</a:t>
            </a:r>
            <a:r>
              <a:rPr lang="en-US" sz="3200" dirty="0"/>
              <a:t>, </a:t>
            </a:r>
            <a:r>
              <a:rPr lang="en-US" sz="3200" dirty="0" err="1"/>
              <a:t>jamiyatga</a:t>
            </a:r>
            <a:r>
              <a:rPr lang="en-US" sz="3200" dirty="0"/>
              <a:t> </a:t>
            </a:r>
            <a:r>
              <a:rPr lang="en-US" sz="3200" dirty="0" err="1"/>
              <a:t>kirishishning</a:t>
            </a:r>
            <a:r>
              <a:rPr lang="en-US" sz="3200" dirty="0"/>
              <a:t> </a:t>
            </a:r>
            <a:r>
              <a:rPr lang="en-US" sz="3200" dirty="0" err="1"/>
              <a:t>yangi</a:t>
            </a:r>
            <a:r>
              <a:rPr lang="en-US" sz="3200" dirty="0"/>
              <a:t> </a:t>
            </a:r>
            <a:r>
              <a:rPr lang="en-US" sz="3200" dirty="0" err="1"/>
              <a:t>usullarini</a:t>
            </a:r>
            <a:r>
              <a:rPr lang="en-US" sz="3200" dirty="0"/>
              <a:t> </a:t>
            </a:r>
            <a:r>
              <a:rPr lang="en-US" sz="3200" dirty="0" err="1"/>
              <a:t>izlash</a:t>
            </a:r>
            <a:r>
              <a:rPr lang="en-US" sz="3200" dirty="0"/>
              <a:t>, </a:t>
            </a:r>
            <a:r>
              <a:rPr lang="en-US" sz="3200" dirty="0" err="1"/>
              <a:t>salbiy</a:t>
            </a:r>
            <a:r>
              <a:rPr lang="en-US" sz="3200" dirty="0"/>
              <a:t> </a:t>
            </a:r>
            <a:r>
              <a:rPr lang="en-US" sz="3200" dirty="0" err="1"/>
              <a:t>holat</a:t>
            </a:r>
            <a:r>
              <a:rPr lang="en-US" sz="3200" dirty="0"/>
              <a:t> </a:t>
            </a:r>
            <a:r>
              <a:rPr lang="en-US" sz="3200" dirty="0" err="1"/>
              <a:t>va</a:t>
            </a:r>
            <a:r>
              <a:rPr lang="en-US" sz="3200" dirty="0"/>
              <a:t> </a:t>
            </a:r>
            <a:r>
              <a:rPr lang="en-US" sz="3200" dirty="0" err="1"/>
              <a:t>hodisalarni</a:t>
            </a:r>
            <a:r>
              <a:rPr lang="en-US" sz="3200" dirty="0"/>
              <a:t> </a:t>
            </a:r>
            <a:r>
              <a:rPr lang="en-US" sz="3200" dirty="0" err="1"/>
              <a:t>oldindan</a:t>
            </a:r>
            <a:r>
              <a:rPr lang="en-US" sz="3200" dirty="0"/>
              <a:t> his </a:t>
            </a:r>
            <a:r>
              <a:rPr lang="en-US" sz="3200" dirty="0" err="1"/>
              <a:t>qilish</a:t>
            </a:r>
            <a:r>
              <a:rPr lang="en-US" sz="3200" dirty="0"/>
              <a:t>, </a:t>
            </a:r>
            <a:r>
              <a:rPr lang="en-US" sz="3200" dirty="0" err="1"/>
              <a:t>nafaqaga</a:t>
            </a:r>
            <a:r>
              <a:rPr lang="en-US" sz="3200" dirty="0"/>
              <a:t> </a:t>
            </a:r>
            <a:r>
              <a:rPr lang="en-US" sz="3200" dirty="0" err="1"/>
              <a:t>chiqishni</a:t>
            </a:r>
            <a:r>
              <a:rPr lang="en-US" sz="3200" dirty="0"/>
              <a:t> </a:t>
            </a:r>
            <a:r>
              <a:rPr lang="en-US" sz="3200" dirty="0" err="1"/>
              <a:t>qat’iy</a:t>
            </a:r>
            <a:r>
              <a:rPr lang="en-US" sz="3200" dirty="0"/>
              <a:t> kun </a:t>
            </a:r>
            <a:r>
              <a:rPr lang="en-US" sz="3200" dirty="0" err="1"/>
              <a:t>tartibi</a:t>
            </a:r>
            <a:r>
              <a:rPr lang="en-US" sz="3200" dirty="0"/>
              <a:t> </a:t>
            </a:r>
            <a:r>
              <a:rPr lang="en-US" sz="3200" dirty="0" err="1"/>
              <a:t>va</a:t>
            </a:r>
            <a:r>
              <a:rPr lang="en-US" sz="3200" dirty="0"/>
              <a:t> </a:t>
            </a:r>
            <a:r>
              <a:rPr lang="en-US" sz="3200" dirty="0" err="1"/>
              <a:t>qat’iy</a:t>
            </a:r>
            <a:r>
              <a:rPr lang="en-US" sz="3200" dirty="0"/>
              <a:t> </a:t>
            </a:r>
            <a:r>
              <a:rPr lang="en-US" sz="3200" dirty="0" err="1"/>
              <a:t>cheklovlardan</a:t>
            </a:r>
            <a:r>
              <a:rPr lang="en-US" sz="3200" dirty="0"/>
              <a:t> </a:t>
            </a:r>
            <a:r>
              <a:rPr lang="en-US" sz="3200" dirty="0" err="1"/>
              <a:t>ozod</a:t>
            </a:r>
            <a:r>
              <a:rPr lang="en-US" sz="3200" dirty="0"/>
              <a:t> </a:t>
            </a:r>
            <a:r>
              <a:rPr lang="en-US" sz="3200" dirty="0" err="1"/>
              <a:t>bolish</a:t>
            </a:r>
            <a:r>
              <a:rPr lang="en-US" sz="3200" dirty="0"/>
              <a:t> </a:t>
            </a:r>
            <a:r>
              <a:rPr lang="en-US" sz="3200" dirty="0" err="1"/>
              <a:t>hamda</a:t>
            </a:r>
            <a:r>
              <a:rPr lang="en-US" sz="3200" dirty="0"/>
              <a:t> </a:t>
            </a:r>
            <a:r>
              <a:rPr lang="en-US" sz="3200" dirty="0" err="1"/>
              <a:t>insonning</a:t>
            </a:r>
            <a:r>
              <a:rPr lang="en-US" sz="3200" dirty="0"/>
              <a:t> </a:t>
            </a:r>
            <a:r>
              <a:rPr lang="en-US" sz="3200" dirty="0" err="1"/>
              <a:t>yangi</a:t>
            </a:r>
            <a:r>
              <a:rPr lang="en-US" sz="3200" dirty="0"/>
              <a:t> </a:t>
            </a:r>
            <a:r>
              <a:rPr lang="en-US" sz="3200" dirty="0" err="1"/>
              <a:t>qobiliyatlarini</a:t>
            </a:r>
            <a:r>
              <a:rPr lang="en-US" sz="3200" dirty="0"/>
              <a:t> </a:t>
            </a:r>
            <a:r>
              <a:rPr lang="en-US" sz="3200" dirty="0" err="1"/>
              <a:t>namoyon</a:t>
            </a:r>
            <a:r>
              <a:rPr lang="en-US" sz="3200" dirty="0"/>
              <a:t> </a:t>
            </a:r>
            <a:r>
              <a:rPr lang="en-US" sz="3200" dirty="0" err="1"/>
              <a:t>etadigan</a:t>
            </a:r>
            <a:r>
              <a:rPr lang="en-US" sz="3200" dirty="0"/>
              <a:t> </a:t>
            </a:r>
            <a:r>
              <a:rPr lang="en-US" sz="3200" dirty="0" err="1"/>
              <a:t>erkin</a:t>
            </a:r>
            <a:r>
              <a:rPr lang="en-US" sz="3200" dirty="0"/>
              <a:t> </a:t>
            </a:r>
            <a:r>
              <a:rPr lang="en-US" sz="3200" dirty="0" err="1"/>
              <a:t>fazo</a:t>
            </a:r>
            <a:r>
              <a:rPr lang="en-US" sz="3200" dirty="0"/>
              <a:t> </a:t>
            </a:r>
            <a:r>
              <a:rPr lang="en-US" sz="3200" dirty="0" err="1"/>
              <a:t>sifatida</a:t>
            </a:r>
            <a:r>
              <a:rPr lang="en-US" sz="3200" dirty="0"/>
              <a:t> </a:t>
            </a:r>
            <a:r>
              <a:rPr lang="en-US" sz="3200" dirty="0" err="1"/>
              <a:t>ijobiy</a:t>
            </a:r>
            <a:r>
              <a:rPr lang="en-US" sz="3200" dirty="0"/>
              <a:t> </a:t>
            </a:r>
            <a:r>
              <a:rPr lang="en-US" sz="3200" dirty="0" err="1"/>
              <a:t>idrok</a:t>
            </a:r>
            <a:r>
              <a:rPr lang="en-US" sz="3200" dirty="0"/>
              <a:t> </a:t>
            </a:r>
            <a:r>
              <a:rPr lang="en-US" sz="3200" dirty="0" err="1"/>
              <a:t>etish</a:t>
            </a:r>
            <a:r>
              <a:rPr lang="en-US" sz="3200" dirty="0"/>
              <a:t> </a:t>
            </a:r>
            <a:r>
              <a:rPr lang="en-US" sz="3200" dirty="0" err="1"/>
              <a:t>kabilarni</a:t>
            </a:r>
            <a:r>
              <a:rPr lang="en-US" sz="3200" dirty="0"/>
              <a:t> </a:t>
            </a:r>
            <a:r>
              <a:rPr lang="en-US" sz="3200" dirty="0" err="1"/>
              <a:t>o‘z</a:t>
            </a:r>
            <a:r>
              <a:rPr lang="en-US" sz="3200" dirty="0"/>
              <a:t> </a:t>
            </a:r>
            <a:r>
              <a:rPr lang="en-US" sz="3200" dirty="0" err="1"/>
              <a:t>ichiga</a:t>
            </a:r>
            <a:r>
              <a:rPr lang="en-US" sz="3200" dirty="0"/>
              <a:t> </a:t>
            </a:r>
            <a:r>
              <a:rPr lang="en-US" sz="3200" dirty="0" err="1"/>
              <a:t>oladi</a:t>
            </a:r>
            <a:r>
              <a:rPr lang="en-US" sz="3200" dirty="0"/>
              <a:t>.</a:t>
            </a:r>
            <a:endParaRPr lang="ru-RU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57200"/>
            <a:ext cx="10515600" cy="5719763"/>
          </a:xfrm>
        </p:spPr>
        <p:txBody>
          <a:bodyPr>
            <a:normAutofit/>
          </a:bodyPr>
          <a:lstStyle/>
          <a:p>
            <a:r>
              <a:rPr lang="en-US" sz="3200" dirty="0" err="1"/>
              <a:t>Keksalik</a:t>
            </a:r>
            <a:r>
              <a:rPr lang="en-US" sz="3200" dirty="0"/>
              <a:t> </a:t>
            </a:r>
            <a:r>
              <a:rPr lang="en-US" sz="3200" dirty="0" err="1"/>
              <a:t>davriga</a:t>
            </a:r>
            <a:r>
              <a:rPr lang="en-US" sz="3200" dirty="0"/>
              <a:t> </a:t>
            </a:r>
            <a:r>
              <a:rPr lang="en-US" sz="3200" dirty="0" err="1"/>
              <a:t>o'tishdagi</a:t>
            </a:r>
            <a:r>
              <a:rPr lang="en-US" sz="3200" dirty="0"/>
              <a:t> </a:t>
            </a:r>
            <a:r>
              <a:rPr lang="en-US" sz="3200" dirty="0" err="1"/>
              <a:t>inqirozlar</a:t>
            </a:r>
            <a:r>
              <a:rPr lang="en-US" sz="3200" dirty="0"/>
              <a:t> </a:t>
            </a:r>
            <a:r>
              <a:rPr lang="en-US" sz="3200" dirty="0" err="1"/>
              <a:t>bo‘yicha</a:t>
            </a:r>
            <a:r>
              <a:rPr lang="en-US" sz="3200" dirty="0"/>
              <a:t> </a:t>
            </a:r>
            <a:r>
              <a:rPr lang="en-US" sz="3200" dirty="0" err="1"/>
              <a:t>boshqa</a:t>
            </a:r>
            <a:r>
              <a:rPr lang="en-US" sz="3200" dirty="0"/>
              <a:t> </a:t>
            </a:r>
            <a:r>
              <a:rPr lang="en-US" sz="3200" dirty="0" err="1"/>
              <a:t>bir</a:t>
            </a:r>
            <a:r>
              <a:rPr lang="en-US" sz="3200" dirty="0"/>
              <a:t> </a:t>
            </a:r>
            <a:r>
              <a:rPr lang="en-US" sz="3200" dirty="0" err="1"/>
              <a:t>yondashuv</a:t>
            </a:r>
            <a:r>
              <a:rPr lang="en-US" sz="3200" dirty="0"/>
              <a:t> </a:t>
            </a:r>
            <a:r>
              <a:rPr lang="en-US" sz="3200" dirty="0" err="1"/>
              <a:t>shaxs</a:t>
            </a:r>
            <a:r>
              <a:rPr lang="en-US" sz="3200" dirty="0"/>
              <a:t> </a:t>
            </a:r>
            <a:r>
              <a:rPr lang="en-US" sz="3200" dirty="0" err="1"/>
              <a:t>ichidagi</a:t>
            </a:r>
            <a:r>
              <a:rPr lang="en-US" sz="3200" dirty="0"/>
              <a:t>, </a:t>
            </a:r>
            <a:r>
              <a:rPr lang="en-US" sz="3200" dirty="0" err="1"/>
              <a:t>identiklik</a:t>
            </a:r>
            <a:r>
              <a:rPr lang="en-US" sz="3200" dirty="0"/>
              <a:t> </a:t>
            </a:r>
            <a:r>
              <a:rPr lang="en-US" sz="3200" dirty="0" err="1"/>
              <a:t>inqirozidir</a:t>
            </a:r>
            <a:r>
              <a:rPr lang="en-US" sz="3200" dirty="0"/>
              <a:t>. </a:t>
            </a:r>
            <a:r>
              <a:rPr lang="en-US" sz="3200" dirty="0" err="1"/>
              <a:t>Bunda</a:t>
            </a:r>
            <a:r>
              <a:rPr lang="en-US" sz="3200" dirty="0"/>
              <a:t> </a:t>
            </a:r>
            <a:r>
              <a:rPr lang="en-US" sz="3200" dirty="0" err="1"/>
              <a:t>qarilik</a:t>
            </a:r>
            <a:r>
              <a:rPr lang="en-US" sz="3200" dirty="0"/>
              <a:t> </a:t>
            </a:r>
            <a:r>
              <a:rPr lang="en-US" sz="3200" dirty="0" err="1"/>
              <a:t>alomatlari</a:t>
            </a:r>
            <a:r>
              <a:rPr lang="en-US" sz="3200" dirty="0"/>
              <a:t> </a:t>
            </a:r>
            <a:r>
              <a:rPr lang="en-US" sz="3200" dirty="0" err="1"/>
              <a:t>subyekt</a:t>
            </a:r>
            <a:r>
              <a:rPr lang="en-US" sz="3200" dirty="0"/>
              <a:t> </a:t>
            </a:r>
            <a:r>
              <a:rPr lang="en-US" sz="3200" dirty="0" err="1"/>
              <a:t>tomonidan</a:t>
            </a:r>
            <a:r>
              <a:rPr lang="en-US" sz="3200" dirty="0"/>
              <a:t> </a:t>
            </a:r>
            <a:r>
              <a:rPr lang="en-US" sz="3200" dirty="0" err="1"/>
              <a:t>emas</a:t>
            </a:r>
            <a:r>
              <a:rPr lang="en-US" sz="3200" dirty="0"/>
              <a:t>, </a:t>
            </a:r>
            <a:r>
              <a:rPr lang="en-US" sz="3200" dirty="0" err="1"/>
              <a:t>balki</a:t>
            </a:r>
            <a:r>
              <a:rPr lang="en-US" sz="3200" dirty="0"/>
              <a:t> </a:t>
            </a:r>
            <a:r>
              <a:rPr lang="en-US" sz="3200" dirty="0" err="1"/>
              <a:t>atrofdagilar</a:t>
            </a:r>
            <a:r>
              <a:rPr lang="en-US" sz="3200" dirty="0"/>
              <a:t> </a:t>
            </a:r>
            <a:r>
              <a:rPr lang="en-US" sz="3200" dirty="0" err="1"/>
              <a:t>tomonidan</a:t>
            </a:r>
            <a:r>
              <a:rPr lang="en-US" sz="3200" dirty="0"/>
              <a:t> </a:t>
            </a:r>
            <a:r>
              <a:rPr lang="en-US" sz="3200" dirty="0" err="1"/>
              <a:t>seziladi</a:t>
            </a:r>
            <a:r>
              <a:rPr lang="en-US" sz="3200" dirty="0"/>
              <a:t>. </a:t>
            </a:r>
            <a:r>
              <a:rPr lang="en-US" sz="3200" dirty="0" err="1"/>
              <a:t>Fiziologik</a:t>
            </a:r>
            <a:r>
              <a:rPr lang="en-US" sz="3200" dirty="0"/>
              <a:t> </a:t>
            </a:r>
            <a:r>
              <a:rPr lang="en-US" sz="3200" dirty="0" err="1"/>
              <a:t>qartayish</a:t>
            </a:r>
            <a:r>
              <a:rPr lang="en-US" sz="3200" dirty="0"/>
              <a:t> </a:t>
            </a:r>
            <a:r>
              <a:rPr lang="en-US" sz="3200" dirty="0" err="1"/>
              <a:t>jarayonlari</a:t>
            </a:r>
            <a:r>
              <a:rPr lang="en-US" sz="3200" dirty="0"/>
              <a:t> </a:t>
            </a:r>
            <a:r>
              <a:rPr lang="en-US" sz="3200" dirty="0" err="1"/>
              <a:t>doimiyligi</a:t>
            </a:r>
            <a:r>
              <a:rPr lang="en-US" sz="3200" dirty="0"/>
              <a:t> </a:t>
            </a:r>
            <a:r>
              <a:rPr lang="en-US" sz="3200" dirty="0" err="1"/>
              <a:t>tufayli</a:t>
            </a:r>
            <a:r>
              <a:rPr lang="en-US" sz="3200" dirty="0"/>
              <a:t> </a:t>
            </a:r>
            <a:r>
              <a:rPr lang="en-US" sz="3200" dirty="0" err="1"/>
              <a:t>uzoq</a:t>
            </a:r>
            <a:r>
              <a:rPr lang="en-US" sz="3200" dirty="0"/>
              <a:t> </a:t>
            </a:r>
            <a:r>
              <a:rPr lang="en-US" sz="3200" dirty="0" err="1"/>
              <a:t>vaqt</a:t>
            </a:r>
            <a:r>
              <a:rPr lang="en-US" sz="3200" dirty="0"/>
              <a:t> </a:t>
            </a:r>
            <a:r>
              <a:rPr lang="en-US" sz="3200" dirty="0" err="1"/>
              <a:t>subyekt</a:t>
            </a:r>
            <a:r>
              <a:rPr lang="en-US" sz="3200" dirty="0"/>
              <a:t> </a:t>
            </a:r>
            <a:r>
              <a:rPr lang="en-US" sz="3200" dirty="0" err="1"/>
              <a:t>tomonidan</a:t>
            </a:r>
            <a:r>
              <a:rPr lang="en-US" sz="3200" dirty="0"/>
              <a:t> </a:t>
            </a:r>
            <a:r>
              <a:rPr lang="en-US" sz="3200" dirty="0" err="1"/>
              <a:t>anglanmaydi</a:t>
            </a:r>
            <a:r>
              <a:rPr lang="en-US" sz="3200" dirty="0"/>
              <a:t>, </a:t>
            </a:r>
            <a:r>
              <a:rPr lang="en-US" sz="3200" dirty="0" err="1"/>
              <a:t>o‘zining</a:t>
            </a:r>
            <a:r>
              <a:rPr lang="en-US" sz="3200" dirty="0"/>
              <a:t> «</a:t>
            </a:r>
            <a:r>
              <a:rPr lang="en-US" sz="3200" dirty="0" err="1"/>
              <a:t>o‘zgarmasligi</a:t>
            </a:r>
            <a:r>
              <a:rPr lang="en-US" sz="3200" dirty="0"/>
              <a:t>» </a:t>
            </a:r>
            <a:r>
              <a:rPr lang="en-US" sz="3200" dirty="0" err="1"/>
              <a:t>haqida</a:t>
            </a:r>
            <a:r>
              <a:rPr lang="en-US" sz="3200" dirty="0"/>
              <a:t> </a:t>
            </a:r>
            <a:r>
              <a:rPr lang="en-US" sz="3200" dirty="0" err="1"/>
              <a:t>illyuziya</a:t>
            </a:r>
            <a:r>
              <a:rPr lang="en-US" sz="3200" dirty="0"/>
              <a:t> </a:t>
            </a:r>
            <a:r>
              <a:rPr lang="en-US" sz="3200" dirty="0" err="1"/>
              <a:t>paydo</a:t>
            </a:r>
            <a:r>
              <a:rPr lang="en-US" sz="3200" dirty="0"/>
              <a:t> </a:t>
            </a:r>
            <a:r>
              <a:rPr lang="en-US" sz="3200" dirty="0" err="1"/>
              <a:t>bo‘ladi</a:t>
            </a:r>
            <a:r>
              <a:rPr lang="en-US" sz="3200" dirty="0"/>
              <a:t>. </a:t>
            </a:r>
            <a:r>
              <a:rPr lang="en-US" sz="3200" dirty="0" err="1"/>
              <a:t>Keksalikni</a:t>
            </a:r>
            <a:r>
              <a:rPr lang="en-US" sz="3200" dirty="0"/>
              <a:t> </a:t>
            </a:r>
            <a:r>
              <a:rPr lang="en-US" sz="3200" dirty="0" err="1"/>
              <a:t>anglash</a:t>
            </a:r>
            <a:r>
              <a:rPr lang="en-US" sz="3200" dirty="0"/>
              <a:t> </a:t>
            </a:r>
            <a:r>
              <a:rPr lang="en-US" sz="3200" dirty="0" err="1"/>
              <a:t>kutilmaganda</a:t>
            </a:r>
            <a:r>
              <a:rPr lang="en-US" sz="3200" dirty="0"/>
              <a:t> </a:t>
            </a:r>
            <a:r>
              <a:rPr lang="en-US" sz="3200" dirty="0" err="1"/>
              <a:t>sodir</a:t>
            </a:r>
            <a:r>
              <a:rPr lang="en-US" sz="3200" dirty="0"/>
              <a:t> </a:t>
            </a:r>
            <a:r>
              <a:rPr lang="en-US" sz="3200" dirty="0" err="1"/>
              <a:t>bo‘ladi</a:t>
            </a:r>
            <a:r>
              <a:rPr lang="en-US" sz="3200" dirty="0"/>
              <a:t> (</a:t>
            </a:r>
            <a:r>
              <a:rPr lang="en-US" sz="3200" dirty="0" err="1"/>
              <a:t>masalan</a:t>
            </a:r>
            <a:r>
              <a:rPr lang="en-US" sz="3200" dirty="0"/>
              <a:t>, </a:t>
            </a:r>
            <a:r>
              <a:rPr lang="en-US" sz="3200" dirty="0" err="1"/>
              <a:t>sinfdoshlari</a:t>
            </a:r>
            <a:r>
              <a:rPr lang="en-US" sz="3200" dirty="0"/>
              <a:t> </a:t>
            </a:r>
            <a:r>
              <a:rPr lang="en-US" sz="3200" dirty="0" err="1"/>
              <a:t>bilan</a:t>
            </a:r>
            <a:r>
              <a:rPr lang="en-US" sz="3200" dirty="0"/>
              <a:t> </a:t>
            </a:r>
            <a:r>
              <a:rPr lang="en-US" sz="3200" dirty="0" err="1"/>
              <a:t>uchrashganda</a:t>
            </a:r>
            <a:r>
              <a:rPr lang="en-US" sz="3200" dirty="0"/>
              <a:t>) </a:t>
            </a:r>
            <a:r>
              <a:rPr lang="en-US" sz="3200" dirty="0" err="1"/>
              <a:t>hamda</a:t>
            </a:r>
            <a:r>
              <a:rPr lang="en-US" sz="3200" dirty="0"/>
              <a:t> </a:t>
            </a:r>
            <a:r>
              <a:rPr lang="en-US" sz="3200" dirty="0" err="1"/>
              <a:t>ichki</a:t>
            </a:r>
            <a:r>
              <a:rPr lang="en-US" sz="3200" dirty="0"/>
              <a:t> </a:t>
            </a:r>
            <a:r>
              <a:rPr lang="en-US" sz="3200" dirty="0" err="1"/>
              <a:t>nizolarga</a:t>
            </a:r>
            <a:r>
              <a:rPr lang="en-US" sz="3200" dirty="0"/>
              <a:t> </a:t>
            </a:r>
            <a:r>
              <a:rPr lang="en-US" sz="3200" dirty="0" err="1"/>
              <a:t>olib</a:t>
            </a:r>
            <a:r>
              <a:rPr lang="en-US" sz="3200" dirty="0"/>
              <a:t> </a:t>
            </a:r>
            <a:r>
              <a:rPr lang="en-US" sz="3200" dirty="0" err="1"/>
              <a:t>keladi</a:t>
            </a:r>
            <a:r>
              <a:rPr lang="en-US" sz="3200" dirty="0"/>
              <a:t>. </a:t>
            </a:r>
            <a:r>
              <a:rPr lang="en-US" sz="3200" dirty="0" err="1"/>
              <a:t>Ba’zan</a:t>
            </a:r>
            <a:r>
              <a:rPr lang="en-US" sz="3200" dirty="0"/>
              <a:t> </a:t>
            </a:r>
            <a:r>
              <a:rPr lang="en-US" sz="3200" dirty="0" err="1"/>
              <a:t>qarilikni</a:t>
            </a:r>
            <a:r>
              <a:rPr lang="en-US" sz="3200" dirty="0"/>
              <a:t> </a:t>
            </a:r>
            <a:r>
              <a:rPr lang="en-US" sz="3200" dirty="0" err="1"/>
              <a:t>anglash</a:t>
            </a:r>
            <a:r>
              <a:rPr lang="en-US" sz="3200" dirty="0"/>
              <a:t> </a:t>
            </a:r>
            <a:r>
              <a:rPr lang="en-US" sz="3200" dirty="0" err="1"/>
              <a:t>bilan</a:t>
            </a:r>
            <a:r>
              <a:rPr lang="en-US" sz="3200" dirty="0"/>
              <a:t> </a:t>
            </a:r>
            <a:r>
              <a:rPr lang="en-US" sz="3200" dirty="0" err="1"/>
              <a:t>bogliq</a:t>
            </a:r>
            <a:r>
              <a:rPr lang="en-US" sz="3200" dirty="0"/>
              <a:t> </a:t>
            </a:r>
            <a:r>
              <a:rPr lang="en-US" sz="3200" dirty="0" err="1"/>
              <a:t>inqiroz</a:t>
            </a:r>
            <a:r>
              <a:rPr lang="en-US" sz="3200" dirty="0"/>
              <a:t> </a:t>
            </a:r>
            <a:r>
              <a:rPr lang="en-US" sz="3200" dirty="0" err="1"/>
              <a:t>o‘smirlik</a:t>
            </a:r>
            <a:r>
              <a:rPr lang="en-US" sz="3200" dirty="0"/>
              <a:t> </a:t>
            </a:r>
            <a:r>
              <a:rPr lang="en-US" sz="3200" dirty="0" err="1"/>
              <a:t>davridagi</a:t>
            </a:r>
            <a:r>
              <a:rPr lang="en-US" sz="3200" dirty="0"/>
              <a:t> </a:t>
            </a:r>
            <a:r>
              <a:rPr lang="en-US" sz="3200" dirty="0" err="1"/>
              <a:t>inqiroz</a:t>
            </a:r>
            <a:r>
              <a:rPr lang="en-US" sz="3200" dirty="0"/>
              <a:t> </a:t>
            </a:r>
            <a:r>
              <a:rPr lang="en-US" sz="3200" dirty="0" err="1"/>
              <a:t>bilan</a:t>
            </a:r>
            <a:r>
              <a:rPr lang="en-US" sz="3200" dirty="0"/>
              <a:t> </a:t>
            </a:r>
            <a:r>
              <a:rPr lang="en-US" sz="3200" dirty="0" err="1"/>
              <a:t>tenglashtiriladi</a:t>
            </a:r>
            <a:r>
              <a:rPr lang="en-US" sz="3200" dirty="0"/>
              <a:t> (</a:t>
            </a:r>
            <a:r>
              <a:rPr lang="en-US" sz="3200" dirty="0" err="1"/>
              <a:t>bunda</a:t>
            </a:r>
            <a:r>
              <a:rPr lang="en-US" sz="3200" dirty="0"/>
              <a:t> ham </a:t>
            </a:r>
            <a:r>
              <a:rPr lang="en-US" sz="3200" dirty="0" err="1"/>
              <a:t>o‘zining</a:t>
            </a:r>
            <a:r>
              <a:rPr lang="en-US" sz="3200" dirty="0"/>
              <a:t> </a:t>
            </a:r>
            <a:r>
              <a:rPr lang="en-US" sz="3200" dirty="0" err="1"/>
              <a:t>o‘zgargan</a:t>
            </a:r>
            <a:r>
              <a:rPr lang="en-US" sz="3200" dirty="0"/>
              <a:t> </a:t>
            </a:r>
            <a:r>
              <a:rPr lang="en-US" sz="3200" dirty="0" err="1"/>
              <a:t>tanasiga</a:t>
            </a:r>
            <a:r>
              <a:rPr lang="en-US" sz="3200" dirty="0"/>
              <a:t> </a:t>
            </a:r>
            <a:r>
              <a:rPr lang="en-US" sz="3200" dirty="0" err="1"/>
              <a:t>yangicha</a:t>
            </a:r>
            <a:r>
              <a:rPr lang="en-US" sz="3200" dirty="0"/>
              <a:t> </a:t>
            </a:r>
            <a:r>
              <a:rPr lang="en-US" sz="3200" dirty="0" err="1"/>
              <a:t>munosabatni</a:t>
            </a:r>
            <a:r>
              <a:rPr lang="en-US" sz="3200" dirty="0"/>
              <a:t> </a:t>
            </a:r>
            <a:r>
              <a:rPr lang="en-US" sz="3200" dirty="0" err="1"/>
              <a:t>ishlab</a:t>
            </a:r>
            <a:r>
              <a:rPr lang="en-US" sz="3200" dirty="0"/>
              <a:t> </a:t>
            </a:r>
            <a:r>
              <a:rPr lang="en-US" sz="3200" dirty="0" err="1"/>
              <a:t>chiqishdan</a:t>
            </a:r>
            <a:r>
              <a:rPr lang="en-US" sz="3200" dirty="0"/>
              <a:t> </a:t>
            </a:r>
            <a:r>
              <a:rPr lang="en-US" sz="3200" dirty="0" err="1"/>
              <a:t>iborat</a:t>
            </a:r>
            <a:r>
              <a:rPr lang="en-US" sz="3200" dirty="0"/>
              <a:t>), </a:t>
            </a:r>
            <a:r>
              <a:rPr lang="en-US" sz="3200" dirty="0" err="1"/>
              <a:t>lekin</a:t>
            </a:r>
            <a:r>
              <a:rPr lang="en-US" sz="3200" dirty="0"/>
              <a:t> </a:t>
            </a:r>
            <a:r>
              <a:rPr lang="en-US" sz="3200" dirty="0" err="1"/>
              <a:t>qarilik</a:t>
            </a:r>
            <a:r>
              <a:rPr lang="en-US" sz="3200" dirty="0"/>
              <a:t> </a:t>
            </a:r>
            <a:r>
              <a:rPr lang="en-US" sz="3200" dirty="0" err="1"/>
              <a:t>inqirozi</a:t>
            </a:r>
            <a:r>
              <a:rPr lang="en-US" sz="3200" dirty="0"/>
              <a:t> </a:t>
            </a:r>
            <a:r>
              <a:rPr lang="en-US" sz="3200" dirty="0" err="1"/>
              <a:t>oglrroq</a:t>
            </a:r>
            <a:r>
              <a:rPr lang="en-US" sz="3200" dirty="0"/>
              <a:t> </a:t>
            </a:r>
            <a:r>
              <a:rPr lang="en-US" sz="3200" dirty="0" err="1"/>
              <a:t>kechadi</a:t>
            </a:r>
            <a:endParaRPr lang="ru-RU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33400"/>
            <a:ext cx="10515600" cy="5643563"/>
          </a:xfrm>
        </p:spPr>
        <p:txBody>
          <a:bodyPr>
            <a:normAutofit/>
          </a:bodyPr>
          <a:lstStyle/>
          <a:p>
            <a:r>
              <a:rPr lang="en-US" sz="3600" dirty="0" err="1"/>
              <a:t>Keksa</a:t>
            </a:r>
            <a:r>
              <a:rPr lang="en-US" sz="3600" dirty="0"/>
              <a:t> </a:t>
            </a:r>
            <a:r>
              <a:rPr lang="en-US" sz="3600" dirty="0" err="1"/>
              <a:t>psixologik</a:t>
            </a:r>
            <a:r>
              <a:rPr lang="en-US" sz="3600" dirty="0"/>
              <a:t> </a:t>
            </a:r>
            <a:r>
              <a:rPr lang="en-US" sz="3600" dirty="0" err="1"/>
              <a:t>yoshga</a:t>
            </a:r>
            <a:r>
              <a:rPr lang="en-US" sz="3600" dirty="0"/>
              <a:t> </a:t>
            </a:r>
            <a:r>
              <a:rPr lang="en-US" sz="3600" dirty="0" err="1"/>
              <a:t>olish</a:t>
            </a:r>
            <a:r>
              <a:rPr lang="en-US" sz="3600" dirty="0"/>
              <a:t> </a:t>
            </a:r>
            <a:r>
              <a:rPr lang="en-US" sz="3600" dirty="0" err="1"/>
              <a:t>muvaffaqiyatini</a:t>
            </a:r>
            <a:r>
              <a:rPr lang="en-US" sz="3600" dirty="0"/>
              <a:t> </a:t>
            </a:r>
            <a:r>
              <a:rPr lang="en-US" sz="3600" dirty="0" err="1"/>
              <a:t>E.Erikson</a:t>
            </a:r>
            <a:r>
              <a:rPr lang="en-US" sz="3600" dirty="0"/>
              <a:t> </a:t>
            </a:r>
            <a:r>
              <a:rPr lang="en-US" sz="3600" dirty="0" err="1"/>
              <a:t>oldingi</a:t>
            </a:r>
            <a:r>
              <a:rPr lang="en-US" sz="3600" dirty="0"/>
              <a:t> </a:t>
            </a:r>
            <a:r>
              <a:rPr lang="en-US" sz="3600" dirty="0" err="1"/>
              <a:t>yosh</a:t>
            </a:r>
            <a:r>
              <a:rPr lang="en-US" sz="3600" dirty="0"/>
              <a:t> </a:t>
            </a:r>
            <a:r>
              <a:rPr lang="en-US" sz="3600" dirty="0" err="1"/>
              <a:t>inqirozlarini</a:t>
            </a:r>
            <a:r>
              <a:rPr lang="en-US" sz="3600" dirty="0"/>
              <a:t> </a:t>
            </a:r>
            <a:r>
              <a:rPr lang="en-US" sz="3600" dirty="0" err="1"/>
              <a:t>ijobiy</a:t>
            </a:r>
            <a:r>
              <a:rPr lang="en-US" sz="3600" dirty="0"/>
              <a:t> </a:t>
            </a:r>
            <a:r>
              <a:rPr lang="en-US" sz="3600" dirty="0" err="1"/>
              <a:t>hal</a:t>
            </a:r>
            <a:r>
              <a:rPr lang="en-US" sz="3600" dirty="0"/>
              <a:t> </a:t>
            </a:r>
            <a:r>
              <a:rPr lang="en-US" sz="3600" dirty="0" err="1"/>
              <a:t>qilish</a:t>
            </a:r>
            <a:r>
              <a:rPr lang="en-US" sz="3600" dirty="0"/>
              <a:t> </a:t>
            </a:r>
            <a:r>
              <a:rPr lang="en-US" sz="3600" dirty="0" err="1"/>
              <a:t>bilan</a:t>
            </a:r>
            <a:r>
              <a:rPr lang="en-US" sz="3600" dirty="0"/>
              <a:t> </a:t>
            </a:r>
            <a:r>
              <a:rPr lang="en-US" sz="3600" dirty="0" err="1"/>
              <a:t>boglaydi</a:t>
            </a:r>
            <a:r>
              <a:rPr lang="en-US" sz="3600" dirty="0"/>
              <a:t>. </a:t>
            </a:r>
            <a:r>
              <a:rPr lang="en-US" sz="3600" dirty="0" err="1"/>
              <a:t>Eriksonning</a:t>
            </a:r>
            <a:r>
              <a:rPr lang="en-US" sz="3600" dirty="0"/>
              <a:t> </a:t>
            </a:r>
            <a:r>
              <a:rPr lang="en-US" sz="3600" dirty="0" err="1"/>
              <a:t>ta’kidlashicha</a:t>
            </a:r>
            <a:r>
              <a:rPr lang="en-US" sz="3600" dirty="0"/>
              <a:t>, </a:t>
            </a:r>
            <a:r>
              <a:rPr lang="en-US" sz="3600" dirty="0" err="1"/>
              <a:t>donishmandlik</a:t>
            </a:r>
            <a:r>
              <a:rPr lang="en-US" sz="3600" dirty="0"/>
              <a:t> </a:t>
            </a:r>
            <a:r>
              <a:rPr lang="en-US" sz="3600" dirty="0" err="1"/>
              <a:t>ruhning</a:t>
            </a:r>
            <a:r>
              <a:rPr lang="en-US" sz="3600" dirty="0"/>
              <a:t> </a:t>
            </a:r>
            <a:r>
              <a:rPr lang="en-US" sz="3600" dirty="0" err="1"/>
              <a:t>ma’lum</a:t>
            </a:r>
            <a:r>
              <a:rPr lang="en-US" sz="3600" dirty="0"/>
              <a:t> </a:t>
            </a:r>
            <a:r>
              <a:rPr lang="en-US" sz="3600" dirty="0" err="1"/>
              <a:t>holati</a:t>
            </a:r>
            <a:r>
              <a:rPr lang="en-US" sz="3600" dirty="0"/>
              <a:t> </a:t>
            </a:r>
            <a:r>
              <a:rPr lang="en-US" sz="3600" dirty="0" err="1"/>
              <a:t>bolib</a:t>
            </a:r>
            <a:r>
              <a:rPr lang="en-US" sz="3600" dirty="0"/>
              <a:t>, </a:t>
            </a:r>
            <a:r>
              <a:rPr lang="en-US" sz="3600" dirty="0" err="1"/>
              <a:t>bunda</a:t>
            </a:r>
            <a:r>
              <a:rPr lang="en-US" sz="3600" dirty="0"/>
              <a:t> </a:t>
            </a:r>
            <a:r>
              <a:rPr lang="en-US" sz="3600" dirty="0" err="1"/>
              <a:t>olmish</a:t>
            </a:r>
            <a:r>
              <a:rPr lang="en-US" sz="3600" dirty="0"/>
              <a:t>, </a:t>
            </a:r>
            <a:r>
              <a:rPr lang="en-US" sz="3600" dirty="0" err="1"/>
              <a:t>hozir</a:t>
            </a:r>
            <a:r>
              <a:rPr lang="en-US" sz="3600" dirty="0"/>
              <a:t> </a:t>
            </a:r>
            <a:r>
              <a:rPr lang="en-US" sz="3600" dirty="0" err="1"/>
              <a:t>va</a:t>
            </a:r>
            <a:r>
              <a:rPr lang="en-US" sz="3600" dirty="0"/>
              <a:t> </a:t>
            </a:r>
            <a:r>
              <a:rPr lang="en-US" sz="3600" dirty="0" err="1"/>
              <a:t>kelajakka</a:t>
            </a:r>
            <a:r>
              <a:rPr lang="en-US" sz="3600" dirty="0"/>
              <a:t> </a:t>
            </a:r>
            <a:r>
              <a:rPr lang="en-US" sz="3600" dirty="0" err="1"/>
              <a:t>bir</a:t>
            </a:r>
            <a:r>
              <a:rPr lang="en-US" sz="3600" dirty="0"/>
              <a:t> </a:t>
            </a:r>
            <a:r>
              <a:rPr lang="en-US" sz="3600" dirty="0" err="1"/>
              <a:t>vaqtda</a:t>
            </a:r>
            <a:r>
              <a:rPr lang="en-US" sz="3600" dirty="0"/>
              <a:t> </a:t>
            </a:r>
            <a:r>
              <a:rPr lang="en-US" sz="3600" dirty="0" err="1"/>
              <a:t>boqish</a:t>
            </a:r>
            <a:r>
              <a:rPr lang="en-US" sz="3600" dirty="0"/>
              <a:t>, </a:t>
            </a:r>
            <a:r>
              <a:rPr lang="en-US" sz="3600" dirty="0" err="1"/>
              <a:t>hayot</a:t>
            </a:r>
            <a:r>
              <a:rPr lang="en-US" sz="3600" dirty="0"/>
              <a:t> </a:t>
            </a:r>
            <a:r>
              <a:rPr lang="en-US" sz="3600" dirty="0" err="1"/>
              <a:t>tarixini</a:t>
            </a:r>
            <a:r>
              <a:rPr lang="en-US" sz="3600" dirty="0"/>
              <a:t> </a:t>
            </a:r>
            <a:r>
              <a:rPr lang="en-US" sz="3600" dirty="0" err="1"/>
              <a:t>tasodiflardan</a:t>
            </a:r>
            <a:r>
              <a:rPr lang="en-US" sz="3600" dirty="0"/>
              <a:t> </a:t>
            </a:r>
            <a:r>
              <a:rPr lang="en-US" sz="3600" dirty="0" err="1"/>
              <a:t>xalos</a:t>
            </a:r>
            <a:r>
              <a:rPr lang="en-US" sz="3600" dirty="0"/>
              <a:t> </a:t>
            </a:r>
            <a:r>
              <a:rPr lang="en-US" sz="3600" dirty="0" err="1"/>
              <a:t>etish</a:t>
            </a:r>
            <a:r>
              <a:rPr lang="en-US" sz="3600" dirty="0"/>
              <a:t> </a:t>
            </a:r>
            <a:r>
              <a:rPr lang="en-US" sz="3600" dirty="0" err="1"/>
              <a:t>hamda</a:t>
            </a:r>
            <a:r>
              <a:rPr lang="en-US" sz="3600" dirty="0"/>
              <a:t> </a:t>
            </a:r>
            <a:r>
              <a:rPr lang="en-US" sz="3600" dirty="0" err="1"/>
              <a:t>avlodlar</a:t>
            </a:r>
            <a:r>
              <a:rPr lang="en-US" sz="3600" dirty="0"/>
              <a:t> </a:t>
            </a:r>
            <a:r>
              <a:rPr lang="en-US" sz="3600" dirty="0" err="1"/>
              <a:t>bilan</a:t>
            </a:r>
            <a:r>
              <a:rPr lang="en-US" sz="3600" dirty="0"/>
              <a:t> </a:t>
            </a:r>
            <a:r>
              <a:rPr lang="en-US" sz="3600" dirty="0" err="1"/>
              <a:t>aloqa</a:t>
            </a:r>
            <a:r>
              <a:rPr lang="en-US" sz="3600" dirty="0"/>
              <a:t> </a:t>
            </a:r>
            <a:r>
              <a:rPr lang="en-US" sz="3600" dirty="0" err="1"/>
              <a:t>o‘rnatish</a:t>
            </a:r>
            <a:r>
              <a:rPr lang="en-US" sz="3600" dirty="0"/>
              <a:t> </a:t>
            </a:r>
            <a:r>
              <a:rPr lang="en-US" sz="3600" dirty="0" err="1"/>
              <a:t>sifatida</a:t>
            </a:r>
            <a:r>
              <a:rPr lang="en-US" sz="3600" dirty="0"/>
              <a:t> </a:t>
            </a:r>
            <a:r>
              <a:rPr lang="en-US" sz="3600" dirty="0" err="1"/>
              <a:t>talqin</a:t>
            </a:r>
            <a:r>
              <a:rPr lang="en-US" sz="3600" dirty="0"/>
              <a:t> </a:t>
            </a:r>
            <a:r>
              <a:rPr lang="en-US" sz="3600" dirty="0" err="1"/>
              <a:t>etiladi</a:t>
            </a:r>
            <a:r>
              <a:rPr lang="en-US" sz="3600" dirty="0"/>
              <a:t>. </a:t>
            </a:r>
            <a:endParaRPr lang="ru-RU" sz="3600" dirty="0"/>
          </a:p>
          <a:p>
            <a:r>
              <a:rPr lang="en-US" sz="3600" dirty="0" err="1"/>
              <a:t>Donishmandlik</a:t>
            </a:r>
            <a:r>
              <a:rPr lang="en-US" sz="3600" dirty="0"/>
              <a:t> - </a:t>
            </a:r>
            <a:r>
              <a:rPr lang="en-US" sz="3600" dirty="0" err="1"/>
              <a:t>keksalik</a:t>
            </a:r>
            <a:r>
              <a:rPr lang="en-US" sz="3600" dirty="0"/>
              <a:t> </a:t>
            </a:r>
            <a:r>
              <a:rPr lang="en-US" sz="3600" dirty="0" err="1"/>
              <a:t>davrining</a:t>
            </a:r>
            <a:r>
              <a:rPr lang="en-US" sz="3600" dirty="0"/>
              <a:t> </a:t>
            </a:r>
            <a:r>
              <a:rPr lang="en-US" sz="3600" dirty="0" err="1"/>
              <a:t>eng</a:t>
            </a:r>
            <a:r>
              <a:rPr lang="en-US" sz="3600" dirty="0"/>
              <a:t> </a:t>
            </a:r>
            <a:r>
              <a:rPr lang="en-US" sz="3600" dirty="0" err="1"/>
              <a:t>yuksak</a:t>
            </a:r>
            <a:r>
              <a:rPr lang="en-US" sz="3600" dirty="0"/>
              <a:t> </a:t>
            </a:r>
            <a:r>
              <a:rPr lang="en-US" sz="3600" dirty="0" err="1"/>
              <a:t>yutug‘idir</a:t>
            </a:r>
            <a:r>
              <a:rPr lang="en-US" sz="3600" dirty="0"/>
              <a:t>. </a:t>
            </a:r>
            <a:endParaRPr lang="ru-RU" sz="3600" dirty="0"/>
          </a:p>
          <a:p>
            <a:pPr marL="0" indent="0">
              <a:buNone/>
            </a:pPr>
            <a:endParaRPr lang="ru-RU" sz="36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33400"/>
            <a:ext cx="10515600" cy="5643563"/>
          </a:xfrm>
        </p:spPr>
        <p:txBody>
          <a:bodyPr/>
          <a:lstStyle/>
          <a:p>
            <a:r>
              <a:rPr lang="en-US" sz="3600" dirty="0" err="1"/>
              <a:t>Keksalik</a:t>
            </a:r>
            <a:r>
              <a:rPr lang="en-US" sz="3600" dirty="0"/>
              <a:t> </a:t>
            </a:r>
            <a:r>
              <a:rPr lang="en-US" sz="3600" dirty="0" err="1"/>
              <a:t>davridagi</a:t>
            </a:r>
            <a:r>
              <a:rPr lang="en-US" sz="3600" dirty="0"/>
              <a:t> </a:t>
            </a:r>
            <a:r>
              <a:rPr lang="en-US" sz="3600" dirty="0" err="1"/>
              <a:t>insonlarga</a:t>
            </a:r>
            <a:r>
              <a:rPr lang="en-US" sz="3600" dirty="0"/>
              <a:t> </a:t>
            </a:r>
            <a:r>
              <a:rPr lang="en-US" sz="3600" dirty="0" err="1"/>
              <a:t>emotsional</a:t>
            </a:r>
            <a:r>
              <a:rPr lang="en-US" sz="3600" dirty="0"/>
              <a:t> </a:t>
            </a:r>
            <a:r>
              <a:rPr lang="en-US" sz="3600" dirty="0" err="1"/>
              <a:t>sohada</a:t>
            </a:r>
            <a:r>
              <a:rPr lang="en-US" sz="3600" dirty="0"/>
              <a:t> ham </a:t>
            </a:r>
            <a:r>
              <a:rPr lang="en-US" sz="3600" dirty="0" err="1"/>
              <a:t>maxsus</a:t>
            </a:r>
            <a:r>
              <a:rPr lang="en-US" sz="3600" dirty="0"/>
              <a:t> </a:t>
            </a:r>
            <a:r>
              <a:rPr lang="en-US" sz="3600" dirty="0" err="1"/>
              <a:t>o'zgarishlar</a:t>
            </a:r>
            <a:r>
              <a:rPr lang="en-US" sz="3600" dirty="0"/>
              <a:t> </a:t>
            </a:r>
            <a:r>
              <a:rPr lang="en-US" sz="3600" dirty="0" err="1"/>
              <a:t>xos</a:t>
            </a:r>
            <a:r>
              <a:rPr lang="en-US" sz="3600" dirty="0"/>
              <a:t>. Bu </a:t>
            </a:r>
            <a:r>
              <a:rPr lang="en-US" sz="3600" dirty="0" err="1"/>
              <a:t>affektiv</a:t>
            </a:r>
            <a:r>
              <a:rPr lang="en-US" sz="3600" dirty="0"/>
              <a:t> </a:t>
            </a:r>
            <a:r>
              <a:rPr lang="en-US" sz="3600" dirty="0" err="1"/>
              <a:t>reaksiyalarning</a:t>
            </a:r>
            <a:r>
              <a:rPr lang="en-US" sz="3600" dirty="0"/>
              <a:t> </a:t>
            </a:r>
            <a:r>
              <a:rPr lang="en-US" sz="3600" dirty="0" err="1"/>
              <a:t>kuchayishi</a:t>
            </a:r>
            <a:r>
              <a:rPr lang="en-US" sz="3600" dirty="0"/>
              <a:t> (</a:t>
            </a:r>
            <a:r>
              <a:rPr lang="en-US" sz="3600" dirty="0" err="1"/>
              <a:t>kuchli</a:t>
            </a:r>
            <a:r>
              <a:rPr lang="en-US" sz="3600" dirty="0"/>
              <a:t> </a:t>
            </a:r>
            <a:r>
              <a:rPr lang="en-US" sz="3600" dirty="0" err="1"/>
              <a:t>asab</a:t>
            </a:r>
            <a:r>
              <a:rPr lang="en-US" sz="3600" dirty="0"/>
              <a:t> </a:t>
            </a:r>
            <a:r>
              <a:rPr lang="en-US" sz="3600" dirty="0" err="1"/>
              <a:t>qo‘zg‘alishi</a:t>
            </a:r>
            <a:r>
              <a:rPr lang="en-US" sz="3600" dirty="0"/>
              <a:t>), </a:t>
            </a:r>
            <a:r>
              <a:rPr lang="en-US" sz="3600" dirty="0" err="1"/>
              <a:t>sababsiz</a:t>
            </a:r>
            <a:r>
              <a:rPr lang="en-US" sz="3600" dirty="0"/>
              <a:t> </a:t>
            </a:r>
            <a:r>
              <a:rPr lang="en-US" sz="3600" dirty="0" err="1"/>
              <a:t>xafa</a:t>
            </a:r>
            <a:r>
              <a:rPr lang="en-US" sz="3600" dirty="0"/>
              <a:t> </a:t>
            </a:r>
            <a:r>
              <a:rPr lang="en-US" sz="3600" dirty="0" err="1"/>
              <a:t>bo‘lish</a:t>
            </a:r>
            <a:r>
              <a:rPr lang="en-US" sz="3600" dirty="0"/>
              <a:t>, </a:t>
            </a:r>
            <a:r>
              <a:rPr lang="en-US" sz="3600" dirty="0" err="1"/>
              <a:t>yig‘lash</a:t>
            </a:r>
            <a:r>
              <a:rPr lang="en-US" sz="3600" dirty="0"/>
              <a:t> </a:t>
            </a:r>
            <a:r>
              <a:rPr lang="en-US" sz="3600" dirty="0" err="1"/>
              <a:t>va</a:t>
            </a:r>
            <a:r>
              <a:rPr lang="en-US" sz="3600" dirty="0"/>
              <a:t> </a:t>
            </a:r>
            <a:r>
              <a:rPr lang="en-US" sz="3600" dirty="0" err="1"/>
              <a:t>boshqalarda</a:t>
            </a:r>
            <a:r>
              <a:rPr lang="en-US" sz="3600" dirty="0"/>
              <a:t> </a:t>
            </a:r>
            <a:r>
              <a:rPr lang="en-US" sz="3600" dirty="0" err="1"/>
              <a:t>namoyon</a:t>
            </a:r>
            <a:r>
              <a:rPr lang="en-US" sz="3600" dirty="0"/>
              <a:t> </a:t>
            </a:r>
            <a:r>
              <a:rPr lang="en-US" sz="3600" dirty="0" err="1"/>
              <a:t>bo‘ladi</a:t>
            </a:r>
            <a:r>
              <a:rPr lang="en-US" sz="3600" dirty="0"/>
              <a:t>. </a:t>
            </a:r>
            <a:r>
              <a:rPr lang="en-US" sz="3600" dirty="0" err="1"/>
              <a:t>Qariyalarda</a:t>
            </a:r>
            <a:r>
              <a:rPr lang="en-US" sz="3600" dirty="0"/>
              <a:t> </a:t>
            </a:r>
            <a:r>
              <a:rPr lang="en-US" sz="3600" dirty="0" err="1"/>
              <a:t>o‘tmish</a:t>
            </a:r>
            <a:r>
              <a:rPr lang="en-US" sz="3600" dirty="0"/>
              <a:t> </a:t>
            </a:r>
            <a:r>
              <a:rPr lang="en-US" sz="3600" dirty="0" err="1"/>
              <a:t>qadriyat</a:t>
            </a:r>
            <a:r>
              <a:rPr lang="en-US" sz="3600" dirty="0"/>
              <a:t> </a:t>
            </a:r>
            <a:r>
              <a:rPr lang="en-US" sz="3600" dirty="0" err="1"/>
              <a:t>hisoblanadi</a:t>
            </a:r>
            <a:r>
              <a:rPr lang="en-US" sz="3600" dirty="0"/>
              <a:t>. </a:t>
            </a:r>
            <a:r>
              <a:rPr lang="en-US" sz="3600" dirty="0" err="1"/>
              <a:t>Kaliforniya</a:t>
            </a:r>
            <a:r>
              <a:rPr lang="en-US" sz="3600" dirty="0"/>
              <a:t> </a:t>
            </a:r>
            <a:r>
              <a:rPr lang="en-US" sz="3600" dirty="0" err="1"/>
              <a:t>universiteti</a:t>
            </a:r>
            <a:r>
              <a:rPr lang="en-US" sz="3600" dirty="0"/>
              <a:t> </a:t>
            </a:r>
            <a:r>
              <a:rPr lang="en-US" sz="3600" dirty="0" err="1"/>
              <a:t>olimlarining</a:t>
            </a:r>
            <a:r>
              <a:rPr lang="en-US" sz="3600" dirty="0"/>
              <a:t> 40 </a:t>
            </a:r>
            <a:r>
              <a:rPr lang="en-US" sz="3600" dirty="0" err="1"/>
              <a:t>yillik</a:t>
            </a:r>
            <a:r>
              <a:rPr lang="en-US" sz="3600" dirty="0"/>
              <a:t> </a:t>
            </a:r>
            <a:r>
              <a:rPr lang="en-US" sz="3600" dirty="0" err="1"/>
              <a:t>longityud</a:t>
            </a:r>
            <a:r>
              <a:rPr lang="en-US" sz="3600" dirty="0"/>
              <a:t> </a:t>
            </a:r>
            <a:r>
              <a:rPr lang="en-US" sz="3600" dirty="0" err="1"/>
              <a:t>tadqiqot</a:t>
            </a:r>
            <a:r>
              <a:rPr lang="en-US" sz="3600" dirty="0"/>
              <a:t> </a:t>
            </a:r>
            <a:r>
              <a:rPr lang="en-US" sz="3600" dirty="0" err="1"/>
              <a:t>natijalaridan</a:t>
            </a:r>
            <a:r>
              <a:rPr lang="en-US" sz="3600" dirty="0"/>
              <a:t> </a:t>
            </a:r>
            <a:r>
              <a:rPr lang="en-US" sz="3600" dirty="0" err="1"/>
              <a:t>ma’lum</a:t>
            </a:r>
            <a:r>
              <a:rPr lang="en-US" sz="3600" dirty="0"/>
              <a:t> </a:t>
            </a:r>
            <a:r>
              <a:rPr lang="en-US" sz="3600" dirty="0" err="1"/>
              <a:t>bolishicha</a:t>
            </a:r>
            <a:r>
              <a:rPr lang="en-US" sz="3600" dirty="0"/>
              <a:t>, 30 </a:t>
            </a:r>
            <a:r>
              <a:rPr lang="en-US" sz="3600" dirty="0" err="1"/>
              <a:t>yoshda</a:t>
            </a:r>
            <a:r>
              <a:rPr lang="en-US" sz="3600" dirty="0"/>
              <a:t> </a:t>
            </a:r>
            <a:r>
              <a:rPr lang="en-US" sz="3600" dirty="0" err="1"/>
              <a:t>emotsional</a:t>
            </a:r>
            <a:r>
              <a:rPr lang="en-US" sz="3600" dirty="0"/>
              <a:t> </a:t>
            </a:r>
            <a:r>
              <a:rPr lang="en-US" sz="3600" dirty="0" err="1"/>
              <a:t>va</a:t>
            </a:r>
            <a:r>
              <a:rPr lang="en-US" sz="3600" dirty="0"/>
              <a:t> </a:t>
            </a:r>
            <a:r>
              <a:rPr lang="en-US" sz="3600" dirty="0" err="1"/>
              <a:t>psixologik</a:t>
            </a:r>
            <a:r>
              <a:rPr lang="en-US" sz="3600" dirty="0"/>
              <a:t> </a:t>
            </a:r>
            <a:r>
              <a:rPr lang="en-US" sz="3600" dirty="0" err="1"/>
              <a:t>barqaror</a:t>
            </a:r>
            <a:r>
              <a:rPr lang="en-US" sz="3600" dirty="0"/>
              <a:t> </a:t>
            </a:r>
            <a:r>
              <a:rPr lang="en-US" sz="3600" dirty="0" err="1"/>
              <a:t>faol</a:t>
            </a:r>
            <a:r>
              <a:rPr lang="en-US" sz="3600" dirty="0"/>
              <a:t> </a:t>
            </a:r>
            <a:r>
              <a:rPr lang="en-US" sz="3600" dirty="0" err="1"/>
              <a:t>shaxslar</a:t>
            </a:r>
            <a:r>
              <a:rPr lang="en-US" sz="3600" dirty="0"/>
              <a:t> 70 </a:t>
            </a:r>
            <a:r>
              <a:rPr lang="en-US" sz="3600" dirty="0" err="1"/>
              <a:t>yoshda</a:t>
            </a:r>
            <a:r>
              <a:rPr lang="en-US" sz="3600" dirty="0"/>
              <a:t> ham </a:t>
            </a:r>
            <a:r>
              <a:rPr lang="en-US" sz="3600" dirty="0" err="1"/>
              <a:t>o‘z</a:t>
            </a:r>
            <a:r>
              <a:rPr lang="en-US" sz="3600" dirty="0"/>
              <a:t> </a:t>
            </a:r>
            <a:r>
              <a:rPr lang="en-US" sz="3600" dirty="0" err="1"/>
              <a:t>faolliklarini</a:t>
            </a:r>
            <a:r>
              <a:rPr lang="en-US" sz="3600" dirty="0"/>
              <a:t> </a:t>
            </a:r>
            <a:r>
              <a:rPr lang="en-US" sz="3600" dirty="0" err="1"/>
              <a:t>saqlab</a:t>
            </a:r>
            <a:r>
              <a:rPr lang="en-US" sz="3600" dirty="0"/>
              <a:t> </a:t>
            </a:r>
            <a:r>
              <a:rPr lang="en-US" sz="3600" dirty="0" err="1"/>
              <a:t>qoladi</a:t>
            </a:r>
            <a:r>
              <a:rPr lang="en-US" sz="3600" dirty="0"/>
              <a:t>. </a:t>
            </a:r>
            <a:endParaRPr lang="ru-RU" sz="3600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33400"/>
            <a:ext cx="10515600" cy="5643563"/>
          </a:xfrm>
        </p:spPr>
        <p:txBody>
          <a:bodyPr/>
          <a:lstStyle/>
          <a:p>
            <a:r>
              <a:rPr lang="en-US" sz="4000" dirty="0" err="1"/>
              <a:t>Qariyalarning</a:t>
            </a:r>
            <a:r>
              <a:rPr lang="en-US" sz="4000" dirty="0"/>
              <a:t> </a:t>
            </a:r>
            <a:r>
              <a:rPr lang="en-US" sz="4000" dirty="0" err="1"/>
              <a:t>ijtimoiy</a:t>
            </a:r>
            <a:r>
              <a:rPr lang="en-US" sz="4000" dirty="0"/>
              <a:t> </a:t>
            </a:r>
            <a:r>
              <a:rPr lang="en-US" sz="4000" dirty="0" err="1"/>
              <a:t>va</a:t>
            </a:r>
            <a:r>
              <a:rPr lang="en-US" sz="4000" dirty="0"/>
              <a:t> </a:t>
            </a:r>
            <a:r>
              <a:rPr lang="en-US" sz="4000" dirty="0" err="1"/>
              <a:t>psixologik</a:t>
            </a:r>
            <a:r>
              <a:rPr lang="en-US" sz="4000" dirty="0"/>
              <a:t> </a:t>
            </a:r>
            <a:r>
              <a:rPr lang="en-US" sz="4000" dirty="0" err="1"/>
              <a:t>mavqesini</a:t>
            </a:r>
            <a:r>
              <a:rPr lang="en-US" sz="4000" dirty="0"/>
              <a:t> </a:t>
            </a:r>
            <a:r>
              <a:rPr lang="en-US" sz="4000" dirty="0" err="1"/>
              <a:t>belgilaydigan</a:t>
            </a:r>
            <a:r>
              <a:rPr lang="en-US" sz="4000" dirty="0"/>
              <a:t> </a:t>
            </a:r>
            <a:r>
              <a:rPr lang="en-US" sz="4000" dirty="0" err="1"/>
              <a:t>muhim</a:t>
            </a:r>
            <a:r>
              <a:rPr lang="en-US" sz="4000" dirty="0"/>
              <a:t> </a:t>
            </a:r>
            <a:r>
              <a:rPr lang="en-US" sz="4000" dirty="0" err="1"/>
              <a:t>omillardan</a:t>
            </a:r>
            <a:r>
              <a:rPr lang="en-US" sz="4000" dirty="0"/>
              <a:t> </a:t>
            </a:r>
            <a:r>
              <a:rPr lang="en-US" sz="4000" dirty="0" err="1"/>
              <a:t>biri</a:t>
            </a:r>
            <a:r>
              <a:rPr lang="en-US" sz="4000" dirty="0"/>
              <a:t> </a:t>
            </a:r>
            <a:r>
              <a:rPr lang="en-US" sz="4000" dirty="0" err="1"/>
              <a:t>jismoniy</a:t>
            </a:r>
            <a:r>
              <a:rPr lang="en-US" sz="4000" dirty="0"/>
              <a:t> </a:t>
            </a:r>
            <a:r>
              <a:rPr lang="en-US" sz="4000" dirty="0" err="1"/>
              <a:t>sog'liq</a:t>
            </a:r>
            <a:r>
              <a:rPr lang="en-US" sz="4000" dirty="0"/>
              <a:t>, </a:t>
            </a:r>
            <a:r>
              <a:rPr lang="en-US" sz="4000" dirty="0" err="1"/>
              <a:t>jismoniy</a:t>
            </a:r>
            <a:r>
              <a:rPr lang="en-US" sz="4000" dirty="0"/>
              <a:t> </a:t>
            </a:r>
            <a:r>
              <a:rPr lang="en-US" sz="4000" dirty="0" err="1"/>
              <a:t>faollikdir</a:t>
            </a:r>
            <a:r>
              <a:rPr lang="en-US" sz="4000" dirty="0"/>
              <a:t>. </a:t>
            </a:r>
            <a:r>
              <a:rPr lang="en-US" sz="4000" dirty="0" err="1"/>
              <a:t>Jismoniy</a:t>
            </a:r>
            <a:r>
              <a:rPr lang="en-US" sz="4000" dirty="0"/>
              <a:t> </a:t>
            </a:r>
            <a:r>
              <a:rPr lang="en-US" sz="4000" dirty="0" err="1"/>
              <a:t>noxushliklar</a:t>
            </a:r>
            <a:r>
              <a:rPr lang="en-US" sz="4000" dirty="0"/>
              <a:t> - </a:t>
            </a:r>
            <a:r>
              <a:rPr lang="en-US" sz="4000" dirty="0" err="1"/>
              <a:t>keksalik</a:t>
            </a:r>
            <a:r>
              <a:rPr lang="en-US" sz="4000" dirty="0"/>
              <a:t> </a:t>
            </a:r>
            <a:r>
              <a:rPr lang="en-US" sz="4000" dirty="0" err="1"/>
              <a:t>davrida</a:t>
            </a:r>
            <a:r>
              <a:rPr lang="en-US" sz="4000" dirty="0"/>
              <a:t> </a:t>
            </a:r>
            <a:r>
              <a:rPr lang="en-US" sz="4000" dirty="0" err="1"/>
              <a:t>hayotdan</a:t>
            </a:r>
            <a:r>
              <a:rPr lang="en-US" sz="4000" dirty="0"/>
              <a:t> </a:t>
            </a:r>
            <a:r>
              <a:rPr lang="en-US" sz="4000" dirty="0" err="1"/>
              <a:t>qoniqmaslikning</a:t>
            </a:r>
            <a:r>
              <a:rPr lang="en-US" sz="4000" dirty="0"/>
              <a:t> </a:t>
            </a:r>
            <a:r>
              <a:rPr lang="en-US" sz="4000" dirty="0" err="1"/>
              <a:t>muhim</a:t>
            </a:r>
            <a:r>
              <a:rPr lang="en-US" sz="4000" dirty="0"/>
              <a:t> </a:t>
            </a:r>
            <a:r>
              <a:rPr lang="en-US" sz="4000" dirty="0" err="1"/>
              <a:t>sababidir</a:t>
            </a:r>
            <a:r>
              <a:rPr lang="en-US" sz="4000" dirty="0"/>
              <a:t>. </a:t>
            </a:r>
            <a:r>
              <a:rPr lang="en-US" sz="4000" dirty="0" err="1"/>
              <a:t>Buning</a:t>
            </a:r>
            <a:r>
              <a:rPr lang="en-US" sz="4000" dirty="0"/>
              <a:t> </a:t>
            </a:r>
            <a:r>
              <a:rPr lang="en-US" sz="4000" dirty="0" err="1"/>
              <a:t>xususiy</a:t>
            </a:r>
            <a:r>
              <a:rPr lang="en-US" sz="4000" dirty="0"/>
              <a:t> </a:t>
            </a:r>
            <a:r>
              <a:rPr lang="en-US" sz="4000" dirty="0" err="1"/>
              <a:t>oqibatlari</a:t>
            </a:r>
            <a:r>
              <a:rPr lang="en-US" sz="4000" dirty="0"/>
              <a:t> </a:t>
            </a:r>
            <a:r>
              <a:rPr lang="en-US" sz="4000" dirty="0" err="1"/>
              <a:t>atrofdagilarga</a:t>
            </a:r>
            <a:r>
              <a:rPr lang="en-US" sz="4000" dirty="0"/>
              <a:t> </a:t>
            </a:r>
            <a:r>
              <a:rPr lang="en-US" sz="4000" dirty="0" err="1"/>
              <a:t>qiziqishning</a:t>
            </a:r>
            <a:r>
              <a:rPr lang="en-US" sz="4000" dirty="0"/>
              <a:t> </a:t>
            </a:r>
            <a:r>
              <a:rPr lang="en-US" sz="4000" dirty="0" err="1"/>
              <a:t>pasayishi</a:t>
            </a:r>
            <a:r>
              <a:rPr lang="en-US" sz="4000" dirty="0"/>
              <a:t>, </a:t>
            </a:r>
            <a:r>
              <a:rPr lang="en-US" sz="4000" dirty="0" err="1"/>
              <a:t>yaqinlar</a:t>
            </a:r>
            <a:r>
              <a:rPr lang="en-US" sz="4000" dirty="0"/>
              <a:t> </a:t>
            </a:r>
            <a:r>
              <a:rPr lang="en-US" sz="4000" dirty="0" err="1"/>
              <a:t>bilan</a:t>
            </a:r>
            <a:r>
              <a:rPr lang="en-US" sz="4000" dirty="0"/>
              <a:t> </a:t>
            </a:r>
            <a:r>
              <a:rPr lang="en-US" sz="4000" dirty="0" err="1"/>
              <a:t>munosabatlarning</a:t>
            </a:r>
            <a:r>
              <a:rPr lang="en-US" sz="4000" dirty="0"/>
              <a:t> </a:t>
            </a:r>
            <a:r>
              <a:rPr lang="en-US" sz="4000" dirty="0" err="1"/>
              <a:t>o‘zgarishi</a:t>
            </a:r>
            <a:r>
              <a:rPr lang="en-US" sz="4000" dirty="0"/>
              <a:t>, </a:t>
            </a:r>
            <a:r>
              <a:rPr lang="en-US" sz="4000" dirty="0" err="1"/>
              <a:t>o‘z-o‘zini</a:t>
            </a:r>
            <a:r>
              <a:rPr lang="en-US" sz="4000" dirty="0"/>
              <a:t> </a:t>
            </a:r>
            <a:r>
              <a:rPr lang="en-US" sz="4000" dirty="0" err="1"/>
              <a:t>baholashning</a:t>
            </a:r>
            <a:r>
              <a:rPr lang="en-US" sz="4000" dirty="0"/>
              <a:t> </a:t>
            </a:r>
            <a:r>
              <a:rPr lang="en-US" sz="4000" dirty="0" err="1"/>
              <a:t>pasayishida</a:t>
            </a:r>
            <a:r>
              <a:rPr lang="en-US" sz="4000" dirty="0"/>
              <a:t> </a:t>
            </a:r>
            <a:r>
              <a:rPr lang="en-US" sz="4000" dirty="0" err="1"/>
              <a:t>ko‘rinadi</a:t>
            </a:r>
            <a:r>
              <a:rPr lang="en-US" dirty="0"/>
              <a:t>. 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33400"/>
            <a:ext cx="10515600" cy="5643563"/>
          </a:xfrm>
        </p:spPr>
        <p:txBody>
          <a:bodyPr>
            <a:normAutofit lnSpcReduction="10000"/>
          </a:bodyPr>
          <a:lstStyle/>
          <a:p>
            <a:r>
              <a:rPr lang="en-US" sz="3600" dirty="0" err="1"/>
              <a:t>Qarilik</a:t>
            </a:r>
            <a:r>
              <a:rPr lang="en-US" sz="3600" dirty="0"/>
              <a:t> </a:t>
            </a:r>
            <a:r>
              <a:rPr lang="en-US" sz="3600" dirty="0" err="1"/>
              <a:t>ijtimoiy</a:t>
            </a:r>
            <a:r>
              <a:rPr lang="en-US" sz="3600" dirty="0"/>
              <a:t> </a:t>
            </a:r>
            <a:r>
              <a:rPr lang="en-US" sz="3600" dirty="0" err="1"/>
              <a:t>kategoriya</a:t>
            </a:r>
            <a:r>
              <a:rPr lang="en-US" sz="3600" dirty="0"/>
              <a:t> </a:t>
            </a:r>
            <a:r>
              <a:rPr lang="en-US" sz="3600" dirty="0" err="1"/>
              <a:t>sifatida</a:t>
            </a:r>
            <a:r>
              <a:rPr lang="en-US" sz="3600" dirty="0"/>
              <a:t> XX </a:t>
            </a:r>
            <a:r>
              <a:rPr lang="en-US" sz="3600" dirty="0" err="1"/>
              <a:t>asrda</a:t>
            </a:r>
            <a:r>
              <a:rPr lang="en-US" sz="3600" dirty="0"/>
              <a:t> </a:t>
            </a:r>
            <a:r>
              <a:rPr lang="en-US" sz="3600" dirty="0" err="1"/>
              <a:t>ajratildi</a:t>
            </a:r>
            <a:r>
              <a:rPr lang="en-US" sz="3600" dirty="0"/>
              <a:t>. Bu </a:t>
            </a:r>
            <a:r>
              <a:rPr lang="en-US" sz="3600" dirty="0" err="1"/>
              <a:t>oxirgi</a:t>
            </a:r>
            <a:r>
              <a:rPr lang="en-US" sz="3600" dirty="0"/>
              <a:t> </a:t>
            </a:r>
            <a:r>
              <a:rPr lang="en-US" sz="3600" dirty="0" err="1"/>
              <a:t>yuz</a:t>
            </a:r>
            <a:r>
              <a:rPr lang="en-US" sz="3600" dirty="0"/>
              <a:t> </a:t>
            </a:r>
            <a:r>
              <a:rPr lang="en-US" sz="3600" dirty="0" err="1"/>
              <a:t>yilda</a:t>
            </a:r>
            <a:r>
              <a:rPr lang="en-US" sz="3600" dirty="0"/>
              <a:t> </a:t>
            </a:r>
            <a:r>
              <a:rPr lang="en-US" sz="3600" dirty="0" err="1"/>
              <a:t>Yer</a:t>
            </a:r>
            <a:r>
              <a:rPr lang="en-US" sz="3600" dirty="0"/>
              <a:t> </a:t>
            </a:r>
            <a:r>
              <a:rPr lang="en-US" sz="3600" dirty="0" err="1"/>
              <a:t>planetasidagi</a:t>
            </a:r>
            <a:r>
              <a:rPr lang="en-US" sz="3600" dirty="0"/>
              <a:t> </a:t>
            </a:r>
            <a:r>
              <a:rPr lang="en-US" sz="3600" dirty="0" err="1"/>
              <a:t>demografik</a:t>
            </a:r>
            <a:r>
              <a:rPr lang="en-US" sz="3600" dirty="0"/>
              <a:t> </a:t>
            </a:r>
            <a:r>
              <a:rPr lang="en-US" sz="3600" dirty="0" err="1"/>
              <a:t>o‘zgarishlar</a:t>
            </a:r>
            <a:r>
              <a:rPr lang="en-US" sz="3600" dirty="0"/>
              <a:t> </a:t>
            </a:r>
            <a:r>
              <a:rPr lang="en-US" sz="3600" dirty="0" err="1"/>
              <a:t>bilan</a:t>
            </a:r>
            <a:r>
              <a:rPr lang="en-US" sz="3600" dirty="0"/>
              <a:t> </a:t>
            </a:r>
            <a:r>
              <a:rPr lang="en-US" sz="3600" dirty="0" err="1"/>
              <a:t>bogliq</a:t>
            </a:r>
            <a:r>
              <a:rPr lang="en-US" sz="3600" dirty="0"/>
              <a:t>. </a:t>
            </a:r>
            <a:r>
              <a:rPr lang="en-US" sz="3600" dirty="0" err="1"/>
              <a:t>Dunyo</a:t>
            </a:r>
            <a:r>
              <a:rPr lang="en-US" sz="3600" dirty="0"/>
              <a:t> </a:t>
            </a:r>
            <a:r>
              <a:rPr lang="en-US" sz="3600" dirty="0" err="1"/>
              <a:t>aholisining</a:t>
            </a:r>
            <a:r>
              <a:rPr lang="en-US" sz="3600" dirty="0"/>
              <a:t> </a:t>
            </a:r>
            <a:r>
              <a:rPr lang="en-US" sz="3600" dirty="0" err="1"/>
              <a:t>keksayishi</a:t>
            </a:r>
            <a:r>
              <a:rPr lang="en-US" sz="3600" dirty="0"/>
              <a:t> </a:t>
            </a:r>
            <a:r>
              <a:rPr lang="en-US" sz="3600" dirty="0" err="1"/>
              <a:t>ro‘y</a:t>
            </a:r>
            <a:r>
              <a:rPr lang="en-US" sz="3600" dirty="0"/>
              <a:t> </a:t>
            </a:r>
            <a:r>
              <a:rPr lang="en-US" sz="3600" dirty="0" err="1"/>
              <a:t>bermoqda</a:t>
            </a:r>
            <a:r>
              <a:rPr lang="en-US" sz="3600" dirty="0"/>
              <a:t>, </a:t>
            </a:r>
            <a:r>
              <a:rPr lang="en-US" sz="3600" dirty="0" err="1"/>
              <a:t>ya’ni</a:t>
            </a:r>
            <a:r>
              <a:rPr lang="en-US" sz="3600" dirty="0"/>
              <a:t> </a:t>
            </a:r>
            <a:r>
              <a:rPr lang="en-US" sz="3600" dirty="0" err="1"/>
              <a:t>rivojlangan</a:t>
            </a:r>
            <a:r>
              <a:rPr lang="en-US" sz="3600" dirty="0"/>
              <a:t> </a:t>
            </a:r>
            <a:r>
              <a:rPr lang="en-US" sz="3600" dirty="0" err="1"/>
              <a:t>davlatlarda</a:t>
            </a:r>
            <a:r>
              <a:rPr lang="en-US" sz="3600" dirty="0"/>
              <a:t> </a:t>
            </a:r>
            <a:r>
              <a:rPr lang="en-US" sz="3600" dirty="0" err="1"/>
              <a:t>keksa</a:t>
            </a:r>
            <a:r>
              <a:rPr lang="en-US" sz="3600" dirty="0"/>
              <a:t> </a:t>
            </a:r>
            <a:r>
              <a:rPr lang="en-US" sz="3600" dirty="0" err="1"/>
              <a:t>insonlar</a:t>
            </a:r>
            <a:r>
              <a:rPr lang="en-US" sz="3600" dirty="0"/>
              <a:t> </a:t>
            </a:r>
            <a:r>
              <a:rPr lang="en-US" sz="3600" dirty="0" err="1"/>
              <a:t>soni</a:t>
            </a:r>
            <a:r>
              <a:rPr lang="en-US" sz="3600" dirty="0"/>
              <a:t> </a:t>
            </a:r>
            <a:r>
              <a:rPr lang="en-US" sz="3600" dirty="0" err="1"/>
              <a:t>ortib</a:t>
            </a:r>
            <a:r>
              <a:rPr lang="en-US" sz="3600" dirty="0"/>
              <a:t> </a:t>
            </a:r>
            <a:r>
              <a:rPr lang="en-US" sz="3600" dirty="0" err="1"/>
              <a:t>bormoqda</a:t>
            </a:r>
            <a:r>
              <a:rPr lang="en-US" sz="3600" dirty="0"/>
              <a:t>. </a:t>
            </a:r>
            <a:r>
              <a:rPr lang="en-US" sz="3600" dirty="0" err="1"/>
              <a:t>Aholi</a:t>
            </a:r>
            <a:r>
              <a:rPr lang="en-US" sz="3600" dirty="0"/>
              <a:t> </a:t>
            </a:r>
            <a:r>
              <a:rPr lang="en-US" sz="3600" dirty="0" err="1"/>
              <a:t>keksayishining</a:t>
            </a:r>
            <a:r>
              <a:rPr lang="en-US" sz="3600" dirty="0"/>
              <a:t> </a:t>
            </a:r>
            <a:r>
              <a:rPr lang="en-US" sz="3600" dirty="0" err="1"/>
              <a:t>sabablaridan</a:t>
            </a:r>
            <a:r>
              <a:rPr lang="en-US" sz="3600" dirty="0"/>
              <a:t> </a:t>
            </a:r>
            <a:r>
              <a:rPr lang="en-US" sz="3600" dirty="0" err="1"/>
              <a:t>biri</a:t>
            </a:r>
            <a:r>
              <a:rPr lang="en-US" sz="3600" dirty="0"/>
              <a:t> </a:t>
            </a:r>
            <a:r>
              <a:rPr lang="en-US" sz="3600" dirty="0" err="1"/>
              <a:t>tug'ilishning</a:t>
            </a:r>
            <a:r>
              <a:rPr lang="en-US" sz="3600" dirty="0"/>
              <a:t> </a:t>
            </a:r>
            <a:r>
              <a:rPr lang="en-US" sz="3600" dirty="0" err="1"/>
              <a:t>kamayishi</a:t>
            </a:r>
            <a:r>
              <a:rPr lang="en-US" sz="3600" dirty="0"/>
              <a:t>, </a:t>
            </a:r>
            <a:r>
              <a:rPr lang="en-US" sz="3600" dirty="0" err="1"/>
              <a:t>salomatlikning</a:t>
            </a:r>
            <a:r>
              <a:rPr lang="en-US" sz="3600" dirty="0"/>
              <a:t> </a:t>
            </a:r>
            <a:r>
              <a:rPr lang="en-US" sz="3600" dirty="0" err="1"/>
              <a:t>yaxshilanishi</a:t>
            </a:r>
            <a:r>
              <a:rPr lang="en-US" sz="3600" dirty="0"/>
              <a:t>, </a:t>
            </a:r>
            <a:r>
              <a:rPr lang="en-US" sz="3600" dirty="0" err="1"/>
              <a:t>kichik</a:t>
            </a:r>
            <a:r>
              <a:rPr lang="en-US" sz="3600" dirty="0"/>
              <a:t> </a:t>
            </a:r>
            <a:r>
              <a:rPr lang="en-US" sz="3600" dirty="0" err="1"/>
              <a:t>va</a:t>
            </a:r>
            <a:r>
              <a:rPr lang="en-US" sz="3600" dirty="0"/>
              <a:t> </a:t>
            </a:r>
            <a:r>
              <a:rPr lang="en-US" sz="3600" dirty="0" err="1"/>
              <a:t>katta</a:t>
            </a:r>
            <a:r>
              <a:rPr lang="en-US" sz="3600" dirty="0"/>
              <a:t> </a:t>
            </a:r>
            <a:r>
              <a:rPr lang="en-US" sz="3600" dirty="0" err="1"/>
              <a:t>yoshdagilarda</a:t>
            </a:r>
            <a:r>
              <a:rPr lang="en-US" sz="3600" dirty="0"/>
              <a:t> </a:t>
            </a:r>
            <a:r>
              <a:rPr lang="en-US" sz="3600" dirty="0" err="1"/>
              <a:t>o‘lim</a:t>
            </a:r>
            <a:r>
              <a:rPr lang="en-US" sz="3600" dirty="0"/>
              <a:t> </a:t>
            </a:r>
            <a:r>
              <a:rPr lang="en-US" sz="3600" dirty="0" err="1"/>
              <a:t>sonining</a:t>
            </a:r>
            <a:r>
              <a:rPr lang="en-US" sz="3600" dirty="0"/>
              <a:t> </a:t>
            </a:r>
            <a:r>
              <a:rPr lang="en-US" sz="3600" dirty="0" err="1"/>
              <a:t>kamayishi</a:t>
            </a:r>
            <a:r>
              <a:rPr lang="en-US" sz="3600" dirty="0"/>
              <a:t>, </a:t>
            </a:r>
            <a:r>
              <a:rPr lang="en-US" sz="3600" dirty="0" err="1"/>
              <a:t>hayotning</a:t>
            </a:r>
            <a:r>
              <a:rPr lang="en-US" sz="3600" dirty="0"/>
              <a:t> individual </a:t>
            </a:r>
            <a:r>
              <a:rPr lang="en-US" sz="3600" dirty="0" err="1"/>
              <a:t>davomiyligining</a:t>
            </a:r>
            <a:r>
              <a:rPr lang="en-US" sz="3600" dirty="0"/>
              <a:t> </a:t>
            </a:r>
            <a:r>
              <a:rPr lang="en-US" sz="3600" dirty="0" err="1"/>
              <a:t>ortishidir</a:t>
            </a:r>
            <a:r>
              <a:rPr lang="en-US" sz="3600" dirty="0"/>
              <a:t>. </a:t>
            </a:r>
            <a:r>
              <a:rPr lang="en-US" sz="3600" dirty="0" err="1"/>
              <a:t>Bronza</a:t>
            </a:r>
            <a:r>
              <a:rPr lang="en-US" sz="3600" dirty="0"/>
              <a:t> </a:t>
            </a:r>
            <a:r>
              <a:rPr lang="en-US" sz="3600" dirty="0" err="1"/>
              <a:t>davrida</a:t>
            </a:r>
            <a:r>
              <a:rPr lang="en-US" sz="3600" dirty="0"/>
              <a:t> </a:t>
            </a:r>
            <a:r>
              <a:rPr lang="en-US" sz="3600" dirty="0" err="1"/>
              <a:t>hayotning</a:t>
            </a:r>
            <a:r>
              <a:rPr lang="en-US" sz="3600" dirty="0"/>
              <a:t> </a:t>
            </a:r>
            <a:r>
              <a:rPr lang="en-US" sz="3600" dirty="0" err="1"/>
              <a:t>o‘rtacha</a:t>
            </a:r>
            <a:r>
              <a:rPr lang="en-US" sz="3600" dirty="0"/>
              <a:t> </a:t>
            </a:r>
            <a:r>
              <a:rPr lang="en-US" sz="3600" dirty="0" err="1"/>
              <a:t>davomiyligi</a:t>
            </a:r>
            <a:r>
              <a:rPr lang="en-US" sz="3600" dirty="0"/>
              <a:t> 18—20 </a:t>
            </a:r>
            <a:r>
              <a:rPr lang="en-US" sz="3600" dirty="0" err="1"/>
              <a:t>yil</a:t>
            </a:r>
            <a:r>
              <a:rPr lang="en-US" sz="3600" dirty="0"/>
              <a:t> </a:t>
            </a:r>
            <a:r>
              <a:rPr lang="en-US" sz="3600" dirty="0" err="1"/>
              <a:t>bolsa</a:t>
            </a:r>
            <a:r>
              <a:rPr lang="en-US" sz="3600" dirty="0"/>
              <a:t>, </a:t>
            </a:r>
            <a:r>
              <a:rPr lang="en-US" sz="3600" dirty="0" err="1"/>
              <a:t>o‘rta</a:t>
            </a:r>
            <a:r>
              <a:rPr lang="en-US" sz="3600" dirty="0"/>
              <a:t> </a:t>
            </a:r>
            <a:r>
              <a:rPr lang="en-US" sz="3600" dirty="0" err="1"/>
              <a:t>asrlarda</a:t>
            </a:r>
            <a:r>
              <a:rPr lang="en-US" sz="3600" dirty="0"/>
              <a:t> 35 </a:t>
            </a:r>
            <a:r>
              <a:rPr lang="en-US" sz="3600" dirty="0" err="1"/>
              <a:t>yil</a:t>
            </a:r>
            <a:r>
              <a:rPr lang="en-US" sz="3600" dirty="0"/>
              <a:t>, XIX </a:t>
            </a:r>
            <a:r>
              <a:rPr lang="en-US" sz="3600" dirty="0" err="1"/>
              <a:t>asrda</a:t>
            </a:r>
            <a:r>
              <a:rPr lang="en-US" sz="3600" dirty="0"/>
              <a:t> 44 </a:t>
            </a:r>
            <a:r>
              <a:rPr lang="en-US" sz="3600" dirty="0" err="1"/>
              <a:t>yil</a:t>
            </a:r>
            <a:r>
              <a:rPr lang="en-US" sz="3600" dirty="0"/>
              <a:t> </a:t>
            </a:r>
            <a:r>
              <a:rPr lang="en-US" sz="3600" dirty="0" err="1"/>
              <a:t>bolsa</a:t>
            </a:r>
            <a:r>
              <a:rPr lang="en-US" sz="3600" dirty="0"/>
              <a:t>, XX </a:t>
            </a:r>
            <a:r>
              <a:rPr lang="en-US" sz="3600" dirty="0" err="1"/>
              <a:t>asrda</a:t>
            </a:r>
            <a:r>
              <a:rPr lang="en-US" sz="3600" dirty="0"/>
              <a:t> 68-72 </a:t>
            </a:r>
            <a:r>
              <a:rPr lang="en-US" sz="3600" dirty="0" err="1"/>
              <a:t>yilni</a:t>
            </a:r>
            <a:r>
              <a:rPr lang="en-US" sz="3600" dirty="0"/>
              <a:t> </a:t>
            </a:r>
            <a:r>
              <a:rPr lang="en-US" sz="3600" dirty="0" err="1"/>
              <a:t>tashkil</a:t>
            </a:r>
            <a:r>
              <a:rPr lang="en-US" sz="3600" dirty="0"/>
              <a:t> </a:t>
            </a:r>
            <a:r>
              <a:rPr lang="en-US" sz="3600" dirty="0" err="1"/>
              <a:t>etadi</a:t>
            </a:r>
            <a:r>
              <a:rPr lang="en-US" dirty="0"/>
              <a:t>. </a:t>
            </a: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33400"/>
            <a:ext cx="10515600" cy="5643563"/>
          </a:xfrm>
        </p:spPr>
        <p:txBody>
          <a:bodyPr>
            <a:normAutofit/>
          </a:bodyPr>
          <a:lstStyle/>
          <a:p>
            <a:r>
              <a:rPr lang="en-US" sz="3600" dirty="0" err="1"/>
              <a:t>K.Roshakning</a:t>
            </a:r>
            <a:r>
              <a:rPr lang="en-US" sz="3600" dirty="0"/>
              <a:t> </a:t>
            </a:r>
            <a:r>
              <a:rPr lang="en-US" sz="3600" dirty="0" err="1"/>
              <a:t>ta’kidlashicha</a:t>
            </a:r>
            <a:r>
              <a:rPr lang="en-US" sz="3600" dirty="0"/>
              <a:t>, </a:t>
            </a:r>
            <a:r>
              <a:rPr lang="en-US" sz="3600" dirty="0" err="1"/>
              <a:t>ehtiyojlar</a:t>
            </a:r>
            <a:r>
              <a:rPr lang="en-US" sz="3600" dirty="0"/>
              <a:t> </a:t>
            </a:r>
            <a:r>
              <a:rPr lang="en-US" sz="3600" dirty="0" err="1"/>
              <a:t>ierarxiyasi</a:t>
            </a:r>
            <a:r>
              <a:rPr lang="en-US" sz="3600" dirty="0"/>
              <a:t>, </a:t>
            </a:r>
            <a:r>
              <a:rPr lang="en-US" sz="3600" dirty="0" err="1"/>
              <a:t>tuzilishi</a:t>
            </a:r>
            <a:r>
              <a:rPr lang="en-US" sz="3600" dirty="0"/>
              <a:t> </a:t>
            </a:r>
            <a:r>
              <a:rPr lang="en-US" sz="3600" dirty="0" err="1"/>
              <a:t>o‘zgaradi</a:t>
            </a:r>
            <a:r>
              <a:rPr lang="en-US" sz="3600" dirty="0"/>
              <a:t>: </a:t>
            </a:r>
            <a:r>
              <a:rPr lang="en-US" sz="3600" dirty="0" err="1"/>
              <a:t>qiynalishdan</a:t>
            </a:r>
            <a:r>
              <a:rPr lang="en-US" sz="3600" dirty="0"/>
              <a:t> </a:t>
            </a:r>
            <a:r>
              <a:rPr lang="en-US" sz="3600" dirty="0" err="1"/>
              <a:t>qochish</a:t>
            </a:r>
            <a:r>
              <a:rPr lang="en-US" sz="3600" dirty="0"/>
              <a:t>, </a:t>
            </a:r>
            <a:r>
              <a:rPr lang="en-US" sz="3600" dirty="0" err="1"/>
              <a:t>xavfsizlik</a:t>
            </a:r>
            <a:r>
              <a:rPr lang="en-US" sz="3600" dirty="0"/>
              <a:t> </a:t>
            </a:r>
            <a:r>
              <a:rPr lang="en-US" sz="3600" dirty="0" err="1"/>
              <a:t>ehtiyoji</a:t>
            </a:r>
            <a:r>
              <a:rPr lang="en-US" sz="3600" dirty="0"/>
              <a:t>, </a:t>
            </a:r>
            <a:r>
              <a:rPr lang="en-US" sz="3600" dirty="0" err="1"/>
              <a:t>avtonomiya</a:t>
            </a:r>
            <a:r>
              <a:rPr lang="en-US" sz="3600" dirty="0"/>
              <a:t> </a:t>
            </a:r>
            <a:r>
              <a:rPr lang="en-US" sz="3600" dirty="0" err="1"/>
              <a:t>va</a:t>
            </a:r>
            <a:r>
              <a:rPr lang="en-US" sz="3600" dirty="0"/>
              <a:t> </a:t>
            </a:r>
            <a:r>
              <a:rPr lang="en-US" sz="3600" dirty="0" err="1"/>
              <a:t>mustaqillik</a:t>
            </a:r>
            <a:r>
              <a:rPr lang="en-US" sz="3600" dirty="0"/>
              <a:t> </a:t>
            </a:r>
            <a:r>
              <a:rPr lang="en-US" sz="3600" dirty="0" err="1"/>
              <a:t>ehtiyoji</a:t>
            </a:r>
            <a:r>
              <a:rPr lang="en-US" sz="3600" dirty="0"/>
              <a:t>. Shu </a:t>
            </a:r>
            <a:r>
              <a:rPr lang="en-US" sz="3600" dirty="0" err="1"/>
              <a:t>bilan</a:t>
            </a:r>
            <a:r>
              <a:rPr lang="en-US" sz="3600" dirty="0"/>
              <a:t> </a:t>
            </a:r>
            <a:r>
              <a:rPr lang="en-US" sz="3600" dirty="0" err="1"/>
              <a:t>birga</a:t>
            </a:r>
            <a:r>
              <a:rPr lang="en-US" sz="3600" dirty="0"/>
              <a:t> </a:t>
            </a:r>
            <a:r>
              <a:rPr lang="en-US" sz="3600" dirty="0" err="1"/>
              <a:t>keksalik</a:t>
            </a:r>
            <a:r>
              <a:rPr lang="en-US" sz="3600" dirty="0"/>
              <a:t> </a:t>
            </a:r>
            <a:r>
              <a:rPr lang="en-US" sz="3600" dirty="0" err="1"/>
              <a:t>davrida</a:t>
            </a:r>
            <a:r>
              <a:rPr lang="en-US" sz="3600" dirty="0"/>
              <a:t> </a:t>
            </a:r>
            <a:r>
              <a:rPr lang="en-US" sz="3600" dirty="0" err="1"/>
              <a:t>vaqtinchalik</a:t>
            </a:r>
            <a:r>
              <a:rPr lang="en-US" sz="3600" dirty="0"/>
              <a:t> </a:t>
            </a:r>
            <a:r>
              <a:rPr lang="en-US" sz="3600" dirty="0" err="1"/>
              <a:t>hayotiy</a:t>
            </a:r>
            <a:r>
              <a:rPr lang="en-US" sz="3600" dirty="0"/>
              <a:t> </a:t>
            </a:r>
            <a:r>
              <a:rPr lang="en-US" sz="3600" dirty="0" err="1"/>
              <a:t>rejalarning</a:t>
            </a:r>
            <a:r>
              <a:rPr lang="en-US" sz="3600" dirty="0"/>
              <a:t> </a:t>
            </a:r>
            <a:r>
              <a:rPr lang="en-US" sz="3600" dirty="0" err="1"/>
              <a:t>umumiy</a:t>
            </a:r>
            <a:r>
              <a:rPr lang="en-US" sz="3600" dirty="0"/>
              <a:t> </a:t>
            </a:r>
            <a:r>
              <a:rPr lang="en-US" sz="3600" dirty="0" err="1"/>
              <a:t>o‘zgarishi</a:t>
            </a:r>
            <a:r>
              <a:rPr lang="en-US" sz="3600" dirty="0"/>
              <a:t> </a:t>
            </a:r>
            <a:r>
              <a:rPr lang="en-US" sz="3600" dirty="0" err="1"/>
              <a:t>ro‘y</a:t>
            </a:r>
            <a:r>
              <a:rPr lang="en-US" sz="3600" dirty="0"/>
              <a:t> </a:t>
            </a:r>
            <a:r>
              <a:rPr lang="en-US" sz="3600" dirty="0" err="1"/>
              <a:t>beradi</a:t>
            </a:r>
            <a:r>
              <a:rPr lang="en-US" sz="3600" dirty="0"/>
              <a:t>. </a:t>
            </a:r>
            <a:r>
              <a:rPr lang="en-US" sz="3600" dirty="0" err="1"/>
              <a:t>Hozirgi</a:t>
            </a:r>
            <a:r>
              <a:rPr lang="en-US" sz="3600" dirty="0"/>
              <a:t> </a:t>
            </a:r>
            <a:r>
              <a:rPr lang="en-US" sz="3600" dirty="0" err="1"/>
              <a:t>hayot</a:t>
            </a:r>
            <a:r>
              <a:rPr lang="en-US" sz="3600" dirty="0"/>
              <a:t> </a:t>
            </a:r>
            <a:r>
              <a:rPr lang="en-US" sz="3600" dirty="0" err="1"/>
              <a:t>va</a:t>
            </a:r>
            <a:r>
              <a:rPr lang="en-US" sz="3600" dirty="0"/>
              <a:t> </a:t>
            </a:r>
            <a:r>
              <a:rPr lang="en-US" sz="3600" dirty="0" err="1"/>
              <a:t>o‘tgan</a:t>
            </a:r>
            <a:r>
              <a:rPr lang="en-US" sz="3600" dirty="0"/>
              <a:t> </a:t>
            </a:r>
            <a:r>
              <a:rPr lang="en-US" sz="3600" dirty="0" err="1"/>
              <a:t>umr</a:t>
            </a:r>
            <a:r>
              <a:rPr lang="en-US" sz="3600" dirty="0"/>
              <a:t> </a:t>
            </a:r>
            <a:r>
              <a:rPr lang="en-US" sz="3600" dirty="0" err="1"/>
              <a:t>haqida</a:t>
            </a:r>
            <a:r>
              <a:rPr lang="en-US" sz="3600" dirty="0"/>
              <a:t> </a:t>
            </a:r>
            <a:r>
              <a:rPr lang="en-US" sz="3600" dirty="0" err="1"/>
              <a:t>tasavvurlar</a:t>
            </a:r>
            <a:r>
              <a:rPr lang="en-US" sz="3600" dirty="0"/>
              <a:t> </a:t>
            </a:r>
            <a:r>
              <a:rPr lang="en-US" sz="3600" dirty="0" err="1"/>
              <a:t>kelajak</a:t>
            </a:r>
            <a:r>
              <a:rPr lang="en-US" sz="3600" dirty="0"/>
              <a:t> </a:t>
            </a:r>
            <a:r>
              <a:rPr lang="en-US" sz="3600" dirty="0" err="1"/>
              <a:t>hayotga</a:t>
            </a:r>
            <a:r>
              <a:rPr lang="en-US" sz="3600" dirty="0"/>
              <a:t> </a:t>
            </a:r>
            <a:r>
              <a:rPr lang="en-US" sz="3600" dirty="0" err="1"/>
              <a:t>nisbatan</a:t>
            </a:r>
            <a:r>
              <a:rPr lang="en-US" sz="3600" dirty="0"/>
              <a:t> </a:t>
            </a:r>
            <a:r>
              <a:rPr lang="en-US" sz="3600" dirty="0" err="1"/>
              <a:t>muhim</a:t>
            </a:r>
            <a:r>
              <a:rPr lang="en-US" sz="3600" dirty="0"/>
              <a:t> </a:t>
            </a:r>
            <a:r>
              <a:rPr lang="en-US" sz="3600" dirty="0" err="1"/>
              <a:t>ahamiyatga</a:t>
            </a:r>
            <a:r>
              <a:rPr lang="en-US" sz="3600" dirty="0"/>
              <a:t> </a:t>
            </a:r>
            <a:r>
              <a:rPr lang="en-US" sz="3600" dirty="0" err="1"/>
              <a:t>ega</a:t>
            </a:r>
            <a:r>
              <a:rPr lang="en-US" sz="3600" dirty="0"/>
              <a:t>. </a:t>
            </a:r>
            <a:r>
              <a:rPr lang="en-US" sz="3600" dirty="0" err="1"/>
              <a:t>Keksalarning</a:t>
            </a:r>
            <a:r>
              <a:rPr lang="en-US" sz="3600" dirty="0"/>
              <a:t> </a:t>
            </a:r>
            <a:r>
              <a:rPr lang="en-US" sz="3600" dirty="0" err="1"/>
              <a:t>o‘tmish</a:t>
            </a:r>
            <a:r>
              <a:rPr lang="en-US" sz="3600" dirty="0"/>
              <a:t> </a:t>
            </a:r>
            <a:r>
              <a:rPr lang="en-US" sz="3600" dirty="0" err="1"/>
              <a:t>xotiralarga</a:t>
            </a:r>
            <a:r>
              <a:rPr lang="en-US" sz="3600" dirty="0"/>
              <a:t> </a:t>
            </a:r>
            <a:r>
              <a:rPr lang="en-US" sz="3600" dirty="0" err="1"/>
              <a:t>qaratilganligi</a:t>
            </a:r>
            <a:r>
              <a:rPr lang="en-US" sz="3600" dirty="0"/>
              <a:t> </a:t>
            </a:r>
            <a:r>
              <a:rPr lang="en-US" sz="3600" dirty="0" err="1"/>
              <a:t>fenomeni</a:t>
            </a:r>
            <a:r>
              <a:rPr lang="en-US" sz="3600" dirty="0"/>
              <a:t> </a:t>
            </a:r>
            <a:r>
              <a:rPr lang="en-US" sz="3600" dirty="0" err="1"/>
              <a:t>ular</a:t>
            </a:r>
            <a:r>
              <a:rPr lang="en-US" sz="3600" dirty="0"/>
              <a:t> </a:t>
            </a:r>
            <a:r>
              <a:rPr lang="en-US" sz="3600" dirty="0" err="1"/>
              <a:t>psixik</a:t>
            </a:r>
            <a:r>
              <a:rPr lang="en-US" sz="3600" dirty="0"/>
              <a:t> </a:t>
            </a:r>
            <a:r>
              <a:rPr lang="en-US" sz="3600" dirty="0" err="1"/>
              <a:t>hayotining</a:t>
            </a:r>
            <a:r>
              <a:rPr lang="en-US" sz="3600" dirty="0"/>
              <a:t> </a:t>
            </a:r>
            <a:r>
              <a:rPr lang="en-US" sz="3600" dirty="0" err="1"/>
              <a:t>muhim</a:t>
            </a:r>
            <a:r>
              <a:rPr lang="en-US" sz="3600" dirty="0"/>
              <a:t> </a:t>
            </a:r>
            <a:r>
              <a:rPr lang="en-US" sz="3600" dirty="0" err="1"/>
              <a:t>qismidir</a:t>
            </a:r>
            <a:r>
              <a:rPr lang="en-US" sz="3600" dirty="0"/>
              <a:t>. </a:t>
            </a:r>
            <a:endParaRPr lang="ru-RU" sz="36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57200"/>
            <a:ext cx="10515600" cy="5719763"/>
          </a:xfrm>
        </p:spPr>
        <p:txBody>
          <a:bodyPr>
            <a:normAutofit/>
          </a:bodyPr>
          <a:lstStyle/>
          <a:p>
            <a:r>
              <a:rPr lang="en-US" sz="3200" dirty="0"/>
              <a:t>B</a:t>
            </a:r>
            <a:r>
              <a:rPr lang="en-US" sz="3200" dirty="0" smtClean="0"/>
              <a:t>u </a:t>
            </a:r>
            <a:r>
              <a:rPr lang="en-US" sz="3200" dirty="0" err="1"/>
              <a:t>davrda</a:t>
            </a:r>
            <a:r>
              <a:rPr lang="en-US" sz="3200" dirty="0"/>
              <a:t> </a:t>
            </a:r>
            <a:r>
              <a:rPr lang="en-US" sz="3200" dirty="0" err="1"/>
              <a:t>hayotdan</a:t>
            </a:r>
            <a:r>
              <a:rPr lang="en-US" sz="3200" dirty="0"/>
              <a:t> </a:t>
            </a:r>
            <a:r>
              <a:rPr lang="en-US" sz="3200" dirty="0" err="1"/>
              <a:t>qoniqish</a:t>
            </a:r>
            <a:r>
              <a:rPr lang="en-US" sz="3200" dirty="0"/>
              <a:t> </a:t>
            </a:r>
            <a:r>
              <a:rPr lang="en-US" sz="3200" dirty="0" err="1"/>
              <a:t>hamda</a:t>
            </a:r>
            <a:r>
              <a:rPr lang="en-US" sz="3200" dirty="0"/>
              <a:t> </a:t>
            </a:r>
            <a:r>
              <a:rPr lang="en-US" sz="3200" dirty="0" err="1"/>
              <a:t>o‘z-o‘zini</a:t>
            </a:r>
            <a:r>
              <a:rPr lang="en-US" sz="3200" dirty="0"/>
              <a:t> </a:t>
            </a:r>
            <a:r>
              <a:rPr lang="en-US" sz="3200" dirty="0" err="1"/>
              <a:t>baholashning</a:t>
            </a:r>
            <a:r>
              <a:rPr lang="en-US" sz="3200" dirty="0"/>
              <a:t> </a:t>
            </a:r>
            <a:r>
              <a:rPr lang="en-US" sz="3200" dirty="0" err="1"/>
              <a:t>susayishi</a:t>
            </a:r>
            <a:r>
              <a:rPr lang="en-US" sz="3200" dirty="0"/>
              <a:t> </a:t>
            </a:r>
            <a:r>
              <a:rPr lang="en-US" sz="3200" dirty="0" err="1"/>
              <a:t>kuzatiladi</a:t>
            </a:r>
            <a:r>
              <a:rPr lang="en-US" sz="3200" dirty="0"/>
              <a:t>. Amerika </a:t>
            </a:r>
            <a:r>
              <a:rPr lang="en-US" sz="3200" dirty="0" err="1"/>
              <a:t>psixologlari</a:t>
            </a:r>
            <a:r>
              <a:rPr lang="en-US" sz="3200" dirty="0"/>
              <a:t> </a:t>
            </a:r>
            <a:r>
              <a:rPr lang="en-US" sz="3200" dirty="0" err="1"/>
              <a:t>tadqiqotlarida</a:t>
            </a:r>
            <a:r>
              <a:rPr lang="en-US" sz="3200" dirty="0"/>
              <a:t> </a:t>
            </a:r>
            <a:r>
              <a:rPr lang="en-US" sz="3200" dirty="0" err="1"/>
              <a:t>nafaqaga</a:t>
            </a:r>
            <a:r>
              <a:rPr lang="en-US" sz="3200" dirty="0"/>
              <a:t> </a:t>
            </a:r>
            <a:r>
              <a:rPr lang="en-US" sz="3200" dirty="0" err="1"/>
              <a:t>chiqqan</a:t>
            </a:r>
            <a:r>
              <a:rPr lang="en-US" sz="3200" dirty="0"/>
              <a:t> </a:t>
            </a:r>
            <a:r>
              <a:rPr lang="en-US" sz="3200" dirty="0" err="1"/>
              <a:t>erkaklar</a:t>
            </a:r>
            <a:r>
              <a:rPr lang="en-US" sz="3200" dirty="0"/>
              <a:t> </a:t>
            </a:r>
            <a:r>
              <a:rPr lang="en-US" sz="3200" dirty="0" err="1"/>
              <a:t>o‘rganilib</a:t>
            </a:r>
            <a:r>
              <a:rPr lang="en-US" sz="3200" dirty="0"/>
              <a:t>, 5 </a:t>
            </a:r>
            <a:r>
              <a:rPr lang="en-US" sz="3200" dirty="0" err="1"/>
              <a:t>xil</a:t>
            </a:r>
            <a:r>
              <a:rPr lang="en-US" sz="3200" dirty="0"/>
              <a:t> </a:t>
            </a:r>
            <a:r>
              <a:rPr lang="en-US" sz="3200" dirty="0" err="1"/>
              <a:t>shaxs</a:t>
            </a:r>
            <a:r>
              <a:rPr lang="en-US" sz="3200" dirty="0"/>
              <a:t> </a:t>
            </a:r>
            <a:r>
              <a:rPr lang="en-US" sz="3200" dirty="0" err="1"/>
              <a:t>tiplari</a:t>
            </a:r>
            <a:r>
              <a:rPr lang="en-US" sz="3200" dirty="0"/>
              <a:t> </a:t>
            </a:r>
            <a:r>
              <a:rPr lang="en-US" sz="3200" dirty="0" err="1"/>
              <a:t>o‘rganilgan</a:t>
            </a:r>
            <a:r>
              <a:rPr lang="en-US" sz="3200" dirty="0"/>
              <a:t>. </a:t>
            </a:r>
            <a:endParaRPr lang="ru-RU" sz="3200" dirty="0"/>
          </a:p>
          <a:p>
            <a:r>
              <a:rPr lang="en-US" sz="3200" dirty="0"/>
              <a:t>1. </a:t>
            </a:r>
            <a:r>
              <a:rPr lang="en-US" sz="3200" dirty="0" err="1"/>
              <a:t>Konstruktiv</a:t>
            </a:r>
            <a:r>
              <a:rPr lang="en-US" sz="3200" dirty="0"/>
              <a:t> tip — </a:t>
            </a:r>
            <a:r>
              <a:rPr lang="en-US" sz="3200" dirty="0" err="1"/>
              <a:t>ichki</a:t>
            </a:r>
            <a:r>
              <a:rPr lang="en-US" sz="3200" dirty="0"/>
              <a:t> </a:t>
            </a:r>
            <a:r>
              <a:rPr lang="en-US" sz="3200" dirty="0" err="1"/>
              <a:t>muvozanat</a:t>
            </a:r>
            <a:r>
              <a:rPr lang="en-US" sz="3200" dirty="0"/>
              <a:t>, </a:t>
            </a:r>
            <a:r>
              <a:rPr lang="en-US" sz="3200" dirty="0" err="1"/>
              <a:t>ijobiy</a:t>
            </a:r>
            <a:r>
              <a:rPr lang="en-US" sz="3200" dirty="0"/>
              <a:t> </a:t>
            </a:r>
            <a:r>
              <a:rPr lang="en-US" sz="3200" dirty="0" err="1"/>
              <a:t>emotsional</a:t>
            </a:r>
            <a:r>
              <a:rPr lang="en-US" sz="3200" dirty="0"/>
              <a:t> </a:t>
            </a:r>
            <a:r>
              <a:rPr lang="en-US" sz="3200" dirty="0" err="1"/>
              <a:t>kayfiyat</a:t>
            </a:r>
            <a:r>
              <a:rPr lang="en-US" sz="3200" dirty="0"/>
              <a:t>, </a:t>
            </a:r>
            <a:r>
              <a:rPr lang="en-US" sz="3200" dirty="0" err="1"/>
              <a:t>o‘ziga</a:t>
            </a:r>
            <a:r>
              <a:rPr lang="en-US" sz="3200" dirty="0"/>
              <a:t> </a:t>
            </a:r>
            <a:r>
              <a:rPr lang="en-US" sz="3200" dirty="0" err="1"/>
              <a:t>nisbatan</a:t>
            </a:r>
            <a:r>
              <a:rPr lang="en-US" sz="3200" dirty="0"/>
              <a:t> </a:t>
            </a:r>
            <a:r>
              <a:rPr lang="en-US" sz="3200" dirty="0" err="1"/>
              <a:t>tanqidiylik</a:t>
            </a:r>
            <a:r>
              <a:rPr lang="en-US" sz="3200" dirty="0"/>
              <a:t> </a:t>
            </a:r>
            <a:r>
              <a:rPr lang="en-US" sz="3200" dirty="0" err="1"/>
              <a:t>va</a:t>
            </a:r>
            <a:r>
              <a:rPr lang="en-US" sz="3200" dirty="0"/>
              <a:t> </a:t>
            </a:r>
            <a:r>
              <a:rPr lang="en-US" sz="3200" dirty="0" err="1"/>
              <a:t>boshqalarga</a:t>
            </a:r>
            <a:r>
              <a:rPr lang="en-US" sz="3200" dirty="0"/>
              <a:t> </a:t>
            </a:r>
            <a:r>
              <a:rPr lang="en-US" sz="3200" dirty="0" err="1"/>
              <a:t>nisbatan</a:t>
            </a:r>
            <a:r>
              <a:rPr lang="en-US" sz="3200" dirty="0"/>
              <a:t> </a:t>
            </a:r>
            <a:r>
              <a:rPr lang="en-US" sz="3200" dirty="0" err="1"/>
              <a:t>chidamlilik</a:t>
            </a:r>
            <a:r>
              <a:rPr lang="en-US" sz="3200" dirty="0"/>
              <a:t> </a:t>
            </a:r>
            <a:r>
              <a:rPr lang="en-US" sz="3200" dirty="0" err="1"/>
              <a:t>bilan</a:t>
            </a:r>
            <a:r>
              <a:rPr lang="en-US" sz="3200" dirty="0"/>
              <a:t> </a:t>
            </a:r>
            <a:r>
              <a:rPr lang="en-US" sz="3200" dirty="0" err="1"/>
              <a:t>tavsiflanadi</a:t>
            </a:r>
            <a:r>
              <a:rPr lang="en-US" sz="3200" dirty="0"/>
              <a:t>. </a:t>
            </a:r>
            <a:r>
              <a:rPr lang="en-US" sz="3200" dirty="0" err="1"/>
              <a:t>Kasbiy</a:t>
            </a:r>
            <a:r>
              <a:rPr lang="en-US" sz="3200" dirty="0"/>
              <a:t> </a:t>
            </a:r>
            <a:r>
              <a:rPr lang="en-US" sz="3200" dirty="0" err="1"/>
              <a:t>faoliyatni</a:t>
            </a:r>
            <a:r>
              <a:rPr lang="en-US" sz="3200" dirty="0"/>
              <a:t> </a:t>
            </a:r>
            <a:r>
              <a:rPr lang="en-US" sz="3200" dirty="0" err="1"/>
              <a:t>to'xtatgandan</a:t>
            </a:r>
            <a:r>
              <a:rPr lang="en-US" sz="3200" dirty="0"/>
              <a:t> </a:t>
            </a:r>
            <a:r>
              <a:rPr lang="en-US" sz="3200" dirty="0" err="1"/>
              <a:t>so‘ng</a:t>
            </a:r>
            <a:r>
              <a:rPr lang="en-US" sz="3200" dirty="0"/>
              <a:t> ham </a:t>
            </a:r>
            <a:r>
              <a:rPr lang="en-US" sz="3200" dirty="0" err="1"/>
              <a:t>hayotga</a:t>
            </a:r>
            <a:r>
              <a:rPr lang="en-US" sz="3200" dirty="0"/>
              <a:t> </a:t>
            </a:r>
            <a:r>
              <a:rPr lang="en-US" sz="3200" dirty="0" err="1"/>
              <a:t>nisbatan</a:t>
            </a:r>
            <a:r>
              <a:rPr lang="en-US" sz="3200" dirty="0"/>
              <a:t> </a:t>
            </a:r>
            <a:r>
              <a:rPr lang="en-US" sz="3200" dirty="0" err="1"/>
              <a:t>optimistik</a:t>
            </a:r>
            <a:r>
              <a:rPr lang="en-US" sz="3200" dirty="0"/>
              <a:t> </a:t>
            </a:r>
            <a:r>
              <a:rPr lang="en-US" sz="3200" dirty="0" err="1"/>
              <a:t>ustanovka</a:t>
            </a:r>
            <a:r>
              <a:rPr lang="en-US" sz="3200" dirty="0"/>
              <a:t> </a:t>
            </a:r>
            <a:r>
              <a:rPr lang="en-US" sz="3200" dirty="0" err="1"/>
              <a:t>saqlanib</a:t>
            </a:r>
            <a:r>
              <a:rPr lang="en-US" sz="3200" dirty="0"/>
              <a:t> </a:t>
            </a:r>
            <a:r>
              <a:rPr lang="en-US" sz="3200" dirty="0" err="1"/>
              <a:t>qoladi</a:t>
            </a:r>
            <a:r>
              <a:rPr lang="en-US" sz="3200" dirty="0"/>
              <a:t>. </a:t>
            </a:r>
            <a:r>
              <a:rPr lang="en-US" sz="3200" dirty="0" err="1"/>
              <a:t>Bunday</a:t>
            </a:r>
            <a:r>
              <a:rPr lang="en-US" sz="3200" dirty="0"/>
              <a:t> </a:t>
            </a:r>
            <a:r>
              <a:rPr lang="en-US" sz="3200" dirty="0" err="1"/>
              <a:t>keksalarning</a:t>
            </a:r>
            <a:r>
              <a:rPr lang="en-US" sz="3200" dirty="0"/>
              <a:t> </a:t>
            </a:r>
            <a:r>
              <a:rPr lang="en-US" sz="3200" dirty="0" err="1"/>
              <a:t>o‘z-o‘zini</a:t>
            </a:r>
            <a:r>
              <a:rPr lang="en-US" sz="3200" dirty="0"/>
              <a:t> </a:t>
            </a:r>
            <a:r>
              <a:rPr lang="en-US" sz="3200" dirty="0" err="1"/>
              <a:t>baholashi</a:t>
            </a:r>
            <a:r>
              <a:rPr lang="en-US" sz="3200" dirty="0"/>
              <a:t> </a:t>
            </a:r>
            <a:r>
              <a:rPr lang="en-US" sz="3200" dirty="0" err="1"/>
              <a:t>yuqori</a:t>
            </a:r>
            <a:r>
              <a:rPr lang="en-US" sz="3200" dirty="0"/>
              <a:t> </a:t>
            </a:r>
            <a:r>
              <a:rPr lang="en-US" sz="3200" dirty="0" err="1"/>
              <a:t>bolib</a:t>
            </a:r>
            <a:r>
              <a:rPr lang="en-US" sz="3200" dirty="0"/>
              <a:t>, </a:t>
            </a:r>
            <a:r>
              <a:rPr lang="en-US" sz="3200" dirty="0" err="1"/>
              <a:t>atrofdagilarning</a:t>
            </a:r>
            <a:r>
              <a:rPr lang="en-US" sz="3200" dirty="0"/>
              <a:t> </a:t>
            </a:r>
            <a:r>
              <a:rPr lang="en-US" sz="3200" dirty="0" err="1"/>
              <a:t>yordamiga</a:t>
            </a:r>
            <a:r>
              <a:rPr lang="en-US" sz="3200" dirty="0"/>
              <a:t> </a:t>
            </a:r>
            <a:r>
              <a:rPr lang="en-US" sz="3200" dirty="0" err="1"/>
              <a:t>tayangan</a:t>
            </a:r>
            <a:r>
              <a:rPr lang="en-US" sz="3200" dirty="0"/>
              <a:t> </a:t>
            </a:r>
            <a:r>
              <a:rPr lang="en-US" sz="3200" dirty="0" err="1"/>
              <a:t>holda</a:t>
            </a:r>
            <a:r>
              <a:rPr lang="en-US" sz="3200" dirty="0"/>
              <a:t> </a:t>
            </a:r>
            <a:r>
              <a:rPr lang="en-US" sz="3200" dirty="0" err="1"/>
              <a:t>kelajak</a:t>
            </a:r>
            <a:r>
              <a:rPr lang="en-US" sz="3200" dirty="0"/>
              <a:t> </a:t>
            </a:r>
            <a:r>
              <a:rPr lang="en-US" sz="3200" dirty="0" err="1"/>
              <a:t>uchun</a:t>
            </a:r>
            <a:r>
              <a:rPr lang="en-US" sz="3200" dirty="0"/>
              <a:t> </a:t>
            </a:r>
            <a:r>
              <a:rPr lang="en-US" sz="3200" dirty="0" err="1"/>
              <a:t>reja</a:t>
            </a:r>
            <a:r>
              <a:rPr lang="en-US" sz="3200" dirty="0"/>
              <a:t> </a:t>
            </a:r>
            <a:r>
              <a:rPr lang="en-US" sz="3200" dirty="0" err="1"/>
              <a:t>tuzadi</a:t>
            </a:r>
            <a:r>
              <a:rPr lang="en-US" sz="3200" dirty="0"/>
              <a:t>. </a:t>
            </a:r>
            <a:endParaRPr lang="ru-RU" sz="3200" dirty="0"/>
          </a:p>
          <a:p>
            <a:endParaRPr lang="ru-RU" sz="3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85800"/>
            <a:ext cx="10515600" cy="5491163"/>
          </a:xfrm>
        </p:spPr>
        <p:txBody>
          <a:bodyPr/>
          <a:lstStyle/>
          <a:p>
            <a:r>
              <a:rPr lang="en-US" sz="4000" dirty="0"/>
              <a:t>2. </a:t>
            </a:r>
            <a:r>
              <a:rPr lang="en-US" sz="4000" dirty="0" err="1"/>
              <a:t>Bog’liq</a:t>
            </a:r>
            <a:r>
              <a:rPr lang="en-US" sz="4000" dirty="0"/>
              <a:t> tip - </a:t>
            </a:r>
            <a:r>
              <a:rPr lang="en-US" sz="4000" dirty="0" err="1"/>
              <a:t>ijtimoiy</a:t>
            </a:r>
            <a:r>
              <a:rPr lang="en-US" sz="4000" dirty="0"/>
              <a:t> </a:t>
            </a:r>
            <a:r>
              <a:rPr lang="en-US" sz="4000" dirty="0" err="1"/>
              <a:t>qabul</a:t>
            </a:r>
            <a:r>
              <a:rPr lang="en-US" sz="4000" dirty="0"/>
              <a:t> </a:t>
            </a:r>
            <a:r>
              <a:rPr lang="en-US" sz="4000" dirty="0" err="1"/>
              <a:t>qilingan</a:t>
            </a:r>
            <a:r>
              <a:rPr lang="en-US" sz="4000" dirty="0"/>
              <a:t> </a:t>
            </a:r>
            <a:r>
              <a:rPr lang="en-US" sz="4000" dirty="0" err="1"/>
              <a:t>va</a:t>
            </a:r>
            <a:r>
              <a:rPr lang="en-US" sz="4000" dirty="0"/>
              <a:t> </a:t>
            </a:r>
            <a:r>
              <a:rPr lang="en-US" sz="4000" dirty="0" err="1"/>
              <a:t>yaxshi</a:t>
            </a:r>
            <a:r>
              <a:rPr lang="en-US" sz="4000" dirty="0"/>
              <a:t> </a:t>
            </a:r>
            <a:r>
              <a:rPr lang="en-US" sz="4000" dirty="0" err="1"/>
              <a:t>moslashgan</a:t>
            </a:r>
            <a:r>
              <a:rPr lang="en-US" sz="4000" dirty="0"/>
              <a:t> tip. </a:t>
            </a:r>
            <a:r>
              <a:rPr lang="en-US" sz="4000" dirty="0" err="1"/>
              <a:t>Yuksak</a:t>
            </a:r>
            <a:r>
              <a:rPr lang="en-US" sz="4000" dirty="0"/>
              <a:t> </a:t>
            </a:r>
            <a:r>
              <a:rPr lang="en-US" sz="4000" dirty="0" err="1"/>
              <a:t>hayotiy</a:t>
            </a:r>
            <a:r>
              <a:rPr lang="en-US" sz="4000" dirty="0"/>
              <a:t> </a:t>
            </a:r>
            <a:r>
              <a:rPr lang="en-US" sz="4000" dirty="0" err="1"/>
              <a:t>va</a:t>
            </a:r>
            <a:r>
              <a:rPr lang="en-US" sz="4000" dirty="0"/>
              <a:t> </a:t>
            </a:r>
            <a:r>
              <a:rPr lang="en-US" sz="4000" dirty="0" err="1"/>
              <a:t>kasbiy</a:t>
            </a:r>
            <a:r>
              <a:rPr lang="en-US" sz="4000" dirty="0"/>
              <a:t> </a:t>
            </a:r>
            <a:r>
              <a:rPr lang="en-US" sz="4000" dirty="0" err="1"/>
              <a:t>intilishlar</a:t>
            </a:r>
            <a:r>
              <a:rPr lang="en-US" sz="4000" dirty="0"/>
              <a:t> </a:t>
            </a:r>
            <a:r>
              <a:rPr lang="en-US" sz="4000" dirty="0" err="1"/>
              <a:t>bolmaganida</a:t>
            </a:r>
            <a:r>
              <a:rPr lang="en-US" sz="4000" dirty="0"/>
              <a:t> </a:t>
            </a:r>
            <a:r>
              <a:rPr lang="en-US" sz="4000" dirty="0" err="1"/>
              <a:t>turmush</a:t>
            </a:r>
            <a:r>
              <a:rPr lang="en-US" sz="4000" dirty="0"/>
              <a:t> </a:t>
            </a:r>
            <a:r>
              <a:rPr lang="en-US" sz="4000" dirty="0" err="1"/>
              <a:t>o‘rtog‘iga</a:t>
            </a:r>
            <a:r>
              <a:rPr lang="en-US" sz="4000" dirty="0"/>
              <a:t> </a:t>
            </a:r>
            <a:r>
              <a:rPr lang="en-US" sz="4000" dirty="0" err="1"/>
              <a:t>yoki</a:t>
            </a:r>
            <a:r>
              <a:rPr lang="en-US" sz="4000" dirty="0"/>
              <a:t> </a:t>
            </a:r>
            <a:r>
              <a:rPr lang="en-US" sz="4000" dirty="0" err="1"/>
              <a:t>farzandiga</a:t>
            </a:r>
            <a:r>
              <a:rPr lang="en-US" sz="4000" dirty="0"/>
              <a:t> </a:t>
            </a:r>
            <a:r>
              <a:rPr lang="en-US" sz="4000" dirty="0" err="1"/>
              <a:t>bo‘ysunadi</a:t>
            </a:r>
            <a:r>
              <a:rPr lang="en-US" sz="4000" dirty="0"/>
              <a:t>. </a:t>
            </a:r>
            <a:r>
              <a:rPr lang="en-US" sz="4000" dirty="0" err="1"/>
              <a:t>Oilaviy</a:t>
            </a:r>
            <a:r>
              <a:rPr lang="en-US" sz="4000" dirty="0"/>
              <a:t> </a:t>
            </a:r>
            <a:r>
              <a:rPr lang="en-US" sz="4000" dirty="0" err="1"/>
              <a:t>vaziyat</a:t>
            </a:r>
            <a:r>
              <a:rPr lang="en-US" sz="4000" dirty="0"/>
              <a:t> </a:t>
            </a:r>
            <a:r>
              <a:rPr lang="en-US" sz="4000" dirty="0" err="1"/>
              <a:t>tufayli</a:t>
            </a:r>
            <a:r>
              <a:rPr lang="en-US" sz="4000" dirty="0"/>
              <a:t> </a:t>
            </a:r>
            <a:r>
              <a:rPr lang="en-US" sz="4000" dirty="0" err="1"/>
              <a:t>hissiy</a:t>
            </a:r>
            <a:r>
              <a:rPr lang="en-US" sz="4000" dirty="0"/>
              <a:t> </a:t>
            </a:r>
            <a:r>
              <a:rPr lang="en-US" sz="4000" dirty="0" err="1"/>
              <a:t>muvozanat</a:t>
            </a:r>
            <a:r>
              <a:rPr lang="en-US" sz="4000" dirty="0"/>
              <a:t> </a:t>
            </a:r>
            <a:r>
              <a:rPr lang="en-US" sz="4000" dirty="0" err="1"/>
              <a:t>saqlab</a:t>
            </a:r>
            <a:r>
              <a:rPr lang="en-US" sz="4000" dirty="0"/>
              <a:t> </a:t>
            </a:r>
            <a:r>
              <a:rPr lang="en-US" sz="4000" dirty="0" err="1"/>
              <a:t>turiladi</a:t>
            </a:r>
            <a:r>
              <a:rPr lang="en-US" sz="4000" dirty="0"/>
              <a:t>. </a:t>
            </a:r>
            <a:endParaRPr lang="ru-RU" sz="4000" dirty="0"/>
          </a:p>
          <a:p>
            <a:r>
              <a:rPr lang="en-US" sz="4000" dirty="0"/>
              <a:t>3. </a:t>
            </a:r>
            <a:r>
              <a:rPr lang="en-US" sz="4000" dirty="0" err="1"/>
              <a:t>Himoyalanuvchi</a:t>
            </a:r>
            <a:r>
              <a:rPr lang="en-US" sz="4000" dirty="0"/>
              <a:t> tip — </a:t>
            </a:r>
            <a:r>
              <a:rPr lang="en-US" sz="4000" dirty="0" err="1"/>
              <a:t>zo‘r</a:t>
            </a:r>
            <a:r>
              <a:rPr lang="en-US" sz="4000" dirty="0"/>
              <a:t> </a:t>
            </a:r>
            <a:r>
              <a:rPr lang="en-US" sz="4000" dirty="0" err="1"/>
              <a:t>berib</a:t>
            </a:r>
            <a:r>
              <a:rPr lang="en-US" sz="4000" dirty="0"/>
              <a:t> </a:t>
            </a:r>
            <a:r>
              <a:rPr lang="en-US" sz="4000" dirty="0" err="1"/>
              <a:t>doimiy</a:t>
            </a:r>
            <a:r>
              <a:rPr lang="en-US" sz="4000" dirty="0"/>
              <a:t> </a:t>
            </a:r>
            <a:r>
              <a:rPr lang="en-US" sz="4000" dirty="0" err="1"/>
              <a:t>faollik</a:t>
            </a:r>
            <a:r>
              <a:rPr lang="en-US" sz="4000" dirty="0"/>
              <a:t> </a:t>
            </a:r>
            <a:r>
              <a:rPr lang="en-US" sz="4000" dirty="0" err="1"/>
              <a:t>orqali</a:t>
            </a:r>
            <a:r>
              <a:rPr lang="en-US" sz="4000" dirty="0"/>
              <a:t> 0‘zo‘zini </a:t>
            </a:r>
            <a:r>
              <a:rPr lang="en-US" sz="4000" dirty="0" err="1"/>
              <a:t>ta’minlashga</a:t>
            </a:r>
            <a:r>
              <a:rPr lang="en-US" sz="4000" dirty="0"/>
              <a:t> </a:t>
            </a:r>
            <a:r>
              <a:rPr lang="en-US" sz="4000" dirty="0" err="1"/>
              <a:t>intilish</a:t>
            </a:r>
            <a:r>
              <a:rPr lang="en-US" sz="4000" dirty="0"/>
              <a:t>. </a:t>
            </a:r>
            <a:r>
              <a:rPr lang="en-US" sz="4000" dirty="0" err="1"/>
              <a:t>Nevrotik</a:t>
            </a:r>
            <a:r>
              <a:rPr lang="en-US" sz="4000" dirty="0"/>
              <a:t> tip </a:t>
            </a:r>
            <a:r>
              <a:rPr lang="en-US" sz="4000" dirty="0" err="1"/>
              <a:t>sifatida</a:t>
            </a:r>
            <a:r>
              <a:rPr lang="en-US" sz="4000" dirty="0"/>
              <a:t> </a:t>
            </a:r>
            <a:r>
              <a:rPr lang="en-US" sz="4000" dirty="0" err="1"/>
              <a:t>baholanadi</a:t>
            </a:r>
            <a:r>
              <a:rPr lang="en-US" sz="4000" dirty="0"/>
              <a:t>. </a:t>
            </a:r>
            <a:endParaRPr lang="ru-RU" sz="4000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85800"/>
            <a:ext cx="10515600" cy="5491163"/>
          </a:xfrm>
        </p:spPr>
        <p:txBody>
          <a:bodyPr>
            <a:normAutofit lnSpcReduction="10000"/>
          </a:bodyPr>
          <a:lstStyle/>
          <a:p>
            <a:r>
              <a:rPr lang="en-US" sz="3600" dirty="0"/>
              <a:t>4. </a:t>
            </a:r>
            <a:r>
              <a:rPr lang="en-US" sz="3600" dirty="0" err="1"/>
              <a:t>Agressiv-ayblovchi</a:t>
            </a:r>
            <a:r>
              <a:rPr lang="en-US" sz="3600" dirty="0"/>
              <a:t> tip — </a:t>
            </a:r>
            <a:r>
              <a:rPr lang="en-US" sz="3600" dirty="0" err="1"/>
              <a:t>bunday</a:t>
            </a:r>
            <a:r>
              <a:rPr lang="en-US" sz="3600" dirty="0"/>
              <a:t> </a:t>
            </a:r>
            <a:r>
              <a:rPr lang="en-US" sz="3600" dirty="0" err="1"/>
              <a:t>keksalar</a:t>
            </a:r>
            <a:r>
              <a:rPr lang="en-US" sz="3600" dirty="0"/>
              <a:t> </a:t>
            </a:r>
            <a:r>
              <a:rPr lang="en-US" sz="3600" dirty="0" err="1"/>
              <a:t>shaxsiy</a:t>
            </a:r>
            <a:r>
              <a:rPr lang="en-US" sz="3600" dirty="0"/>
              <a:t> </a:t>
            </a:r>
            <a:r>
              <a:rPr lang="en-US" sz="3600" dirty="0" err="1"/>
              <a:t>muvaffaqiyatsizliklari</a:t>
            </a:r>
            <a:r>
              <a:rPr lang="en-US" sz="3600" dirty="0"/>
              <a:t> </a:t>
            </a:r>
            <a:r>
              <a:rPr lang="en-US" sz="3600" dirty="0" err="1"/>
              <a:t>uchun</a:t>
            </a:r>
            <a:r>
              <a:rPr lang="en-US" sz="3600" dirty="0"/>
              <a:t> </a:t>
            </a:r>
            <a:r>
              <a:rPr lang="en-US" sz="3600" dirty="0" err="1"/>
              <a:t>aybni</a:t>
            </a:r>
            <a:r>
              <a:rPr lang="en-US" sz="3600" dirty="0"/>
              <a:t> </a:t>
            </a:r>
            <a:r>
              <a:rPr lang="en-US" sz="3600" dirty="0" err="1"/>
              <a:t>boshqalarga</a:t>
            </a:r>
            <a:r>
              <a:rPr lang="en-US" sz="3600" dirty="0"/>
              <a:t> </a:t>
            </a:r>
            <a:r>
              <a:rPr lang="en-US" sz="3600" dirty="0" err="1"/>
              <a:t>to‘nkaydi</a:t>
            </a:r>
            <a:r>
              <a:rPr lang="en-US" sz="3600" dirty="0"/>
              <a:t>, </a:t>
            </a:r>
            <a:r>
              <a:rPr lang="en-US" sz="3600" dirty="0" err="1"/>
              <a:t>shubhalanuvchan</a:t>
            </a:r>
            <a:r>
              <a:rPr lang="en-US" sz="3600" dirty="0"/>
              <a:t> </a:t>
            </a:r>
            <a:r>
              <a:rPr lang="en-US" sz="3600" dirty="0" err="1"/>
              <a:t>va</a:t>
            </a:r>
            <a:r>
              <a:rPr lang="en-US" sz="3600" dirty="0"/>
              <a:t> </a:t>
            </a:r>
            <a:r>
              <a:rPr lang="en-US" sz="3600" dirty="0" err="1"/>
              <a:t>birdan</a:t>
            </a:r>
            <a:r>
              <a:rPr lang="en-US" sz="3600" dirty="0"/>
              <a:t> </a:t>
            </a:r>
            <a:r>
              <a:rPr lang="en-US" sz="3600" dirty="0" err="1"/>
              <a:t>tutoqib</a:t>
            </a:r>
            <a:r>
              <a:rPr lang="en-US" sz="3600" dirty="0"/>
              <a:t> </a:t>
            </a:r>
            <a:r>
              <a:rPr lang="en-US" sz="3600" dirty="0" err="1"/>
              <a:t>ketadi</a:t>
            </a:r>
            <a:r>
              <a:rPr lang="en-US" sz="3600" dirty="0"/>
              <a:t>. </a:t>
            </a:r>
            <a:r>
              <a:rPr lang="en-US" sz="3600" dirty="0" err="1"/>
              <a:t>Ular</a:t>
            </a:r>
            <a:r>
              <a:rPr lang="en-US" sz="3600" dirty="0"/>
              <a:t> </a:t>
            </a:r>
            <a:r>
              <a:rPr lang="en-US" sz="3600" dirty="0" err="1"/>
              <a:t>o‘zlarining</a:t>
            </a:r>
            <a:r>
              <a:rPr lang="en-US" sz="3600" dirty="0"/>
              <a:t> </a:t>
            </a:r>
            <a:r>
              <a:rPr lang="en-US" sz="3600" dirty="0" err="1"/>
              <a:t>keksaligi</a:t>
            </a:r>
            <a:r>
              <a:rPr lang="en-US" sz="3600" dirty="0"/>
              <a:t>, </a:t>
            </a:r>
            <a:r>
              <a:rPr lang="en-US" sz="3600" dirty="0" err="1"/>
              <a:t>nafaqaga</a:t>
            </a:r>
            <a:r>
              <a:rPr lang="en-US" sz="3600" dirty="0"/>
              <a:t> </a:t>
            </a:r>
            <a:r>
              <a:rPr lang="en-US" sz="3600" dirty="0" err="1"/>
              <a:t>chiqqanligi</a:t>
            </a:r>
            <a:r>
              <a:rPr lang="en-US" sz="3600" dirty="0"/>
              <a:t> </a:t>
            </a:r>
            <a:r>
              <a:rPr lang="en-US" sz="3600" dirty="0" err="1"/>
              <a:t>haqidagi</a:t>
            </a:r>
            <a:r>
              <a:rPr lang="en-US" sz="3600" dirty="0"/>
              <a:t> </a:t>
            </a:r>
            <a:r>
              <a:rPr lang="en-US" sz="3600" dirty="0" err="1"/>
              <a:t>fikrni</a:t>
            </a:r>
            <a:r>
              <a:rPr lang="en-US" sz="3600" dirty="0"/>
              <a:t> </a:t>
            </a:r>
            <a:r>
              <a:rPr lang="en-US" sz="3600" dirty="0" err="1"/>
              <a:t>qabul</a:t>
            </a:r>
            <a:r>
              <a:rPr lang="en-US" sz="3600" dirty="0"/>
              <a:t> </a:t>
            </a:r>
            <a:r>
              <a:rPr lang="en-US" sz="3600" dirty="0" err="1"/>
              <a:t>qilishni</a:t>
            </a:r>
            <a:r>
              <a:rPr lang="en-US" sz="3600" dirty="0"/>
              <a:t> </a:t>
            </a:r>
            <a:r>
              <a:rPr lang="en-US" sz="3600" dirty="0" err="1"/>
              <a:t>istamaydi</a:t>
            </a:r>
            <a:r>
              <a:rPr lang="en-US" sz="3600" dirty="0"/>
              <a:t>, </a:t>
            </a:r>
            <a:r>
              <a:rPr lang="en-US" sz="3600" dirty="0" err="1"/>
              <a:t>kuchi</a:t>
            </a:r>
            <a:r>
              <a:rPr lang="en-US" sz="3600" dirty="0"/>
              <a:t> </a:t>
            </a:r>
            <a:r>
              <a:rPr lang="en-US" sz="3600" dirty="0" err="1"/>
              <a:t>tugayotgani</a:t>
            </a:r>
            <a:r>
              <a:rPr lang="en-US" sz="3600" dirty="0"/>
              <a:t> </a:t>
            </a:r>
            <a:r>
              <a:rPr lang="en-US" sz="3600" dirty="0" err="1"/>
              <a:t>va</a:t>
            </a:r>
            <a:r>
              <a:rPr lang="en-US" sz="3600" dirty="0"/>
              <a:t> </a:t>
            </a:r>
            <a:r>
              <a:rPr lang="en-US" sz="3600" dirty="0" err="1"/>
              <a:t>olim</a:t>
            </a:r>
            <a:r>
              <a:rPr lang="en-US" sz="3600" dirty="0"/>
              <a:t> </a:t>
            </a:r>
            <a:r>
              <a:rPr lang="en-US" sz="3600" dirty="0" err="1"/>
              <a:t>haqida</a:t>
            </a:r>
            <a:r>
              <a:rPr lang="en-US" sz="3600" dirty="0"/>
              <a:t> </a:t>
            </a:r>
            <a:r>
              <a:rPr lang="en-US" sz="3600" dirty="0" err="1"/>
              <a:t>o‘ylab</a:t>
            </a:r>
            <a:r>
              <a:rPr lang="en-US" sz="3600" dirty="0"/>
              <a:t>, </a:t>
            </a:r>
            <a:r>
              <a:rPr lang="en-US" sz="3600" dirty="0" err="1"/>
              <a:t>yoshlarga</a:t>
            </a:r>
            <a:r>
              <a:rPr lang="en-US" sz="3600" dirty="0"/>
              <a:t> </a:t>
            </a:r>
            <a:r>
              <a:rPr lang="en-US" sz="3600" dirty="0" err="1"/>
              <a:t>nisbatan</a:t>
            </a:r>
            <a:r>
              <a:rPr lang="en-US" sz="3600" dirty="0"/>
              <a:t> </a:t>
            </a:r>
            <a:r>
              <a:rPr lang="en-US" sz="3600" dirty="0" err="1"/>
              <a:t>dushmanlarcha</a:t>
            </a:r>
            <a:r>
              <a:rPr lang="en-US" sz="3600" dirty="0"/>
              <a:t> </a:t>
            </a:r>
            <a:r>
              <a:rPr lang="en-US" sz="3600" dirty="0" err="1"/>
              <a:t>munosabatda</a:t>
            </a:r>
            <a:r>
              <a:rPr lang="en-US" sz="3600" dirty="0"/>
              <a:t> </a:t>
            </a:r>
            <a:r>
              <a:rPr lang="en-US" sz="3600" dirty="0" err="1"/>
              <a:t>boladi</a:t>
            </a:r>
            <a:r>
              <a:rPr lang="en-US" sz="3600" dirty="0"/>
              <a:t>. </a:t>
            </a:r>
            <a:endParaRPr lang="ru-RU" sz="3600" dirty="0"/>
          </a:p>
          <a:p>
            <a:r>
              <a:rPr lang="en-US" sz="3600" dirty="0"/>
              <a:t>5. 0‘z-o‘zini </a:t>
            </a:r>
            <a:r>
              <a:rPr lang="en-US" sz="3600" dirty="0" err="1"/>
              <a:t>ayblovchi</a:t>
            </a:r>
            <a:r>
              <a:rPr lang="en-US" sz="3600" dirty="0"/>
              <a:t> tip — </a:t>
            </a:r>
            <a:r>
              <a:rPr lang="en-US" sz="3600" dirty="0" err="1"/>
              <a:t>passivlik</a:t>
            </a:r>
            <a:r>
              <a:rPr lang="en-US" sz="3600" dirty="0"/>
              <a:t>, </a:t>
            </a:r>
            <a:r>
              <a:rPr lang="en-US" sz="3600" dirty="0" err="1"/>
              <a:t>depressiyaga</a:t>
            </a:r>
            <a:r>
              <a:rPr lang="en-US" sz="3600" dirty="0"/>
              <a:t> </a:t>
            </a:r>
            <a:r>
              <a:rPr lang="en-US" sz="3600" dirty="0" err="1"/>
              <a:t>beriluvchanlik</a:t>
            </a:r>
            <a:r>
              <a:rPr lang="en-US" sz="3600" dirty="0"/>
              <a:t>, </a:t>
            </a:r>
            <a:r>
              <a:rPr lang="en-US" sz="3600" dirty="0" err="1"/>
              <a:t>tashabbussizlik</a:t>
            </a:r>
            <a:r>
              <a:rPr lang="en-US" sz="3600" dirty="0"/>
              <a:t>, </a:t>
            </a:r>
            <a:r>
              <a:rPr lang="en-US" sz="3600" dirty="0" err="1"/>
              <a:t>yolglzlik</a:t>
            </a:r>
            <a:r>
              <a:rPr lang="en-US" sz="3600" dirty="0"/>
              <a:t>, </a:t>
            </a:r>
            <a:r>
              <a:rPr lang="en-US" sz="3600" dirty="0" err="1"/>
              <a:t>hayotga</a:t>
            </a:r>
            <a:r>
              <a:rPr lang="en-US" sz="3600" dirty="0"/>
              <a:t> </a:t>
            </a:r>
            <a:r>
              <a:rPr lang="en-US" sz="3600" dirty="0" err="1"/>
              <a:t>pessimistik</a:t>
            </a:r>
            <a:r>
              <a:rPr lang="en-US" sz="3600" dirty="0"/>
              <a:t> </a:t>
            </a:r>
            <a:r>
              <a:rPr lang="en-US" sz="3600" dirty="0" err="1"/>
              <a:t>munosabat</a:t>
            </a:r>
            <a:r>
              <a:rPr lang="en-US" sz="3600" dirty="0"/>
              <a:t>, </a:t>
            </a:r>
            <a:r>
              <a:rPr lang="en-US" sz="3600" dirty="0" err="1"/>
              <a:t>olim</a:t>
            </a:r>
            <a:r>
              <a:rPr lang="en-US" sz="3600" dirty="0"/>
              <a:t> </a:t>
            </a:r>
            <a:r>
              <a:rPr lang="en-US" sz="3600" dirty="0" err="1"/>
              <a:t>baxtsizlikdan</a:t>
            </a:r>
            <a:r>
              <a:rPr lang="en-US" sz="3600" dirty="0"/>
              <a:t> </a:t>
            </a:r>
            <a:r>
              <a:rPr lang="en-US" sz="3600" dirty="0" err="1"/>
              <a:t>qutulish</a:t>
            </a:r>
            <a:r>
              <a:rPr lang="en-US" sz="3600" dirty="0"/>
              <a:t> </a:t>
            </a:r>
            <a:r>
              <a:rPr lang="en-US" sz="3600" dirty="0" err="1"/>
              <a:t>yo‘li</a:t>
            </a:r>
            <a:r>
              <a:rPr lang="en-US" sz="3600" dirty="0"/>
              <a:t> </a:t>
            </a:r>
            <a:r>
              <a:rPr lang="en-US" sz="3600" dirty="0" err="1"/>
              <a:t>sifatida</a:t>
            </a:r>
            <a:r>
              <a:rPr lang="en-US" sz="3600" dirty="0"/>
              <a:t> </a:t>
            </a:r>
            <a:r>
              <a:rPr lang="en-US" sz="3600" dirty="0" err="1"/>
              <a:t>qabul</a:t>
            </a:r>
            <a:r>
              <a:rPr lang="en-US" sz="3600" dirty="0"/>
              <a:t> </a:t>
            </a:r>
            <a:r>
              <a:rPr lang="en-US" sz="3600" dirty="0" err="1"/>
              <a:t>qilinadi</a:t>
            </a:r>
            <a:r>
              <a:rPr lang="en-US" sz="3600" dirty="0"/>
              <a:t>. </a:t>
            </a:r>
            <a:endParaRPr lang="ru-RU" sz="3600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09600"/>
            <a:ext cx="10515600" cy="5567363"/>
          </a:xfrm>
        </p:spPr>
        <p:txBody>
          <a:bodyPr>
            <a:normAutofit fontScale="92500"/>
          </a:bodyPr>
          <a:lstStyle/>
          <a:p>
            <a:r>
              <a:rPr lang="en-US" dirty="0"/>
              <a:t> </a:t>
            </a:r>
            <a:r>
              <a:rPr lang="en-US" sz="4000" dirty="0" err="1"/>
              <a:t>I.S.Kon</a:t>
            </a:r>
            <a:r>
              <a:rPr lang="en-US" sz="4000" dirty="0"/>
              <a:t> </a:t>
            </a:r>
            <a:r>
              <a:rPr lang="en-US" sz="4000" dirty="0" err="1"/>
              <a:t>keksalikdagi</a:t>
            </a:r>
            <a:r>
              <a:rPr lang="en-US" sz="4000" dirty="0"/>
              <a:t> </a:t>
            </a:r>
            <a:r>
              <a:rPr lang="en-US" sz="4000" dirty="0" err="1"/>
              <a:t>ijtimoiy-psixologik</a:t>
            </a:r>
            <a:r>
              <a:rPr lang="en-US" sz="4000" dirty="0"/>
              <a:t> </a:t>
            </a:r>
            <a:r>
              <a:rPr lang="en-US" sz="4000" dirty="0" err="1"/>
              <a:t>tiplarni</a:t>
            </a:r>
            <a:r>
              <a:rPr lang="en-US" sz="4000" dirty="0"/>
              <a:t> </a:t>
            </a:r>
            <a:r>
              <a:rPr lang="en-US" sz="4000" dirty="0" err="1"/>
              <a:t>ajratishda</a:t>
            </a:r>
            <a:r>
              <a:rPr lang="en-US" sz="4000" dirty="0"/>
              <a:t> </a:t>
            </a:r>
            <a:r>
              <a:rPr lang="en-US" sz="4000" dirty="0" err="1"/>
              <a:t>mezon</a:t>
            </a:r>
            <a:r>
              <a:rPr lang="en-US" sz="4000" dirty="0"/>
              <a:t> </a:t>
            </a:r>
            <a:r>
              <a:rPr lang="en-US" sz="4000" dirty="0" err="1"/>
              <a:t>sifatida</a:t>
            </a:r>
            <a:r>
              <a:rPr lang="en-US" sz="4000" dirty="0"/>
              <a:t> </a:t>
            </a:r>
            <a:r>
              <a:rPr lang="en-US" sz="4000" dirty="0" err="1"/>
              <a:t>faoliyatning</a:t>
            </a:r>
            <a:r>
              <a:rPr lang="en-US" sz="4000" dirty="0"/>
              <a:t> </a:t>
            </a:r>
            <a:r>
              <a:rPr lang="en-US" sz="4000" dirty="0" err="1"/>
              <a:t>yo‘nalganligidan</a:t>
            </a:r>
            <a:r>
              <a:rPr lang="en-US" sz="4000" dirty="0"/>
              <a:t> </a:t>
            </a:r>
            <a:r>
              <a:rPr lang="en-US" sz="4000" dirty="0" err="1"/>
              <a:t>foydalanadi</a:t>
            </a:r>
            <a:r>
              <a:rPr lang="en-US" sz="4000" dirty="0"/>
              <a:t>. </a:t>
            </a:r>
            <a:endParaRPr lang="ru-RU" sz="4000" dirty="0"/>
          </a:p>
          <a:p>
            <a:r>
              <a:rPr lang="en-US" sz="4000" dirty="0"/>
              <a:t>         </a:t>
            </a:r>
            <a:r>
              <a:rPr lang="en-US" sz="4000" dirty="0" err="1"/>
              <a:t>Ijobiy</a:t>
            </a:r>
            <a:r>
              <a:rPr lang="en-US" sz="4000" dirty="0"/>
              <a:t> </a:t>
            </a:r>
            <a:r>
              <a:rPr lang="en-US" sz="4000" dirty="0" err="1"/>
              <a:t>psixologik</a:t>
            </a:r>
            <a:r>
              <a:rPr lang="en-US" sz="4000" dirty="0"/>
              <a:t> </a:t>
            </a:r>
            <a:r>
              <a:rPr lang="en-US" sz="4000" dirty="0" err="1"/>
              <a:t>qulay</a:t>
            </a:r>
            <a:r>
              <a:rPr lang="en-US" sz="4000" dirty="0"/>
              <a:t> </a:t>
            </a:r>
            <a:r>
              <a:rPr lang="en-US" sz="4000" dirty="0" err="1"/>
              <a:t>tiplar</a:t>
            </a:r>
            <a:r>
              <a:rPr lang="en-US" sz="4000" dirty="0"/>
              <a:t>: </a:t>
            </a:r>
            <a:endParaRPr lang="ru-RU" sz="4000" dirty="0"/>
          </a:p>
          <a:p>
            <a:r>
              <a:rPr lang="en-US" sz="4000" dirty="0"/>
              <a:t>1) </a:t>
            </a:r>
            <a:r>
              <a:rPr lang="en-US" sz="4000" dirty="0" err="1"/>
              <a:t>nafaqaga</a:t>
            </a:r>
            <a:r>
              <a:rPr lang="en-US" sz="4000" dirty="0"/>
              <a:t> </a:t>
            </a:r>
            <a:r>
              <a:rPr lang="en-US" sz="4000" dirty="0" err="1"/>
              <a:t>chiqqandan</a:t>
            </a:r>
            <a:r>
              <a:rPr lang="en-US" sz="4000" dirty="0"/>
              <a:t> </a:t>
            </a:r>
            <a:r>
              <a:rPr lang="en-US" sz="4000" dirty="0" err="1"/>
              <a:t>so‘ng</a:t>
            </a:r>
            <a:r>
              <a:rPr lang="en-US" sz="4000" dirty="0"/>
              <a:t> </a:t>
            </a:r>
            <a:r>
              <a:rPr lang="en-US" sz="4000" dirty="0" err="1"/>
              <a:t>jamoat</a:t>
            </a:r>
            <a:r>
              <a:rPr lang="en-US" sz="4000" dirty="0"/>
              <a:t> </a:t>
            </a:r>
            <a:r>
              <a:rPr lang="en-US" sz="4000" dirty="0" err="1"/>
              <a:t>ishlarini</a:t>
            </a:r>
            <a:r>
              <a:rPr lang="en-US" sz="4000" dirty="0"/>
              <a:t> </a:t>
            </a:r>
            <a:r>
              <a:rPr lang="en-US" sz="4000" dirty="0" err="1"/>
              <a:t>davom</a:t>
            </a:r>
            <a:r>
              <a:rPr lang="en-US" sz="4000" dirty="0"/>
              <a:t> </a:t>
            </a:r>
            <a:r>
              <a:rPr lang="en-US" sz="4000" dirty="0" err="1"/>
              <a:t>ettirish</a:t>
            </a:r>
            <a:r>
              <a:rPr lang="en-US" sz="4000" dirty="0"/>
              <a:t>, </a:t>
            </a:r>
            <a:r>
              <a:rPr lang="en-US" sz="4000" dirty="0" err="1"/>
              <a:t>faol</a:t>
            </a:r>
            <a:r>
              <a:rPr lang="en-US" sz="4000" dirty="0"/>
              <a:t> </a:t>
            </a:r>
            <a:r>
              <a:rPr lang="en-US" sz="4000" dirty="0" err="1"/>
              <a:t>va</a:t>
            </a:r>
            <a:r>
              <a:rPr lang="en-US" sz="4000" dirty="0"/>
              <a:t> </a:t>
            </a:r>
            <a:r>
              <a:rPr lang="en-US" sz="4000" dirty="0" err="1"/>
              <a:t>ijodiy</a:t>
            </a:r>
            <a:r>
              <a:rPr lang="en-US" sz="4000" dirty="0"/>
              <a:t> </a:t>
            </a:r>
            <a:r>
              <a:rPr lang="en-US" sz="4000" dirty="0" err="1"/>
              <a:t>munosabatda</a:t>
            </a:r>
            <a:r>
              <a:rPr lang="en-US" sz="4000" dirty="0"/>
              <a:t> </a:t>
            </a:r>
            <a:r>
              <a:rPr lang="en-US" sz="4000" dirty="0" err="1"/>
              <a:t>bolish</a:t>
            </a:r>
            <a:r>
              <a:rPr lang="en-US" sz="4000" dirty="0"/>
              <a:t>; </a:t>
            </a:r>
            <a:endParaRPr lang="ru-RU" sz="4000" dirty="0"/>
          </a:p>
          <a:p>
            <a:r>
              <a:rPr lang="en-US" sz="4000" dirty="0"/>
              <a:t>2) </a:t>
            </a:r>
            <a:r>
              <a:rPr lang="en-US" sz="4000" dirty="0" err="1"/>
              <a:t>shaxsiy</a:t>
            </a:r>
            <a:r>
              <a:rPr lang="en-US" sz="4000" dirty="0"/>
              <a:t> </a:t>
            </a:r>
            <a:r>
              <a:rPr lang="en-US" sz="4000" dirty="0" err="1"/>
              <a:t>hayoti</a:t>
            </a:r>
            <a:r>
              <a:rPr lang="en-US" sz="4000" dirty="0"/>
              <a:t> </a:t>
            </a:r>
            <a:r>
              <a:rPr lang="en-US" sz="4000" dirty="0" err="1"/>
              <a:t>bilan</a:t>
            </a:r>
            <a:r>
              <a:rPr lang="en-US" sz="4000" dirty="0"/>
              <a:t> </a:t>
            </a:r>
            <a:r>
              <a:rPr lang="en-US" sz="4000" dirty="0" err="1"/>
              <a:t>shug‘ullanish</a:t>
            </a:r>
            <a:r>
              <a:rPr lang="en-US" sz="4000" dirty="0"/>
              <a:t> — </a:t>
            </a:r>
            <a:r>
              <a:rPr lang="en-US" sz="4000" dirty="0" err="1"/>
              <a:t>moddiy</a:t>
            </a:r>
            <a:r>
              <a:rPr lang="en-US" sz="4000" dirty="0"/>
              <a:t> </a:t>
            </a:r>
            <a:r>
              <a:rPr lang="en-US" sz="4000" dirty="0" err="1"/>
              <a:t>ta’minlanganlik</a:t>
            </a:r>
            <a:r>
              <a:rPr lang="en-US" sz="4000" dirty="0"/>
              <a:t>, </a:t>
            </a:r>
            <a:r>
              <a:rPr lang="en-US" sz="4000" dirty="0" err="1"/>
              <a:t>xobbi</a:t>
            </a:r>
            <a:r>
              <a:rPr lang="en-US" sz="4000" dirty="0"/>
              <a:t>, </a:t>
            </a:r>
            <a:r>
              <a:rPr lang="en-US" sz="4000" dirty="0" err="1"/>
              <a:t>qiziqishlar</a:t>
            </a:r>
            <a:r>
              <a:rPr lang="en-US" sz="4000" dirty="0"/>
              <a:t>, </a:t>
            </a:r>
            <a:r>
              <a:rPr lang="en-US" sz="4000" dirty="0" err="1"/>
              <a:t>mustaqil</a:t>
            </a:r>
            <a:r>
              <a:rPr lang="en-US" sz="4000" dirty="0"/>
              <a:t> </a:t>
            </a:r>
            <a:r>
              <a:rPr lang="en-US" sz="4000" dirty="0" err="1"/>
              <a:t>ta’lim</a:t>
            </a:r>
            <a:r>
              <a:rPr lang="en-US" sz="4000" dirty="0"/>
              <a:t> </a:t>
            </a:r>
            <a:r>
              <a:rPr lang="en-US" sz="4000" dirty="0" err="1"/>
              <a:t>olish</a:t>
            </a:r>
            <a:r>
              <a:rPr lang="en-US" sz="4000" dirty="0"/>
              <a:t>, </a:t>
            </a:r>
            <a:r>
              <a:rPr lang="en-US" sz="4000" dirty="0" err="1"/>
              <a:t>yaxshi</a:t>
            </a:r>
            <a:r>
              <a:rPr lang="en-US" sz="4000" dirty="0"/>
              <a:t> </a:t>
            </a:r>
            <a:r>
              <a:rPr lang="en-US" sz="4000" dirty="0" err="1"/>
              <a:t>ijtimoiy</a:t>
            </a:r>
            <a:r>
              <a:rPr lang="en-US" sz="4000" dirty="0"/>
              <a:t> </a:t>
            </a:r>
            <a:r>
              <a:rPr lang="en-US" sz="4000" dirty="0" err="1"/>
              <a:t>va</a:t>
            </a:r>
            <a:r>
              <a:rPr lang="en-US" sz="4000" dirty="0"/>
              <a:t> </a:t>
            </a:r>
            <a:r>
              <a:rPr lang="en-US" sz="4000" dirty="0" err="1"/>
              <a:t>psixologik</a:t>
            </a:r>
            <a:r>
              <a:rPr lang="en-US" sz="4000" dirty="0"/>
              <a:t> </a:t>
            </a:r>
            <a:r>
              <a:rPr lang="en-US" sz="4000" dirty="0" err="1"/>
              <a:t>ta’minlanganlik</a:t>
            </a:r>
            <a:r>
              <a:rPr lang="en-US" sz="4000" dirty="0"/>
              <a:t>; </a:t>
            </a:r>
            <a:endParaRPr lang="ru-RU" sz="4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85800"/>
            <a:ext cx="10515600" cy="5491163"/>
          </a:xfrm>
        </p:spPr>
        <p:txBody>
          <a:bodyPr>
            <a:noAutofit/>
          </a:bodyPr>
          <a:lstStyle/>
          <a:p>
            <a:r>
              <a:rPr lang="en-US" sz="4000" dirty="0"/>
              <a:t>3) </a:t>
            </a:r>
            <a:r>
              <a:rPr lang="en-US" sz="4000" dirty="0" err="1"/>
              <a:t>oilaning</a:t>
            </a:r>
            <a:r>
              <a:rPr lang="en-US" sz="4000" dirty="0"/>
              <a:t> </a:t>
            </a:r>
            <a:r>
              <a:rPr lang="en-US" sz="4000" dirty="0" err="1"/>
              <a:t>boshqa</a:t>
            </a:r>
            <a:r>
              <a:rPr lang="en-US" sz="4000" dirty="0"/>
              <a:t> </a:t>
            </a:r>
            <a:r>
              <a:rPr lang="en-US" sz="4000" dirty="0" err="1"/>
              <a:t>a’zolariga</a:t>
            </a:r>
            <a:r>
              <a:rPr lang="en-US" sz="4000" dirty="0"/>
              <a:t> </a:t>
            </a:r>
            <a:r>
              <a:rPr lang="en-US" sz="4000" dirty="0" err="1"/>
              <a:t>qulay</a:t>
            </a:r>
            <a:r>
              <a:rPr lang="en-US" sz="4000" dirty="0"/>
              <a:t> </a:t>
            </a:r>
            <a:r>
              <a:rPr lang="en-US" sz="4000" dirty="0" err="1"/>
              <a:t>bolish</a:t>
            </a:r>
            <a:r>
              <a:rPr lang="en-US" sz="4000" dirty="0"/>
              <a:t> </a:t>
            </a:r>
            <a:r>
              <a:rPr lang="en-US" sz="4000" dirty="0" err="1"/>
              <a:t>uchun</a:t>
            </a:r>
            <a:r>
              <a:rPr lang="en-US" sz="4000" dirty="0"/>
              <a:t> </a:t>
            </a:r>
            <a:r>
              <a:rPr lang="en-US" sz="4000" dirty="0" err="1"/>
              <a:t>ularga</a:t>
            </a:r>
            <a:r>
              <a:rPr lang="en-US" sz="4000" dirty="0"/>
              <a:t> </a:t>
            </a:r>
            <a:r>
              <a:rPr lang="en-US" sz="4000" dirty="0" err="1"/>
              <a:t>yordamlashish</a:t>
            </a:r>
            <a:r>
              <a:rPr lang="en-US" sz="4000" dirty="0"/>
              <a:t>, </a:t>
            </a:r>
            <a:r>
              <a:rPr lang="en-US" sz="4000" dirty="0" err="1"/>
              <a:t>bular</a:t>
            </a:r>
            <a:r>
              <a:rPr lang="en-US" sz="4000" dirty="0"/>
              <a:t> </a:t>
            </a:r>
            <a:r>
              <a:rPr lang="en-US" sz="4000" dirty="0" err="1"/>
              <a:t>ko‘proq</a:t>
            </a:r>
            <a:r>
              <a:rPr lang="en-US" sz="4000" dirty="0"/>
              <a:t> </a:t>
            </a:r>
            <a:r>
              <a:rPr lang="en-US" sz="4000" dirty="0" err="1"/>
              <a:t>ayollardir</a:t>
            </a:r>
            <a:r>
              <a:rPr lang="en-US" sz="4000" dirty="0"/>
              <a:t>. </a:t>
            </a:r>
            <a:r>
              <a:rPr lang="en-US" sz="4000" dirty="0" err="1"/>
              <a:t>Zerikish</a:t>
            </a:r>
            <a:r>
              <a:rPr lang="en-US" sz="4000" dirty="0"/>
              <a:t> </a:t>
            </a:r>
            <a:r>
              <a:rPr lang="en-US" sz="4000" dirty="0" err="1"/>
              <a:t>yo‘q</a:t>
            </a:r>
            <a:r>
              <a:rPr lang="en-US" sz="4000" dirty="0"/>
              <a:t>, </a:t>
            </a:r>
            <a:r>
              <a:rPr lang="en-US" sz="4000" dirty="0" err="1"/>
              <a:t>lekin</a:t>
            </a:r>
            <a:r>
              <a:rPr lang="en-US" sz="4000" dirty="0"/>
              <a:t> </a:t>
            </a:r>
            <a:r>
              <a:rPr lang="en-US" sz="4000" dirty="0" err="1"/>
              <a:t>birinchi</a:t>
            </a:r>
            <a:r>
              <a:rPr lang="en-US" sz="4000" dirty="0"/>
              <a:t> </a:t>
            </a:r>
            <a:r>
              <a:rPr lang="en-US" sz="4000" dirty="0" err="1"/>
              <a:t>va</a:t>
            </a:r>
            <a:r>
              <a:rPr lang="en-US" sz="4000" dirty="0"/>
              <a:t> </a:t>
            </a:r>
            <a:r>
              <a:rPr lang="en-US" sz="4000" dirty="0" err="1"/>
              <a:t>ikkinchi</a:t>
            </a:r>
            <a:r>
              <a:rPr lang="en-US" sz="4000" dirty="0"/>
              <a:t> </a:t>
            </a:r>
            <a:r>
              <a:rPr lang="en-US" sz="4000" dirty="0" err="1"/>
              <a:t>guruhdagilarga</a:t>
            </a:r>
            <a:r>
              <a:rPr lang="en-US" sz="4000" dirty="0"/>
              <a:t> </a:t>
            </a:r>
            <a:r>
              <a:rPr lang="en-US" sz="4000" dirty="0" err="1"/>
              <a:t>nisbatan</a:t>
            </a:r>
            <a:r>
              <a:rPr lang="en-US" sz="4000" dirty="0"/>
              <a:t> </a:t>
            </a:r>
            <a:r>
              <a:rPr lang="en-US" sz="4000" dirty="0" err="1"/>
              <a:t>hayotdan</a:t>
            </a:r>
            <a:r>
              <a:rPr lang="en-US" sz="4000" dirty="0"/>
              <a:t> </a:t>
            </a:r>
            <a:r>
              <a:rPr lang="en-US" sz="4000" dirty="0" err="1"/>
              <a:t>qoniqqanlik</a:t>
            </a:r>
            <a:r>
              <a:rPr lang="en-US" sz="4000" dirty="0"/>
              <a:t> </a:t>
            </a:r>
            <a:r>
              <a:rPr lang="en-US" sz="4000" dirty="0" err="1"/>
              <a:t>quyiroq</a:t>
            </a:r>
            <a:r>
              <a:rPr lang="en-US" sz="4000" dirty="0"/>
              <a:t>; </a:t>
            </a:r>
            <a:endParaRPr lang="ru-RU" sz="4000" dirty="0"/>
          </a:p>
          <a:p>
            <a:r>
              <a:rPr lang="en-US" sz="4000" dirty="0"/>
              <a:t>4) </a:t>
            </a:r>
            <a:r>
              <a:rPr lang="en-US" sz="4000" dirty="0" err="1"/>
              <a:t>hayotning</a:t>
            </a:r>
            <a:r>
              <a:rPr lang="en-US" sz="4000" dirty="0"/>
              <a:t> </a:t>
            </a:r>
            <a:r>
              <a:rPr lang="en-US" sz="4000" dirty="0" err="1"/>
              <a:t>mazmuni</a:t>
            </a:r>
            <a:r>
              <a:rPr lang="en-US" sz="4000" dirty="0"/>
              <a:t> </a:t>
            </a:r>
            <a:r>
              <a:rPr lang="en-US" sz="4000" dirty="0" err="1"/>
              <a:t>sogliqni</a:t>
            </a:r>
            <a:r>
              <a:rPr lang="en-US" sz="4000" dirty="0"/>
              <a:t> </a:t>
            </a:r>
            <a:r>
              <a:rPr lang="en-US" sz="4000" dirty="0" err="1"/>
              <a:t>mustahkamlash</a:t>
            </a:r>
            <a:r>
              <a:rPr lang="en-US" sz="4000" dirty="0"/>
              <a:t> </a:t>
            </a:r>
            <a:r>
              <a:rPr lang="en-US" sz="4000" dirty="0" err="1"/>
              <a:t>bilan</a:t>
            </a:r>
            <a:r>
              <a:rPr lang="en-US" sz="4000" dirty="0"/>
              <a:t> </a:t>
            </a:r>
            <a:r>
              <a:rPr lang="en-US" sz="4000" dirty="0" err="1"/>
              <a:t>boglanadi</a:t>
            </a:r>
            <a:r>
              <a:rPr lang="en-US" sz="4000" dirty="0"/>
              <a:t>, </a:t>
            </a:r>
            <a:r>
              <a:rPr lang="en-US" sz="4000" dirty="0" err="1"/>
              <a:t>bu</a:t>
            </a:r>
            <a:r>
              <a:rPr lang="en-US" sz="4000" dirty="0"/>
              <a:t> </a:t>
            </a:r>
            <a:r>
              <a:rPr lang="en-US" sz="4000" dirty="0" err="1"/>
              <a:t>ko‘proq</a:t>
            </a:r>
            <a:r>
              <a:rPr lang="en-US" sz="4000" dirty="0"/>
              <a:t> </a:t>
            </a:r>
            <a:r>
              <a:rPr lang="en-US" sz="4000" dirty="0" err="1"/>
              <a:t>erkaklarga</a:t>
            </a:r>
            <a:r>
              <a:rPr lang="en-US" sz="4000" dirty="0"/>
              <a:t> </a:t>
            </a:r>
            <a:r>
              <a:rPr lang="en-US" sz="4000" dirty="0" err="1"/>
              <a:t>xos</a:t>
            </a:r>
            <a:r>
              <a:rPr lang="en-US" sz="4000" dirty="0"/>
              <a:t>. </a:t>
            </a:r>
            <a:r>
              <a:rPr lang="en-US" sz="4000" dirty="0" err="1"/>
              <a:t>Hayotni</a:t>
            </a:r>
            <a:r>
              <a:rPr lang="en-US" sz="4000" dirty="0"/>
              <a:t> </a:t>
            </a:r>
            <a:r>
              <a:rPr lang="en-US" sz="4000" dirty="0" err="1"/>
              <a:t>bunday</a:t>
            </a:r>
            <a:r>
              <a:rPr lang="en-US" sz="4000" dirty="0"/>
              <a:t> </a:t>
            </a:r>
            <a:r>
              <a:rPr lang="en-US" sz="4000" dirty="0" err="1"/>
              <a:t>tashkil</a:t>
            </a:r>
            <a:r>
              <a:rPr lang="en-US" sz="4000" dirty="0"/>
              <a:t> </a:t>
            </a:r>
            <a:r>
              <a:rPr lang="en-US" sz="4000" dirty="0" err="1"/>
              <a:t>etish</a:t>
            </a:r>
            <a:r>
              <a:rPr lang="en-US" sz="4000" dirty="0"/>
              <a:t> </a:t>
            </a:r>
            <a:r>
              <a:rPr lang="en-US" sz="4000" dirty="0" err="1"/>
              <a:t>ma’lum</a:t>
            </a:r>
            <a:r>
              <a:rPr lang="en-US" sz="4000" dirty="0"/>
              <a:t> </a:t>
            </a:r>
            <a:r>
              <a:rPr lang="en-US" sz="4000" dirty="0" err="1"/>
              <a:t>ma’noda</a:t>
            </a:r>
            <a:r>
              <a:rPr lang="en-US" sz="4000" dirty="0"/>
              <a:t> </a:t>
            </a:r>
            <a:r>
              <a:rPr lang="en-US" sz="4000" dirty="0" err="1"/>
              <a:t>axloqiy</a:t>
            </a:r>
            <a:r>
              <a:rPr lang="en-US" sz="4000" dirty="0"/>
              <a:t> </a:t>
            </a:r>
            <a:r>
              <a:rPr lang="en-US" sz="4000" dirty="0" err="1"/>
              <a:t>qoniqish</a:t>
            </a:r>
            <a:r>
              <a:rPr lang="en-US" sz="4000" dirty="0"/>
              <a:t> </a:t>
            </a:r>
            <a:r>
              <a:rPr lang="en-US" sz="4000" dirty="0" err="1"/>
              <a:t>hosil</a:t>
            </a:r>
            <a:r>
              <a:rPr lang="en-US" sz="4000" dirty="0"/>
              <a:t> </a:t>
            </a:r>
            <a:r>
              <a:rPr lang="en-US" sz="4000" dirty="0" err="1"/>
              <a:t>qiladi</a:t>
            </a:r>
            <a:r>
              <a:rPr lang="en-US" sz="4000" dirty="0"/>
              <a:t>, </a:t>
            </a:r>
            <a:r>
              <a:rPr lang="en-US" sz="4000" dirty="0" err="1"/>
              <a:t>ba’zan</a:t>
            </a:r>
            <a:r>
              <a:rPr lang="en-US" sz="4000" dirty="0"/>
              <a:t> </a:t>
            </a:r>
            <a:r>
              <a:rPr lang="en-US" sz="4000" dirty="0" err="1"/>
              <a:t>sogliqqa</a:t>
            </a:r>
            <a:r>
              <a:rPr lang="en-US" sz="4000" dirty="0"/>
              <a:t> </a:t>
            </a:r>
            <a:r>
              <a:rPr lang="en-US" sz="4000" dirty="0" err="1"/>
              <a:t>nisbatan</a:t>
            </a:r>
            <a:r>
              <a:rPr lang="en-US" sz="4000" dirty="0"/>
              <a:t> </a:t>
            </a:r>
            <a:r>
              <a:rPr lang="en-US" sz="4000" dirty="0" err="1"/>
              <a:t>xavotirlanish</a:t>
            </a:r>
            <a:r>
              <a:rPr lang="en-US" sz="4000" dirty="0"/>
              <a:t> </a:t>
            </a:r>
            <a:r>
              <a:rPr lang="en-US" sz="4000" dirty="0" err="1"/>
              <a:t>kuzatiladi</a:t>
            </a:r>
            <a:r>
              <a:rPr lang="en-US" sz="4000" dirty="0"/>
              <a:t>. </a:t>
            </a:r>
            <a:endParaRPr lang="ru-RU" sz="4000" dirty="0"/>
          </a:p>
          <a:p>
            <a:endParaRPr lang="ru-RU" sz="4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762000"/>
            <a:ext cx="10515600" cy="5414963"/>
          </a:xfrm>
        </p:spPr>
        <p:txBody>
          <a:bodyPr/>
          <a:lstStyle/>
          <a:p>
            <a:r>
              <a:rPr lang="en-US" sz="4000" dirty="0" err="1"/>
              <a:t>Keksalarning</a:t>
            </a:r>
            <a:r>
              <a:rPr lang="en-US" sz="4000" dirty="0"/>
              <a:t> </a:t>
            </a:r>
            <a:r>
              <a:rPr lang="en-US" sz="4000" dirty="0" err="1"/>
              <a:t>salbiy</a:t>
            </a:r>
            <a:r>
              <a:rPr lang="en-US" sz="4000" dirty="0"/>
              <a:t> </a:t>
            </a:r>
            <a:r>
              <a:rPr lang="en-US" sz="4000" dirty="0" err="1"/>
              <a:t>tiplari</a:t>
            </a:r>
            <a:r>
              <a:rPr lang="en-US" sz="4000" dirty="0"/>
              <a:t>: </a:t>
            </a:r>
            <a:endParaRPr lang="ru-RU" sz="4000" dirty="0"/>
          </a:p>
          <a:p>
            <a:r>
              <a:rPr lang="en-US" sz="4000" dirty="0"/>
              <a:t>1) </a:t>
            </a:r>
            <a:r>
              <a:rPr lang="en-US" sz="4000" dirty="0" err="1"/>
              <a:t>agressiv</a:t>
            </a:r>
            <a:r>
              <a:rPr lang="en-US" sz="4000" dirty="0"/>
              <a:t>, </a:t>
            </a:r>
            <a:r>
              <a:rPr lang="en-US" sz="4000" dirty="0" err="1"/>
              <a:t>maxmadonalar</a:t>
            </a:r>
            <a:r>
              <a:rPr lang="en-US" sz="4000" dirty="0"/>
              <a:t>; </a:t>
            </a:r>
            <a:endParaRPr lang="ru-RU" sz="4000" dirty="0"/>
          </a:p>
          <a:p>
            <a:r>
              <a:rPr lang="en-US" sz="4000" dirty="0"/>
              <a:t>2) </a:t>
            </a:r>
            <a:r>
              <a:rPr lang="en-US" sz="4000" dirty="0" err="1"/>
              <a:t>o‘z</a:t>
            </a:r>
            <a:r>
              <a:rPr lang="en-US" sz="4000" dirty="0"/>
              <a:t> </a:t>
            </a:r>
            <a:r>
              <a:rPr lang="en-US" sz="4000" dirty="0" err="1"/>
              <a:t>hayotidan</a:t>
            </a:r>
            <a:r>
              <a:rPr lang="en-US" sz="4000" dirty="0"/>
              <a:t> </a:t>
            </a:r>
            <a:r>
              <a:rPr lang="en-US" sz="4000" dirty="0" err="1"/>
              <a:t>norozi</a:t>
            </a:r>
            <a:r>
              <a:rPr lang="en-US" sz="4000" dirty="0"/>
              <a:t>, </a:t>
            </a:r>
            <a:r>
              <a:rPr lang="en-US" sz="4000" dirty="0" err="1"/>
              <a:t>baxtsiz</a:t>
            </a:r>
            <a:r>
              <a:rPr lang="en-US" sz="4000" dirty="0"/>
              <a:t>, </a:t>
            </a:r>
            <a:r>
              <a:rPr lang="en-US" sz="4000" dirty="0" err="1"/>
              <a:t>muvaffaqiyatsiz</a:t>
            </a:r>
            <a:r>
              <a:rPr lang="en-US" sz="4000" dirty="0"/>
              <a:t> </a:t>
            </a:r>
            <a:r>
              <a:rPr lang="en-US" sz="4000" dirty="0" err="1"/>
              <a:t>keksalar</a:t>
            </a:r>
            <a:r>
              <a:rPr lang="en-US" sz="4000" dirty="0"/>
              <a:t>. </a:t>
            </a:r>
            <a:endParaRPr lang="ru-RU" sz="4000" dirty="0"/>
          </a:p>
          <a:p>
            <a:r>
              <a:rPr lang="en-US" sz="4000" dirty="0"/>
              <a:t>           </a:t>
            </a:r>
            <a:r>
              <a:rPr lang="en-US" sz="4000" dirty="0" err="1"/>
              <a:t>Keksalik</a:t>
            </a:r>
            <a:r>
              <a:rPr lang="en-US" sz="4000" dirty="0"/>
              <a:t> </a:t>
            </a:r>
            <a:r>
              <a:rPr lang="en-US" sz="4000" dirty="0" err="1"/>
              <a:t>davrida</a:t>
            </a:r>
            <a:r>
              <a:rPr lang="en-US" sz="4000" dirty="0"/>
              <a:t> </a:t>
            </a:r>
            <a:r>
              <a:rPr lang="en-US" sz="4000" dirty="0" err="1"/>
              <a:t>paydo</a:t>
            </a:r>
            <a:r>
              <a:rPr lang="en-US" sz="4000" dirty="0"/>
              <a:t> </a:t>
            </a:r>
            <a:r>
              <a:rPr lang="en-US" sz="4000" dirty="0" err="1"/>
              <a:t>bo’lgan</a:t>
            </a:r>
            <a:r>
              <a:rPr lang="en-US" sz="4000" dirty="0"/>
              <a:t> </a:t>
            </a:r>
            <a:r>
              <a:rPr lang="en-US" sz="4000" dirty="0" err="1"/>
              <a:t>yangi</a:t>
            </a:r>
            <a:r>
              <a:rPr lang="en-US" sz="4000" dirty="0"/>
              <a:t> </a:t>
            </a:r>
            <a:r>
              <a:rPr lang="en-US" sz="4000" dirty="0" err="1"/>
              <a:t>psixologik</a:t>
            </a:r>
            <a:r>
              <a:rPr lang="en-US" sz="4000" dirty="0"/>
              <a:t> </a:t>
            </a:r>
            <a:r>
              <a:rPr lang="en-US" sz="4000" dirty="0" err="1"/>
              <a:t>tuzilma</a:t>
            </a:r>
            <a:r>
              <a:rPr lang="en-US" sz="4000" dirty="0"/>
              <a:t> — </a:t>
            </a:r>
            <a:r>
              <a:rPr lang="en-US" sz="4000" dirty="0" err="1"/>
              <a:t>bu</a:t>
            </a:r>
            <a:r>
              <a:rPr lang="en-US" sz="4000" dirty="0"/>
              <a:t> </a:t>
            </a:r>
            <a:r>
              <a:rPr lang="en-US" sz="4000" dirty="0" err="1"/>
              <a:t>hayotiy</a:t>
            </a:r>
            <a:r>
              <a:rPr lang="en-US" sz="4000" dirty="0"/>
              <a:t> </a:t>
            </a:r>
            <a:r>
              <a:rPr lang="en-US" sz="4000" dirty="0" err="1"/>
              <a:t>donishmandlik</a:t>
            </a:r>
            <a:r>
              <a:rPr lang="en-US" sz="4000" dirty="0"/>
              <a:t> </a:t>
            </a:r>
            <a:r>
              <a:rPr lang="en-US" sz="4000" dirty="0" err="1"/>
              <a:t>hamda</a:t>
            </a:r>
            <a:r>
              <a:rPr lang="en-US" sz="4000" dirty="0"/>
              <a:t> </a:t>
            </a:r>
            <a:r>
              <a:rPr lang="en-US" sz="4000" dirty="0" err="1"/>
              <a:t>ruhning</a:t>
            </a:r>
            <a:r>
              <a:rPr lang="en-US" sz="4000" dirty="0"/>
              <a:t> </a:t>
            </a:r>
            <a:r>
              <a:rPr lang="en-US" sz="4000" dirty="0" err="1"/>
              <a:t>chuqur</a:t>
            </a:r>
            <a:r>
              <a:rPr lang="en-US" sz="4000" dirty="0"/>
              <a:t> </a:t>
            </a:r>
            <a:r>
              <a:rPr lang="en-US" sz="4000" dirty="0" err="1"/>
              <a:t>qatlamlari</a:t>
            </a:r>
            <a:r>
              <a:rPr lang="en-US" sz="4000" dirty="0"/>
              <a:t> </a:t>
            </a:r>
            <a:r>
              <a:rPr lang="en-US" sz="4000" dirty="0" err="1"/>
              <a:t>bilan</a:t>
            </a:r>
            <a:r>
              <a:rPr lang="en-US" sz="4000" dirty="0"/>
              <a:t> </a:t>
            </a:r>
            <a:r>
              <a:rPr lang="en-US" sz="4000" dirty="0" err="1"/>
              <a:t>yashash</a:t>
            </a:r>
            <a:r>
              <a:rPr lang="en-US" sz="4000" dirty="0"/>
              <a:t> </a:t>
            </a:r>
            <a:r>
              <a:rPr lang="en-US" sz="4000" dirty="0" err="1"/>
              <a:t>qobiliyatidir</a:t>
            </a:r>
            <a:endParaRPr lang="ru-RU" sz="4000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144"/>
            <a:ext cx="6934200" cy="6925056"/>
          </a:xfrm>
        </p:spPr>
        <p:txBody>
          <a:bodyPr>
            <a:normAutofit fontScale="92500" lnSpcReduction="10000"/>
          </a:bodyPr>
          <a:lstStyle/>
          <a:p>
            <a:r>
              <a:rPr lang="en-US" sz="3200" dirty="0" err="1"/>
              <a:t>Aholining</a:t>
            </a:r>
            <a:r>
              <a:rPr lang="en-US" sz="3200" dirty="0"/>
              <a:t> </a:t>
            </a:r>
            <a:r>
              <a:rPr lang="en-US" sz="3200" dirty="0" err="1"/>
              <a:t>keksayishi</a:t>
            </a:r>
            <a:r>
              <a:rPr lang="en-US" sz="3200" dirty="0"/>
              <a:t> </a:t>
            </a:r>
            <a:r>
              <a:rPr lang="en-US" sz="3200" dirty="0" err="1"/>
              <a:t>fenomeni</a:t>
            </a:r>
            <a:r>
              <a:rPr lang="en-US" sz="3200" dirty="0"/>
              <a:t> </a:t>
            </a:r>
            <a:r>
              <a:rPr lang="en-US" sz="3200" dirty="0" err="1"/>
              <a:t>iqtisodiy</a:t>
            </a:r>
            <a:r>
              <a:rPr lang="en-US" sz="3200" dirty="0"/>
              <a:t>, </a:t>
            </a:r>
            <a:r>
              <a:rPr lang="en-US" sz="3200" dirty="0" err="1"/>
              <a:t>tibbiy</a:t>
            </a:r>
            <a:r>
              <a:rPr lang="en-US" sz="3200" dirty="0"/>
              <a:t>, </a:t>
            </a:r>
            <a:r>
              <a:rPr lang="en-US" sz="3200" dirty="0" err="1"/>
              <a:t>huquqiy</a:t>
            </a:r>
            <a:r>
              <a:rPr lang="en-US" sz="3200" dirty="0"/>
              <a:t>, </a:t>
            </a:r>
            <a:r>
              <a:rPr lang="en-US" sz="3200" dirty="0" err="1"/>
              <a:t>siyosiy</a:t>
            </a:r>
            <a:r>
              <a:rPr lang="en-US" sz="3200" dirty="0"/>
              <a:t> </a:t>
            </a:r>
            <a:r>
              <a:rPr lang="en-US" sz="3200" dirty="0" err="1"/>
              <a:t>va</a:t>
            </a:r>
            <a:r>
              <a:rPr lang="en-US" sz="3200" dirty="0"/>
              <a:t> </a:t>
            </a:r>
            <a:r>
              <a:rPr lang="en-US" sz="3200" dirty="0" err="1"/>
              <a:t>boshqa</a:t>
            </a:r>
            <a:r>
              <a:rPr lang="en-US" sz="3200" dirty="0"/>
              <a:t> </a:t>
            </a:r>
            <a:r>
              <a:rPr lang="en-US" sz="3200" dirty="0" err="1"/>
              <a:t>muammolarni</a:t>
            </a:r>
            <a:r>
              <a:rPr lang="en-US" sz="3200" dirty="0"/>
              <a:t> </a:t>
            </a:r>
            <a:r>
              <a:rPr lang="en-US" sz="3200" dirty="0" err="1"/>
              <a:t>tug‘diradi</a:t>
            </a:r>
            <a:r>
              <a:rPr lang="en-US" sz="3200" dirty="0"/>
              <a:t>. </a:t>
            </a:r>
            <a:r>
              <a:rPr lang="en-US" sz="3200" dirty="0" err="1"/>
              <a:t>Saylovchilar</a:t>
            </a:r>
            <a:r>
              <a:rPr lang="en-US" sz="3200" dirty="0"/>
              <a:t> </a:t>
            </a:r>
            <a:r>
              <a:rPr lang="en-US" sz="3200" dirty="0" err="1"/>
              <a:t>va</a:t>
            </a:r>
            <a:r>
              <a:rPr lang="en-US" sz="3200" dirty="0"/>
              <a:t> </a:t>
            </a:r>
            <a:r>
              <a:rPr lang="en-US" sz="3200" dirty="0" err="1"/>
              <a:t>tovar</a:t>
            </a:r>
            <a:r>
              <a:rPr lang="en-US" sz="3200" dirty="0"/>
              <a:t> </a:t>
            </a:r>
            <a:r>
              <a:rPr lang="en-US" sz="3200" dirty="0" err="1"/>
              <a:t>iste’molchilarining</a:t>
            </a:r>
            <a:r>
              <a:rPr lang="en-US" sz="3200" dirty="0"/>
              <a:t> </a:t>
            </a:r>
            <a:r>
              <a:rPr lang="en-US" sz="3200" dirty="0" err="1"/>
              <a:t>ko‘pchilik</a:t>
            </a:r>
            <a:r>
              <a:rPr lang="en-US" sz="3200" dirty="0"/>
              <a:t> </a:t>
            </a:r>
            <a:r>
              <a:rPr lang="en-US" sz="3200" dirty="0" err="1"/>
              <a:t>qismi</a:t>
            </a:r>
            <a:r>
              <a:rPr lang="en-US" sz="3200" dirty="0"/>
              <a:t> </a:t>
            </a:r>
            <a:r>
              <a:rPr lang="en-US" sz="3200" dirty="0" err="1"/>
              <a:t>keksalar</a:t>
            </a:r>
            <a:r>
              <a:rPr lang="en-US" sz="3200" dirty="0"/>
              <a:t> </a:t>
            </a:r>
            <a:r>
              <a:rPr lang="en-US" sz="3200" dirty="0" err="1"/>
              <a:t>bolganligi</a:t>
            </a:r>
            <a:r>
              <a:rPr lang="en-US" sz="3200" dirty="0"/>
              <a:t> </a:t>
            </a:r>
            <a:r>
              <a:rPr lang="en-US" sz="3200" dirty="0" err="1"/>
              <a:t>uchun</a:t>
            </a:r>
            <a:r>
              <a:rPr lang="en-US" sz="3200" dirty="0"/>
              <a:t> </a:t>
            </a:r>
            <a:r>
              <a:rPr lang="en-US" sz="3200" dirty="0" err="1"/>
              <a:t>barcha</a:t>
            </a:r>
            <a:r>
              <a:rPr lang="en-US" sz="3200" dirty="0"/>
              <a:t> </a:t>
            </a:r>
            <a:r>
              <a:rPr lang="en-US" sz="3200" dirty="0" err="1"/>
              <a:t>tizimlarni</a:t>
            </a:r>
            <a:r>
              <a:rPr lang="en-US" sz="3200" dirty="0"/>
              <a:t> </a:t>
            </a:r>
            <a:r>
              <a:rPr lang="en-US" sz="3200" dirty="0" err="1"/>
              <a:t>qayta</a:t>
            </a:r>
            <a:r>
              <a:rPr lang="en-US" sz="3200" dirty="0"/>
              <a:t> </a:t>
            </a:r>
            <a:r>
              <a:rPr lang="en-US" sz="3200" dirty="0" err="1"/>
              <a:t>ko'rib</a:t>
            </a:r>
            <a:r>
              <a:rPr lang="en-US" sz="3200" dirty="0"/>
              <a:t> </a:t>
            </a:r>
            <a:r>
              <a:rPr lang="en-US" sz="3200" dirty="0" err="1"/>
              <a:t>chiqishni</a:t>
            </a:r>
            <a:r>
              <a:rPr lang="en-US" sz="3200" dirty="0"/>
              <a:t> </a:t>
            </a:r>
            <a:r>
              <a:rPr lang="en-US" sz="3200" dirty="0" err="1"/>
              <a:t>talab</a:t>
            </a:r>
            <a:r>
              <a:rPr lang="en-US" sz="3200" dirty="0"/>
              <a:t> </a:t>
            </a:r>
            <a:r>
              <a:rPr lang="en-US" sz="3200" dirty="0" err="1"/>
              <a:t>qiladi</a:t>
            </a:r>
            <a:r>
              <a:rPr lang="en-US" sz="3200" dirty="0"/>
              <a:t>. </a:t>
            </a:r>
            <a:r>
              <a:rPr lang="en-US" sz="3200" dirty="0" err="1"/>
              <a:t>Rivojlangan</a:t>
            </a:r>
            <a:r>
              <a:rPr lang="en-US" sz="3200" dirty="0"/>
              <a:t> </a:t>
            </a:r>
            <a:r>
              <a:rPr lang="en-US" sz="3200" dirty="0" err="1"/>
              <a:t>Yevropa</a:t>
            </a:r>
            <a:r>
              <a:rPr lang="en-US" sz="3200" dirty="0"/>
              <a:t> </a:t>
            </a:r>
            <a:r>
              <a:rPr lang="en-US" sz="3200" dirty="0" err="1"/>
              <a:t>va</a:t>
            </a:r>
            <a:r>
              <a:rPr lang="en-US" sz="3200" dirty="0"/>
              <a:t> Amerika </a:t>
            </a:r>
            <a:r>
              <a:rPr lang="en-US" sz="3200" dirty="0" err="1"/>
              <a:t>mamlakatlarida</a:t>
            </a:r>
            <a:r>
              <a:rPr lang="en-US" sz="3200" dirty="0"/>
              <a:t> ham </a:t>
            </a:r>
            <a:r>
              <a:rPr lang="en-US" sz="3200" dirty="0" err="1"/>
              <a:t>keksalar</a:t>
            </a:r>
            <a:r>
              <a:rPr lang="en-US" sz="3200" dirty="0"/>
              <a:t> </a:t>
            </a:r>
            <a:r>
              <a:rPr lang="en-US" sz="3200" dirty="0" err="1"/>
              <a:t>muammolarini</a:t>
            </a:r>
            <a:r>
              <a:rPr lang="en-US" sz="3200" dirty="0"/>
              <a:t> </a:t>
            </a:r>
            <a:r>
              <a:rPr lang="en-US" sz="3200" dirty="0" err="1"/>
              <a:t>hal</a:t>
            </a:r>
            <a:r>
              <a:rPr lang="en-US" sz="3200" dirty="0"/>
              <a:t> </a:t>
            </a:r>
            <a:r>
              <a:rPr lang="en-US" sz="3200" dirty="0" err="1"/>
              <a:t>qilish</a:t>
            </a:r>
            <a:r>
              <a:rPr lang="en-US" sz="3200" dirty="0"/>
              <a:t> </a:t>
            </a:r>
            <a:r>
              <a:rPr lang="en-US" sz="3200" dirty="0" err="1"/>
              <a:t>borgan</a:t>
            </a:r>
            <a:r>
              <a:rPr lang="en-US" sz="3200" dirty="0"/>
              <a:t> </a:t>
            </a:r>
            <a:r>
              <a:rPr lang="en-US" sz="3200" dirty="0" err="1"/>
              <a:t>sayin</a:t>
            </a:r>
            <a:r>
              <a:rPr lang="en-US" sz="3200" dirty="0"/>
              <a:t> </a:t>
            </a:r>
            <a:r>
              <a:rPr lang="en-US" sz="3200" dirty="0" err="1"/>
              <a:t>qiyinlashib</a:t>
            </a:r>
            <a:r>
              <a:rPr lang="en-US" sz="3200" dirty="0"/>
              <a:t> </a:t>
            </a:r>
            <a:r>
              <a:rPr lang="en-US" sz="3200" dirty="0" err="1"/>
              <a:t>bormoqda</a:t>
            </a:r>
            <a:r>
              <a:rPr lang="en-US" sz="3200" dirty="0"/>
              <a:t> (</a:t>
            </a:r>
            <a:r>
              <a:rPr lang="en-US" sz="3200" dirty="0" err="1"/>
              <a:t>hatto</a:t>
            </a:r>
            <a:r>
              <a:rPr lang="en-US" sz="3200" dirty="0"/>
              <a:t> </a:t>
            </a:r>
            <a:r>
              <a:rPr lang="en-US" sz="3200" dirty="0" err="1"/>
              <a:t>uni</a:t>
            </a:r>
            <a:r>
              <a:rPr lang="en-US" sz="3200" dirty="0"/>
              <a:t> «</a:t>
            </a:r>
            <a:r>
              <a:rPr lang="en-US" sz="3200" dirty="0" err="1"/>
              <a:t>sekin</a:t>
            </a:r>
            <a:r>
              <a:rPr lang="en-US" sz="3200" dirty="0"/>
              <a:t> </a:t>
            </a:r>
            <a:r>
              <a:rPr lang="en-US" sz="3200" dirty="0" err="1"/>
              <a:t>ta’sir</a:t>
            </a:r>
            <a:r>
              <a:rPr lang="en-US" sz="3200" dirty="0"/>
              <a:t> </a:t>
            </a:r>
            <a:r>
              <a:rPr lang="en-US" sz="3200" dirty="0" err="1"/>
              <a:t>qiladigan</a:t>
            </a:r>
            <a:r>
              <a:rPr lang="en-US" sz="3200" dirty="0"/>
              <a:t> </a:t>
            </a:r>
            <a:r>
              <a:rPr lang="en-US" sz="3200" dirty="0" err="1"/>
              <a:t>demograflk</a:t>
            </a:r>
            <a:r>
              <a:rPr lang="en-US" sz="3200" dirty="0"/>
              <a:t> </a:t>
            </a:r>
            <a:r>
              <a:rPr lang="en-US" sz="3200" dirty="0" err="1"/>
              <a:t>bomba</a:t>
            </a:r>
            <a:r>
              <a:rPr lang="en-US" sz="3200" dirty="0"/>
              <a:t>, deb </a:t>
            </a:r>
            <a:r>
              <a:rPr lang="en-US" sz="3200" dirty="0" err="1"/>
              <a:t>atashmoqda</a:t>
            </a:r>
            <a:r>
              <a:rPr lang="en-US" sz="3200" dirty="0"/>
              <a:t>). </a:t>
            </a:r>
            <a:r>
              <a:rPr lang="en-US" sz="3200" dirty="0" err="1"/>
              <a:t>Ayrim</a:t>
            </a:r>
            <a:r>
              <a:rPr lang="en-US" sz="3200" dirty="0"/>
              <a:t> </a:t>
            </a:r>
            <a:r>
              <a:rPr lang="en-US" sz="3200" dirty="0" err="1"/>
              <a:t>mamlakatlarda</a:t>
            </a:r>
            <a:r>
              <a:rPr lang="en-US" sz="3200" dirty="0"/>
              <a:t> </a:t>
            </a:r>
            <a:r>
              <a:rPr lang="en-US" sz="3200" dirty="0" err="1"/>
              <a:t>nafaqa</a:t>
            </a:r>
            <a:r>
              <a:rPr lang="en-US" sz="3200" dirty="0"/>
              <a:t> </a:t>
            </a:r>
            <a:r>
              <a:rPr lang="en-US" sz="3200" dirty="0" err="1"/>
              <a:t>yoshini</a:t>
            </a:r>
            <a:r>
              <a:rPr lang="en-US" sz="3200" dirty="0"/>
              <a:t> </a:t>
            </a:r>
            <a:r>
              <a:rPr lang="en-US" sz="3200" dirty="0" err="1"/>
              <a:t>qayta</a:t>
            </a:r>
            <a:r>
              <a:rPr lang="en-US" sz="3200" dirty="0"/>
              <a:t> </a:t>
            </a:r>
            <a:r>
              <a:rPr lang="en-US" sz="3200" dirty="0" err="1"/>
              <a:t>ko‘rib</a:t>
            </a:r>
            <a:r>
              <a:rPr lang="en-US" sz="3200" dirty="0"/>
              <a:t> </a:t>
            </a:r>
            <a:r>
              <a:rPr lang="en-US" sz="3200" dirty="0" err="1"/>
              <a:t>chiqish</a:t>
            </a:r>
            <a:r>
              <a:rPr lang="en-US" sz="3200" dirty="0"/>
              <a:t> </a:t>
            </a:r>
            <a:r>
              <a:rPr lang="en-US" sz="3200" dirty="0" err="1"/>
              <a:t>masalasi</a:t>
            </a:r>
            <a:r>
              <a:rPr lang="en-US" sz="3200" dirty="0"/>
              <a:t> </a:t>
            </a:r>
            <a:r>
              <a:rPr lang="en-US" sz="3200" dirty="0" err="1"/>
              <a:t>qo‘yilgan</a:t>
            </a:r>
            <a:r>
              <a:rPr lang="en-US" sz="3200" dirty="0"/>
              <a:t> (</a:t>
            </a:r>
            <a:r>
              <a:rPr lang="en-US" sz="3200" dirty="0" err="1"/>
              <a:t>masalan</a:t>
            </a:r>
            <a:r>
              <a:rPr lang="en-US" sz="3200" dirty="0"/>
              <a:t>, </a:t>
            </a:r>
            <a:r>
              <a:rPr lang="en-US" sz="3200" dirty="0" err="1"/>
              <a:t>Buyuk</a:t>
            </a:r>
            <a:r>
              <a:rPr lang="en-US" sz="3200" dirty="0"/>
              <a:t> </a:t>
            </a:r>
            <a:r>
              <a:rPr lang="en-US" sz="3200" dirty="0" err="1"/>
              <a:t>Britaniyada</a:t>
            </a:r>
            <a:r>
              <a:rPr lang="en-US" sz="3200" dirty="0"/>
              <a:t> 2010-yildan </a:t>
            </a:r>
            <a:r>
              <a:rPr lang="en-US" sz="3200" dirty="0" err="1"/>
              <a:t>keyin</a:t>
            </a:r>
            <a:r>
              <a:rPr lang="en-US" sz="3200" dirty="0"/>
              <a:t> </a:t>
            </a:r>
            <a:r>
              <a:rPr lang="en-US" sz="3200" dirty="0" err="1"/>
              <a:t>ayollar</a:t>
            </a:r>
            <a:r>
              <a:rPr lang="en-US" sz="3200" dirty="0"/>
              <a:t> </a:t>
            </a:r>
            <a:r>
              <a:rPr lang="en-US" sz="3200" dirty="0" err="1"/>
              <a:t>uchun</a:t>
            </a:r>
            <a:r>
              <a:rPr lang="en-US" sz="3200" dirty="0"/>
              <a:t> </a:t>
            </a:r>
            <a:r>
              <a:rPr lang="en-US" sz="3200" dirty="0" err="1"/>
              <a:t>nafaqa</a:t>
            </a:r>
            <a:r>
              <a:rPr lang="en-US" sz="3200" dirty="0"/>
              <a:t> </a:t>
            </a:r>
            <a:r>
              <a:rPr lang="en-US" sz="3200" dirty="0" err="1"/>
              <a:t>yoshi</a:t>
            </a:r>
            <a:r>
              <a:rPr lang="en-US" sz="3200" dirty="0"/>
              <a:t> 65 </a:t>
            </a:r>
            <a:r>
              <a:rPr lang="en-US" sz="3200" dirty="0" err="1"/>
              <a:t>yosh</a:t>
            </a:r>
            <a:r>
              <a:rPr lang="en-US" sz="3200" dirty="0"/>
              <a:t> deb </a:t>
            </a:r>
            <a:r>
              <a:rPr lang="en-US" sz="3200" dirty="0" err="1"/>
              <a:t>belgilab</a:t>
            </a:r>
            <a:r>
              <a:rPr lang="en-US" sz="3200" dirty="0"/>
              <a:t> </a:t>
            </a:r>
            <a:r>
              <a:rPr lang="en-US" sz="3200" dirty="0" err="1"/>
              <a:t>qo‘yildi</a:t>
            </a:r>
            <a:r>
              <a:rPr lang="en-US" sz="3200" dirty="0"/>
              <a:t>). </a:t>
            </a:r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3134" y="9144"/>
            <a:ext cx="5548866" cy="34198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3134" y="3451741"/>
            <a:ext cx="5548866" cy="340625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"/>
            <a:ext cx="12192000" cy="3581399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3200" dirty="0"/>
              <a:t>1985-yilda S. </a:t>
            </a:r>
            <a:r>
              <a:rPr lang="en-US" sz="3200" dirty="0" err="1"/>
              <a:t>Salthouse</a:t>
            </a:r>
            <a:r>
              <a:rPr lang="en-US" sz="3200" dirty="0"/>
              <a:t> </a:t>
            </a:r>
            <a:r>
              <a:rPr lang="en-US" sz="3200" dirty="0" err="1"/>
              <a:t>tomonidan</a:t>
            </a:r>
            <a:r>
              <a:rPr lang="en-US" sz="3200" dirty="0"/>
              <a:t> </a:t>
            </a:r>
            <a:r>
              <a:rPr lang="en-US" sz="3200" dirty="0" err="1"/>
              <a:t>o‘tkazilgan</a:t>
            </a:r>
            <a:r>
              <a:rPr lang="en-US" sz="3200" dirty="0"/>
              <a:t> </a:t>
            </a:r>
            <a:r>
              <a:rPr lang="en-US" sz="3200" dirty="0" err="1"/>
              <a:t>tadqiqotlarda</a:t>
            </a:r>
            <a:r>
              <a:rPr lang="en-US" sz="3200" dirty="0"/>
              <a:t> </a:t>
            </a:r>
            <a:r>
              <a:rPr lang="en-US" sz="3200" dirty="0" err="1"/>
              <a:t>qari</a:t>
            </a:r>
            <a:r>
              <a:rPr lang="en-US" sz="3200" dirty="0"/>
              <a:t> </a:t>
            </a:r>
            <a:r>
              <a:rPr lang="en-US" sz="3200" dirty="0" err="1"/>
              <a:t>mashinistkalar</a:t>
            </a:r>
            <a:r>
              <a:rPr lang="en-US" sz="3200" dirty="0"/>
              <a:t> </a:t>
            </a:r>
            <a:r>
              <a:rPr lang="en-US" sz="3200" dirty="0" err="1"/>
              <a:t>yoshlardan</a:t>
            </a:r>
            <a:r>
              <a:rPr lang="en-US" sz="3200" dirty="0"/>
              <a:t> </a:t>
            </a:r>
            <a:r>
              <a:rPr lang="en-US" sz="3200" dirty="0" err="1"/>
              <a:t>qolishmay</a:t>
            </a:r>
            <a:r>
              <a:rPr lang="en-US" sz="3200" dirty="0"/>
              <a:t> </a:t>
            </a:r>
            <a:r>
              <a:rPr lang="en-US" sz="3200" dirty="0" err="1"/>
              <a:t>ishni</a:t>
            </a:r>
            <a:r>
              <a:rPr lang="en-US" sz="3200" dirty="0"/>
              <a:t> </a:t>
            </a:r>
            <a:r>
              <a:rPr lang="en-US" sz="3200" dirty="0" err="1"/>
              <a:t>bajarishgan</a:t>
            </a:r>
            <a:r>
              <a:rPr lang="en-US" sz="3200" dirty="0"/>
              <a:t>, </a:t>
            </a:r>
            <a:r>
              <a:rPr lang="en-US" sz="3200" dirty="0" err="1"/>
              <a:t>ularda</a:t>
            </a:r>
            <a:r>
              <a:rPr lang="en-US" sz="3200" dirty="0"/>
              <a:t> </a:t>
            </a:r>
            <a:r>
              <a:rPr lang="en-US" sz="3200" dirty="0" err="1"/>
              <a:t>reaksiya</a:t>
            </a:r>
            <a:r>
              <a:rPr lang="en-US" sz="3200" dirty="0"/>
              <a:t> </a:t>
            </a:r>
            <a:r>
              <a:rPr lang="en-US" sz="3200" dirty="0" err="1"/>
              <a:t>vaqti</a:t>
            </a:r>
            <a:r>
              <a:rPr lang="en-US" sz="3200" dirty="0"/>
              <a:t> </a:t>
            </a:r>
            <a:r>
              <a:rPr lang="en-US" sz="3200" dirty="0" err="1"/>
              <a:t>va</a:t>
            </a:r>
            <a:r>
              <a:rPr lang="en-US" sz="3200" dirty="0"/>
              <a:t> </a:t>
            </a:r>
            <a:r>
              <a:rPr lang="en-US" sz="3200" dirty="0" err="1"/>
              <a:t>barmoqlarning</a:t>
            </a:r>
            <a:r>
              <a:rPr lang="en-US" sz="3200" dirty="0"/>
              <a:t> </a:t>
            </a:r>
            <a:r>
              <a:rPr lang="en-US" sz="3200" dirty="0" err="1"/>
              <a:t>sekin</a:t>
            </a:r>
            <a:r>
              <a:rPr lang="en-US" sz="3200" dirty="0"/>
              <a:t> </a:t>
            </a:r>
            <a:r>
              <a:rPr lang="en-US" sz="3200" dirty="0" err="1"/>
              <a:t>harakatlanishini</a:t>
            </a:r>
            <a:r>
              <a:rPr lang="en-US" sz="3200" dirty="0"/>
              <a:t> </a:t>
            </a:r>
            <a:r>
              <a:rPr lang="en-US" sz="3200" dirty="0" err="1"/>
              <a:t>kuzatish</a:t>
            </a:r>
            <a:r>
              <a:rPr lang="en-US" sz="3200" dirty="0"/>
              <a:t> </a:t>
            </a:r>
            <a:r>
              <a:rPr lang="en-US" sz="3200" dirty="0" err="1"/>
              <a:t>mumkin</a:t>
            </a:r>
            <a:r>
              <a:rPr lang="en-US" sz="3200" dirty="0"/>
              <a:t>. </a:t>
            </a:r>
            <a:r>
              <a:rPr lang="en-US" sz="3200" dirty="0" err="1"/>
              <a:t>Tadqiqotchi</a:t>
            </a:r>
            <a:r>
              <a:rPr lang="en-US" sz="3200" dirty="0"/>
              <a:t> </a:t>
            </a:r>
            <a:r>
              <a:rPr lang="en-US" sz="3200" dirty="0" err="1"/>
              <a:t>eksperiment</a:t>
            </a:r>
            <a:r>
              <a:rPr lang="en-US" sz="3200" dirty="0"/>
              <a:t> </a:t>
            </a:r>
            <a:r>
              <a:rPr lang="en-US" sz="3200" dirty="0" err="1"/>
              <a:t>o‘tkazish</a:t>
            </a:r>
            <a:r>
              <a:rPr lang="en-US" sz="3200" dirty="0"/>
              <a:t> </a:t>
            </a:r>
            <a:r>
              <a:rPr lang="en-US" sz="3200" dirty="0" err="1"/>
              <a:t>tartibini</a:t>
            </a:r>
            <a:r>
              <a:rPr lang="en-US" sz="3200" dirty="0"/>
              <a:t> </a:t>
            </a:r>
            <a:r>
              <a:rPr lang="en-US" sz="3200" dirty="0" err="1"/>
              <a:t>murakkablashtirib</a:t>
            </a:r>
            <a:r>
              <a:rPr lang="en-US" sz="3200" dirty="0"/>
              <a:t>, </a:t>
            </a:r>
            <a:r>
              <a:rPr lang="en-US" sz="3200" dirty="0" err="1"/>
              <a:t>mashinistka</a:t>
            </a:r>
            <a:r>
              <a:rPr lang="en-US" sz="3200" dirty="0"/>
              <a:t> </a:t>
            </a:r>
            <a:r>
              <a:rPr lang="en-US" sz="3200" dirty="0" err="1"/>
              <a:t>oldindan</a:t>
            </a:r>
            <a:r>
              <a:rPr lang="en-US" sz="3200" dirty="0"/>
              <a:t> </a:t>
            </a:r>
            <a:r>
              <a:rPr lang="en-US" sz="3200" dirty="0" err="1"/>
              <a:t>o‘qib</a:t>
            </a:r>
            <a:r>
              <a:rPr lang="en-US" sz="3200" dirty="0"/>
              <a:t> </a:t>
            </a:r>
            <a:r>
              <a:rPr lang="en-US" sz="3200" dirty="0" err="1"/>
              <a:t>olishi</a:t>
            </a:r>
            <a:r>
              <a:rPr lang="en-US" sz="3200" dirty="0"/>
              <a:t> </a:t>
            </a:r>
            <a:r>
              <a:rPr lang="en-US" sz="3200" dirty="0" err="1"/>
              <a:t>mumkin</a:t>
            </a:r>
            <a:r>
              <a:rPr lang="en-US" sz="3200" dirty="0"/>
              <a:t> </a:t>
            </a:r>
            <a:r>
              <a:rPr lang="en-US" sz="3200" dirty="0" err="1"/>
              <a:t>bo‘lgan</a:t>
            </a:r>
            <a:r>
              <a:rPr lang="en-US" sz="3200" dirty="0"/>
              <a:t> </a:t>
            </a:r>
            <a:r>
              <a:rPr lang="en-US" sz="3200" dirty="0" err="1"/>
              <a:t>so‘zlar</a:t>
            </a:r>
            <a:r>
              <a:rPr lang="en-US" sz="3200" dirty="0"/>
              <a:t> </a:t>
            </a:r>
            <a:r>
              <a:rPr lang="en-US" sz="3200" dirty="0" err="1"/>
              <a:t>sonini</a:t>
            </a:r>
            <a:r>
              <a:rPr lang="en-US" sz="3200" dirty="0"/>
              <a:t> </a:t>
            </a:r>
            <a:r>
              <a:rPr lang="en-US" sz="3200" dirty="0" err="1"/>
              <a:t>chegaralaganda</a:t>
            </a:r>
            <a:r>
              <a:rPr lang="en-US" sz="3200" dirty="0"/>
              <a:t>, </a:t>
            </a:r>
            <a:r>
              <a:rPr lang="en-US" sz="3200" dirty="0" err="1"/>
              <a:t>qari</a:t>
            </a:r>
            <a:r>
              <a:rPr lang="en-US" sz="3200" dirty="0"/>
              <a:t> </a:t>
            </a:r>
            <a:r>
              <a:rPr lang="en-US" sz="3200" dirty="0" err="1"/>
              <a:t>mashinistkalarning</a:t>
            </a:r>
            <a:r>
              <a:rPr lang="en-US" sz="3200" dirty="0"/>
              <a:t> </a:t>
            </a:r>
            <a:r>
              <a:rPr lang="en-US" sz="3200" dirty="0" err="1"/>
              <a:t>ish</a:t>
            </a:r>
            <a:r>
              <a:rPr lang="en-US" sz="3200" dirty="0"/>
              <a:t> </a:t>
            </a:r>
            <a:r>
              <a:rPr lang="en-US" sz="3200" dirty="0" err="1"/>
              <a:t>tezligi</a:t>
            </a:r>
            <a:r>
              <a:rPr lang="en-US" sz="3200" dirty="0"/>
              <a:t> </a:t>
            </a:r>
            <a:r>
              <a:rPr lang="en-US" sz="3200" dirty="0" err="1"/>
              <a:t>keskin</a:t>
            </a:r>
            <a:r>
              <a:rPr lang="en-US" sz="3200" dirty="0"/>
              <a:t> </a:t>
            </a:r>
            <a:r>
              <a:rPr lang="en-US" sz="3200" dirty="0" err="1"/>
              <a:t>pasayib</a:t>
            </a:r>
            <a:r>
              <a:rPr lang="en-US" sz="3200" dirty="0"/>
              <a:t> </a:t>
            </a:r>
            <a:r>
              <a:rPr lang="en-US" sz="3200" dirty="0" err="1"/>
              <a:t>ketgan</a:t>
            </a:r>
            <a:r>
              <a:rPr lang="en-US" sz="3200" dirty="0"/>
              <a:t>, </a:t>
            </a:r>
            <a:r>
              <a:rPr lang="en-US" sz="3200" dirty="0" err="1"/>
              <a:t>bu</a:t>
            </a:r>
            <a:r>
              <a:rPr lang="en-US" sz="3200" dirty="0"/>
              <a:t> </a:t>
            </a:r>
            <a:r>
              <a:rPr lang="en-US" sz="3200" dirty="0" err="1"/>
              <a:t>yosh</a:t>
            </a:r>
            <a:r>
              <a:rPr lang="en-US" sz="3200" dirty="0"/>
              <a:t> </a:t>
            </a:r>
            <a:r>
              <a:rPr lang="en-US" sz="3200" dirty="0" err="1"/>
              <a:t>mashinistkalarning</a:t>
            </a:r>
            <a:r>
              <a:rPr lang="en-US" sz="3200" dirty="0"/>
              <a:t> </a:t>
            </a:r>
            <a:r>
              <a:rPr lang="en-US" sz="3200" dirty="0" err="1"/>
              <a:t>ish</a:t>
            </a:r>
            <a:r>
              <a:rPr lang="en-US" sz="3200" dirty="0"/>
              <a:t> </a:t>
            </a:r>
            <a:r>
              <a:rPr lang="en-US" sz="3200" dirty="0" err="1"/>
              <a:t>tezligiga</a:t>
            </a:r>
            <a:r>
              <a:rPr lang="en-US" sz="3200" dirty="0"/>
              <a:t> </a:t>
            </a:r>
            <a:r>
              <a:rPr lang="en-US" sz="3200" dirty="0" err="1"/>
              <a:t>umuman</a:t>
            </a:r>
            <a:r>
              <a:rPr lang="en-US" sz="3200" dirty="0"/>
              <a:t> </a:t>
            </a:r>
            <a:r>
              <a:rPr lang="en-US" sz="3200" dirty="0" err="1"/>
              <a:t>ta’sir</a:t>
            </a:r>
            <a:r>
              <a:rPr lang="en-US" sz="3200" dirty="0"/>
              <a:t> </a:t>
            </a:r>
            <a:r>
              <a:rPr lang="en-US" sz="3200" dirty="0" err="1"/>
              <a:t>qilmagan</a:t>
            </a:r>
            <a:r>
              <a:rPr lang="en-US" sz="3200" dirty="0"/>
              <a:t>. </a:t>
            </a:r>
            <a:r>
              <a:rPr lang="en-US" sz="3200" dirty="0" err="1"/>
              <a:t>Qari</a:t>
            </a:r>
            <a:r>
              <a:rPr lang="en-US" sz="3200" dirty="0"/>
              <a:t> </a:t>
            </a:r>
            <a:r>
              <a:rPr lang="en-US" sz="3200" dirty="0" err="1"/>
              <a:t>mashinistkalar</a:t>
            </a:r>
            <a:r>
              <a:rPr lang="en-US" sz="3200" dirty="0"/>
              <a:t> </a:t>
            </a:r>
            <a:r>
              <a:rPr lang="en-US" sz="3200" dirty="0" err="1"/>
              <a:t>yozish</a:t>
            </a:r>
            <a:r>
              <a:rPr lang="en-US" sz="3200" dirty="0"/>
              <a:t> </a:t>
            </a:r>
            <a:r>
              <a:rPr lang="en-US" sz="3200" dirty="0" err="1"/>
              <a:t>tezligini</a:t>
            </a:r>
            <a:r>
              <a:rPr lang="en-US" sz="3200" dirty="0"/>
              <a:t> </a:t>
            </a:r>
            <a:r>
              <a:rPr lang="en-US" sz="3200" dirty="0" err="1"/>
              <a:t>saqlash</a:t>
            </a:r>
            <a:r>
              <a:rPr lang="en-US" sz="3200" dirty="0"/>
              <a:t> </a:t>
            </a:r>
            <a:r>
              <a:rPr lang="en-US" sz="3200" dirty="0" err="1"/>
              <a:t>uchun</a:t>
            </a:r>
            <a:r>
              <a:rPr lang="en-US" sz="3200" dirty="0"/>
              <a:t> </a:t>
            </a:r>
            <a:r>
              <a:rPr lang="en-US" sz="3200" dirty="0" err="1"/>
              <a:t>tekstni</a:t>
            </a:r>
            <a:r>
              <a:rPr lang="en-US" sz="3200" dirty="0"/>
              <a:t> </a:t>
            </a:r>
            <a:r>
              <a:rPr lang="en-US" sz="3200" dirty="0" err="1"/>
              <a:t>oldindan</a:t>
            </a:r>
            <a:r>
              <a:rPr lang="en-US" sz="3200" dirty="0"/>
              <a:t> </a:t>
            </a:r>
            <a:r>
              <a:rPr lang="en-US" sz="3200" dirty="0" err="1"/>
              <a:t>o‘qib</a:t>
            </a:r>
            <a:r>
              <a:rPr lang="en-US" sz="3200" dirty="0"/>
              <a:t> </a:t>
            </a:r>
            <a:r>
              <a:rPr lang="en-US" sz="3200" dirty="0" err="1"/>
              <a:t>olib</a:t>
            </a:r>
            <a:r>
              <a:rPr lang="en-US" sz="3200" dirty="0"/>
              <a:t> </a:t>
            </a:r>
            <a:r>
              <a:rPr lang="en-US" sz="3200" dirty="0" err="1"/>
              <a:t>uni</a:t>
            </a:r>
            <a:r>
              <a:rPr lang="en-US" sz="3200" dirty="0"/>
              <a:t> </a:t>
            </a:r>
            <a:r>
              <a:rPr lang="en-US" sz="3200" dirty="0" err="1"/>
              <a:t>xotirada</a:t>
            </a:r>
            <a:r>
              <a:rPr lang="en-US" sz="3200" dirty="0"/>
              <a:t> </a:t>
            </a:r>
            <a:r>
              <a:rPr lang="en-US" sz="3200" dirty="0" err="1"/>
              <a:t>saqlashga</a:t>
            </a:r>
            <a:r>
              <a:rPr lang="en-US" sz="3200" dirty="0"/>
              <a:t> </a:t>
            </a:r>
            <a:r>
              <a:rPr lang="en-US" sz="3200" dirty="0" err="1"/>
              <a:t>harakat</a:t>
            </a:r>
            <a:r>
              <a:rPr lang="en-US" sz="3200" dirty="0"/>
              <a:t> </a:t>
            </a:r>
            <a:r>
              <a:rPr lang="en-US" sz="3200" dirty="0" err="1" smtClean="0"/>
              <a:t>qilishgan</a:t>
            </a:r>
            <a:endParaRPr lang="ru-RU" sz="32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3505200"/>
            <a:ext cx="9753600" cy="312115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33400"/>
            <a:ext cx="10515600" cy="5643563"/>
          </a:xfrm>
        </p:spPr>
        <p:txBody>
          <a:bodyPr/>
          <a:lstStyle/>
          <a:p>
            <a:r>
              <a:rPr lang="en-US" sz="3200" dirty="0" err="1"/>
              <a:t>Uzoq</a:t>
            </a:r>
            <a:r>
              <a:rPr lang="en-US" sz="3200" dirty="0"/>
              <a:t> </a:t>
            </a:r>
            <a:r>
              <a:rPr lang="en-US" sz="3200" dirty="0" err="1"/>
              <a:t>muddatli</a:t>
            </a:r>
            <a:r>
              <a:rPr lang="en-US" sz="3200" dirty="0"/>
              <a:t> </a:t>
            </a:r>
            <a:r>
              <a:rPr lang="en-US" sz="3200" dirty="0" err="1"/>
              <a:t>xotirani</a:t>
            </a:r>
            <a:r>
              <a:rPr lang="en-US" sz="3200" dirty="0"/>
              <a:t> </a:t>
            </a:r>
            <a:r>
              <a:rPr lang="en-US" sz="3200" dirty="0" err="1"/>
              <a:t>o‘rganishga</a:t>
            </a:r>
            <a:r>
              <a:rPr lang="en-US" sz="3200" dirty="0"/>
              <a:t> </a:t>
            </a:r>
            <a:r>
              <a:rPr lang="en-US" sz="3200" dirty="0" err="1"/>
              <a:t>bag‘ishlangan</a:t>
            </a:r>
            <a:r>
              <a:rPr lang="en-US" sz="3200" dirty="0"/>
              <a:t> test </a:t>
            </a:r>
            <a:r>
              <a:rPr lang="en-US" sz="3200" dirty="0" err="1"/>
              <a:t>natijalarida</a:t>
            </a:r>
            <a:r>
              <a:rPr lang="en-US" sz="3200" dirty="0"/>
              <a:t> </a:t>
            </a:r>
            <a:r>
              <a:rPr lang="en-US" sz="3200" dirty="0" err="1"/>
              <a:t>yosh</a:t>
            </a:r>
            <a:r>
              <a:rPr lang="en-US" sz="3200" dirty="0"/>
              <a:t> </a:t>
            </a:r>
            <a:r>
              <a:rPr lang="en-US" sz="3200" dirty="0" err="1"/>
              <a:t>farqlari</a:t>
            </a:r>
            <a:r>
              <a:rPr lang="en-US" sz="3200" dirty="0"/>
              <a:t> </a:t>
            </a:r>
            <a:r>
              <a:rPr lang="en-US" sz="3200" dirty="0" err="1"/>
              <a:t>kuzatiladi</a:t>
            </a:r>
            <a:r>
              <a:rPr lang="en-US" sz="3200" dirty="0"/>
              <a:t>. </a:t>
            </a:r>
            <a:r>
              <a:rPr lang="en-US" sz="3200" dirty="0" err="1"/>
              <a:t>Qator</a:t>
            </a:r>
            <a:r>
              <a:rPr lang="en-US" sz="3200" dirty="0"/>
              <a:t> </a:t>
            </a:r>
            <a:r>
              <a:rPr lang="en-US" sz="3200" dirty="0" err="1"/>
              <a:t>tadqiqotlarda</a:t>
            </a:r>
            <a:r>
              <a:rPr lang="en-US" sz="3200" dirty="0"/>
              <a:t> </a:t>
            </a:r>
            <a:r>
              <a:rPr lang="en-US" sz="3200" dirty="0" err="1"/>
              <a:t>qariyalar</a:t>
            </a:r>
            <a:r>
              <a:rPr lang="en-US" sz="3200" dirty="0"/>
              <a:t> </a:t>
            </a:r>
            <a:r>
              <a:rPr lang="en-US" sz="3200" dirty="0" err="1"/>
              <a:t>so‘zlar</a:t>
            </a:r>
            <a:r>
              <a:rPr lang="en-US" sz="3200" dirty="0"/>
              <a:t> </a:t>
            </a:r>
            <a:r>
              <a:rPr lang="en-US" sz="3200" dirty="0" err="1"/>
              <a:t>qatorini</a:t>
            </a:r>
            <a:r>
              <a:rPr lang="en-US" sz="3200" dirty="0"/>
              <a:t> </a:t>
            </a:r>
            <a:r>
              <a:rPr lang="en-US" sz="3200" dirty="0" err="1"/>
              <a:t>qayta</a:t>
            </a:r>
            <a:r>
              <a:rPr lang="en-US" sz="3200" dirty="0"/>
              <a:t> </a:t>
            </a:r>
            <a:r>
              <a:rPr lang="en-US" sz="3200" dirty="0" err="1"/>
              <a:t>esga</a:t>
            </a:r>
            <a:r>
              <a:rPr lang="en-US" sz="3200" dirty="0"/>
              <a:t> </a:t>
            </a:r>
            <a:r>
              <a:rPr lang="en-US" sz="3200" dirty="0" err="1"/>
              <a:t>tushirishga</a:t>
            </a:r>
            <a:r>
              <a:rPr lang="en-US" sz="3200" dirty="0"/>
              <a:t> </a:t>
            </a:r>
            <a:r>
              <a:rPr lang="en-US" sz="3200" dirty="0" err="1"/>
              <a:t>qaraganda</a:t>
            </a:r>
            <a:r>
              <a:rPr lang="en-US" sz="3200" dirty="0"/>
              <a:t> </a:t>
            </a:r>
            <a:r>
              <a:rPr lang="en-US" sz="3200" dirty="0" err="1"/>
              <a:t>tanishga</a:t>
            </a:r>
            <a:r>
              <a:rPr lang="en-US" sz="3200" dirty="0"/>
              <a:t> </a:t>
            </a:r>
            <a:r>
              <a:rPr lang="en-US" sz="3200" dirty="0" err="1"/>
              <a:t>bo‘lgan</a:t>
            </a:r>
            <a:r>
              <a:rPr lang="en-US" sz="3200" dirty="0"/>
              <a:t> </a:t>
            </a:r>
            <a:r>
              <a:rPr lang="en-US" sz="3200" dirty="0" err="1"/>
              <a:t>topshiriqlarni</a:t>
            </a:r>
            <a:r>
              <a:rPr lang="en-US" sz="3200" dirty="0"/>
              <a:t> </a:t>
            </a:r>
            <a:r>
              <a:rPr lang="en-US" sz="3200" dirty="0" err="1"/>
              <a:t>yaxshiroq</a:t>
            </a:r>
            <a:r>
              <a:rPr lang="en-US" sz="3200" dirty="0"/>
              <a:t> </a:t>
            </a:r>
            <a:r>
              <a:rPr lang="en-US" sz="3200" dirty="0" err="1"/>
              <a:t>bajarishi</a:t>
            </a:r>
            <a:r>
              <a:rPr lang="en-US" sz="3200" dirty="0"/>
              <a:t> </a:t>
            </a:r>
            <a:r>
              <a:rPr lang="en-US" sz="3200" dirty="0" err="1"/>
              <a:t>aniqlandi</a:t>
            </a:r>
            <a:r>
              <a:rPr lang="en-US" sz="3200" dirty="0"/>
              <a:t> (Craik &amp; </a:t>
            </a:r>
            <a:r>
              <a:rPr lang="en-US" sz="3200" dirty="0" err="1"/>
              <a:t>McDowd</a:t>
            </a:r>
            <a:r>
              <a:rPr lang="en-US" sz="3200" dirty="0"/>
              <a:t>, 1987). </a:t>
            </a:r>
            <a:r>
              <a:rPr lang="en-US" sz="3200" dirty="0" err="1"/>
              <a:t>Ular</a:t>
            </a:r>
            <a:r>
              <a:rPr lang="en-US" sz="3200" dirty="0"/>
              <a:t> </a:t>
            </a:r>
            <a:r>
              <a:rPr lang="en-US" sz="3200" dirty="0" err="1"/>
              <a:t>materialni</a:t>
            </a:r>
            <a:r>
              <a:rPr lang="en-US" sz="3200" dirty="0"/>
              <a:t> </a:t>
            </a:r>
            <a:r>
              <a:rPr lang="en-US" sz="3200" dirty="0" err="1"/>
              <a:t>xotirada</a:t>
            </a:r>
            <a:r>
              <a:rPr lang="en-US" sz="3200" dirty="0"/>
              <a:t> </a:t>
            </a:r>
            <a:r>
              <a:rPr lang="en-US" sz="3200" dirty="0" err="1"/>
              <a:t>saqlash</a:t>
            </a:r>
            <a:r>
              <a:rPr lang="en-US" sz="3200" dirty="0"/>
              <a:t> </a:t>
            </a:r>
            <a:r>
              <a:rPr lang="en-US" sz="3200" dirty="0" err="1"/>
              <a:t>uchun</a:t>
            </a:r>
            <a:r>
              <a:rPr lang="en-US" sz="3200" dirty="0"/>
              <a:t> </a:t>
            </a:r>
            <a:r>
              <a:rPr lang="en-US" sz="3200" dirty="0" err="1"/>
              <a:t>ko‘proq</a:t>
            </a:r>
            <a:r>
              <a:rPr lang="en-US" sz="3200" dirty="0"/>
              <a:t> </a:t>
            </a:r>
            <a:r>
              <a:rPr lang="en-US" sz="3200" dirty="0" err="1"/>
              <a:t>tanlovchanlikni</a:t>
            </a:r>
            <a:r>
              <a:rPr lang="en-US" sz="3200" dirty="0"/>
              <a:t> </a:t>
            </a:r>
            <a:r>
              <a:rPr lang="en-US" sz="3200" dirty="0" err="1"/>
              <a:t>namoyon</a:t>
            </a:r>
            <a:r>
              <a:rPr lang="en-US" sz="3200" dirty="0"/>
              <a:t> </a:t>
            </a:r>
            <a:r>
              <a:rPr lang="en-US" sz="3200" dirty="0" err="1"/>
              <a:t>qiladi</a:t>
            </a:r>
            <a:r>
              <a:rPr lang="en-US" sz="3200" dirty="0"/>
              <a:t>. </a:t>
            </a:r>
            <a:r>
              <a:rPr lang="en-US" sz="3200" dirty="0" err="1"/>
              <a:t>Qariyalarda</a:t>
            </a:r>
            <a:r>
              <a:rPr lang="en-US" sz="3200" dirty="0"/>
              <a:t> </a:t>
            </a:r>
            <a:r>
              <a:rPr lang="en-US" sz="3200" dirty="0" err="1"/>
              <a:t>foydasiz</a:t>
            </a:r>
            <a:r>
              <a:rPr lang="en-US" sz="3200" dirty="0"/>
              <a:t> </a:t>
            </a:r>
            <a:r>
              <a:rPr lang="en-US" sz="3200" dirty="0" err="1"/>
              <a:t>so‘zlar</a:t>
            </a:r>
            <a:r>
              <a:rPr lang="en-US" sz="3200" dirty="0"/>
              <a:t> </a:t>
            </a:r>
            <a:r>
              <a:rPr lang="en-US" sz="3200" dirty="0" err="1"/>
              <a:t>ro‘yxatini</a:t>
            </a:r>
            <a:r>
              <a:rPr lang="en-US" sz="3200" dirty="0"/>
              <a:t> </a:t>
            </a:r>
            <a:r>
              <a:rPr lang="en-US" sz="3200" dirty="0" err="1"/>
              <a:t>eslab</a:t>
            </a:r>
            <a:r>
              <a:rPr lang="en-US" sz="3200" dirty="0"/>
              <a:t> </a:t>
            </a:r>
            <a:r>
              <a:rPr lang="en-US" sz="3200" dirty="0" err="1"/>
              <a:t>qolish</a:t>
            </a:r>
            <a:r>
              <a:rPr lang="en-US" sz="3200" dirty="0"/>
              <a:t> </a:t>
            </a:r>
            <a:r>
              <a:rPr lang="en-US" sz="3200" dirty="0" err="1"/>
              <a:t>ichki</a:t>
            </a:r>
            <a:r>
              <a:rPr lang="en-US" sz="3200" dirty="0"/>
              <a:t> </a:t>
            </a:r>
            <a:r>
              <a:rPr lang="en-US" sz="3200" dirty="0" err="1"/>
              <a:t>isyonni</a:t>
            </a:r>
            <a:r>
              <a:rPr lang="en-US" sz="3200" dirty="0"/>
              <a:t> </a:t>
            </a:r>
            <a:r>
              <a:rPr lang="en-US" sz="3200" dirty="0" err="1"/>
              <a:t>keltirib</a:t>
            </a:r>
            <a:r>
              <a:rPr lang="en-US" sz="3200" dirty="0"/>
              <a:t> </a:t>
            </a:r>
            <a:r>
              <a:rPr lang="en-US" sz="3200" dirty="0" err="1"/>
              <a:t>chiqaradi</a:t>
            </a:r>
            <a:r>
              <a:rPr lang="en-US" sz="3200" dirty="0"/>
              <a:t>. Shu </a:t>
            </a:r>
            <a:r>
              <a:rPr lang="en-US" sz="3200" dirty="0" err="1"/>
              <a:t>bilan</a:t>
            </a:r>
            <a:r>
              <a:rPr lang="en-US" sz="3200" dirty="0"/>
              <a:t> </a:t>
            </a:r>
            <a:r>
              <a:rPr lang="en-US" sz="3200" dirty="0" err="1"/>
              <a:t>bogliq</a:t>
            </a:r>
            <a:r>
              <a:rPr lang="en-US" sz="3200" dirty="0"/>
              <a:t> </a:t>
            </a:r>
            <a:r>
              <a:rPr lang="en-US" sz="3200" dirty="0" err="1"/>
              <a:t>ravishda</a:t>
            </a:r>
            <a:r>
              <a:rPr lang="en-US" sz="3200" dirty="0"/>
              <a:t> </a:t>
            </a:r>
            <a:r>
              <a:rPr lang="en-US" sz="3200" dirty="0" err="1"/>
              <a:t>ma’nosiz</a:t>
            </a:r>
            <a:r>
              <a:rPr lang="en-US" sz="3200" dirty="0"/>
              <a:t> </a:t>
            </a:r>
            <a:r>
              <a:rPr lang="en-US" sz="3200" dirty="0" err="1"/>
              <a:t>so‘zlarni</a:t>
            </a:r>
            <a:r>
              <a:rPr lang="en-US" sz="3200" dirty="0"/>
              <a:t> </a:t>
            </a:r>
            <a:r>
              <a:rPr lang="en-US" sz="3200" dirty="0" err="1"/>
              <a:t>eslab</a:t>
            </a:r>
            <a:r>
              <a:rPr lang="en-US" sz="3200" dirty="0"/>
              <a:t> </a:t>
            </a:r>
            <a:r>
              <a:rPr lang="en-US" sz="3200" dirty="0" err="1"/>
              <a:t>qolishga</a:t>
            </a:r>
            <a:r>
              <a:rPr lang="en-US" sz="3200" dirty="0"/>
              <a:t> </a:t>
            </a:r>
            <a:r>
              <a:rPr lang="en-US" sz="3200" dirty="0" err="1"/>
              <a:t>bag‘ishlangan</a:t>
            </a:r>
            <a:r>
              <a:rPr lang="en-US" sz="3200" dirty="0"/>
              <a:t> </a:t>
            </a:r>
            <a:r>
              <a:rPr lang="en-US" sz="3200" dirty="0" err="1"/>
              <a:t>tadqiqotlarda</a:t>
            </a:r>
            <a:r>
              <a:rPr lang="en-US" sz="3200" dirty="0"/>
              <a:t> </a:t>
            </a:r>
            <a:r>
              <a:rPr lang="en-US" sz="3200" dirty="0" err="1"/>
              <a:t>ular</a:t>
            </a:r>
            <a:r>
              <a:rPr lang="en-US" sz="3200" dirty="0"/>
              <a:t> </a:t>
            </a:r>
            <a:r>
              <a:rPr lang="en-US" sz="3200" dirty="0" err="1"/>
              <a:t>quyi</a:t>
            </a:r>
            <a:r>
              <a:rPr lang="en-US" sz="3200" dirty="0"/>
              <a:t> </a:t>
            </a:r>
            <a:r>
              <a:rPr lang="en-US" sz="3200" dirty="0" err="1"/>
              <a:t>natijalarni</a:t>
            </a:r>
            <a:r>
              <a:rPr lang="en-US" sz="3200" dirty="0"/>
              <a:t> </a:t>
            </a:r>
            <a:r>
              <a:rPr lang="en-US" sz="3200" dirty="0" err="1"/>
              <a:t>namoyon</a:t>
            </a:r>
            <a:r>
              <a:rPr lang="en-US" sz="3200" dirty="0"/>
              <a:t> </a:t>
            </a:r>
            <a:r>
              <a:rPr lang="en-US" sz="3200" dirty="0" err="1"/>
              <a:t>etishgan</a:t>
            </a:r>
            <a:r>
              <a:rPr lang="en-US" sz="3200" dirty="0"/>
              <a:t>, </a:t>
            </a:r>
            <a:r>
              <a:rPr lang="en-US" sz="3200" dirty="0" err="1"/>
              <a:t>ma’noli</a:t>
            </a:r>
            <a:r>
              <a:rPr lang="en-US" sz="3200" dirty="0"/>
              <a:t> </a:t>
            </a:r>
            <a:r>
              <a:rPr lang="en-US" sz="3200" dirty="0" err="1"/>
              <a:t>so‘zlarni</a:t>
            </a:r>
            <a:r>
              <a:rPr lang="en-US" sz="3200" dirty="0"/>
              <a:t>, </a:t>
            </a:r>
            <a:r>
              <a:rPr lang="en-US" sz="3200" dirty="0" err="1"/>
              <a:t>qiziqarli</a:t>
            </a:r>
            <a:r>
              <a:rPr lang="en-US" sz="3200" dirty="0"/>
              <a:t> </a:t>
            </a:r>
            <a:r>
              <a:rPr lang="en-US" sz="3200" dirty="0" err="1"/>
              <a:t>iboralarni</a:t>
            </a:r>
            <a:r>
              <a:rPr lang="en-US" sz="3200" dirty="0"/>
              <a:t> </a:t>
            </a:r>
            <a:r>
              <a:rPr lang="en-US" sz="3200" dirty="0" err="1"/>
              <a:t>eslashda</a:t>
            </a:r>
            <a:r>
              <a:rPr lang="en-US" sz="3200" dirty="0"/>
              <a:t> </a:t>
            </a:r>
            <a:r>
              <a:rPr lang="en-US" sz="3200" dirty="0" err="1"/>
              <a:t>keksalar</a:t>
            </a:r>
            <a:r>
              <a:rPr lang="en-US" sz="3200" dirty="0"/>
              <a:t> </a:t>
            </a:r>
            <a:r>
              <a:rPr lang="en-US" sz="3200" dirty="0" err="1"/>
              <a:t>yoshlarga</a:t>
            </a:r>
            <a:r>
              <a:rPr lang="en-US" sz="3200" dirty="0"/>
              <a:t> </a:t>
            </a:r>
            <a:r>
              <a:rPr lang="en-US" sz="3200" dirty="0" err="1"/>
              <a:t>qaraganda</a:t>
            </a:r>
            <a:r>
              <a:rPr lang="en-US" sz="3200" dirty="0"/>
              <a:t> </a:t>
            </a:r>
            <a:r>
              <a:rPr lang="en-US" sz="3200" dirty="0" err="1"/>
              <a:t>yaxshi</a:t>
            </a:r>
            <a:r>
              <a:rPr lang="en-US" sz="3200" dirty="0"/>
              <a:t> </a:t>
            </a:r>
            <a:r>
              <a:rPr lang="en-US" sz="3200" dirty="0" err="1"/>
              <a:t>natija</a:t>
            </a:r>
            <a:r>
              <a:rPr lang="en-US" sz="3200" dirty="0"/>
              <a:t> </a:t>
            </a:r>
            <a:r>
              <a:rPr lang="en-US" sz="3200" dirty="0" err="1"/>
              <a:t>ko'rsatishgan</a:t>
            </a:r>
            <a:r>
              <a:rPr lang="en-US" sz="3200" dirty="0"/>
              <a:t> (Meyer, 1987). </a:t>
            </a:r>
            <a:endParaRPr lang="ru-RU" sz="3200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4385"/>
            <a:ext cx="12192000" cy="3176016"/>
          </a:xfrm>
        </p:spPr>
        <p:txBody>
          <a:bodyPr>
            <a:normAutofit lnSpcReduction="10000"/>
          </a:bodyPr>
          <a:lstStyle/>
          <a:p>
            <a:r>
              <a:rPr lang="en-US" sz="3600" dirty="0" err="1"/>
              <a:t>Q</a:t>
            </a:r>
            <a:r>
              <a:rPr lang="en-US" sz="3600" dirty="0" err="1" smtClean="0"/>
              <a:t>ator</a:t>
            </a:r>
            <a:r>
              <a:rPr lang="en-US" sz="3600" dirty="0" smtClean="0"/>
              <a:t> </a:t>
            </a:r>
            <a:r>
              <a:rPr lang="en-US" sz="3600" dirty="0" err="1"/>
              <a:t>olimlar</a:t>
            </a:r>
            <a:r>
              <a:rPr lang="en-US" sz="3600" dirty="0"/>
              <a:t> </a:t>
            </a:r>
            <a:r>
              <a:rPr lang="en-US" sz="3600" dirty="0" err="1"/>
              <a:t>tomonidan</a:t>
            </a:r>
            <a:r>
              <a:rPr lang="en-US" sz="3600" dirty="0"/>
              <a:t> </a:t>
            </a:r>
            <a:r>
              <a:rPr lang="en-US" sz="3600" dirty="0" err="1"/>
              <a:t>o‘tkazilgan</a:t>
            </a:r>
            <a:r>
              <a:rPr lang="en-US" sz="3600" dirty="0"/>
              <a:t> </a:t>
            </a:r>
            <a:r>
              <a:rPr lang="en-US" sz="3600" dirty="0" err="1"/>
              <a:t>tadqiqotlardan</a:t>
            </a:r>
            <a:r>
              <a:rPr lang="en-US" sz="3600" dirty="0"/>
              <a:t> </a:t>
            </a:r>
            <a:r>
              <a:rPr lang="en-US" sz="3600" dirty="0" err="1"/>
              <a:t>ma’lum</a:t>
            </a:r>
            <a:r>
              <a:rPr lang="en-US" sz="3600" dirty="0"/>
              <a:t> </a:t>
            </a:r>
            <a:r>
              <a:rPr lang="en-US" sz="3600" dirty="0" err="1"/>
              <a:t>bo’lishicha</a:t>
            </a:r>
            <a:r>
              <a:rPr lang="en-US" sz="3600" dirty="0"/>
              <a:t>, </a:t>
            </a:r>
            <a:r>
              <a:rPr lang="en-US" sz="3600" dirty="0" err="1"/>
              <a:t>qariyalar</a:t>
            </a:r>
            <a:r>
              <a:rPr lang="en-US" sz="3600" dirty="0"/>
              <a:t> </a:t>
            </a:r>
            <a:r>
              <a:rPr lang="en-US" sz="3600" dirty="0" err="1"/>
              <a:t>ular</a:t>
            </a:r>
            <a:r>
              <a:rPr lang="en-US" sz="3600" dirty="0"/>
              <a:t> </a:t>
            </a:r>
            <a:r>
              <a:rPr lang="en-US" sz="3600" dirty="0" err="1"/>
              <a:t>uchun</a:t>
            </a:r>
            <a:r>
              <a:rPr lang="en-US" sz="3600" dirty="0"/>
              <a:t> </a:t>
            </a:r>
            <a:r>
              <a:rPr lang="en-US" sz="3600" dirty="0" err="1"/>
              <a:t>muhim</a:t>
            </a:r>
            <a:r>
              <a:rPr lang="en-US" sz="3600" dirty="0"/>
              <a:t> </a:t>
            </a:r>
            <a:r>
              <a:rPr lang="en-US" sz="3600" dirty="0" err="1"/>
              <a:t>hisoblangan</a:t>
            </a:r>
            <a:r>
              <a:rPr lang="en-US" sz="3600" dirty="0"/>
              <a:t> </a:t>
            </a:r>
            <a:r>
              <a:rPr lang="en-US" sz="3600" dirty="0" err="1"/>
              <a:t>va</a:t>
            </a:r>
            <a:r>
              <a:rPr lang="en-US" sz="3600" dirty="0"/>
              <a:t> </a:t>
            </a:r>
            <a:r>
              <a:rPr lang="en-US" sz="3600" dirty="0" err="1"/>
              <a:t>hayotda</a:t>
            </a:r>
            <a:r>
              <a:rPr lang="en-US" sz="3600" dirty="0"/>
              <a:t> </a:t>
            </a:r>
            <a:r>
              <a:rPr lang="en-US" sz="3600" dirty="0" err="1"/>
              <a:t>kerak</a:t>
            </a:r>
            <a:r>
              <a:rPr lang="en-US" sz="3600" dirty="0"/>
              <a:t> </a:t>
            </a:r>
            <a:r>
              <a:rPr lang="en-US" sz="3600" dirty="0" err="1"/>
              <a:t>boladi</a:t>
            </a:r>
            <a:r>
              <a:rPr lang="en-US" sz="3600" dirty="0"/>
              <a:t>, deb </a:t>
            </a:r>
            <a:r>
              <a:rPr lang="en-US" sz="3600" dirty="0" err="1"/>
              <a:t>o‘ylangan</a:t>
            </a:r>
            <a:r>
              <a:rPr lang="en-US" sz="3600" dirty="0"/>
              <a:t> </a:t>
            </a:r>
            <a:r>
              <a:rPr lang="en-US" sz="3600" dirty="0" err="1"/>
              <a:t>materialni</a:t>
            </a:r>
            <a:r>
              <a:rPr lang="en-US" sz="3600" dirty="0"/>
              <a:t> </a:t>
            </a:r>
            <a:r>
              <a:rPr lang="en-US" sz="3600" dirty="0" err="1"/>
              <a:t>yaxshiroq</a:t>
            </a:r>
            <a:r>
              <a:rPr lang="en-US" sz="3600" dirty="0"/>
              <a:t> </a:t>
            </a:r>
            <a:r>
              <a:rPr lang="en-US" sz="3600" dirty="0" err="1"/>
              <a:t>eslab</a:t>
            </a:r>
            <a:r>
              <a:rPr lang="en-US" sz="3600" dirty="0"/>
              <a:t> </a:t>
            </a:r>
            <a:r>
              <a:rPr lang="en-US" sz="3600" dirty="0" err="1"/>
              <a:t>qoladilar</a:t>
            </a:r>
            <a:r>
              <a:rPr lang="en-US" sz="3600" dirty="0"/>
              <a:t>. </a:t>
            </a:r>
            <a:endParaRPr lang="ru-RU" sz="3600" dirty="0"/>
          </a:p>
          <a:p>
            <a:r>
              <a:rPr lang="en-US" sz="3600" dirty="0" err="1" smtClean="0"/>
              <a:t>Uchlamchi</a:t>
            </a:r>
            <a:r>
              <a:rPr lang="en-US" sz="3600" dirty="0" smtClean="0"/>
              <a:t> </a:t>
            </a:r>
            <a:r>
              <a:rPr lang="en-US" sz="3600" dirty="0" err="1"/>
              <a:t>xotira</a:t>
            </a:r>
            <a:r>
              <a:rPr lang="en-US" sz="3600" dirty="0"/>
              <a:t> </a:t>
            </a:r>
            <a:r>
              <a:rPr lang="en-US" sz="3600" dirty="0" err="1"/>
              <a:t>bu</a:t>
            </a:r>
            <a:r>
              <a:rPr lang="en-US" sz="3600" dirty="0"/>
              <a:t> </a:t>
            </a:r>
            <a:r>
              <a:rPr lang="en-US" sz="3600" dirty="0" err="1"/>
              <a:t>ilgari</a:t>
            </a:r>
            <a:r>
              <a:rPr lang="en-US" sz="3600" dirty="0"/>
              <a:t> </a:t>
            </a:r>
            <a:r>
              <a:rPr lang="en-US" sz="3600" dirty="0" err="1"/>
              <a:t>bolib</a:t>
            </a:r>
            <a:r>
              <a:rPr lang="en-US" sz="3600" dirty="0"/>
              <a:t> </a:t>
            </a:r>
            <a:r>
              <a:rPr lang="en-US" sz="3600" dirty="0" err="1"/>
              <a:t>olgan</a:t>
            </a:r>
            <a:r>
              <a:rPr lang="en-US" sz="3600" dirty="0"/>
              <a:t> </a:t>
            </a:r>
            <a:r>
              <a:rPr lang="en-US" sz="3600" dirty="0" err="1"/>
              <a:t>voqeani</a:t>
            </a:r>
            <a:r>
              <a:rPr lang="en-US" sz="3600" dirty="0"/>
              <a:t> </a:t>
            </a:r>
            <a:r>
              <a:rPr lang="en-US" sz="3600" dirty="0" err="1"/>
              <a:t>eslashdir</a:t>
            </a:r>
            <a:r>
              <a:rPr lang="en-US" sz="3600" dirty="0"/>
              <a:t>. </a:t>
            </a:r>
            <a:r>
              <a:rPr lang="en-US" sz="3600" dirty="0" err="1"/>
              <a:t>Xotiraning</a:t>
            </a:r>
            <a:r>
              <a:rPr lang="en-US" sz="3600" dirty="0"/>
              <a:t> </a:t>
            </a:r>
            <a:r>
              <a:rPr lang="en-US" sz="3600" dirty="0" err="1"/>
              <a:t>bu</a:t>
            </a:r>
            <a:r>
              <a:rPr lang="en-US" sz="3600" dirty="0"/>
              <a:t> </a:t>
            </a:r>
            <a:r>
              <a:rPr lang="en-US" sz="3600" dirty="0" err="1"/>
              <a:t>turi</a:t>
            </a:r>
            <a:r>
              <a:rPr lang="en-US" sz="3600" dirty="0"/>
              <a:t> </a:t>
            </a:r>
            <a:r>
              <a:rPr lang="en-US" sz="3600" dirty="0" err="1"/>
              <a:t>keksalarda</a:t>
            </a:r>
            <a:r>
              <a:rPr lang="en-US" sz="3600" dirty="0"/>
              <a:t> </a:t>
            </a:r>
            <a:r>
              <a:rPr lang="en-US" sz="3600" dirty="0" err="1"/>
              <a:t>to’liq</a:t>
            </a:r>
            <a:r>
              <a:rPr lang="en-US" sz="3600" dirty="0"/>
              <a:t> </a:t>
            </a:r>
            <a:r>
              <a:rPr lang="en-US" sz="3600" dirty="0" err="1"/>
              <a:t>eslab</a:t>
            </a:r>
            <a:r>
              <a:rPr lang="en-US" sz="3600" dirty="0"/>
              <a:t> </a:t>
            </a:r>
            <a:r>
              <a:rPr lang="en-US" sz="3600" dirty="0" err="1"/>
              <a:t>qolinadi</a:t>
            </a:r>
            <a:r>
              <a:rPr lang="en-US" dirty="0"/>
              <a:t>.</a:t>
            </a:r>
            <a:endParaRPr lang="ru-RU" dirty="0"/>
          </a:p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3352800"/>
            <a:ext cx="6553200" cy="342950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33400"/>
            <a:ext cx="10515600" cy="5643563"/>
          </a:xfrm>
        </p:spPr>
        <p:txBody>
          <a:bodyPr/>
          <a:lstStyle/>
          <a:p>
            <a:r>
              <a:rPr lang="en-US" sz="4000" dirty="0" err="1"/>
              <a:t>Gerontolog</a:t>
            </a:r>
            <a:r>
              <a:rPr lang="en-US" sz="4000" dirty="0"/>
              <a:t> </a:t>
            </a:r>
            <a:r>
              <a:rPr lang="en-US" sz="4000" dirty="0" err="1"/>
              <a:t>W.Frolkis</a:t>
            </a:r>
            <a:r>
              <a:rPr lang="en-US" sz="4000" dirty="0"/>
              <a:t> </a:t>
            </a:r>
            <a:r>
              <a:rPr lang="en-US" sz="4000" dirty="0" err="1"/>
              <a:t>keksalikni</a:t>
            </a:r>
            <a:r>
              <a:rPr lang="en-US" sz="4000" dirty="0"/>
              <a:t> </a:t>
            </a:r>
            <a:r>
              <a:rPr lang="en-US" sz="4000" dirty="0" err="1"/>
              <a:t>organizm</a:t>
            </a:r>
            <a:r>
              <a:rPr lang="en-US" sz="4000" dirty="0"/>
              <a:t> </a:t>
            </a:r>
            <a:r>
              <a:rPr lang="en-US" sz="4000" dirty="0" err="1"/>
              <a:t>moslashuv</a:t>
            </a:r>
            <a:r>
              <a:rPr lang="en-US" sz="4000" dirty="0"/>
              <a:t> </a:t>
            </a:r>
            <a:r>
              <a:rPr lang="en-US" sz="4000" dirty="0" err="1"/>
              <a:t>imkoniyatlarining</a:t>
            </a:r>
            <a:r>
              <a:rPr lang="en-US" sz="4000" dirty="0"/>
              <a:t> </a:t>
            </a:r>
            <a:r>
              <a:rPr lang="en-US" sz="4000" dirty="0" err="1"/>
              <a:t>qisqarishi</a:t>
            </a:r>
            <a:r>
              <a:rPr lang="en-US" sz="4000" dirty="0"/>
              <a:t> </a:t>
            </a:r>
            <a:r>
              <a:rPr lang="en-US" sz="4000" dirty="0" err="1"/>
              <a:t>sifatida</a:t>
            </a:r>
            <a:r>
              <a:rPr lang="en-US" sz="4000" dirty="0"/>
              <a:t> </a:t>
            </a:r>
            <a:r>
              <a:rPr lang="en-US" sz="4000" dirty="0" err="1"/>
              <a:t>qaraydi</a:t>
            </a:r>
            <a:r>
              <a:rPr lang="en-US" sz="4000" dirty="0"/>
              <a:t>. </a:t>
            </a:r>
            <a:r>
              <a:rPr lang="en-US" sz="4000" dirty="0" err="1"/>
              <a:t>Antiqarish</a:t>
            </a:r>
            <a:r>
              <a:rPr lang="en-US" sz="4000" dirty="0"/>
              <a:t> </a:t>
            </a:r>
            <a:r>
              <a:rPr lang="en-US" sz="4000" dirty="0" err="1"/>
              <a:t>yoki</a:t>
            </a:r>
            <a:r>
              <a:rPr lang="en-US" sz="4000" dirty="0"/>
              <a:t> </a:t>
            </a:r>
            <a:r>
              <a:rPr lang="en-US" sz="4000" dirty="0" err="1"/>
              <a:t>vitaukta</a:t>
            </a:r>
            <a:r>
              <a:rPr lang="en-US" sz="4000" dirty="0"/>
              <a:t> </a:t>
            </a:r>
            <a:r>
              <a:rPr lang="en-US" sz="4000" dirty="0" err="1"/>
              <a:t>tushunchasi</a:t>
            </a:r>
            <a:r>
              <a:rPr lang="en-US" sz="4000" dirty="0"/>
              <a:t> (lot. Vita — </a:t>
            </a:r>
            <a:r>
              <a:rPr lang="en-US" sz="4000" dirty="0" err="1"/>
              <a:t>hayot</a:t>
            </a:r>
            <a:r>
              <a:rPr lang="en-US" sz="4000" dirty="0"/>
              <a:t>, </a:t>
            </a:r>
            <a:r>
              <a:rPr lang="en-US" sz="4000" dirty="0" err="1"/>
              <a:t>auktum</a:t>
            </a:r>
            <a:r>
              <a:rPr lang="en-US" sz="4000" dirty="0"/>
              <a:t> — </a:t>
            </a:r>
            <a:r>
              <a:rPr lang="en-US" sz="4000" dirty="0" err="1"/>
              <a:t>cho'zmoq</a:t>
            </a:r>
            <a:r>
              <a:rPr lang="en-US" sz="4000" dirty="0"/>
              <a:t>) </a:t>
            </a:r>
            <a:r>
              <a:rPr lang="en-US" sz="4000" dirty="0" err="1"/>
              <a:t>olim</a:t>
            </a:r>
            <a:r>
              <a:rPr lang="en-US" sz="4000" dirty="0"/>
              <a:t> </a:t>
            </a:r>
            <a:r>
              <a:rPr lang="en-US" sz="4000" dirty="0" err="1"/>
              <a:t>tomonidan</a:t>
            </a:r>
            <a:r>
              <a:rPr lang="en-US" sz="4000" dirty="0"/>
              <a:t> </a:t>
            </a:r>
            <a:r>
              <a:rPr lang="en-US" sz="4000" dirty="0" err="1"/>
              <a:t>taklif</a:t>
            </a:r>
            <a:r>
              <a:rPr lang="en-US" sz="4000" dirty="0"/>
              <a:t> </a:t>
            </a:r>
            <a:r>
              <a:rPr lang="en-US" sz="4000" dirty="0" err="1"/>
              <a:t>etilgan</a:t>
            </a:r>
            <a:r>
              <a:rPr lang="en-US" sz="4000" dirty="0"/>
              <a:t> </a:t>
            </a:r>
            <a:r>
              <a:rPr lang="en-US" sz="4000" dirty="0" err="1"/>
              <a:t>moslashuv-boshqaruv</a:t>
            </a:r>
            <a:r>
              <a:rPr lang="en-US" sz="4000" dirty="0"/>
              <a:t> </a:t>
            </a:r>
            <a:r>
              <a:rPr lang="en-US" sz="4000" dirty="0" err="1"/>
              <a:t>nazariyasining</a:t>
            </a:r>
            <a:r>
              <a:rPr lang="en-US" sz="4000" dirty="0"/>
              <a:t> </a:t>
            </a:r>
            <a:r>
              <a:rPr lang="en-US" sz="4000" dirty="0" err="1"/>
              <a:t>muhim</a:t>
            </a:r>
            <a:r>
              <a:rPr lang="en-US" sz="4000" dirty="0"/>
              <a:t> </a:t>
            </a:r>
            <a:r>
              <a:rPr lang="en-US" sz="4000" dirty="0" err="1"/>
              <a:t>tarkibiy</a:t>
            </a:r>
            <a:r>
              <a:rPr lang="en-US" sz="4000" dirty="0"/>
              <a:t> </a:t>
            </a:r>
            <a:r>
              <a:rPr lang="en-US" sz="4000" dirty="0" err="1"/>
              <a:t>qismi</a:t>
            </a:r>
            <a:r>
              <a:rPr lang="en-US" sz="4000" dirty="0"/>
              <a:t> </a:t>
            </a:r>
            <a:r>
              <a:rPr lang="en-US" sz="4000" dirty="0" err="1"/>
              <a:t>hisoblanadi</a:t>
            </a:r>
            <a:r>
              <a:rPr lang="en-US" sz="4000" dirty="0"/>
              <a:t>. </a:t>
            </a:r>
            <a:r>
              <a:rPr lang="en-US" sz="4000" dirty="0" err="1"/>
              <a:t>Keksayish</a:t>
            </a:r>
            <a:r>
              <a:rPr lang="en-US" sz="4000" dirty="0"/>
              <a:t> </a:t>
            </a:r>
            <a:r>
              <a:rPr lang="en-US" sz="4000" dirty="0" err="1"/>
              <a:t>evolutsion</a:t>
            </a:r>
            <a:r>
              <a:rPr lang="en-US" sz="4000" dirty="0"/>
              <a:t> </a:t>
            </a:r>
            <a:r>
              <a:rPr lang="en-US" sz="4000" dirty="0" err="1"/>
              <a:t>jihatdan</a:t>
            </a:r>
            <a:r>
              <a:rPr lang="en-US" sz="4000" dirty="0"/>
              <a:t> </a:t>
            </a:r>
            <a:r>
              <a:rPr lang="en-US" sz="4000" dirty="0" err="1"/>
              <a:t>dasturlashtirilib</a:t>
            </a:r>
            <a:r>
              <a:rPr lang="en-US" sz="4000" dirty="0"/>
              <a:t> </a:t>
            </a:r>
            <a:r>
              <a:rPr lang="en-US" sz="4000" dirty="0" err="1"/>
              <a:t>genetik</a:t>
            </a:r>
            <a:r>
              <a:rPr lang="en-US" sz="4000" dirty="0"/>
              <a:t> </a:t>
            </a:r>
            <a:r>
              <a:rPr lang="en-US" sz="4000" dirty="0" err="1"/>
              <a:t>kodga</a:t>
            </a:r>
            <a:r>
              <a:rPr lang="en-US" sz="4000" dirty="0"/>
              <a:t> </a:t>
            </a:r>
            <a:r>
              <a:rPr lang="en-US" sz="4000" dirty="0" err="1"/>
              <a:t>kiritilishi</a:t>
            </a:r>
            <a:r>
              <a:rPr lang="en-US" sz="4000" dirty="0"/>
              <a:t> </a:t>
            </a:r>
            <a:r>
              <a:rPr lang="en-US" sz="4000" dirty="0" err="1"/>
              <a:t>haqidagi</a:t>
            </a:r>
            <a:r>
              <a:rPr lang="en-US" sz="4000" dirty="0"/>
              <a:t> </a:t>
            </a:r>
            <a:r>
              <a:rPr lang="en-US" sz="4000" dirty="0" err="1"/>
              <a:t>tasawur</a:t>
            </a:r>
            <a:r>
              <a:rPr lang="en-US" sz="4000" dirty="0"/>
              <a:t>, </a:t>
            </a:r>
            <a:r>
              <a:rPr lang="en-US" sz="4000" dirty="0" err="1"/>
              <a:t>hujayralarning</a:t>
            </a:r>
            <a:r>
              <a:rPr lang="en-US" sz="4000" dirty="0"/>
              <a:t> </a:t>
            </a:r>
            <a:r>
              <a:rPr lang="en-US" sz="4000" dirty="0" err="1"/>
              <a:t>buzilishi</a:t>
            </a:r>
            <a:r>
              <a:rPr lang="en-US" sz="4000" dirty="0"/>
              <a:t> </a:t>
            </a:r>
            <a:r>
              <a:rPr lang="en-US" sz="4000" dirty="0" err="1"/>
              <a:t>bilan</a:t>
            </a:r>
            <a:r>
              <a:rPr lang="en-US" sz="4000" dirty="0"/>
              <a:t> </a:t>
            </a:r>
            <a:r>
              <a:rPr lang="en-US" sz="4000" dirty="0" err="1"/>
              <a:t>bogliq</a:t>
            </a:r>
            <a:r>
              <a:rPr lang="en-US" sz="4000" dirty="0"/>
              <a:t> </a:t>
            </a:r>
            <a:r>
              <a:rPr lang="en-US" sz="4000" dirty="0" err="1"/>
              <a:t>g‘oyalar</a:t>
            </a:r>
            <a:r>
              <a:rPr lang="en-US" sz="4000" dirty="0"/>
              <a:t> </a:t>
            </a:r>
            <a:r>
              <a:rPr lang="en-US" sz="4000" dirty="0" err="1"/>
              <a:t>biologik</a:t>
            </a:r>
            <a:r>
              <a:rPr lang="en-US" sz="4000" dirty="0"/>
              <a:t> </a:t>
            </a:r>
            <a:r>
              <a:rPr lang="en-US" sz="4000" dirty="0" err="1"/>
              <a:t>nazariyalarga</a:t>
            </a:r>
            <a:r>
              <a:rPr lang="en-US" sz="4000" dirty="0"/>
              <a:t> </a:t>
            </a:r>
            <a:r>
              <a:rPr lang="en-US" sz="4000" dirty="0" err="1"/>
              <a:t>misol</a:t>
            </a:r>
            <a:r>
              <a:rPr lang="en-US" sz="4000" dirty="0"/>
              <a:t> bola </a:t>
            </a:r>
            <a:r>
              <a:rPr lang="en-US" sz="4000" dirty="0" err="1"/>
              <a:t>oladi</a:t>
            </a:r>
            <a:r>
              <a:rPr lang="en-US" dirty="0"/>
              <a:t>. 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04800"/>
            <a:ext cx="5943600" cy="693419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3200" dirty="0" err="1" smtClean="0"/>
              <a:t>Ijtimoiy</a:t>
            </a:r>
            <a:r>
              <a:rPr lang="en-US" sz="3200" dirty="0" smtClean="0"/>
              <a:t> </a:t>
            </a:r>
            <a:r>
              <a:rPr lang="en-US" sz="3200" dirty="0" err="1"/>
              <a:t>nazariyalarga</a:t>
            </a:r>
            <a:r>
              <a:rPr lang="en-US" sz="3200" dirty="0"/>
              <a:t> «</a:t>
            </a:r>
            <a:r>
              <a:rPr lang="en-US" sz="3200" dirty="0" err="1"/>
              <a:t>erkinlik</a:t>
            </a:r>
            <a:r>
              <a:rPr lang="en-US" sz="3200" dirty="0"/>
              <a:t>» </a:t>
            </a:r>
            <a:r>
              <a:rPr lang="en-US" sz="3200" dirty="0" err="1"/>
              <a:t>hamda</a:t>
            </a:r>
            <a:r>
              <a:rPr lang="en-US" sz="3200" dirty="0"/>
              <a:t> «</a:t>
            </a:r>
            <a:r>
              <a:rPr lang="en-US" sz="3200" dirty="0" err="1"/>
              <a:t>o‘yindan</a:t>
            </a:r>
            <a:r>
              <a:rPr lang="en-US" sz="3200" dirty="0"/>
              <a:t> </a:t>
            </a:r>
            <a:r>
              <a:rPr lang="en-US" sz="3200" dirty="0" err="1"/>
              <a:t>chiqish</a:t>
            </a:r>
            <a:r>
              <a:rPr lang="en-US" sz="3200" dirty="0"/>
              <a:t>» </a:t>
            </a:r>
            <a:r>
              <a:rPr lang="en-US" sz="3200" dirty="0" err="1"/>
              <a:t>nazariyalari</a:t>
            </a:r>
            <a:r>
              <a:rPr lang="en-US" sz="3200" dirty="0"/>
              <a:t> </a:t>
            </a:r>
            <a:r>
              <a:rPr lang="en-US" sz="3200" dirty="0" err="1"/>
              <a:t>misol</a:t>
            </a:r>
            <a:r>
              <a:rPr lang="en-US" sz="3200" dirty="0"/>
              <a:t> </a:t>
            </a:r>
            <a:r>
              <a:rPr lang="en-US" sz="3200" dirty="0" err="1"/>
              <a:t>bo’la</a:t>
            </a:r>
            <a:r>
              <a:rPr lang="en-US" sz="3200" dirty="0"/>
              <a:t> </a:t>
            </a:r>
            <a:r>
              <a:rPr lang="en-US" sz="3200" dirty="0" err="1"/>
              <a:t>oladi</a:t>
            </a:r>
            <a:r>
              <a:rPr lang="en-US" sz="3200" dirty="0"/>
              <a:t>. </a:t>
            </a:r>
            <a:r>
              <a:rPr lang="en-US" sz="3200" dirty="0" err="1"/>
              <a:t>Jamiyatdan</a:t>
            </a:r>
            <a:r>
              <a:rPr lang="en-US" sz="3200" dirty="0"/>
              <a:t> </a:t>
            </a:r>
            <a:r>
              <a:rPr lang="en-US" sz="3200" dirty="0" err="1"/>
              <a:t>uzoqlashuv</a:t>
            </a:r>
            <a:r>
              <a:rPr lang="en-US" sz="3200" dirty="0"/>
              <a:t>, </a:t>
            </a:r>
            <a:r>
              <a:rPr lang="en-US" sz="3200" dirty="0" err="1"/>
              <a:t>motivatsiyaning</a:t>
            </a:r>
            <a:r>
              <a:rPr lang="en-US" sz="3200" dirty="0"/>
              <a:t> </a:t>
            </a:r>
            <a:r>
              <a:rPr lang="en-US" sz="3200" dirty="0" err="1"/>
              <a:t>o‘zgarishi</a:t>
            </a:r>
            <a:r>
              <a:rPr lang="en-US" sz="3200" dirty="0"/>
              <a:t>, </a:t>
            </a:r>
            <a:r>
              <a:rPr lang="en-US" sz="3200" dirty="0" err="1"/>
              <a:t>kommunikativlikning</a:t>
            </a:r>
            <a:r>
              <a:rPr lang="en-US" sz="3200" dirty="0"/>
              <a:t> </a:t>
            </a:r>
            <a:r>
              <a:rPr lang="en-US" sz="3200" dirty="0" err="1"/>
              <a:t>pasayishi</a:t>
            </a:r>
            <a:r>
              <a:rPr lang="en-US" sz="3200" dirty="0"/>
              <a:t>, </a:t>
            </a:r>
            <a:r>
              <a:rPr lang="en-US" sz="3200" dirty="0" err="1"/>
              <a:t>o‘z</a:t>
            </a:r>
            <a:r>
              <a:rPr lang="en-US" sz="3200" dirty="0"/>
              <a:t> </a:t>
            </a:r>
            <a:r>
              <a:rPr lang="en-US" sz="3200" dirty="0" err="1"/>
              <a:t>ichki</a:t>
            </a:r>
            <a:r>
              <a:rPr lang="en-US" sz="3200" dirty="0"/>
              <a:t> </a:t>
            </a:r>
            <a:r>
              <a:rPr lang="en-US" sz="3200" dirty="0" err="1"/>
              <a:t>dunyosiga</a:t>
            </a:r>
            <a:r>
              <a:rPr lang="en-US" sz="3200" dirty="0"/>
              <a:t> </a:t>
            </a:r>
            <a:r>
              <a:rPr lang="en-US" sz="3200" dirty="0" err="1"/>
              <a:t>o‘ralashib</a:t>
            </a:r>
            <a:r>
              <a:rPr lang="en-US" sz="3200" dirty="0"/>
              <a:t> </a:t>
            </a:r>
            <a:r>
              <a:rPr lang="en-US" sz="3200" dirty="0" err="1"/>
              <a:t>qolish</a:t>
            </a:r>
            <a:r>
              <a:rPr lang="en-US" sz="3200" dirty="0"/>
              <a:t> </a:t>
            </a:r>
            <a:r>
              <a:rPr lang="en-US" sz="3200" dirty="0" err="1"/>
              <a:t>kabilarda</a:t>
            </a:r>
            <a:r>
              <a:rPr lang="en-US" sz="3200" dirty="0"/>
              <a:t> </a:t>
            </a:r>
            <a:r>
              <a:rPr lang="en-US" sz="3200" dirty="0" err="1"/>
              <a:t>kuzatiladi</a:t>
            </a:r>
            <a:r>
              <a:rPr lang="en-US" sz="3200" dirty="0"/>
              <a:t>. </a:t>
            </a:r>
            <a:r>
              <a:rPr lang="en-US" sz="3200" dirty="0" err="1"/>
              <a:t>Jamiyatdan</a:t>
            </a:r>
            <a:r>
              <a:rPr lang="en-US" sz="3200" dirty="0"/>
              <a:t> </a:t>
            </a:r>
            <a:r>
              <a:rPr lang="en-US" sz="3200" dirty="0" err="1"/>
              <a:t>uzoqlashish</a:t>
            </a:r>
            <a:r>
              <a:rPr lang="en-US" sz="3200" dirty="0"/>
              <a:t> </a:t>
            </a:r>
            <a:r>
              <a:rPr lang="en-US" sz="3200" dirty="0" err="1"/>
              <a:t>ilgarigi</a:t>
            </a:r>
            <a:r>
              <a:rPr lang="en-US" sz="3200" dirty="0"/>
              <a:t> </a:t>
            </a:r>
            <a:r>
              <a:rPr lang="en-US" sz="3200" dirty="0" err="1"/>
              <a:t>ijtimoiy</a:t>
            </a:r>
            <a:r>
              <a:rPr lang="en-US" sz="3200" dirty="0"/>
              <a:t> </a:t>
            </a:r>
            <a:r>
              <a:rPr lang="en-US" sz="3200" dirty="0" err="1"/>
              <a:t>rollarning</a:t>
            </a:r>
            <a:r>
              <a:rPr lang="en-US" sz="3200" dirty="0"/>
              <a:t> </a:t>
            </a:r>
            <a:r>
              <a:rPr lang="en-US" sz="3200" dirty="0" err="1"/>
              <a:t>yo‘qotilishi</a:t>
            </a:r>
            <a:r>
              <a:rPr lang="en-US" sz="3200" dirty="0"/>
              <a:t>, </a:t>
            </a:r>
            <a:r>
              <a:rPr lang="en-US" sz="3200" dirty="0" err="1"/>
              <a:t>sogliqning</a:t>
            </a:r>
            <a:r>
              <a:rPr lang="en-US" sz="3200" dirty="0"/>
              <a:t> </a:t>
            </a:r>
            <a:r>
              <a:rPr lang="en-US" sz="3200" dirty="0" err="1"/>
              <a:t>yomonlashuvi</a:t>
            </a:r>
            <a:r>
              <a:rPr lang="en-US" sz="3200" dirty="0"/>
              <a:t>, </a:t>
            </a:r>
            <a:r>
              <a:rPr lang="en-US" sz="3200" dirty="0" err="1"/>
              <a:t>topish-tutishning</a:t>
            </a:r>
            <a:r>
              <a:rPr lang="en-US" sz="3200" dirty="0"/>
              <a:t> </a:t>
            </a:r>
            <a:r>
              <a:rPr lang="en-US" sz="3200" dirty="0" err="1"/>
              <a:t>kamayishi</a:t>
            </a:r>
            <a:r>
              <a:rPr lang="en-US" sz="3200" dirty="0"/>
              <a:t>, </a:t>
            </a:r>
            <a:r>
              <a:rPr lang="en-US" sz="3200" dirty="0" err="1"/>
              <a:t>yaqin</a:t>
            </a:r>
            <a:r>
              <a:rPr lang="en-US" sz="3200" dirty="0"/>
              <a:t> </a:t>
            </a:r>
            <a:r>
              <a:rPr lang="en-US" sz="3200" dirty="0" err="1"/>
              <a:t>kishilarning</a:t>
            </a:r>
            <a:r>
              <a:rPr lang="en-US" sz="3200" dirty="0"/>
              <a:t> </a:t>
            </a:r>
            <a:r>
              <a:rPr lang="en-US" sz="3200" dirty="0" err="1"/>
              <a:t>yo‘qotilishi</a:t>
            </a:r>
            <a:r>
              <a:rPr lang="en-US" sz="3200" dirty="0"/>
              <a:t> </a:t>
            </a:r>
            <a:r>
              <a:rPr lang="en-US" sz="3200" dirty="0" err="1"/>
              <a:t>yoki</a:t>
            </a:r>
            <a:r>
              <a:rPr lang="en-US" sz="3200" dirty="0"/>
              <a:t> </a:t>
            </a:r>
            <a:r>
              <a:rPr lang="en-US" sz="3200" dirty="0" err="1"/>
              <a:t>uzoqlashishida</a:t>
            </a:r>
            <a:r>
              <a:rPr lang="en-US" sz="3200" dirty="0"/>
              <a:t> </a:t>
            </a:r>
            <a:r>
              <a:rPr lang="en-US" sz="3200" dirty="0" err="1"/>
              <a:t>namoyon</a:t>
            </a:r>
            <a:r>
              <a:rPr lang="en-US" sz="3200" dirty="0"/>
              <a:t> </a:t>
            </a:r>
            <a:r>
              <a:rPr lang="en-US" sz="3200" dirty="0" err="1"/>
              <a:t>boladi</a:t>
            </a:r>
            <a:r>
              <a:rPr lang="en-US" sz="2000" dirty="0"/>
              <a:t>. </a:t>
            </a: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5055" y="1143000"/>
            <a:ext cx="6306945" cy="420052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04800"/>
            <a:ext cx="10515600" cy="5872163"/>
          </a:xfrm>
        </p:spPr>
        <p:txBody>
          <a:bodyPr/>
          <a:lstStyle/>
          <a:p>
            <a:r>
              <a:rPr lang="en-US" sz="4000" dirty="0" err="1"/>
              <a:t>Subyektiv</a:t>
            </a:r>
            <a:r>
              <a:rPr lang="en-US" sz="4000" dirty="0"/>
              <a:t> </a:t>
            </a:r>
            <a:r>
              <a:rPr lang="en-US" sz="4000" dirty="0" err="1"/>
              <a:t>ravishda</a:t>
            </a:r>
            <a:r>
              <a:rPr lang="en-US" sz="4000" dirty="0"/>
              <a:t> </a:t>
            </a:r>
            <a:r>
              <a:rPr lang="en-US" sz="4000" dirty="0" err="1"/>
              <a:t>bu</a:t>
            </a:r>
            <a:r>
              <a:rPr lang="en-US" sz="4000" dirty="0"/>
              <a:t> </a:t>
            </a:r>
            <a:r>
              <a:rPr lang="en-US" sz="4000" dirty="0" err="1"/>
              <a:t>kerak</a:t>
            </a:r>
            <a:r>
              <a:rPr lang="en-US" sz="4000" dirty="0"/>
              <a:t> </a:t>
            </a:r>
            <a:r>
              <a:rPr lang="en-US" sz="4000" dirty="0" err="1"/>
              <a:t>emaslik</a:t>
            </a:r>
            <a:r>
              <a:rPr lang="en-US" sz="4000" dirty="0"/>
              <a:t> </a:t>
            </a:r>
            <a:r>
              <a:rPr lang="en-US" sz="4000" dirty="0" err="1"/>
              <a:t>tuyg‘usi</a:t>
            </a:r>
            <a:r>
              <a:rPr lang="en-US" sz="4000" dirty="0"/>
              <a:t>, </a:t>
            </a:r>
            <a:r>
              <a:rPr lang="en-US" sz="4000" dirty="0" err="1"/>
              <a:t>qiziqishlar</a:t>
            </a:r>
            <a:r>
              <a:rPr lang="en-US" sz="4000" dirty="0"/>
              <a:t> </a:t>
            </a:r>
            <a:r>
              <a:rPr lang="en-US" sz="4000" dirty="0" err="1"/>
              <a:t>doirasining</a:t>
            </a:r>
            <a:r>
              <a:rPr lang="en-US" sz="4000" dirty="0"/>
              <a:t> </a:t>
            </a:r>
            <a:r>
              <a:rPr lang="en-US" sz="4000" dirty="0" err="1"/>
              <a:t>pasayishi</a:t>
            </a:r>
            <a:r>
              <a:rPr lang="en-US" sz="4000" dirty="0"/>
              <a:t>, </a:t>
            </a:r>
            <a:r>
              <a:rPr lang="en-US" sz="4000" dirty="0" err="1"/>
              <a:t>uning</a:t>
            </a:r>
            <a:r>
              <a:rPr lang="en-US" sz="4000" dirty="0"/>
              <a:t> </a:t>
            </a:r>
            <a:r>
              <a:rPr lang="en-US" sz="4000" dirty="0" err="1"/>
              <a:t>o‘ziga</a:t>
            </a:r>
            <a:r>
              <a:rPr lang="en-US" sz="4000" dirty="0"/>
              <a:t> </a:t>
            </a:r>
            <a:r>
              <a:rPr lang="en-US" sz="4000" dirty="0" err="1"/>
              <a:t>qaratilishida</a:t>
            </a:r>
            <a:r>
              <a:rPr lang="en-US" sz="4000" dirty="0"/>
              <a:t> </a:t>
            </a:r>
            <a:r>
              <a:rPr lang="en-US" sz="4000" dirty="0" err="1"/>
              <a:t>namoyon</a:t>
            </a:r>
            <a:r>
              <a:rPr lang="en-US" sz="4000" dirty="0"/>
              <a:t> </a:t>
            </a:r>
            <a:r>
              <a:rPr lang="en-US" sz="4000" dirty="0" err="1"/>
              <a:t>boladi</a:t>
            </a:r>
            <a:r>
              <a:rPr lang="en-US" sz="4000" dirty="0"/>
              <a:t>. Bu </a:t>
            </a:r>
            <a:r>
              <a:rPr lang="en-US" sz="4000" dirty="0" err="1"/>
              <a:t>jarayon</a:t>
            </a:r>
            <a:r>
              <a:rPr lang="en-US" sz="4000" dirty="0"/>
              <a:t> </a:t>
            </a:r>
            <a:r>
              <a:rPr lang="en-US" sz="4000" dirty="0" err="1"/>
              <a:t>insonning</a:t>
            </a:r>
            <a:r>
              <a:rPr lang="en-US" sz="4000" dirty="0"/>
              <a:t> </a:t>
            </a:r>
            <a:r>
              <a:rPr lang="en-US" sz="4000" dirty="0" err="1"/>
              <a:t>nafaqaga</a:t>
            </a:r>
            <a:r>
              <a:rPr lang="en-US" sz="4000" dirty="0"/>
              <a:t> </a:t>
            </a:r>
            <a:r>
              <a:rPr lang="en-US" sz="4000" dirty="0" err="1"/>
              <a:t>chiqishi</a:t>
            </a:r>
            <a:r>
              <a:rPr lang="en-US" sz="4000" dirty="0"/>
              <a:t> </a:t>
            </a:r>
            <a:r>
              <a:rPr lang="en-US" sz="4000" dirty="0" err="1"/>
              <a:t>bilan</a:t>
            </a:r>
            <a:r>
              <a:rPr lang="en-US" sz="4000" dirty="0"/>
              <a:t> </a:t>
            </a:r>
            <a:r>
              <a:rPr lang="en-US" sz="4000" dirty="0" err="1"/>
              <a:t>boshlanadi</a:t>
            </a:r>
            <a:r>
              <a:rPr lang="en-US" sz="4000" dirty="0"/>
              <a:t>, </a:t>
            </a:r>
            <a:r>
              <a:rPr lang="en-US" sz="4000" dirty="0" err="1"/>
              <a:t>lekin</a:t>
            </a:r>
            <a:r>
              <a:rPr lang="en-US" sz="4000" dirty="0"/>
              <a:t> </a:t>
            </a:r>
            <a:r>
              <a:rPr lang="en-US" sz="4000" dirty="0" err="1"/>
              <a:t>qari</a:t>
            </a:r>
            <a:r>
              <a:rPr lang="en-US" sz="4000" dirty="0"/>
              <a:t> </a:t>
            </a:r>
            <a:r>
              <a:rPr lang="en-US" sz="4000" dirty="0" err="1"/>
              <a:t>inson</a:t>
            </a:r>
            <a:r>
              <a:rPr lang="en-US" sz="4000" dirty="0"/>
              <a:t> </a:t>
            </a:r>
            <a:r>
              <a:rPr lang="en-US" sz="4000" dirty="0" err="1"/>
              <a:t>ishxonada</a:t>
            </a:r>
            <a:r>
              <a:rPr lang="en-US" sz="4000" dirty="0"/>
              <a:t> </a:t>
            </a:r>
            <a:r>
              <a:rPr lang="en-US" sz="4000" dirty="0" err="1"/>
              <a:t>nimalar</a:t>
            </a:r>
            <a:r>
              <a:rPr lang="en-US" sz="4000" dirty="0"/>
              <a:t> </a:t>
            </a:r>
            <a:r>
              <a:rPr lang="en-US" sz="4000" dirty="0" err="1"/>
              <a:t>bo’layotgani</a:t>
            </a:r>
            <a:r>
              <a:rPr lang="en-US" sz="4000" dirty="0"/>
              <a:t> </a:t>
            </a:r>
            <a:r>
              <a:rPr lang="en-US" sz="4000" dirty="0" err="1"/>
              <a:t>bilan</a:t>
            </a:r>
            <a:r>
              <a:rPr lang="en-US" sz="4000" dirty="0"/>
              <a:t> </a:t>
            </a:r>
            <a:r>
              <a:rPr lang="en-US" sz="4000" dirty="0" err="1"/>
              <a:t>qiziqib</a:t>
            </a:r>
            <a:r>
              <a:rPr lang="en-US" sz="4000" dirty="0"/>
              <a:t> </a:t>
            </a:r>
            <a:r>
              <a:rPr lang="en-US" sz="4000" dirty="0" err="1"/>
              <a:t>turadi</a:t>
            </a:r>
            <a:r>
              <a:rPr lang="en-US" sz="4000" dirty="0"/>
              <a:t>, </a:t>
            </a:r>
            <a:r>
              <a:rPr lang="en-US" sz="4000" dirty="0" err="1"/>
              <a:t>lekin</a:t>
            </a:r>
            <a:r>
              <a:rPr lang="en-US" sz="4000" dirty="0"/>
              <a:t> </a:t>
            </a:r>
            <a:r>
              <a:rPr lang="en-US" sz="4000" dirty="0" err="1"/>
              <a:t>bu</a:t>
            </a:r>
            <a:r>
              <a:rPr lang="en-US" sz="4000" dirty="0"/>
              <a:t> </a:t>
            </a:r>
            <a:r>
              <a:rPr lang="en-US" sz="4000" dirty="0" err="1"/>
              <a:t>sekin-asta</a:t>
            </a:r>
            <a:r>
              <a:rPr lang="en-US" sz="4000" dirty="0"/>
              <a:t> </a:t>
            </a:r>
            <a:r>
              <a:rPr lang="en-US" sz="4000" dirty="0" err="1"/>
              <a:t>sun’iy</a:t>
            </a:r>
            <a:r>
              <a:rPr lang="en-US" sz="4000" dirty="0"/>
              <a:t> </a:t>
            </a:r>
            <a:r>
              <a:rPr lang="en-US" sz="4000" dirty="0" err="1"/>
              <a:t>xarakterga</a:t>
            </a:r>
            <a:r>
              <a:rPr lang="en-US" sz="4000" dirty="0"/>
              <a:t> </a:t>
            </a:r>
            <a:r>
              <a:rPr lang="en-US" sz="4000" dirty="0" err="1"/>
              <a:t>ega</a:t>
            </a:r>
            <a:r>
              <a:rPr lang="en-US" sz="4000" dirty="0"/>
              <a:t> bola </a:t>
            </a:r>
            <a:r>
              <a:rPr lang="en-US" sz="4000" dirty="0" err="1"/>
              <a:t>boradi</a:t>
            </a:r>
            <a:r>
              <a:rPr lang="en-US" sz="4000" dirty="0"/>
              <a:t>, </a:t>
            </a:r>
            <a:r>
              <a:rPr lang="en-US" sz="4000" dirty="0" err="1"/>
              <a:t>sekinlik</a:t>
            </a:r>
            <a:r>
              <a:rPr lang="en-US" sz="4000" dirty="0"/>
              <a:t> </a:t>
            </a:r>
            <a:r>
              <a:rPr lang="en-US" sz="4000" dirty="0" err="1"/>
              <a:t>bilan</a:t>
            </a:r>
            <a:r>
              <a:rPr lang="en-US" sz="4000" dirty="0"/>
              <a:t> </a:t>
            </a:r>
            <a:r>
              <a:rPr lang="en-US" sz="4000" dirty="0" err="1"/>
              <a:t>bu</a:t>
            </a:r>
            <a:r>
              <a:rPr lang="en-US" sz="4000" dirty="0"/>
              <a:t> ham </a:t>
            </a:r>
            <a:r>
              <a:rPr lang="en-US" sz="4000" dirty="0" err="1"/>
              <a:t>to‘xtaydi</a:t>
            </a:r>
            <a:r>
              <a:rPr lang="en-US" sz="4000" dirty="0"/>
              <a:t>. </a:t>
            </a:r>
            <a:r>
              <a:rPr lang="en-US" sz="4000" dirty="0" err="1"/>
              <a:t>Insonga</a:t>
            </a:r>
            <a:r>
              <a:rPr lang="en-US" sz="4000" dirty="0"/>
              <a:t> </a:t>
            </a:r>
            <a:r>
              <a:rPr lang="en-US" sz="4000" dirty="0" err="1"/>
              <a:t>keladigan</a:t>
            </a:r>
            <a:r>
              <a:rPr lang="en-US" sz="4000" dirty="0"/>
              <a:t> </a:t>
            </a:r>
            <a:r>
              <a:rPr lang="en-US" sz="4000" dirty="0" err="1"/>
              <a:t>ma’lumotlar</a:t>
            </a:r>
            <a:r>
              <a:rPr lang="en-US" sz="4000" dirty="0"/>
              <a:t> </a:t>
            </a:r>
            <a:r>
              <a:rPr lang="en-US" sz="4000" dirty="0" err="1"/>
              <a:t>kamayib</a:t>
            </a:r>
            <a:r>
              <a:rPr lang="en-US" sz="4000" dirty="0"/>
              <a:t> </a:t>
            </a:r>
            <a:r>
              <a:rPr lang="en-US" sz="4000" dirty="0" err="1"/>
              <a:t>boradi</a:t>
            </a:r>
            <a:r>
              <a:rPr lang="en-US" sz="4000" dirty="0"/>
              <a:t>, </a:t>
            </a:r>
            <a:r>
              <a:rPr lang="en-US" sz="4000" dirty="0" err="1"/>
              <a:t>qiziqishlar</a:t>
            </a:r>
            <a:r>
              <a:rPr lang="en-US" sz="4000" dirty="0"/>
              <a:t> </a:t>
            </a:r>
            <a:r>
              <a:rPr lang="en-US" sz="4000" dirty="0" err="1"/>
              <a:t>doirasi</a:t>
            </a:r>
            <a:r>
              <a:rPr lang="en-US" sz="4000" dirty="0"/>
              <a:t> </a:t>
            </a:r>
            <a:r>
              <a:rPr lang="en-US" sz="4000" dirty="0" err="1"/>
              <a:t>torayadi</a:t>
            </a:r>
            <a:r>
              <a:rPr lang="en-US" sz="4000" dirty="0"/>
              <a:t>, </a:t>
            </a:r>
            <a:r>
              <a:rPr lang="en-US" sz="4000" dirty="0" err="1"/>
              <a:t>faolligi</a:t>
            </a:r>
            <a:r>
              <a:rPr lang="en-US" sz="4000" dirty="0"/>
              <a:t> </a:t>
            </a:r>
            <a:r>
              <a:rPr lang="en-US" sz="4000" dirty="0" err="1"/>
              <a:t>pasayadi</a:t>
            </a:r>
            <a:r>
              <a:rPr lang="en-US" sz="4000" dirty="0"/>
              <a:t>, </a:t>
            </a:r>
            <a:r>
              <a:rPr lang="en-US" sz="4000" dirty="0" err="1"/>
              <a:t>qarish</a:t>
            </a:r>
            <a:r>
              <a:rPr lang="en-US" sz="4000" dirty="0"/>
              <a:t> </a:t>
            </a:r>
            <a:r>
              <a:rPr lang="en-US" sz="4000" dirty="0" err="1"/>
              <a:t>jarayoni</a:t>
            </a:r>
            <a:r>
              <a:rPr lang="en-US" sz="4000" dirty="0"/>
              <a:t> </a:t>
            </a:r>
            <a:r>
              <a:rPr lang="en-US" sz="4000" dirty="0" err="1"/>
              <a:t>tezlashadi</a:t>
            </a:r>
            <a:endParaRPr lang="ru-RU" sz="4000" dirty="0"/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1676</Words>
  <Application>Microsoft Office PowerPoint</Application>
  <PresentationFormat>Широкоэкранный</PresentationFormat>
  <Paragraphs>43</Paragraphs>
  <Slides>26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0" baseType="lpstr">
      <vt:lpstr>Arial</vt:lpstr>
      <vt:lpstr>Calibri</vt:lpstr>
      <vt:lpstr>Calibri Light</vt:lpstr>
      <vt:lpstr>Office Theme</vt:lpstr>
      <vt:lpstr>Keksalik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Keksalik</dc:title>
  <dc:subject>Keksalik</dc:subject>
  <dc:creator>Arxiv.uz</dc:creator>
  <cp:keywords>slayd pptx</cp:keywords>
  <cp:lastModifiedBy>arxiv.uz</cp:lastModifiedBy>
  <cp:revision>28</cp:revision>
  <dcterms:created xsi:type="dcterms:W3CDTF">2020-01-17T13:42:00Z</dcterms:created>
  <dcterms:modified xsi:type="dcterms:W3CDTF">2025-11-14T05:52:09Z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A5A52878063A44B4B4B68A4FEF99FD95_13</vt:lpwstr>
  </property>
  <property fmtid="{D5CDD505-2E9C-101B-9397-08002B2CF9AE}" pid="3" name="KSOProductBuildVer">
    <vt:lpwstr>1049-12.2.0.19307</vt:lpwstr>
  </property>
</Properties>
</file>