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1303FDD3-8EF5-4E47-AE34-1F760508167C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  <p14:sldId id="269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95" d="100"/>
          <a:sy n="95" d="100"/>
        </p:scale>
        <p:origin x="16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6E1A06-AB71-C005-2EA5-DC668A11C0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11706" y="1082843"/>
            <a:ext cx="10461876" cy="2924518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Ekologiya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tarixi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ekolagik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tadqiqotlar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rivojlanishi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o’rta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osiya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dunyo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olimlari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ilmiy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ishlarining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ahamiyati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DA4BC43-C200-925C-EA92-77E968D56F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58247" y="5884287"/>
            <a:ext cx="3907840" cy="516516"/>
          </a:xfrm>
        </p:spPr>
        <p:txBody>
          <a:bodyPr/>
          <a:lstStyle/>
          <a:p>
            <a:pPr algn="ctr"/>
            <a:r>
              <a:rPr lang="en-US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Tayyorladi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Sadullayev.A</a:t>
            </a:r>
            <a:endParaRPr lang="ru-RU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01895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3EC51E-A0C4-16F1-30B8-6E13AC3CC6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1451" y="680257"/>
            <a:ext cx="8911687" cy="731448"/>
          </a:xfrm>
        </p:spPr>
        <p:txBody>
          <a:bodyPr/>
          <a:lstStyle/>
          <a:p>
            <a:pPr algn="ctr"/>
            <a:r>
              <a:rPr lang="en-US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Markaziy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Osiyo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olimlarining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hissasi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E6B1B82-DBCC-EB8B-478E-F9DA9986B7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4822" y="2117558"/>
            <a:ext cx="5672472" cy="3777622"/>
          </a:xfrm>
        </p:spPr>
        <p:txBody>
          <a:bodyPr/>
          <a:lstStyle/>
          <a:p>
            <a:pPr algn="just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Markaziy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Osiyo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olimlari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ekologiyaga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hissa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qo‘shgan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Abu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Rayhon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Beruniy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tabiatni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ilmiy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asosda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o‘rgangan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U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yer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suv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resurslarini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tahlil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qilgan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Ibn Sino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ekologik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muhit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salomatlik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bog‘liqligini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tushuntirgan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U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gigiyena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ekologiya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asoslarini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yaratgan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Mirzo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Ulug‘bek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tabiiy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jarayonlarni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o‘rgangan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U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iqlim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astronomiya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orqali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ekologiyaga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hissa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qo‘shgan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O‘rta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Osiyo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allomalari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tabiatni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muhofaza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qilishni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targ‘ib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qilgan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Ularning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ilmiy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ishlari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bugungi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kunda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ahamiyatli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Ekologik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fikrlar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qadimdan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mavjud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ilmiy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rivojga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ta’sir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ko‘rsatgan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Bu hudud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ekologiya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tarixida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muhim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o‘rin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tutadi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218" name="Picture 2">
            <a:extLst>
              <a:ext uri="{FF2B5EF4-FFF2-40B4-BE49-F238E27FC236}">
                <a16:creationId xmlns:a16="http://schemas.microsoft.com/office/drawing/2014/main" id="{3268DC4B-EFAF-111D-5F59-8D6AF74B88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0343" y="1823597"/>
            <a:ext cx="3409951" cy="40715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35993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603BD9-9736-DB0E-1896-5A04AB985C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55511"/>
          </a:xfrm>
        </p:spPr>
        <p:txBody>
          <a:bodyPr/>
          <a:lstStyle/>
          <a:p>
            <a:pPr algn="ctr"/>
            <a:r>
              <a:rPr lang="en-US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Dunyo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olimlarining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hissasi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88CB811-D327-BCD8-6D21-56450F1315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2812" y="1989221"/>
            <a:ext cx="5584241" cy="3777622"/>
          </a:xfrm>
        </p:spPr>
        <p:txBody>
          <a:bodyPr/>
          <a:lstStyle/>
          <a:p>
            <a:pPr algn="just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Dunyo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olimlari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ekologiyani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rivojlantirishda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muhim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rol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o‘ynagan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Ernst Haeckel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ekologiya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atamasini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kiritgan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Charles Darwin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evolyutsiya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nazariyasini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yaratgan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Vladimir Vernadsky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biosfera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tushunchasini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ishlab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chiqqan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Arthur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Tansley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ekotizim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tushunchasini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kiritgan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Eugene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Odum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zamonaviy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ekologiya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asoschisi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hisoblanadi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U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ekotizim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nazariyasini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rivojlantirgan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Ilmiy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tadqiqotlar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kengaygan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Ekologiya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fan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sifatida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shakllangan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Bu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olimlar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ekologiyaning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rivojiga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hissa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qo‘shgan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Ularning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ishlari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bugungi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kunda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muhim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42" name="Picture 2">
            <a:extLst>
              <a:ext uri="{FF2B5EF4-FFF2-40B4-BE49-F238E27FC236}">
                <a16:creationId xmlns:a16="http://schemas.microsoft.com/office/drawing/2014/main" id="{1A069F85-D19F-586B-2873-3AF23A4078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5031" y="1636295"/>
            <a:ext cx="2955923" cy="413054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29532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DFC190-2F05-9BDD-6B7D-CE65972D7E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5304" y="680258"/>
            <a:ext cx="8911687" cy="747490"/>
          </a:xfrm>
        </p:spPr>
        <p:txBody>
          <a:bodyPr/>
          <a:lstStyle/>
          <a:p>
            <a:pPr algn="ctr"/>
            <a:r>
              <a:rPr lang="en-US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Ekologik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muammolar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90ED13A-7CAA-DFAD-8D80-A6D71165B5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8674" y="4347410"/>
            <a:ext cx="10702507" cy="2286000"/>
          </a:xfrm>
        </p:spPr>
        <p:txBody>
          <a:bodyPr/>
          <a:lstStyle/>
          <a:p>
            <a:pPr algn="just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Zamonaviy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davrda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ekologik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muammolar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kuchaymoqda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Atmosfera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ifloslanishi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muammo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hisoblanadi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Suv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resurslari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kamaymoqda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Global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isish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kuzatilmoqda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Iqlim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o‘zgarishi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jiddiy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muammo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hisoblanadi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O‘rmonlar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kesilmoqda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Biologik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xilma-xillik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kamaymoqda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Cho‘llanish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jarayoni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kuchaymoqda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Ozon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qatlamining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yemirilishi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kuzatilmoqda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Sanoat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chiqindilari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muhitni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ifloslantirmoqda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Ekologik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muammolar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inson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faoliyati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bog‘liq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Bu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muammolar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global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xarakterga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Ularni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qilish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xalqaro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hamkorlikni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talab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qiladi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Ekologik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muammolarni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qilish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dolzarb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vazifadir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268" name="Picture 4">
            <a:extLst>
              <a:ext uri="{FF2B5EF4-FFF2-40B4-BE49-F238E27FC236}">
                <a16:creationId xmlns:a16="http://schemas.microsoft.com/office/drawing/2014/main" id="{DCCC8C41-F3E3-74A4-BC71-AA87F01910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5368" y="1541587"/>
            <a:ext cx="4050632" cy="269198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70" name="Picture 6">
            <a:extLst>
              <a:ext uri="{FF2B5EF4-FFF2-40B4-BE49-F238E27FC236}">
                <a16:creationId xmlns:a16="http://schemas.microsoft.com/office/drawing/2014/main" id="{A4D0A3F7-07FC-D4C4-220F-4FAB5F79BE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0620" y="1533149"/>
            <a:ext cx="4050632" cy="270042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98200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11FA6E-FB16-D3E7-7EDC-C184BF02C8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6861" y="664215"/>
            <a:ext cx="8911687" cy="771553"/>
          </a:xfrm>
        </p:spPr>
        <p:txBody>
          <a:bodyPr/>
          <a:lstStyle/>
          <a:p>
            <a:pPr algn="ctr"/>
            <a:r>
              <a:rPr lang="en-US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Xulosa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9844CF5-2917-6D03-26AF-9D4DFC2DBA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50164" y="2157663"/>
            <a:ext cx="6891672" cy="3777622"/>
          </a:xfrm>
        </p:spPr>
        <p:txBody>
          <a:bodyPr/>
          <a:lstStyle/>
          <a:p>
            <a:pPr algn="just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Ekologiya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muhim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dolzarb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fan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hisoblanadi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U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tirik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organizmlar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muhit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o‘rtasidagi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aloqani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o‘rganadi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Ekologiya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qadimdan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rivojlanib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kelmoqda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Turli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davrlarda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olimlar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hissa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qo‘shgan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Markaziy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Osiyo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allomalari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muhim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rol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o‘ynagan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Zamonaviy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ekologiya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global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muammolarni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o‘rganadi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Ekologik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tadqiqotlar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kengaymoqda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Monitoring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tizimlari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rivojlanmoqda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Ekologik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muammolarni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qilish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zarur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Inson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tabiatni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asrashi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Ekologik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madaniyat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muhim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ahamiyatga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Barqaror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rivojlanish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asosiy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maqsaddir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Ekologiya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kelajak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fanidir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6276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3F8C28-A1C3-F4CC-936E-0834FCA60F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1030" y="672236"/>
            <a:ext cx="8911687" cy="739469"/>
          </a:xfrm>
        </p:spPr>
        <p:txBody>
          <a:bodyPr/>
          <a:lstStyle/>
          <a:p>
            <a:pPr algn="ctr"/>
            <a:r>
              <a:rPr lang="en-US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Foydalanilgan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adabiyotlar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6EC51518-AE4D-39CE-08FF-E50AD43432D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565499" y="2296613"/>
            <a:ext cx="5061001" cy="2585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Odum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E. –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Ekologiya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asoslari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To‘xtaev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A.S. –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Ekologiya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Rasulov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A.R. –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Umumiy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ekologiya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Xolmatov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H.X. –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Atrof-muhit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muhofazasi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Beruniy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asarlari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Tabiatga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oid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qarashlar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Ibn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Sino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–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Tib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qonunlari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ekologik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qarashlar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O‘zbekiston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ekologiya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qo‘mitasi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materiallari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Ekologiya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va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atrof-muhit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darsliklari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Oliy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ta’lim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6578437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B76E6F8-BC00-E747-5AE0-FD9F8C2727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6862" y="648173"/>
            <a:ext cx="8911687" cy="739469"/>
          </a:xfrm>
        </p:spPr>
        <p:txBody>
          <a:bodyPr/>
          <a:lstStyle/>
          <a:p>
            <a:pPr algn="ctr"/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REJA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2D3EB993-404D-7130-9B86-894BAB6A5B1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616788" y="2147950"/>
            <a:ext cx="5291833" cy="3139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Ekologiya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fanining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paydo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bo‘lishi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Ekologiyaning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dastlabki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rivojlanish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bosqichlari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XIX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asr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ekologiya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taraqqiyoti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XX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asr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ekologiya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fanining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shakllanishi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Ekologik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tadqiqotlarning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asosiy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yo‘nalishlari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Markaziy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Osiyo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olimlarining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hissasi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Dunyo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olimlarining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ekologiyaga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qo‘shgan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hissasi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Zamonaviy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ekologiya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muammolari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Ekologik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monitoring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va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tadqiqotlar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Ekologiyaning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amaliy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ahamiyati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484866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6441FA-B61D-0793-7F65-D1E91F2B1E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6967" y="624110"/>
            <a:ext cx="8911687" cy="779574"/>
          </a:xfrm>
        </p:spPr>
        <p:txBody>
          <a:bodyPr/>
          <a:lstStyle/>
          <a:p>
            <a:pPr algn="ctr"/>
            <a:r>
              <a:rPr lang="en-US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Ekologiya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faniga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kirish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CB5E360-B556-2FF4-2C56-42EAFFB86D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2497" y="1652336"/>
            <a:ext cx="6009356" cy="4804611"/>
          </a:xfrm>
        </p:spPr>
        <p:txBody>
          <a:bodyPr/>
          <a:lstStyle/>
          <a:p>
            <a:pPr algn="just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Ekologiya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biologiya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fanining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muhim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bo‘limlaridan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biridir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U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tirik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organizmlarning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yashash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muhiti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o‘zaro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aloqasini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o‘rganadi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Ekologiya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termini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marta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1866-yilda Ernst Haeckel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tomonidan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kiritilgan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U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ekologiyani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tabiat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iqtisodi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” deb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atagan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Bu fan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organizmlar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muhit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o‘rtasidagi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bog‘liqlikni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o‘rganadi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Ekologiya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barcha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tirik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mavjudotlarni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qamrab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oladi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U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o‘simliklar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hayvonlar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mikroorganizmlarni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o‘rganadi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Ekologiya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fanining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asosiy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maqsadi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tabiat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muvozanatini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tushunishdir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Ekologiya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inson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faoliyatining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tabiatga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ta’sirini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o‘rganadi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Bu fan global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muammolarni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qilishda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muhim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ahamiyatga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Ekologiya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biosfera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tushunchasi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chambarchas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bog‘liq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Ekologik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bilimlar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hayot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sifatini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oshirishga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yordam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Ekologiya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boshqa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fanlar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integratsiyalashgan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Bu fan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zamonaviy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davrda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yanada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dolzarb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bormoqda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8BE2705D-D6DE-99AD-75A8-C85B9F1696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5584" y="2145632"/>
            <a:ext cx="4562475" cy="30480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32147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B86127-9ACD-1B57-2514-7AC4BCAB87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5093" y="640152"/>
            <a:ext cx="8911687" cy="763532"/>
          </a:xfrm>
        </p:spPr>
        <p:txBody>
          <a:bodyPr/>
          <a:lstStyle/>
          <a:p>
            <a:pPr algn="ctr"/>
            <a:r>
              <a:rPr lang="en-US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Qadimgi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davr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ekologik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qarashlari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0DD8081-D3CE-9B70-D27D-0D9BB64B78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9810" y="4331368"/>
            <a:ext cx="11215854" cy="2286000"/>
          </a:xfrm>
        </p:spPr>
        <p:txBody>
          <a:bodyPr/>
          <a:lstStyle/>
          <a:p>
            <a:pPr algn="just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Qadimgi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davrlarda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ekologik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bilimlar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shakllana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boshlagan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Aristotle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hayvonlar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hayoti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haqida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yozgan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Theophrastus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o‘simliklarning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muhitga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bog‘liqligini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o‘rgangan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ekologiyaning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dastlabki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asoschilaridir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Qadimgi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Yunonistonda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tabiatga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e’tibor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O‘simlik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hayvonlarning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yashash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joylari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kuzatilgan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Tabiiy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muhit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omillari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o‘rganilgan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Bu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davrda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ilmiy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usullar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rivojlangan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Ammo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kuzatuvlar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muhim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rol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o‘ynagan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Ekologik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tushunchalar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oddiy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shaklda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mavjud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Tabiat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inson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o‘rtasidagi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bog‘liqlik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tushunilgan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Bu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davr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ekologiya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rivojiga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zamin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yaratdi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Qadimgi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Sharq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olimlari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tabiatni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o‘rgangan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Ularning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ishlari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keyingi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avlodlarga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asos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bo‘ldi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781C502D-883D-CECD-DE15-E2533DA932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567363"/>
            <a:ext cx="4572000" cy="260032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>
            <a:extLst>
              <a:ext uri="{FF2B5EF4-FFF2-40B4-BE49-F238E27FC236}">
                <a16:creationId xmlns:a16="http://schemas.microsoft.com/office/drawing/2014/main" id="{83CB2D87-D0D8-7C9A-BDC7-619B7CBE02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935" y="1567363"/>
            <a:ext cx="4639985" cy="260032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42527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84F294-D2C4-C87B-3FB8-9207314C5B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5514" y="616089"/>
            <a:ext cx="8911687" cy="803637"/>
          </a:xfrm>
        </p:spPr>
        <p:txBody>
          <a:bodyPr/>
          <a:lstStyle/>
          <a:p>
            <a:pPr algn="ctr"/>
            <a:r>
              <a:rPr lang="en-US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O‘rta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asrlar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ekologiyasi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5C81733-D9E5-1572-7B83-9D89DB98A8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2496" y="2101516"/>
            <a:ext cx="5776746" cy="3777622"/>
          </a:xfrm>
        </p:spPr>
        <p:txBody>
          <a:bodyPr/>
          <a:lstStyle/>
          <a:p>
            <a:pPr algn="just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O‘rta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asrlarda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ilmiy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rivojlanish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sekinlashdi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Lekin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tabiatga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oid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bilimlar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saqlanib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qoldi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Markaziy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Osiyo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olimlari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hissa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qo‘shdi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Abu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Rayhon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Beruniy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tabiatni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chuqur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o‘rgangan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U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geografiya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ekologiyaga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oid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fikrlar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bildirgan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Ibn Sino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tabiat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salomatlik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bog‘liqligini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tushuntirgan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U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muhitning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inson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salomatligiga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ta’sirini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o‘rgangan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O‘simlik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dorivor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moddalar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tahlil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qilingan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Suv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havo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sifati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haqida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fikrlar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Ekologik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muhit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tushunchasi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shakllangan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Tabiatni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muhofaza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qilish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zarurligi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aytilgan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Bu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davr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ekologiya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muhim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bosqichdir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O‘rta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asrlar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ilmiy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merosi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hozirgacha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ahamiyatli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122" name="Picture 2">
            <a:extLst>
              <a:ext uri="{FF2B5EF4-FFF2-40B4-BE49-F238E27FC236}">
                <a16:creationId xmlns:a16="http://schemas.microsoft.com/office/drawing/2014/main" id="{09A80B24-7ABD-E3E1-7289-6097CFC1B3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6489" y="1837087"/>
            <a:ext cx="4866858" cy="3647294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85853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910511C-9DBD-73B7-125B-25E5502B7D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1346" y="648173"/>
            <a:ext cx="8911687" cy="827701"/>
          </a:xfrm>
        </p:spPr>
        <p:txBody>
          <a:bodyPr/>
          <a:lstStyle/>
          <a:p>
            <a:pPr algn="ctr"/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XIX </a:t>
            </a:r>
            <a:r>
              <a:rPr lang="en-US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asr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ekologiya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rivoji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3A1C42B-6170-37F9-85D7-2B94E0EC62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6801" y="2021305"/>
            <a:ext cx="5640388" cy="3777622"/>
          </a:xfrm>
        </p:spPr>
        <p:txBody>
          <a:bodyPr/>
          <a:lstStyle/>
          <a:p>
            <a:pPr algn="just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XIX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asrda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ekologiya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tez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rivojlandi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Charles Darwin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evolyutsiya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nazariyasini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yaratdi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Bu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nazariya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ekologiyaga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ta’sir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ko‘rsatdi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Tirik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organizmlarning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moslashuvi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tushuntirildi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Tabiiy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tanlanish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g‘oyasi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paydo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bo‘ldi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Organizm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muhit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bog‘liqligi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ilmiy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asoslandi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Bu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davrda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ko‘plab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kuzatuvlar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o‘tkazildi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Ekologiya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fan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sifatida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shakllandi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Biogeografiya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rivojlandi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Organizmlarning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tarqalishi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o‘rganildi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Ekologik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omillar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tushunchasi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paydo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bo‘ldi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Ilmiy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ekspeditsiyalar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tashkil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etildi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Bu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davr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ekologiyaning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poydevorini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mustahkamladi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146" name="Picture 2">
            <a:extLst>
              <a:ext uri="{FF2B5EF4-FFF2-40B4-BE49-F238E27FC236}">
                <a16:creationId xmlns:a16="http://schemas.microsoft.com/office/drawing/2014/main" id="{025E9413-E253-70A2-9D1C-409A04B5D1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4254" y="2145631"/>
            <a:ext cx="4572000" cy="304800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097975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735ECD-B1BF-0CAD-3AFC-B29EE40A2F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0820" y="680258"/>
            <a:ext cx="8911687" cy="707385"/>
          </a:xfrm>
        </p:spPr>
        <p:txBody>
          <a:bodyPr/>
          <a:lstStyle/>
          <a:p>
            <a:pPr algn="ctr"/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XX </a:t>
            </a:r>
            <a:r>
              <a:rPr lang="en-US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asr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ekologiya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taraqqiyoti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994CE7D-DB4A-0F74-E258-87A8862BCE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5001" y="2053389"/>
            <a:ext cx="5399756" cy="3777622"/>
          </a:xfrm>
        </p:spPr>
        <p:txBody>
          <a:bodyPr/>
          <a:lstStyle/>
          <a:p>
            <a:pPr algn="just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XX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asr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ekologiya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fanining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oltin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davri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hisoblanadi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Vladimir Vernadsky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biosfera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nazariyasini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yaratdi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Ekotizim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tushunchasi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shakllandi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Energiya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oqimi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modda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aylanishi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o‘rganildi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Ekologiya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matematiklashdi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Eksperimental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usullar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rivojlandi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Global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ekologik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muammolar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yuzaga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keldi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Atrof-muhit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muhofazasi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dolzarb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bo‘ldi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Ekologik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qonunlar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ishlab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chiqildi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Ekologiya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amaliy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fan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sifatida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rivojlandi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Monitoring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tizimlari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paydo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bo‘ldi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Ekologik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tashkilotlar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tashkil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etildi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Bu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davr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zamonaviy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ekologiyaning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asosini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yaratdi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170" name="Picture 2">
            <a:extLst>
              <a:ext uri="{FF2B5EF4-FFF2-40B4-BE49-F238E27FC236}">
                <a16:creationId xmlns:a16="http://schemas.microsoft.com/office/drawing/2014/main" id="{1BE14BD2-FEC0-76E4-E93E-2077C620F0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8349" y="2053389"/>
            <a:ext cx="4438650" cy="30480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80301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C36714F-5652-6A00-71AD-557948382C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74504" y="391499"/>
            <a:ext cx="8911687" cy="1280890"/>
          </a:xfrm>
        </p:spPr>
        <p:txBody>
          <a:bodyPr/>
          <a:lstStyle/>
          <a:p>
            <a:pPr algn="ctr"/>
            <a:r>
              <a:rPr lang="en-US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Ekologik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tadqiqotlarning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asosiy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yo‘nalishlari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D98DFDB-D1F0-DA72-311B-8731EFAFB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095" y="4403558"/>
            <a:ext cx="10702507" cy="2181726"/>
          </a:xfrm>
        </p:spPr>
        <p:txBody>
          <a:bodyPr/>
          <a:lstStyle/>
          <a:p>
            <a:pPr algn="just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Ekologik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tadqiqotlar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asosiy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yo‘nalishlarga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bo‘linadi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Birinchisi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—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autekologiya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hisoblanadi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Bu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yo‘nalish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alohida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organizmni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o‘rganadi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Organizmning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muhitga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moslashuvi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tahlil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qilinadi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Ikkinchi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yo‘nalish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—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sinekologiyadir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U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populyatsiya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biotsenozlarni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o‘rganadi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Ekotizimdagi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o‘zaro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aloqalar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tahlil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qilinadi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Uchinchi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yo‘nalish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— global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ekologiya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hisoblanadi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Bu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butun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biosferani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o‘rganadi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Ekologik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tadqiqotlar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tajriba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asosida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olib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boriladi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Kuzatuv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monitoring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muhim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ahamiyatga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Statistik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usullar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qo‘llaniladi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Modellashtirish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qo‘llaniladi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Ekologik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prognozlar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ishlab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chiqiladi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Bu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yo‘nalishlar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ekologiya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rivojida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muhim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o‘rin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tutadi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194" name="Picture 2">
            <a:extLst>
              <a:ext uri="{FF2B5EF4-FFF2-40B4-BE49-F238E27FC236}">
                <a16:creationId xmlns:a16="http://schemas.microsoft.com/office/drawing/2014/main" id="{7D3E819C-4FC4-BEE5-AE66-4E2E53000D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3876" y="1766704"/>
            <a:ext cx="3689935" cy="248585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6" name="Picture 4">
            <a:extLst>
              <a:ext uri="{FF2B5EF4-FFF2-40B4-BE49-F238E27FC236}">
                <a16:creationId xmlns:a16="http://schemas.microsoft.com/office/drawing/2014/main" id="{9356B29E-BEB1-4AEB-34AB-48FB988A13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7089" y="1823392"/>
            <a:ext cx="4318511" cy="242916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02470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178DF2-4199-6313-08F4-5B8225910C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2082" y="680258"/>
            <a:ext cx="8911687" cy="707385"/>
          </a:xfrm>
        </p:spPr>
        <p:txBody>
          <a:bodyPr/>
          <a:lstStyle/>
          <a:p>
            <a:pPr algn="ctr"/>
            <a:r>
              <a:rPr lang="en-US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Ekotizim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tushunchasi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rivoji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7A1C86B-349D-E5F5-C8EE-B76D622AB4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29318" y="2061410"/>
            <a:ext cx="7549399" cy="3777622"/>
          </a:xfrm>
        </p:spPr>
        <p:txBody>
          <a:bodyPr/>
          <a:lstStyle/>
          <a:p>
            <a:pPr algn="just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Ekotizim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tushunchasi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ekologiyaning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asosiy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kategoriyalaridan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biridir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Bu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tushuncha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XX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asrda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shakllangan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Ekotizim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—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tirik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notirik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komponentlar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yig‘indisidir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o‘zaro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bog‘langan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holda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mavjud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Energiya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oqimi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muhim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rol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o‘ynaydi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Quyosh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asosiy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energiya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manbai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hisoblanadi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Moddalar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aylanishi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ekotizimning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asosidir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Oziq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zanjirlari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mavjud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Produsentlar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konsumentlar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redusentlar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mavjud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Ekotizimlar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tabiiy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sun’iy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Tabiiy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ekotizimlarga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o‘rmonlar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kiradi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Sun’iy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ekotizimlarga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agroekotizimlar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kiradi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Ekotizim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barqarorligi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muhim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hisoblanadi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Bu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tushuncha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ekologiyada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markaziy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o‘rin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egallaydi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0975652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16</TotalTime>
  <Words>1271</Words>
  <Application>Microsoft Office PowerPoint</Application>
  <PresentationFormat>Широкоэкранный</PresentationFormat>
  <Paragraphs>46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Arial</vt:lpstr>
      <vt:lpstr>Century Gothic</vt:lpstr>
      <vt:lpstr>Wingdings 3</vt:lpstr>
      <vt:lpstr>Легкий дым</vt:lpstr>
      <vt:lpstr>Ekologiya tarixi, ekolagik tadqiqotlar rivojlanishi, o’rta osiya va dunyo olimlari ilmiy ishlarining ahamiyati</vt:lpstr>
      <vt:lpstr>REJA</vt:lpstr>
      <vt:lpstr>Ekologiya faniga kirish</vt:lpstr>
      <vt:lpstr>Qadimgi davr ekologik qarashlari</vt:lpstr>
      <vt:lpstr>O‘rta asrlar ekologiyasi</vt:lpstr>
      <vt:lpstr>XIX asr ekologiya rivoji</vt:lpstr>
      <vt:lpstr>XX asr ekologiya taraqqiyoti</vt:lpstr>
      <vt:lpstr>Ekologik tadqiqotlarning asosiy yo‘nalishlari</vt:lpstr>
      <vt:lpstr>Ekotizim tushunchasi va rivoji</vt:lpstr>
      <vt:lpstr>Markaziy Osiyo olimlarining hissasi</vt:lpstr>
      <vt:lpstr>Dunyo olimlarining hissasi</vt:lpstr>
      <vt:lpstr>Ekologik muammolar</vt:lpstr>
      <vt:lpstr>Xulosa</vt:lpstr>
      <vt:lpstr>Foydalanilgan adabiyotlar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Sadulloyev Asilbek</dc:creator>
  <cp:lastModifiedBy>Sadulloyev Asilbek</cp:lastModifiedBy>
  <cp:revision>1</cp:revision>
  <dcterms:created xsi:type="dcterms:W3CDTF">2026-05-02T15:10:18Z</dcterms:created>
  <dcterms:modified xsi:type="dcterms:W3CDTF">2026-05-02T15:27:03Z</dcterms:modified>
</cp:coreProperties>
</file>