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58" y="4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8408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 мир клетки: Путешествие вглубь жизни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941802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Добро пожаловать в мир клетки, основополагающего элемента жизни. Мы изучим ее структуру, рассмотрим клеточную теорию и познакомимся с хромосомами, носителями генетической информации.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007364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Строение клетки и клеточная теория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31832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Основные компоненты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Клетка состоит из плазматической мембраны, цитоплазмы с органеллами, и ядра с хромосомами.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Клеточная теория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57831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Теория утверждает, что все живые организмы состоят из клеток, и что все клетки происходят от других клеток.</a:t>
            </a:r>
            <a:endParaRPr lang="en-US" sz="175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53910" y="7101840"/>
            <a:ext cx="1950720" cy="1005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071" y="595551"/>
            <a:ext cx="9005649" cy="676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r>
              <a:rPr lang="en-US" sz="4250" b="1" kern="0" spc="-128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Морфология и функции хромосом</a:t>
            </a:r>
            <a:endParaRPr lang="en-US" sz="42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655" y="1705570"/>
            <a:ext cx="2163842" cy="19408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82164" y="2717959"/>
            <a:ext cx="108585" cy="433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5335072" y="2095381"/>
            <a:ext cx="2707481" cy="338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Строение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5335072" y="2563654"/>
            <a:ext cx="8320683" cy="692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Хромосома состоит из двух хроматид, соединенных центромерой. Хромосомы хранят генетическую информацию в виде ДНК.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5172551" y="3658195"/>
            <a:ext cx="8645723" cy="15240"/>
          </a:xfrm>
          <a:prstGeom prst="roundRect">
            <a:avLst>
              <a:gd name="adj" fmla="val 596928"/>
            </a:avLst>
          </a:prstGeom>
          <a:solidFill>
            <a:srgbClr val="C0C1D7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2734" y="3700463"/>
            <a:ext cx="4327684" cy="19408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55375" y="4454247"/>
            <a:ext cx="162401" cy="433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100" dirty="0"/>
          </a:p>
        </p:txBody>
      </p:sp>
      <p:sp>
        <p:nvSpPr>
          <p:cNvPr id="10" name="Text 6"/>
          <p:cNvSpPr/>
          <p:nvPr/>
        </p:nvSpPr>
        <p:spPr>
          <a:xfrm>
            <a:off x="6416993" y="4090273"/>
            <a:ext cx="2707481" cy="338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Функции</a:t>
            </a:r>
            <a:endParaRPr lang="en-US" sz="2100" dirty="0"/>
          </a:p>
        </p:txBody>
      </p:sp>
      <p:sp>
        <p:nvSpPr>
          <p:cNvPr id="11" name="Text 7"/>
          <p:cNvSpPr/>
          <p:nvPr/>
        </p:nvSpPr>
        <p:spPr>
          <a:xfrm>
            <a:off x="6416993" y="4558546"/>
            <a:ext cx="7238762" cy="692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Хромосомы играют ключевую роль в наследственности, регуляции клеточного цикла и развитии организма.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6254472" y="5653088"/>
            <a:ext cx="7563803" cy="15240"/>
          </a:xfrm>
          <a:prstGeom prst="roundRect">
            <a:avLst>
              <a:gd name="adj" fmla="val 596928"/>
            </a:avLst>
          </a:prstGeom>
          <a:solidFill>
            <a:srgbClr val="C0C1D7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813" y="5695355"/>
            <a:ext cx="6491526" cy="194083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53232" y="6449139"/>
            <a:ext cx="166688" cy="433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100" dirty="0"/>
          </a:p>
        </p:txBody>
      </p:sp>
      <p:sp>
        <p:nvSpPr>
          <p:cNvPr id="15" name="Text 10"/>
          <p:cNvSpPr/>
          <p:nvPr/>
        </p:nvSpPr>
        <p:spPr>
          <a:xfrm>
            <a:off x="7498913" y="5911929"/>
            <a:ext cx="2707481" cy="338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b="1" kern="0" spc="-64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Типы</a:t>
            </a:r>
            <a:endParaRPr lang="en-US" sz="2100" dirty="0"/>
          </a:p>
        </p:txBody>
      </p:sp>
      <p:sp>
        <p:nvSpPr>
          <p:cNvPr id="16" name="Text 11"/>
          <p:cNvSpPr/>
          <p:nvPr/>
        </p:nvSpPr>
        <p:spPr>
          <a:xfrm>
            <a:off x="7498913" y="6380202"/>
            <a:ext cx="6156841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kern="0" spc="-3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Существуют аутосомы и половые хромосомы. Аутосомы одинаковы у мужчин и женщин, а половые хромосомы отличаются.</a:t>
            </a:r>
            <a:endParaRPr lang="en-US" sz="17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2685474" y="7636193"/>
            <a:ext cx="1812846" cy="461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8652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Хромосомы животных и человека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344424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4238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Человек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4728448"/>
            <a:ext cx="360807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Человек имеет 23 пары хромосом, включая 22 пары аутосом и одну пару половых хромосом.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8421" y="344424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28421" y="4238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Животные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0228421" y="4728448"/>
            <a:ext cx="360818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Количество хромосом варьируется у разных видов животных, например, кошка имеет 19 пар хромосом, а собака — 39.</a:t>
            </a:r>
            <a:endParaRPr lang="en-US" sz="175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691149" y="7609840"/>
            <a:ext cx="1767840" cy="497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3421C-07C4-1941-D7B3-E8B23B5212AF}"/>
              </a:ext>
            </a:extLst>
          </p:cNvPr>
          <p:cNvSpPr txBox="1"/>
          <p:nvPr/>
        </p:nvSpPr>
        <p:spPr>
          <a:xfrm>
            <a:off x="4762500" y="794265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ИСПОЛЬЗАВАННАЯ ЛИТЕРАТУРА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72008C-4417-3487-D45D-3F03C9810C66}"/>
              </a:ext>
            </a:extLst>
          </p:cNvPr>
          <p:cNvSpPr txBox="1"/>
          <p:nvPr/>
        </p:nvSpPr>
        <p:spPr>
          <a:xfrm>
            <a:off x="524933" y="2116667"/>
            <a:ext cx="84497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К.Н.Нишанбаев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П.Р.Алимходжаева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Д.Ж.Хамидов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Медицинская биология и генетика. Ташкент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2008,430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Учебник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uz-Latn-U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Nishonboyev K.N, Hamidov J.H.-"Tibbiy biologiya va genetika" Davlat ilmiy nashriyoti. Toshkent, 2005. 210 bet. Daslik.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Биология:  медицинская  биология,  генетика  и  паразитология  [Электронный  ресурс]  : учебник  для  вузов  /  А.П. 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Пехов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–  3-е  изд.,  стереотип.  –  М.:  ГЭОТАР-Медиа,  2014.  –  Режим доступа: http://www.studentlibrary.ru/book/ISBN9785970430729.html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4BA2E6-3666-6E96-0BFF-C5EDCA736B8D}"/>
              </a:ext>
            </a:extLst>
          </p:cNvPr>
          <p:cNvSpPr/>
          <p:nvPr/>
        </p:nvSpPr>
        <p:spPr>
          <a:xfrm>
            <a:off x="12725400" y="7481358"/>
            <a:ext cx="1828800" cy="6434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28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302</Words>
  <Application>Microsoft Office PowerPoint</Application>
  <PresentationFormat>Custom</PresentationFormat>
  <Paragraphs>30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Inter</vt:lpstr>
      <vt:lpstr>Inter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Risxitilla Jaloldinov</cp:lastModifiedBy>
  <cp:revision>7</cp:revision>
  <dcterms:created xsi:type="dcterms:W3CDTF">2024-11-30T05:25:08Z</dcterms:created>
  <dcterms:modified xsi:type="dcterms:W3CDTF">2025-11-17T16:23:10Z</dcterms:modified>
</cp:coreProperties>
</file>