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9" r:id="rId1"/>
  </p:sldMasterIdLst>
  <p:sldIdLst>
    <p:sldId id="257" r:id="rId2"/>
    <p:sldId id="276" r:id="rId3"/>
    <p:sldId id="27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9" r:id="rId19"/>
    <p:sldId id="27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58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1441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522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388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169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005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48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630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536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888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003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905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542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F1D6FE8-EE41-4C8D-AD2C-B148BAB71A53}"/>
              </a:ext>
            </a:extLst>
          </p:cNvPr>
          <p:cNvSpPr/>
          <p:nvPr/>
        </p:nvSpPr>
        <p:spPr>
          <a:xfrm>
            <a:off x="2053186" y="2540613"/>
            <a:ext cx="81479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suyagining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suyagining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anatomiyasi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846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B63F86-78A5-47E9-8AA1-9B8EC352303E}"/>
              </a:ext>
            </a:extLst>
          </p:cNvPr>
          <p:cNvSpPr/>
          <p:nvPr/>
        </p:nvSpPr>
        <p:spPr>
          <a:xfrm>
            <a:off x="2682240" y="1305341"/>
            <a:ext cx="75731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1. </a:t>
            </a:r>
            <a:r>
              <a:rPr lang="en-US" sz="2000" b="1" dirty="0" err="1"/>
              <a:t>Bos</a:t>
            </a:r>
            <a:r>
              <a:rPr lang="en-US" sz="2000" b="1" dirty="0"/>
              <a:t> </a:t>
            </a:r>
            <a:r>
              <a:rPr lang="en-US" sz="2000" b="1" dirty="0" err="1"/>
              <a:t>skeleti</a:t>
            </a:r>
            <a:r>
              <a:rPr lang="en-US" sz="2000" b="1" dirty="0"/>
              <a:t> (Axial Skeleton)</a:t>
            </a:r>
          </a:p>
          <a:p>
            <a:r>
              <a:rPr lang="en-US" sz="2000" dirty="0" err="1"/>
              <a:t>Bos</a:t>
            </a:r>
            <a:r>
              <a:rPr lang="en-US" sz="2000" dirty="0"/>
              <a:t> </a:t>
            </a:r>
            <a:r>
              <a:rPr lang="en-US" sz="2000" dirty="0" err="1"/>
              <a:t>skeleti</a:t>
            </a:r>
            <a:r>
              <a:rPr lang="en-US" sz="2000" dirty="0"/>
              <a:t> </a:t>
            </a:r>
            <a:r>
              <a:rPr lang="en-US" sz="2000" dirty="0" err="1"/>
              <a:t>tananing</a:t>
            </a:r>
            <a:r>
              <a:rPr lang="en-US" sz="2000" dirty="0"/>
              <a:t> </a:t>
            </a:r>
            <a:r>
              <a:rPr lang="en-US" sz="2000" dirty="0" err="1"/>
              <a:t>markaziy</a:t>
            </a:r>
            <a:r>
              <a:rPr lang="en-US" sz="2000" dirty="0"/>
              <a:t> </a:t>
            </a:r>
            <a:r>
              <a:rPr lang="en-US" sz="2000" dirty="0" err="1"/>
              <a:t>qismini</a:t>
            </a:r>
            <a:r>
              <a:rPr lang="en-US" sz="2000" dirty="0"/>
              <a:t> </a:t>
            </a:r>
            <a:r>
              <a:rPr lang="en-US" sz="2000" dirty="0" err="1"/>
              <a:t>tashkil</a:t>
            </a:r>
            <a:r>
              <a:rPr lang="en-US" sz="2000" dirty="0"/>
              <a:t> </a:t>
            </a:r>
            <a:r>
              <a:rPr lang="en-US" sz="2000" dirty="0" err="1"/>
              <a:t>qiladi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ichki</a:t>
            </a:r>
            <a:r>
              <a:rPr lang="en-US" sz="2000" dirty="0"/>
              <a:t> </a:t>
            </a:r>
            <a:r>
              <a:rPr lang="en-US" sz="2000" dirty="0" err="1"/>
              <a:t>organlarni</a:t>
            </a:r>
            <a:r>
              <a:rPr lang="en-US" sz="2000" dirty="0"/>
              <a:t> </a:t>
            </a:r>
            <a:r>
              <a:rPr lang="en-US" sz="2000" dirty="0" err="1"/>
              <a:t>himoya</a:t>
            </a:r>
            <a:r>
              <a:rPr lang="en-US" sz="2000" dirty="0"/>
              <a:t> </a:t>
            </a:r>
            <a:r>
              <a:rPr lang="en-US" sz="2000" dirty="0" err="1"/>
              <a:t>qiladi</a:t>
            </a:r>
            <a:r>
              <a:rPr lang="en-US" sz="2000" dirty="0"/>
              <a:t>. </a:t>
            </a:r>
            <a:r>
              <a:rPr lang="en-US" sz="2000" dirty="0" err="1"/>
              <a:t>Uning</a:t>
            </a:r>
            <a:r>
              <a:rPr lang="en-US" sz="2000" dirty="0"/>
              <a:t> </a:t>
            </a:r>
            <a:r>
              <a:rPr lang="en-US" sz="2000" dirty="0" err="1"/>
              <a:t>tarkibi</a:t>
            </a:r>
            <a:r>
              <a:rPr lang="en-US" sz="2000" dirty="0"/>
              <a:t> </a:t>
            </a:r>
            <a:r>
              <a:rPr lang="en-US" sz="2000" dirty="0" err="1"/>
              <a:t>quyidagilarni</a:t>
            </a:r>
            <a:r>
              <a:rPr lang="en-US" sz="2000" dirty="0"/>
              <a:t> </a:t>
            </a:r>
            <a:r>
              <a:rPr lang="en-US" sz="2000" dirty="0" err="1"/>
              <a:t>o‘z</a:t>
            </a:r>
            <a:r>
              <a:rPr lang="en-US" sz="2000" dirty="0"/>
              <a:t> </a:t>
            </a:r>
            <a:r>
              <a:rPr lang="en-US" sz="2000" dirty="0" err="1"/>
              <a:t>ichiga</a:t>
            </a:r>
            <a:r>
              <a:rPr lang="en-US" sz="2000" dirty="0"/>
              <a:t> </a:t>
            </a:r>
            <a:r>
              <a:rPr lang="en-US" sz="2000" dirty="0" err="1"/>
              <a:t>oladi</a:t>
            </a:r>
            <a:r>
              <a:rPr lang="en-US" sz="2000" dirty="0"/>
              <a:t>:</a:t>
            </a:r>
          </a:p>
          <a:p>
            <a:r>
              <a:rPr lang="en-US" sz="2000" b="1" dirty="0"/>
              <a:t>Bosh </a:t>
            </a:r>
            <a:r>
              <a:rPr lang="en-US" sz="2000" b="1" dirty="0" err="1"/>
              <a:t>suyaklari</a:t>
            </a:r>
            <a:r>
              <a:rPr lang="en-US" sz="2000" b="1" dirty="0"/>
              <a:t> (Skull bones):</a:t>
            </a:r>
            <a:r>
              <a:rPr lang="en-US" sz="2000" dirty="0"/>
              <a:t> </a:t>
            </a:r>
            <a:r>
              <a:rPr lang="en-US" sz="2000" dirty="0" err="1"/>
              <a:t>miya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sezgi</a:t>
            </a:r>
            <a:r>
              <a:rPr lang="en-US" sz="2000" dirty="0"/>
              <a:t> </a:t>
            </a:r>
            <a:r>
              <a:rPr lang="en-US" sz="2000" dirty="0" err="1"/>
              <a:t>organlarini</a:t>
            </a:r>
            <a:r>
              <a:rPr lang="en-US" sz="2000" dirty="0"/>
              <a:t> </a:t>
            </a:r>
            <a:r>
              <a:rPr lang="en-US" sz="2000" dirty="0" err="1"/>
              <a:t>himoya</a:t>
            </a:r>
            <a:r>
              <a:rPr lang="en-US" sz="2000" dirty="0"/>
              <a:t> </a:t>
            </a:r>
            <a:r>
              <a:rPr lang="en-US" sz="2000" dirty="0" err="1"/>
              <a:t>qiladi</a:t>
            </a:r>
            <a:r>
              <a:rPr lang="en-US" sz="2000" dirty="0"/>
              <a:t>.</a:t>
            </a:r>
          </a:p>
          <a:p>
            <a:r>
              <a:rPr lang="en-US" sz="2000" b="1" dirty="0" err="1"/>
              <a:t>Umurtqa</a:t>
            </a:r>
            <a:r>
              <a:rPr lang="en-US" sz="2000" b="1" dirty="0"/>
              <a:t> </a:t>
            </a:r>
            <a:r>
              <a:rPr lang="en-US" sz="2000" b="1" dirty="0" err="1"/>
              <a:t>pog‘onasi</a:t>
            </a:r>
            <a:r>
              <a:rPr lang="en-US" sz="2000" b="1" dirty="0"/>
              <a:t> (Vertebral column):</a:t>
            </a:r>
            <a:r>
              <a:rPr lang="en-US" sz="2000" dirty="0"/>
              <a:t> </a:t>
            </a:r>
            <a:r>
              <a:rPr lang="en-US" sz="2000" dirty="0" err="1"/>
              <a:t>bo‘yin</a:t>
            </a:r>
            <a:r>
              <a:rPr lang="en-US" sz="2000" dirty="0"/>
              <a:t>, </a:t>
            </a:r>
            <a:r>
              <a:rPr lang="en-US" sz="2000" dirty="0" err="1"/>
              <a:t>ko‘krak</a:t>
            </a:r>
            <a:r>
              <a:rPr lang="en-US" sz="2000" dirty="0"/>
              <a:t>, bel, son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dum</a:t>
            </a:r>
            <a:r>
              <a:rPr lang="en-US" sz="2000" dirty="0"/>
              <a:t> </a:t>
            </a:r>
            <a:r>
              <a:rPr lang="en-US" sz="2000" dirty="0" err="1"/>
              <a:t>umurtqalardan</a:t>
            </a:r>
            <a:r>
              <a:rPr lang="en-US" sz="2000" dirty="0"/>
              <a:t> </a:t>
            </a:r>
            <a:r>
              <a:rPr lang="en-US" sz="2000" dirty="0" err="1"/>
              <a:t>tashkil</a:t>
            </a:r>
            <a:r>
              <a:rPr lang="en-US" sz="2000" dirty="0"/>
              <a:t> </a:t>
            </a:r>
            <a:r>
              <a:rPr lang="en-US" sz="2000" dirty="0" err="1"/>
              <a:t>topgan</a:t>
            </a:r>
            <a:r>
              <a:rPr lang="en-US" sz="2000" dirty="0"/>
              <a:t>. </a:t>
            </a:r>
            <a:r>
              <a:rPr lang="en-US" sz="2000" dirty="0" err="1"/>
              <a:t>Umurtqa</a:t>
            </a:r>
            <a:r>
              <a:rPr lang="en-US" sz="2000" dirty="0"/>
              <a:t> </a:t>
            </a:r>
            <a:r>
              <a:rPr lang="en-US" sz="2000" dirty="0" err="1"/>
              <a:t>pog‘onasi</a:t>
            </a:r>
            <a:r>
              <a:rPr lang="en-US" sz="2000" dirty="0"/>
              <a:t> </a:t>
            </a:r>
            <a:r>
              <a:rPr lang="en-US" sz="2000" dirty="0" err="1"/>
              <a:t>tananing</a:t>
            </a:r>
            <a:r>
              <a:rPr lang="en-US" sz="2000" dirty="0"/>
              <a:t> </a:t>
            </a:r>
            <a:r>
              <a:rPr lang="en-US" sz="2000" dirty="0" err="1"/>
              <a:t>asosiy</a:t>
            </a:r>
            <a:r>
              <a:rPr lang="en-US" sz="2000" dirty="0"/>
              <a:t> </a:t>
            </a:r>
            <a:r>
              <a:rPr lang="en-US" sz="2000" dirty="0" err="1"/>
              <a:t>ustunini</a:t>
            </a:r>
            <a:r>
              <a:rPr lang="en-US" sz="2000" dirty="0"/>
              <a:t>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  <a:r>
              <a:rPr lang="en-US" sz="2000" dirty="0" err="1"/>
              <a:t>qiladi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boshning</a:t>
            </a:r>
            <a:r>
              <a:rPr lang="en-US" sz="2000" dirty="0"/>
              <a:t>, </a:t>
            </a:r>
            <a:r>
              <a:rPr lang="en-US" sz="2000" dirty="0" err="1"/>
              <a:t>tananing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qo‘l-oyoqlarning</a:t>
            </a:r>
            <a:r>
              <a:rPr lang="en-US" sz="2000" dirty="0"/>
              <a:t> </a:t>
            </a:r>
            <a:r>
              <a:rPr lang="en-US" sz="2000" dirty="0" err="1"/>
              <a:t>harakatini</a:t>
            </a:r>
            <a:r>
              <a:rPr lang="en-US" sz="2000" dirty="0"/>
              <a:t> </a:t>
            </a:r>
            <a:r>
              <a:rPr lang="en-US" sz="2000" dirty="0" err="1"/>
              <a:t>ta’minlaydi</a:t>
            </a:r>
            <a:r>
              <a:rPr lang="en-US" sz="2000" dirty="0"/>
              <a:t>.</a:t>
            </a:r>
          </a:p>
          <a:p>
            <a:r>
              <a:rPr lang="en-US" sz="2000" b="1" dirty="0" err="1"/>
              <a:t>Ko‘krak</a:t>
            </a:r>
            <a:r>
              <a:rPr lang="en-US" sz="2000" b="1" dirty="0"/>
              <a:t> </a:t>
            </a:r>
            <a:r>
              <a:rPr lang="en-US" sz="2000" b="1" dirty="0" err="1"/>
              <a:t>qafasi</a:t>
            </a:r>
            <a:r>
              <a:rPr lang="en-US" sz="2000" b="1" dirty="0"/>
              <a:t> (Thoracic cage):</a:t>
            </a:r>
            <a:r>
              <a:rPr lang="en-US" sz="2000" dirty="0"/>
              <a:t> </a:t>
            </a:r>
            <a:r>
              <a:rPr lang="en-US" sz="2000" dirty="0" err="1"/>
              <a:t>qovurg‘a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ko‘krak</a:t>
            </a:r>
            <a:r>
              <a:rPr lang="en-US" sz="2000" dirty="0"/>
              <a:t> </a:t>
            </a:r>
            <a:r>
              <a:rPr lang="en-US" sz="2000" dirty="0" err="1"/>
              <a:t>suyagi</a:t>
            </a:r>
            <a:r>
              <a:rPr lang="en-US" sz="2000" dirty="0"/>
              <a:t> </a:t>
            </a:r>
            <a:r>
              <a:rPr lang="en-US" sz="2000" dirty="0" err="1"/>
              <a:t>orqali</a:t>
            </a:r>
            <a:r>
              <a:rPr lang="en-US" sz="2000" dirty="0"/>
              <a:t> </a:t>
            </a:r>
            <a:r>
              <a:rPr lang="en-US" sz="2000" dirty="0" err="1"/>
              <a:t>yurak</a:t>
            </a:r>
            <a:r>
              <a:rPr lang="en-US" sz="2000" dirty="0"/>
              <a:t>, </a:t>
            </a:r>
            <a:r>
              <a:rPr lang="en-US" sz="2000" dirty="0" err="1"/>
              <a:t>o‘pka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boshqa</a:t>
            </a:r>
            <a:r>
              <a:rPr lang="en-US" sz="2000" dirty="0"/>
              <a:t> </a:t>
            </a:r>
            <a:r>
              <a:rPr lang="en-US" sz="2000" dirty="0" err="1"/>
              <a:t>ichki</a:t>
            </a:r>
            <a:r>
              <a:rPr lang="en-US" sz="2000" dirty="0"/>
              <a:t> </a:t>
            </a:r>
            <a:r>
              <a:rPr lang="en-US" sz="2000" dirty="0" err="1"/>
              <a:t>organlarni</a:t>
            </a:r>
            <a:r>
              <a:rPr lang="en-US" sz="2000" dirty="0"/>
              <a:t> </a:t>
            </a:r>
            <a:r>
              <a:rPr lang="en-US" sz="2000" dirty="0" err="1"/>
              <a:t>himoya</a:t>
            </a:r>
            <a:r>
              <a:rPr lang="en-US" sz="2000" dirty="0"/>
              <a:t> </a:t>
            </a:r>
            <a:r>
              <a:rPr lang="en-US" sz="2000" dirty="0" err="1"/>
              <a:t>qiladi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Bos</a:t>
            </a:r>
            <a:r>
              <a:rPr lang="en-US" sz="2000" dirty="0"/>
              <a:t> </a:t>
            </a:r>
            <a:r>
              <a:rPr lang="en-US" sz="2000" dirty="0" err="1"/>
              <a:t>skeleti</a:t>
            </a:r>
            <a:r>
              <a:rPr lang="en-US" sz="2000" dirty="0"/>
              <a:t> </a:t>
            </a:r>
            <a:r>
              <a:rPr lang="en-US" sz="2000" dirty="0" err="1"/>
              <a:t>tananing</a:t>
            </a:r>
            <a:r>
              <a:rPr lang="en-US" sz="2000" dirty="0"/>
              <a:t> </a:t>
            </a:r>
            <a:r>
              <a:rPr lang="en-US" sz="2000" dirty="0" err="1"/>
              <a:t>barqarorligini</a:t>
            </a:r>
            <a:r>
              <a:rPr lang="en-US" sz="2000" dirty="0"/>
              <a:t> </a:t>
            </a:r>
            <a:r>
              <a:rPr lang="en-US" sz="2000" dirty="0" err="1"/>
              <a:t>ta’minlaydi</a:t>
            </a:r>
            <a:r>
              <a:rPr lang="en-US" sz="2000" dirty="0"/>
              <a:t>, </a:t>
            </a:r>
            <a:r>
              <a:rPr lang="en-US" sz="2000" dirty="0" err="1"/>
              <a:t>markaziy</a:t>
            </a:r>
            <a:r>
              <a:rPr lang="en-US" sz="2000" dirty="0"/>
              <a:t> </a:t>
            </a:r>
            <a:r>
              <a:rPr lang="en-US" sz="2000" dirty="0" err="1"/>
              <a:t>qismini</a:t>
            </a:r>
            <a:r>
              <a:rPr lang="en-US" sz="2000" dirty="0"/>
              <a:t> </a:t>
            </a:r>
            <a:r>
              <a:rPr lang="en-US" sz="2000" dirty="0" err="1"/>
              <a:t>mustahkamlaydi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ichki</a:t>
            </a:r>
            <a:r>
              <a:rPr lang="en-US" sz="2000" dirty="0"/>
              <a:t> </a:t>
            </a:r>
            <a:r>
              <a:rPr lang="en-US" sz="2000" dirty="0" err="1"/>
              <a:t>organlarni</a:t>
            </a:r>
            <a:r>
              <a:rPr lang="en-US" sz="2000" dirty="0"/>
              <a:t> </a:t>
            </a:r>
            <a:r>
              <a:rPr lang="en-US" sz="2000" dirty="0" err="1"/>
              <a:t>tashqi</a:t>
            </a:r>
            <a:r>
              <a:rPr lang="en-US" sz="2000" dirty="0"/>
              <a:t> </a:t>
            </a:r>
            <a:r>
              <a:rPr lang="en-US" sz="2000" dirty="0" err="1"/>
              <a:t>zarbalardan</a:t>
            </a:r>
            <a:r>
              <a:rPr lang="en-US" sz="2000" dirty="0"/>
              <a:t> </a:t>
            </a:r>
            <a:r>
              <a:rPr lang="en-US" sz="2000" dirty="0" err="1"/>
              <a:t>himoya</a:t>
            </a:r>
            <a:r>
              <a:rPr lang="en-US" sz="2000" dirty="0"/>
              <a:t> </a:t>
            </a:r>
            <a:r>
              <a:rPr lang="en-US" sz="2000" dirty="0" err="1"/>
              <a:t>qiladi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0595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CB1756-A085-4B2C-8F31-4D8655358A05}"/>
              </a:ext>
            </a:extLst>
          </p:cNvPr>
          <p:cNvSpPr/>
          <p:nvPr/>
        </p:nvSpPr>
        <p:spPr>
          <a:xfrm>
            <a:off x="3048000" y="1166842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Qo‘l-oyoqlar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skeleti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(Appendicular Skeleton)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Qo‘l-oyoqlar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skeleti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ta’minlovchi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yelka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Yelka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kamaridagi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(Pectoral girdle):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kalvakula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skapula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ta’minlaydi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(Upper limb bones):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tirsak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murakkab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kamaridagi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(Pelvic girdle):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og‘irligini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oyoqlarga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taqsimlaydi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Oyoq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(Lower limb bones):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yugurish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ta’minlaydi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Qo‘l-oyoqlar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skeleti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darajada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moslashuvchan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skelet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faoliyatiga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sport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mehnat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faoliyatiga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ko‘rsatadi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976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D97B674-FA2D-4A8D-A638-B3A31BAC61D5}"/>
              </a:ext>
            </a:extLst>
          </p:cNvPr>
          <p:cNvSpPr/>
          <p:nvPr/>
        </p:nvSpPr>
        <p:spPr>
          <a:xfrm>
            <a:off x="3048000" y="672124"/>
            <a:ext cx="65320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III.Asosiy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2400" dirty="0" err="1"/>
              <a:t>Suyaklarning</a:t>
            </a:r>
            <a:r>
              <a:rPr lang="en-US" sz="2400" dirty="0"/>
              <a:t> </a:t>
            </a:r>
            <a:r>
              <a:rPr lang="en-US" sz="2400" dirty="0" err="1"/>
              <a:t>funksiyalari</a:t>
            </a:r>
            <a:r>
              <a:rPr lang="en-US" sz="2400" dirty="0"/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D599433-BFB9-4436-B261-84A7A3942AC9}"/>
              </a:ext>
            </a:extLst>
          </p:cNvPr>
          <p:cNvSpPr/>
          <p:nvPr/>
        </p:nvSpPr>
        <p:spPr>
          <a:xfrm>
            <a:off x="3048000" y="1589810"/>
            <a:ext cx="62310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suyagining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vazifasi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cheklanmaydi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qo‘llab-quvvatlaydigan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murakkab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212" y="3154681"/>
            <a:ext cx="3308907" cy="344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920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8661B95-976C-479E-9194-1E560F495420}"/>
              </a:ext>
            </a:extLst>
          </p:cNvPr>
          <p:cNvSpPr/>
          <p:nvPr/>
        </p:nvSpPr>
        <p:spPr>
          <a:xfrm>
            <a:off x="3048000" y="1004562"/>
            <a:ext cx="6096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saqlaydi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barqarorligini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ta’minlaydi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Umurtqa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pog‘onasi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ustuni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bosh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vaznini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tufayli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holatlarda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mustahkam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vazifasi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mustahkam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zarbalardan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bosh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sezgi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qovurg‘a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ko‘krak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qafasidagi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o‘pkani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umurtqa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pog‘onasi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nervlarni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xavfsizlikni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ta’minlashda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muhimdir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2676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BB6C5B6-B02E-42FB-AC24-CB525E8DB69D}"/>
              </a:ext>
            </a:extLst>
          </p:cNvPr>
          <p:cNvSpPr/>
          <p:nvPr/>
        </p:nvSpPr>
        <p:spPr>
          <a:xfrm>
            <a:off x="990601" y="1630680"/>
            <a:ext cx="594477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vazifasi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mushaklar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Bo‘g‘imlar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ligamentlar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oyoqlarning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murakkab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ta’minlaydi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vazifasi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qatlamdagi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trombotsitlar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immun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kislorod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qo‘llab-quvvatlaydi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559" y="1295400"/>
            <a:ext cx="4340623" cy="509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89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8B4322E-CB5D-441A-9548-E0450AC8E0CB}"/>
              </a:ext>
            </a:extLst>
          </p:cNvPr>
          <p:cNvSpPr/>
          <p:nvPr/>
        </p:nvSpPr>
        <p:spPr>
          <a:xfrm>
            <a:off x="2907323" y="342065"/>
            <a:ext cx="68415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Minerallarni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saqlash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kaltsiy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fosfor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minerallarni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zaxira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Zarur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paytda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minerallar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organlarga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yetkaziladi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mineral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balansini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ta’minlaydi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Evolyutsion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ahamiyati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funksiyalari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evolyutsiya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davomida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murakkablashgan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murakkab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insonlarning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sharoitlariga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moslashishini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ta’minlagan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Skelet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organizmlarda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samaradorligini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79060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7680" y="454074"/>
            <a:ext cx="11399520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organizmning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asosiy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qo‘llab-quvvatlovchi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tizimini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hosil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qiladi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tananing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shaklini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saqlashga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yordam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Tana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ichki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organlarni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himoya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qiladi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skeleti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yurak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o‘pka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kabi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organlarni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tashqi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zarbalardan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himoya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qiladi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Bosh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miyani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himoya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qiladi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Qovurg‘alar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ko‘krak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organlarini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xavfsiz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saqlaydi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Umurtqa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pog‘onasi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orqa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miyani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himoya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qiladi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muskul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bo‘g‘imlarga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harakatni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ta’minlash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uchun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tayanch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bo‘ladi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Uzun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qo‘l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oyoqlar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harakatini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boshqaradi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Harakatlanish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jarayoni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bilan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muskulning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birgalikdagi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ishlashi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orqali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amalga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oshadi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vaznni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taqsimlashga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yordam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Tana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turli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holatlarda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barqarorlikni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ta’minlaydi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tuzilishi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organizmga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egiluvchanlik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Kompakt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qatlam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tashqi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bosimlarga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chidamli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bo‘lishga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xizmat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qiladi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Spongioz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qatlam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yengillashtiradi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Spongioz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qatlam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ichida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qizil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iligi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joylashgan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Qizil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iligi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qon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hujayralarini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ishlab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chiqaradi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Sariq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iligi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yog‘ni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zaxiralaydi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kaltsiy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fosforni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saqlash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vazifasini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bajaradi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minerallarni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zarurat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paytida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chiqaradi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metabolik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jarayonlarda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ishtirok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qiladi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Tana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skeleti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evolyutsion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rivojlanishda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murakkablashgan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222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631" y="1634305"/>
            <a:ext cx="4293178" cy="2961408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 rot="10800000" flipV="1">
            <a:off x="281354" y="581160"/>
            <a:ext cx="7302277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Skelet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tizimi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turli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muhit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sharoitlariga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moslashishga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yordam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harakatni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samarali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qilish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uchun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maxsus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bo‘g‘imlar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bilan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bog‘langan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Ligamentlar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bir-biriga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mustahkam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bog‘laydi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Bo‘g‘imlar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harakat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diapazonini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nazorat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qiladi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Ball-and-socket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bo‘g‘imlar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aylantirish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harakatini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Hinge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bo‘g‘imlar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faqat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bükish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cho‘zish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imkonini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Gliding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bo‘g‘imlar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kichik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harakatlar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uchun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xizmat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qiladi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Skelet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tizimi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harakat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jarayonida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energiya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samaradorligini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oshiradi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mushaklarni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biriktirish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joyini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ta’minlaydi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Muskul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birgalikda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koordinatsiyali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harakatlarni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yaratadi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Tana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skeleti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turli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faoliyatlar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uchun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maxsus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moslashgan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sport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jismoniy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mashqlar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uchun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mustahkamlik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chidamlilikni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oshiradi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Skelet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tizimi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tananing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vertikal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holatini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saqlaydi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barqarorlikni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ta’minlash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orqali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tushishdan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himoya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qiladi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harakat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mexanizmining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asosiy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qismi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hisoblanadi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energiya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sarfini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optimallashtiradi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tuzilishi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hujayralarning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oziqlanishiga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yordam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Ichki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qatlamlari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iligini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himoya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qiladi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qon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aylanish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tizimi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bilan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chambarchas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bog‘liq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5520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D26A3B8-0660-43AC-9C2E-FA82CB82FDEA}"/>
              </a:ext>
            </a:extLst>
          </p:cNvPr>
          <p:cNvSpPr/>
          <p:nvPr/>
        </p:nvSpPr>
        <p:spPr>
          <a:xfrm>
            <a:off x="2555630" y="1106388"/>
            <a:ext cx="761531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III.Xulosa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/>
              <a:t>Tana</a:t>
            </a:r>
            <a:r>
              <a:rPr lang="en-US" dirty="0"/>
              <a:t> </a:t>
            </a:r>
            <a:r>
              <a:rPr lang="en-US" dirty="0" err="1"/>
              <a:t>suyagi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skelet</a:t>
            </a:r>
            <a:r>
              <a:rPr lang="en-US" dirty="0"/>
              <a:t> </a:t>
            </a:r>
            <a:r>
              <a:rPr lang="en-US" dirty="0" err="1"/>
              <a:t>tizimi</a:t>
            </a:r>
            <a:r>
              <a:rPr lang="en-US" dirty="0"/>
              <a:t> </a:t>
            </a:r>
            <a:r>
              <a:rPr lang="en-US" dirty="0" err="1"/>
              <a:t>organizmning</a:t>
            </a:r>
            <a:r>
              <a:rPr lang="en-US" dirty="0"/>
              <a:t> </a:t>
            </a:r>
            <a:r>
              <a:rPr lang="en-US" dirty="0" err="1"/>
              <a:t>hayotiy</a:t>
            </a:r>
            <a:r>
              <a:rPr lang="en-US" dirty="0"/>
              <a:t> </a:t>
            </a:r>
            <a:r>
              <a:rPr lang="en-US" dirty="0" err="1"/>
              <a:t>faoliyati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qo‘llab-quvvatlovchi</a:t>
            </a:r>
            <a:r>
              <a:rPr lang="en-US" dirty="0"/>
              <a:t> </a:t>
            </a:r>
            <a:r>
              <a:rPr lang="en-US" dirty="0" err="1"/>
              <a:t>tizim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 </a:t>
            </a:r>
            <a:r>
              <a:rPr lang="en-US" dirty="0" err="1"/>
              <a:t>Suyaklar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tanaga</a:t>
            </a:r>
            <a:r>
              <a:rPr lang="en-US" dirty="0"/>
              <a:t> </a:t>
            </a:r>
            <a:r>
              <a:rPr lang="en-US" dirty="0" err="1"/>
              <a:t>shakl</a:t>
            </a:r>
            <a:r>
              <a:rPr lang="en-US" dirty="0"/>
              <a:t> </a:t>
            </a:r>
            <a:r>
              <a:rPr lang="en-US" dirty="0" err="1"/>
              <a:t>berish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cheklanmay</a:t>
            </a:r>
            <a:r>
              <a:rPr lang="en-US" dirty="0"/>
              <a:t>,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organlarni</a:t>
            </a:r>
            <a:r>
              <a:rPr lang="en-US" dirty="0"/>
              <a:t> </a:t>
            </a:r>
            <a:r>
              <a:rPr lang="en-US" dirty="0" err="1"/>
              <a:t>himoya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, </a:t>
            </a:r>
            <a:r>
              <a:rPr lang="en-US" dirty="0" err="1"/>
              <a:t>harakatni</a:t>
            </a:r>
            <a:r>
              <a:rPr lang="en-US" dirty="0"/>
              <a:t> </a:t>
            </a:r>
            <a:r>
              <a:rPr lang="en-US" dirty="0" err="1"/>
              <a:t>ta’minlash</a:t>
            </a:r>
            <a:r>
              <a:rPr lang="en-US" dirty="0"/>
              <a:t>, </a:t>
            </a:r>
            <a:r>
              <a:rPr lang="en-US" dirty="0" err="1"/>
              <a:t>qon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minerallarni</a:t>
            </a:r>
            <a:r>
              <a:rPr lang="en-US" dirty="0"/>
              <a:t> </a:t>
            </a:r>
            <a:r>
              <a:rPr lang="en-US" dirty="0" err="1"/>
              <a:t>zaxiralash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murakkab</a:t>
            </a:r>
            <a:r>
              <a:rPr lang="en-US" dirty="0"/>
              <a:t> </a:t>
            </a:r>
            <a:r>
              <a:rPr lang="en-US" dirty="0" err="1"/>
              <a:t>vazifalarni</a:t>
            </a:r>
            <a:r>
              <a:rPr lang="en-US" dirty="0"/>
              <a:t> </a:t>
            </a:r>
            <a:r>
              <a:rPr lang="en-US" dirty="0" err="1"/>
              <a:t>bajaradi</a:t>
            </a:r>
            <a:r>
              <a:rPr lang="en-US" dirty="0"/>
              <a:t>.</a:t>
            </a:r>
          </a:p>
          <a:p>
            <a:r>
              <a:rPr lang="en-US" b="1" dirty="0" err="1"/>
              <a:t>Asab</a:t>
            </a:r>
            <a:r>
              <a:rPr lang="en-US" b="1" dirty="0"/>
              <a:t> </a:t>
            </a:r>
            <a:r>
              <a:rPr lang="en-US" b="1" dirty="0" err="1"/>
              <a:t>tizimi</a:t>
            </a:r>
            <a:r>
              <a:rPr lang="en-US" b="1" dirty="0"/>
              <a:t>, </a:t>
            </a:r>
            <a:r>
              <a:rPr lang="en-US" b="1" dirty="0" err="1"/>
              <a:t>qon</a:t>
            </a:r>
            <a:r>
              <a:rPr lang="en-US" b="1" dirty="0"/>
              <a:t> </a:t>
            </a:r>
            <a:r>
              <a:rPr lang="en-US" b="1" dirty="0" err="1"/>
              <a:t>aylanish</a:t>
            </a:r>
            <a:r>
              <a:rPr lang="en-US" b="1" dirty="0"/>
              <a:t> </a:t>
            </a:r>
            <a:r>
              <a:rPr lang="en-US" b="1" dirty="0" err="1"/>
              <a:t>tizimi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nafas</a:t>
            </a:r>
            <a:r>
              <a:rPr lang="en-US" b="1" dirty="0"/>
              <a:t> </a:t>
            </a:r>
            <a:r>
              <a:rPr lang="en-US" b="1" dirty="0" err="1"/>
              <a:t>olish</a:t>
            </a:r>
            <a:r>
              <a:rPr lang="en-US" b="1" dirty="0"/>
              <a:t> </a:t>
            </a:r>
            <a:r>
              <a:rPr lang="en-US" b="1" dirty="0" err="1"/>
              <a:t>tizimi</a:t>
            </a:r>
            <a:r>
              <a:rPr lang="en-US" b="1" dirty="0"/>
              <a:t> </a:t>
            </a:r>
            <a:r>
              <a:rPr lang="en-US" b="1" dirty="0" err="1"/>
              <a:t>bilan</a:t>
            </a:r>
            <a:r>
              <a:rPr lang="en-US" b="1" dirty="0"/>
              <a:t> </a:t>
            </a:r>
            <a:r>
              <a:rPr lang="en-US" b="1" dirty="0" err="1"/>
              <a:t>birgalikda</a:t>
            </a:r>
            <a:r>
              <a:rPr lang="en-US" dirty="0"/>
              <a:t>, </a:t>
            </a:r>
            <a:r>
              <a:rPr lang="en-US" dirty="0" err="1"/>
              <a:t>tana</a:t>
            </a:r>
            <a:r>
              <a:rPr lang="en-US" dirty="0"/>
              <a:t> </a:t>
            </a:r>
            <a:r>
              <a:rPr lang="en-US" dirty="0" err="1"/>
              <a:t>skeleti</a:t>
            </a:r>
            <a:r>
              <a:rPr lang="en-US" dirty="0"/>
              <a:t> </a:t>
            </a:r>
            <a:r>
              <a:rPr lang="en-US" dirty="0" err="1"/>
              <a:t>organizmning</a:t>
            </a:r>
            <a:r>
              <a:rPr lang="en-US" dirty="0"/>
              <a:t> </a:t>
            </a:r>
            <a:r>
              <a:rPr lang="en-US" dirty="0" err="1"/>
              <a:t>barcha</a:t>
            </a:r>
            <a:r>
              <a:rPr lang="en-US" dirty="0"/>
              <a:t> </a:t>
            </a:r>
            <a:r>
              <a:rPr lang="en-US" dirty="0" err="1"/>
              <a:t>hayotiy</a:t>
            </a:r>
            <a:r>
              <a:rPr lang="en-US" dirty="0"/>
              <a:t> </a:t>
            </a:r>
            <a:r>
              <a:rPr lang="en-US" dirty="0" err="1"/>
              <a:t>jarayonlarini</a:t>
            </a:r>
            <a:r>
              <a:rPr lang="en-US" dirty="0"/>
              <a:t> </a:t>
            </a:r>
            <a:r>
              <a:rPr lang="en-US" dirty="0" err="1"/>
              <a:t>muvofiqlashtiradi</a:t>
            </a:r>
            <a:r>
              <a:rPr lang="en-US" dirty="0"/>
              <a:t>.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suyak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bo‘g‘im</a:t>
            </a:r>
            <a:r>
              <a:rPr lang="en-US" dirty="0"/>
              <a:t> </a:t>
            </a:r>
            <a:r>
              <a:rPr lang="en-US" dirty="0" err="1"/>
              <a:t>o‘z</a:t>
            </a:r>
            <a:r>
              <a:rPr lang="en-US" dirty="0"/>
              <a:t> </a:t>
            </a:r>
            <a:r>
              <a:rPr lang="en-US" dirty="0" err="1"/>
              <a:t>funktsiyasini</a:t>
            </a:r>
            <a:r>
              <a:rPr lang="en-US" dirty="0"/>
              <a:t> </a:t>
            </a:r>
            <a:r>
              <a:rPr lang="en-US" dirty="0" err="1"/>
              <a:t>aniq</a:t>
            </a:r>
            <a:r>
              <a:rPr lang="en-US" dirty="0"/>
              <a:t> </a:t>
            </a:r>
            <a:r>
              <a:rPr lang="en-US" dirty="0" err="1"/>
              <a:t>bajaradi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birgalikda</a:t>
            </a:r>
            <a:r>
              <a:rPr lang="en-US" dirty="0"/>
              <a:t> </a:t>
            </a:r>
            <a:r>
              <a:rPr lang="en-US" dirty="0" err="1"/>
              <a:t>organizmning</a:t>
            </a:r>
            <a:r>
              <a:rPr lang="en-US" dirty="0"/>
              <a:t> </a:t>
            </a:r>
            <a:r>
              <a:rPr lang="en-US" dirty="0" err="1"/>
              <a:t>harakat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barqarorligini</a:t>
            </a:r>
            <a:r>
              <a:rPr lang="en-US" dirty="0"/>
              <a:t> </a:t>
            </a:r>
            <a:r>
              <a:rPr lang="en-US" dirty="0" err="1"/>
              <a:t>ta’minlaydi</a:t>
            </a:r>
            <a:r>
              <a:rPr lang="en-US" dirty="0"/>
              <a:t>.</a:t>
            </a:r>
          </a:p>
          <a:p>
            <a:r>
              <a:rPr lang="en-US" dirty="0" err="1"/>
              <a:t>Suyaklar</a:t>
            </a:r>
            <a:r>
              <a:rPr lang="en-US" dirty="0"/>
              <a:t> </a:t>
            </a:r>
            <a:r>
              <a:rPr lang="en-US" dirty="0" err="1"/>
              <a:t>evolyutsion</a:t>
            </a:r>
            <a:r>
              <a:rPr lang="en-US" dirty="0"/>
              <a:t> </a:t>
            </a:r>
            <a:r>
              <a:rPr lang="en-US" dirty="0" err="1"/>
              <a:t>rivojlanish</a:t>
            </a:r>
            <a:r>
              <a:rPr lang="en-US" dirty="0"/>
              <a:t> </a:t>
            </a:r>
            <a:r>
              <a:rPr lang="en-US" dirty="0" err="1"/>
              <a:t>jarayonida</a:t>
            </a:r>
            <a:r>
              <a:rPr lang="en-US" dirty="0"/>
              <a:t> </a:t>
            </a:r>
            <a:r>
              <a:rPr lang="en-US" dirty="0" err="1"/>
              <a:t>murakkablashgan</a:t>
            </a:r>
            <a:r>
              <a:rPr lang="en-US" dirty="0"/>
              <a:t>. 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umurtqa</a:t>
            </a:r>
            <a:r>
              <a:rPr lang="en-US" dirty="0"/>
              <a:t> </a:t>
            </a:r>
            <a:r>
              <a:rPr lang="en-US" dirty="0" err="1"/>
              <a:t>pog‘onasi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bo‘g‘imlarning</a:t>
            </a:r>
            <a:r>
              <a:rPr lang="en-US" dirty="0"/>
              <a:t> </a:t>
            </a:r>
            <a:r>
              <a:rPr lang="en-US" dirty="0" err="1"/>
              <a:t>shakli</a:t>
            </a:r>
            <a:r>
              <a:rPr lang="en-US" dirty="0"/>
              <a:t> </a:t>
            </a:r>
            <a:r>
              <a:rPr lang="en-US" dirty="0" err="1"/>
              <a:t>hayvonlarning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muhit</a:t>
            </a:r>
            <a:r>
              <a:rPr lang="en-US" dirty="0"/>
              <a:t> </a:t>
            </a:r>
            <a:r>
              <a:rPr lang="en-US" dirty="0" err="1"/>
              <a:t>sharoitlariga</a:t>
            </a:r>
            <a:r>
              <a:rPr lang="en-US" dirty="0"/>
              <a:t> </a:t>
            </a:r>
            <a:r>
              <a:rPr lang="en-US" dirty="0" err="1"/>
              <a:t>moslashuvini</a:t>
            </a:r>
            <a:r>
              <a:rPr lang="en-US" dirty="0"/>
              <a:t> </a:t>
            </a:r>
            <a:r>
              <a:rPr lang="en-US" dirty="0" err="1"/>
              <a:t>ko‘rsatadi</a:t>
            </a:r>
            <a:r>
              <a:rPr lang="en-US" dirty="0"/>
              <a:t>.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suyaklar</a:t>
            </a:r>
            <a:r>
              <a:rPr lang="en-US" dirty="0"/>
              <a:t>, </a:t>
            </a:r>
            <a:r>
              <a:rPr lang="en-US" dirty="0" err="1"/>
              <a:t>tekis</a:t>
            </a:r>
            <a:r>
              <a:rPr lang="en-US" dirty="0"/>
              <a:t> </a:t>
            </a:r>
            <a:r>
              <a:rPr lang="en-US" dirty="0" err="1"/>
              <a:t>suyaklar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aralash</a:t>
            </a:r>
            <a:r>
              <a:rPr lang="en-US" dirty="0"/>
              <a:t> </a:t>
            </a:r>
            <a:r>
              <a:rPr lang="en-US" dirty="0" err="1"/>
              <a:t>suyaklar</a:t>
            </a:r>
            <a:r>
              <a:rPr lang="en-US" dirty="0"/>
              <a:t> </a:t>
            </a:r>
            <a:r>
              <a:rPr lang="en-US" dirty="0" err="1"/>
              <a:t>organizmga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harakatlar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himoya</a:t>
            </a:r>
            <a:r>
              <a:rPr lang="en-US" dirty="0"/>
              <a:t> </a:t>
            </a:r>
            <a:r>
              <a:rPr lang="en-US" dirty="0" err="1"/>
              <a:t>vazifalarini</a:t>
            </a:r>
            <a:r>
              <a:rPr lang="en-US" dirty="0"/>
              <a:t> </a:t>
            </a:r>
            <a:r>
              <a:rPr lang="en-US" dirty="0" err="1"/>
              <a:t>bajarishga</a:t>
            </a:r>
            <a:r>
              <a:rPr lang="en-US" dirty="0"/>
              <a:t> </a:t>
            </a:r>
            <a:r>
              <a:rPr lang="en-US" dirty="0" err="1"/>
              <a:t>imkon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</a:p>
          <a:p>
            <a:r>
              <a:rPr lang="en-US" dirty="0" err="1"/>
              <a:t>Ontogenez</a:t>
            </a:r>
            <a:r>
              <a:rPr lang="en-US" dirty="0"/>
              <a:t> </a:t>
            </a:r>
            <a:r>
              <a:rPr lang="en-US" dirty="0" err="1"/>
              <a:t>jarayoni</a:t>
            </a:r>
            <a:r>
              <a:rPr lang="en-US" dirty="0"/>
              <a:t> </a:t>
            </a:r>
            <a:r>
              <a:rPr lang="en-US" dirty="0" err="1"/>
              <a:t>davomida</a:t>
            </a:r>
            <a:r>
              <a:rPr lang="en-US" dirty="0"/>
              <a:t> </a:t>
            </a:r>
            <a:r>
              <a:rPr lang="en-US" dirty="0" err="1"/>
              <a:t>suyaklar</a:t>
            </a:r>
            <a:r>
              <a:rPr lang="en-US" dirty="0"/>
              <a:t> </a:t>
            </a:r>
            <a:r>
              <a:rPr lang="en-US" dirty="0" err="1"/>
              <a:t>embrion</a:t>
            </a:r>
            <a:r>
              <a:rPr lang="en-US" dirty="0"/>
              <a:t> </a:t>
            </a:r>
            <a:r>
              <a:rPr lang="en-US" dirty="0" err="1"/>
              <a:t>davridan</a:t>
            </a:r>
            <a:r>
              <a:rPr lang="en-US" dirty="0"/>
              <a:t> </a:t>
            </a:r>
            <a:r>
              <a:rPr lang="en-US" dirty="0" err="1"/>
              <a:t>boshlanib</a:t>
            </a:r>
            <a:r>
              <a:rPr lang="en-US" dirty="0"/>
              <a:t>, </a:t>
            </a:r>
            <a:r>
              <a:rPr lang="en-US" dirty="0" err="1"/>
              <a:t>tug‘ilganidan</a:t>
            </a:r>
            <a:r>
              <a:rPr lang="en-US" dirty="0"/>
              <a:t> </a:t>
            </a:r>
            <a:r>
              <a:rPr lang="en-US" dirty="0" err="1"/>
              <a:t>keyin</a:t>
            </a:r>
            <a:r>
              <a:rPr lang="en-US" dirty="0"/>
              <a:t> ham </a:t>
            </a:r>
            <a:r>
              <a:rPr lang="en-US" dirty="0" err="1"/>
              <a:t>rivojlanadi</a:t>
            </a:r>
            <a:r>
              <a:rPr lang="en-US" dirty="0"/>
              <a:t>. Bu </a:t>
            </a:r>
            <a:r>
              <a:rPr lang="en-US" dirty="0" err="1"/>
              <a:t>jarayon</a:t>
            </a:r>
            <a:r>
              <a:rPr lang="en-US" dirty="0"/>
              <a:t> </a:t>
            </a:r>
            <a:r>
              <a:rPr lang="en-US" dirty="0" err="1"/>
              <a:t>filogenez</a:t>
            </a:r>
            <a:r>
              <a:rPr lang="en-US" dirty="0"/>
              <a:t> – </a:t>
            </a:r>
            <a:r>
              <a:rPr lang="en-US" dirty="0" err="1"/>
              <a:t>ya’ni</a:t>
            </a:r>
            <a:r>
              <a:rPr lang="en-US" dirty="0"/>
              <a:t> </a:t>
            </a:r>
            <a:r>
              <a:rPr lang="en-US" dirty="0" err="1"/>
              <a:t>evolyutsion</a:t>
            </a:r>
            <a:r>
              <a:rPr lang="en-US" dirty="0"/>
              <a:t> </a:t>
            </a:r>
            <a:r>
              <a:rPr lang="en-US" dirty="0" err="1"/>
              <a:t>rivojlanish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chambarchas</a:t>
            </a:r>
            <a:r>
              <a:rPr lang="en-US" dirty="0"/>
              <a:t> </a:t>
            </a:r>
            <a:r>
              <a:rPr lang="en-US" dirty="0" err="1"/>
              <a:t>bog‘liq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a’zolar</a:t>
            </a:r>
            <a:r>
              <a:rPr lang="en-US" dirty="0"/>
              <a:t> </a:t>
            </a:r>
            <a:r>
              <a:rPr lang="en-US" dirty="0" err="1"/>
              <a:t>tizimining</a:t>
            </a:r>
            <a:r>
              <a:rPr lang="en-US" dirty="0"/>
              <a:t> </a:t>
            </a:r>
            <a:r>
              <a:rPr lang="en-US" dirty="0" err="1"/>
              <a:t>murakkab</a:t>
            </a:r>
            <a:r>
              <a:rPr lang="en-US" dirty="0"/>
              <a:t> </a:t>
            </a:r>
            <a:r>
              <a:rPr lang="en-US" dirty="0" err="1"/>
              <a:t>shakllanishini</a:t>
            </a:r>
            <a:r>
              <a:rPr lang="en-US" dirty="0"/>
              <a:t> </a:t>
            </a:r>
            <a:r>
              <a:rPr lang="en-US" dirty="0" err="1"/>
              <a:t>ko‘rsatadi</a:t>
            </a:r>
            <a:r>
              <a:rPr lang="en-US" dirty="0"/>
              <a:t>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032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012" y="445478"/>
            <a:ext cx="116160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IV. </a:t>
            </a:r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endParaRPr lang="en-US" dirty="0"/>
          </a:p>
          <a:p>
            <a:r>
              <a:rPr lang="en-US" dirty="0"/>
              <a:t>			</a:t>
            </a:r>
            <a:endParaRPr lang="ru-RU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 rot="10800000" flipV="1">
            <a:off x="633046" y="1149058"/>
            <a:ext cx="11090031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Buturlin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I. A.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Zoologiya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–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Moskva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2005.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Umurtqalilarning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umumiy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xususiyatlari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tana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suyaklarining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tuzilishi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anatomiyasi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haqida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ma’lumot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Dobrovolskiy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A. A.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Umurtqalilar</a:t>
            </a:r>
            <a:r>
              <a:rPr kumimoji="0" lang="ru-RU" altLang="ru-RU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biologiyasi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–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Moskva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Vysshaya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shkola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2010.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Tana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skeletining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bo‘linishi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bo‘g‘imlar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shuningdek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ontogenez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filogenez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jarayonlari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haqida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batafsil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tushuntiradi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Hall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B. K.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Vertebrate</a:t>
            </a:r>
            <a:r>
              <a:rPr kumimoji="0" lang="ru-RU" altLang="ru-RU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Life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–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Boston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McGraw-Hill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2012.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Umurtqalilarning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evolyutsiyasi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a’zolar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tizimi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tana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skeletining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murakkab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tuzilishi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bo‘yicha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global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ma’lumot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Balinsky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B. I.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</a:t>
            </a:r>
            <a:r>
              <a:rPr kumimoji="0" lang="ru-RU" altLang="ru-RU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Introduction</a:t>
            </a:r>
            <a:r>
              <a:rPr kumimoji="0" lang="ru-RU" altLang="ru-RU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Embryology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–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Philadelphia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Saunders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2002.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skelet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tizimining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embrion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davrida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rivojlanishi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to‘qimasi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o‘sish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zonalari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haqida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tavsiflar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Hoar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W. S.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Vertebrate</a:t>
            </a:r>
            <a:r>
              <a:rPr kumimoji="0" lang="ru-RU" altLang="ru-RU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Body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–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New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York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John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Wiley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Sons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2007.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Tana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skeletining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filogenetik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rivojlanishi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turli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turlari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ularning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funktsiyalari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haqida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asosiy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manba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Sadler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T. W.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Langman’s</a:t>
            </a:r>
            <a:r>
              <a:rPr kumimoji="0" lang="ru-RU" altLang="ru-RU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Medical</a:t>
            </a:r>
            <a:r>
              <a:rPr kumimoji="0" lang="ru-RU" altLang="ru-RU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Embryology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–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Philadelphia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Lippincott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Williams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Wilkins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2015.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Ontogenez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jarayoni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suyaklarning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rivojlanish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bosqichlari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qizil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sariq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iligi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to‘qimasining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tuzilishi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haqida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ma’lumot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724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B67C8DB-06C9-429A-A698-C9D57539AAA1}"/>
              </a:ext>
            </a:extLst>
          </p:cNvPr>
          <p:cNvSpPr/>
          <p:nvPr/>
        </p:nvSpPr>
        <p:spPr>
          <a:xfrm>
            <a:off x="2432857" y="1669676"/>
            <a:ext cx="878293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I.Kirish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II.Asosiy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2800" b="1" dirty="0"/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suyagining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skeletining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bo‘linishi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III.Xulosa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IV.Foydalanilgan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7054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57590A1-0F0A-4083-B9A3-4A4C31CD0095}"/>
              </a:ext>
            </a:extLst>
          </p:cNvPr>
          <p:cNvSpPr/>
          <p:nvPr/>
        </p:nvSpPr>
        <p:spPr>
          <a:xfrm>
            <a:off x="1767840" y="872197"/>
            <a:ext cx="903614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umurtqalilarning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tanasini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shakllantiruvchi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organ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saqlash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ta’minlashda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o‘ynaydi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qo‘llab-quvvatlash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vazifasini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cheklanmay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metabolik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faoliyatida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ishtirok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to‘qimasi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birikkan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kollagen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tolalari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minerallar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mustahkamlangan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biologik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murakkab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qatlamlardan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suyagining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anatomik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funktsiyalari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evolyutsion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umurtqalilarda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moslashuvchan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mustahkam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o‘lchamlarda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qismlarida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funktsiyalarni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ta’minlaydi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barqarorlikni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ta’minlaydi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suyagining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anatomiyasini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nafaqat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biologiya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tibbiyot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fiziologiya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sport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sohalarida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878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59EDA80-852E-461A-B4DA-90352DD87617}"/>
              </a:ext>
            </a:extLst>
          </p:cNvPr>
          <p:cNvSpPr/>
          <p:nvPr/>
        </p:nvSpPr>
        <p:spPr>
          <a:xfrm>
            <a:off x="2888762" y="44628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II.Asosiy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/>
              <a:t>Tana</a:t>
            </a:r>
            <a:r>
              <a:rPr lang="en-US" sz="2400" b="1" dirty="0"/>
              <a:t> </a:t>
            </a:r>
            <a:r>
              <a:rPr lang="en-US" sz="2400" b="1" dirty="0" err="1"/>
              <a:t>suyagining</a:t>
            </a:r>
            <a:r>
              <a:rPr lang="en-US" sz="2400" b="1" dirty="0"/>
              <a:t> </a:t>
            </a:r>
            <a:r>
              <a:rPr lang="en-US" sz="2400" b="1" dirty="0" err="1"/>
              <a:t>tuzilishi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525E17E-A631-4B75-A49D-B004DED48160}"/>
              </a:ext>
            </a:extLst>
          </p:cNvPr>
          <p:cNvSpPr/>
          <p:nvPr/>
        </p:nvSpPr>
        <p:spPr>
          <a:xfrm>
            <a:off x="3275623" y="1646611"/>
            <a:ext cx="532227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Tana</a:t>
            </a:r>
            <a:r>
              <a:rPr lang="en-US" dirty="0"/>
              <a:t> </a:t>
            </a:r>
            <a:r>
              <a:rPr lang="en-US" dirty="0" err="1"/>
              <a:t>suyagi</a:t>
            </a:r>
            <a:r>
              <a:rPr lang="en-US" dirty="0"/>
              <a:t> 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organizmning</a:t>
            </a:r>
            <a:r>
              <a:rPr lang="en-US" dirty="0"/>
              <a:t> </a:t>
            </a:r>
            <a:r>
              <a:rPr lang="en-US" dirty="0" err="1"/>
              <a:t>shaklini</a:t>
            </a:r>
            <a:r>
              <a:rPr lang="en-US" dirty="0"/>
              <a:t> </a:t>
            </a:r>
            <a:r>
              <a:rPr lang="en-US" dirty="0" err="1"/>
              <a:t>saqlash</a:t>
            </a:r>
            <a:r>
              <a:rPr lang="en-US" dirty="0"/>
              <a:t>, </a:t>
            </a:r>
            <a:r>
              <a:rPr lang="en-US" dirty="0" err="1"/>
              <a:t>harakat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himoya</a:t>
            </a:r>
            <a:r>
              <a:rPr lang="en-US" dirty="0"/>
              <a:t> </a:t>
            </a:r>
            <a:r>
              <a:rPr lang="en-US" dirty="0" err="1"/>
              <a:t>vazifasini</a:t>
            </a:r>
            <a:r>
              <a:rPr lang="en-US" dirty="0"/>
              <a:t> </a:t>
            </a:r>
            <a:r>
              <a:rPr lang="en-US" dirty="0" err="1"/>
              <a:t>bajaruvchi</a:t>
            </a:r>
            <a:r>
              <a:rPr lang="en-US" dirty="0"/>
              <a:t> </a:t>
            </a:r>
            <a:r>
              <a:rPr lang="en-US" dirty="0" err="1"/>
              <a:t>murakkab</a:t>
            </a:r>
            <a:r>
              <a:rPr lang="en-US" dirty="0"/>
              <a:t> organ </a:t>
            </a:r>
            <a:r>
              <a:rPr lang="en-US" dirty="0" err="1"/>
              <a:t>tizimi</a:t>
            </a:r>
            <a:r>
              <a:rPr lang="en-US" dirty="0"/>
              <a:t>. </a:t>
            </a:r>
            <a:r>
              <a:rPr lang="en-US" dirty="0" err="1"/>
              <a:t>Suyaklar</a:t>
            </a:r>
            <a:r>
              <a:rPr lang="en-US" dirty="0"/>
              <a:t> </a:t>
            </a:r>
            <a:r>
              <a:rPr lang="en-US" dirty="0" err="1"/>
              <a:t>mustahkam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moslashuvchan</a:t>
            </a:r>
            <a:r>
              <a:rPr lang="en-US" dirty="0"/>
              <a:t> </a:t>
            </a:r>
            <a:r>
              <a:rPr lang="en-US" dirty="0" err="1"/>
              <a:t>tuzilishga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komponenti</a:t>
            </a:r>
            <a:r>
              <a:rPr lang="en-US" dirty="0"/>
              <a:t> </a:t>
            </a:r>
            <a:r>
              <a:rPr lang="en-US" b="1" dirty="0" err="1"/>
              <a:t>suyak</a:t>
            </a:r>
            <a:r>
              <a:rPr lang="en-US" b="1" dirty="0"/>
              <a:t> </a:t>
            </a:r>
            <a:r>
              <a:rPr lang="en-US" b="1" dirty="0" err="1"/>
              <a:t>to‘qimasi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</a:t>
            </a:r>
          </a:p>
          <a:p>
            <a:r>
              <a:rPr lang="en-US" b="1" dirty="0" err="1"/>
              <a:t>Suyak</a:t>
            </a:r>
            <a:r>
              <a:rPr lang="en-US" b="1" dirty="0"/>
              <a:t> </a:t>
            </a:r>
            <a:r>
              <a:rPr lang="en-US" b="1" dirty="0" err="1"/>
              <a:t>to‘qimasi</a:t>
            </a:r>
            <a:r>
              <a:rPr lang="en-US" dirty="0"/>
              <a:t> </a:t>
            </a:r>
            <a:r>
              <a:rPr lang="en-US" dirty="0" err="1"/>
              <a:t>ikki</a:t>
            </a:r>
            <a:r>
              <a:rPr lang="en-US" dirty="0"/>
              <a:t> </a:t>
            </a:r>
            <a:r>
              <a:rPr lang="en-US" dirty="0" err="1"/>
              <a:t>qatlamdan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/>
              <a:t>topgan</a:t>
            </a:r>
            <a:r>
              <a:rPr lang="en-US" dirty="0"/>
              <a:t>:</a:t>
            </a:r>
          </a:p>
          <a:p>
            <a:r>
              <a:rPr lang="en-US" b="1" dirty="0" err="1"/>
              <a:t>Kompakt</a:t>
            </a:r>
            <a:r>
              <a:rPr lang="en-US" b="1" dirty="0"/>
              <a:t> </a:t>
            </a:r>
            <a:r>
              <a:rPr lang="en-US" b="1" dirty="0" err="1"/>
              <a:t>qatlam</a:t>
            </a:r>
            <a:r>
              <a:rPr lang="en-US" b="1" dirty="0"/>
              <a:t> (Cortical bone):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3864973"/>
            <a:ext cx="3584863" cy="221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91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Enciclopedia Significad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Enciclopedia Significad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Enciclopedia Significado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594339" y="18015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Tashqi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qatlamni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hosil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qiladi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juda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zich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mustahkam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mustahkamligini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ta’minlaydi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tashqi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bosimlarga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chidamli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bo‘ladi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Spongioz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qatlam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Cancellous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bone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):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Ichki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qatlam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bo‘lib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teshikli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yengil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tuzilishga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ega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qatlam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iligi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bilan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to‘ldirilgan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bo‘lib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qizil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suyak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iligi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qondagi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qon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hujayralarini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ishlab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chiqaradi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272" y="2624528"/>
            <a:ext cx="4068128" cy="380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671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415A950-C7D0-422E-8F6E-2C51B3021610}"/>
              </a:ext>
            </a:extLst>
          </p:cNvPr>
          <p:cNvSpPr/>
          <p:nvPr/>
        </p:nvSpPr>
        <p:spPr>
          <a:xfrm>
            <a:off x="1683432" y="2136338"/>
            <a:ext cx="509719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Suyakning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qismlari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Diafiz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(shaft):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markaziy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mustahkamligi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qo‘llab-quvvatlaydi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Epifiz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(ends):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suyakning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bo‘g‘imlarga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osonlashtiradi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Metafiz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diafiz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epifiz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o‘rtasida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kengaygan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o‘sishni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ta’minlaydi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987" y="1619249"/>
            <a:ext cx="1266825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13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62C0C93-202B-47D1-91EB-0B8900C247EA}"/>
              </a:ext>
            </a:extLst>
          </p:cNvPr>
          <p:cNvSpPr/>
          <p:nvPr/>
        </p:nvSpPr>
        <p:spPr>
          <a:xfrm>
            <a:off x="2611902" y="1050784"/>
            <a:ext cx="736209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Suyaklarning</a:t>
            </a:r>
            <a:r>
              <a:rPr lang="en-US" sz="2000" b="1" dirty="0"/>
              <a:t> </a:t>
            </a:r>
            <a:r>
              <a:rPr lang="en-US" sz="2000" b="1" dirty="0" err="1"/>
              <a:t>shakli</a:t>
            </a:r>
            <a:r>
              <a:rPr lang="en-US" sz="2000" b="1" dirty="0"/>
              <a:t>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turlari</a:t>
            </a:r>
            <a:r>
              <a:rPr lang="en-US" sz="2000" b="1" dirty="0"/>
              <a:t>:</a:t>
            </a:r>
            <a:endParaRPr lang="en-US" sz="2000" dirty="0"/>
          </a:p>
          <a:p>
            <a:r>
              <a:rPr lang="en-US" sz="2000" b="1" dirty="0" err="1"/>
              <a:t>Uzun</a:t>
            </a:r>
            <a:r>
              <a:rPr lang="en-US" sz="2000" b="1" dirty="0"/>
              <a:t> </a:t>
            </a:r>
            <a:r>
              <a:rPr lang="en-US" sz="2000" b="1" dirty="0" err="1"/>
              <a:t>suyaklar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qo‘l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oyoq</a:t>
            </a:r>
            <a:r>
              <a:rPr lang="en-US" sz="2000" dirty="0"/>
              <a:t> </a:t>
            </a:r>
            <a:r>
              <a:rPr lang="en-US" sz="2000" dirty="0" err="1"/>
              <a:t>suyaklari</a:t>
            </a:r>
            <a:r>
              <a:rPr lang="en-US" sz="2000" dirty="0"/>
              <a:t>, </a:t>
            </a:r>
            <a:r>
              <a:rPr lang="en-US" sz="2000" dirty="0" err="1"/>
              <a:t>harakatni</a:t>
            </a:r>
            <a:r>
              <a:rPr lang="en-US" sz="2000" dirty="0"/>
              <a:t> </a:t>
            </a:r>
            <a:r>
              <a:rPr lang="en-US" sz="2000" dirty="0" err="1"/>
              <a:t>ta’minlaydi</a:t>
            </a:r>
            <a:r>
              <a:rPr lang="en-US" sz="2000" dirty="0"/>
              <a:t>.</a:t>
            </a:r>
          </a:p>
          <a:p>
            <a:r>
              <a:rPr lang="en-US" sz="2000" b="1" dirty="0" err="1"/>
              <a:t>Qisqa</a:t>
            </a:r>
            <a:r>
              <a:rPr lang="en-US" sz="2000" b="1" dirty="0"/>
              <a:t> </a:t>
            </a:r>
            <a:r>
              <a:rPr lang="en-US" sz="2000" b="1" dirty="0" err="1"/>
              <a:t>suyaklar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bilak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tovon</a:t>
            </a:r>
            <a:r>
              <a:rPr lang="en-US" sz="2000" dirty="0"/>
              <a:t> </a:t>
            </a:r>
            <a:r>
              <a:rPr lang="en-US" sz="2000" dirty="0" err="1"/>
              <a:t>suyaklari</a:t>
            </a:r>
            <a:r>
              <a:rPr lang="en-US" sz="2000" dirty="0"/>
              <a:t>, </a:t>
            </a:r>
            <a:r>
              <a:rPr lang="en-US" sz="2000" dirty="0" err="1"/>
              <a:t>barqarorlik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qo‘shimcha</a:t>
            </a:r>
            <a:r>
              <a:rPr lang="en-US" sz="2000" dirty="0"/>
              <a:t> </a:t>
            </a:r>
            <a:r>
              <a:rPr lang="en-US" sz="2000" dirty="0" err="1"/>
              <a:t>harakatni</a:t>
            </a:r>
            <a:r>
              <a:rPr lang="en-US" sz="2000" dirty="0"/>
              <a:t> </a:t>
            </a:r>
            <a:r>
              <a:rPr lang="en-US" sz="2000" dirty="0" err="1"/>
              <a:t>ta’minlaydi</a:t>
            </a:r>
            <a:r>
              <a:rPr lang="en-US" sz="2000" dirty="0"/>
              <a:t>.</a:t>
            </a:r>
          </a:p>
          <a:p>
            <a:r>
              <a:rPr lang="en-US" sz="2000" b="1" dirty="0" err="1"/>
              <a:t>Tekis</a:t>
            </a:r>
            <a:r>
              <a:rPr lang="en-US" sz="2000" b="1" dirty="0"/>
              <a:t> </a:t>
            </a:r>
            <a:r>
              <a:rPr lang="en-US" sz="2000" b="1" dirty="0" err="1"/>
              <a:t>suyaklar</a:t>
            </a:r>
            <a:r>
              <a:rPr lang="en-US" sz="2000" b="1" dirty="0"/>
              <a:t>:</a:t>
            </a:r>
            <a:r>
              <a:rPr lang="en-US" sz="2000" dirty="0"/>
              <a:t> bosh, </a:t>
            </a:r>
            <a:r>
              <a:rPr lang="en-US" sz="2000" dirty="0" err="1"/>
              <a:t>ko‘krak</a:t>
            </a:r>
            <a:r>
              <a:rPr lang="en-US" sz="2000" dirty="0"/>
              <a:t> </a:t>
            </a:r>
            <a:r>
              <a:rPr lang="en-US" sz="2000" dirty="0" err="1"/>
              <a:t>qafasi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qovurg‘a</a:t>
            </a:r>
            <a:r>
              <a:rPr lang="en-US" sz="2000" dirty="0"/>
              <a:t> </a:t>
            </a:r>
            <a:r>
              <a:rPr lang="en-US" sz="2000" dirty="0" err="1"/>
              <a:t>suyaklari</a:t>
            </a:r>
            <a:r>
              <a:rPr lang="en-US" sz="2000" dirty="0"/>
              <a:t>, </a:t>
            </a:r>
            <a:r>
              <a:rPr lang="en-US" sz="2000" dirty="0" err="1"/>
              <a:t>ichki</a:t>
            </a:r>
            <a:r>
              <a:rPr lang="en-US" sz="2000" dirty="0"/>
              <a:t> </a:t>
            </a:r>
            <a:r>
              <a:rPr lang="en-US" sz="2000" dirty="0" err="1"/>
              <a:t>organlarni</a:t>
            </a:r>
            <a:r>
              <a:rPr lang="en-US" sz="2000" dirty="0"/>
              <a:t> </a:t>
            </a:r>
            <a:r>
              <a:rPr lang="en-US" sz="2000" dirty="0" err="1"/>
              <a:t>himoya</a:t>
            </a:r>
            <a:r>
              <a:rPr lang="en-US" sz="2000" dirty="0"/>
              <a:t> </a:t>
            </a:r>
            <a:r>
              <a:rPr lang="en-US" sz="2000" dirty="0" err="1"/>
              <a:t>qiladi</a:t>
            </a:r>
            <a:r>
              <a:rPr lang="en-US" sz="2000" dirty="0"/>
              <a:t>.</a:t>
            </a:r>
          </a:p>
          <a:p>
            <a:r>
              <a:rPr lang="en-US" sz="2000" b="1" dirty="0" err="1"/>
              <a:t>Aralash</a:t>
            </a:r>
            <a:r>
              <a:rPr lang="en-US" sz="2000" b="1" dirty="0"/>
              <a:t> </a:t>
            </a:r>
            <a:r>
              <a:rPr lang="en-US" sz="2000" b="1" dirty="0" err="1"/>
              <a:t>suyaklar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qisman</a:t>
            </a:r>
            <a:r>
              <a:rPr lang="en-US" sz="2000" dirty="0"/>
              <a:t> </a:t>
            </a:r>
            <a:r>
              <a:rPr lang="en-US" sz="2000" dirty="0" err="1"/>
              <a:t>tekis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qisman</a:t>
            </a:r>
            <a:r>
              <a:rPr lang="en-US" sz="2000" dirty="0"/>
              <a:t> </a:t>
            </a:r>
            <a:r>
              <a:rPr lang="en-US" sz="2000" dirty="0" err="1"/>
              <a:t>uzun</a:t>
            </a:r>
            <a:r>
              <a:rPr lang="en-US" sz="2000" dirty="0"/>
              <a:t> </a:t>
            </a:r>
            <a:r>
              <a:rPr lang="en-US" sz="2000" dirty="0" err="1"/>
              <a:t>shaklga</a:t>
            </a:r>
            <a:r>
              <a:rPr lang="en-US" sz="2000" dirty="0"/>
              <a:t> </a:t>
            </a:r>
            <a:r>
              <a:rPr lang="en-US" sz="2000" dirty="0" err="1"/>
              <a:t>ega</a:t>
            </a:r>
            <a:r>
              <a:rPr lang="en-US" sz="2000" dirty="0"/>
              <a:t>, </a:t>
            </a:r>
            <a:r>
              <a:rPr lang="en-US" sz="2000" dirty="0" err="1"/>
              <a:t>masalan</a:t>
            </a:r>
            <a:r>
              <a:rPr lang="en-US" sz="2000" dirty="0"/>
              <a:t>, </a:t>
            </a:r>
            <a:r>
              <a:rPr lang="en-US" sz="2000" dirty="0" err="1"/>
              <a:t>umurtqa</a:t>
            </a:r>
            <a:r>
              <a:rPr lang="en-US" sz="2000" dirty="0"/>
              <a:t> </a:t>
            </a:r>
            <a:r>
              <a:rPr lang="en-US" sz="2000" dirty="0" err="1"/>
              <a:t>pog‘onasi</a:t>
            </a:r>
            <a:r>
              <a:rPr lang="en-US" sz="2000" dirty="0"/>
              <a:t> </a:t>
            </a:r>
            <a:r>
              <a:rPr lang="en-US" sz="2000" dirty="0" err="1"/>
              <a:t>suyagi</a:t>
            </a:r>
            <a:r>
              <a:rPr lang="en-US" sz="2000" dirty="0"/>
              <a:t>.</a:t>
            </a:r>
          </a:p>
          <a:p>
            <a:r>
              <a:rPr lang="en-US" sz="2000" b="1" dirty="0" err="1"/>
              <a:t>Suyakning</a:t>
            </a:r>
            <a:r>
              <a:rPr lang="en-US" sz="2000" b="1" dirty="0"/>
              <a:t> </a:t>
            </a:r>
            <a:r>
              <a:rPr lang="en-US" sz="2000" b="1" dirty="0" err="1"/>
              <a:t>ichki</a:t>
            </a:r>
            <a:r>
              <a:rPr lang="en-US" sz="2000" b="1" dirty="0"/>
              <a:t> </a:t>
            </a:r>
            <a:r>
              <a:rPr lang="en-US" sz="2000" b="1" dirty="0" err="1"/>
              <a:t>tuzilishi</a:t>
            </a:r>
            <a:r>
              <a:rPr lang="en-US" sz="2000" b="1" dirty="0"/>
              <a:t>:</a:t>
            </a:r>
            <a:endParaRPr lang="en-US" sz="2000" dirty="0"/>
          </a:p>
          <a:p>
            <a:r>
              <a:rPr lang="en-US" sz="2000" dirty="0" err="1"/>
              <a:t>Ichki</a:t>
            </a:r>
            <a:r>
              <a:rPr lang="en-US" sz="2000" dirty="0"/>
              <a:t> </a:t>
            </a:r>
            <a:r>
              <a:rPr lang="en-US" sz="2000" dirty="0" err="1"/>
              <a:t>qatlamdagi</a:t>
            </a:r>
            <a:r>
              <a:rPr lang="en-US" sz="2000" dirty="0"/>
              <a:t> </a:t>
            </a:r>
            <a:r>
              <a:rPr lang="en-US" sz="2000" b="1" dirty="0" err="1"/>
              <a:t>suyak</a:t>
            </a:r>
            <a:r>
              <a:rPr lang="en-US" sz="2000" b="1" dirty="0"/>
              <a:t> </a:t>
            </a:r>
            <a:r>
              <a:rPr lang="en-US" sz="2000" b="1" dirty="0" err="1"/>
              <a:t>iligi</a:t>
            </a:r>
            <a:r>
              <a:rPr lang="en-US" sz="2000" dirty="0"/>
              <a:t> </a:t>
            </a:r>
            <a:r>
              <a:rPr lang="en-US" sz="2000" dirty="0" err="1"/>
              <a:t>qizil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sariq</a:t>
            </a:r>
            <a:r>
              <a:rPr lang="en-US" sz="2000" dirty="0"/>
              <a:t> </a:t>
            </a:r>
            <a:r>
              <a:rPr lang="en-US" sz="2000" dirty="0" err="1"/>
              <a:t>bo‘lib</a:t>
            </a:r>
            <a:r>
              <a:rPr lang="en-US" sz="2000" dirty="0"/>
              <a:t>, </a:t>
            </a:r>
            <a:r>
              <a:rPr lang="en-US" sz="2000" dirty="0" err="1"/>
              <a:t>qon</a:t>
            </a:r>
            <a:r>
              <a:rPr lang="en-US" sz="2000" dirty="0"/>
              <a:t>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  <a:r>
              <a:rPr lang="en-US" sz="2000" dirty="0" err="1"/>
              <a:t>qilish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yog</a:t>
            </a:r>
            <a:r>
              <a:rPr lang="en-US" sz="2000" dirty="0"/>
              <a:t>‘ </a:t>
            </a:r>
            <a:r>
              <a:rPr lang="en-US" sz="2000" dirty="0" err="1"/>
              <a:t>saqlash</a:t>
            </a:r>
            <a:r>
              <a:rPr lang="en-US" sz="2000" dirty="0"/>
              <a:t> </a:t>
            </a:r>
            <a:r>
              <a:rPr lang="en-US" sz="2000" dirty="0" err="1"/>
              <a:t>funktsiyasini</a:t>
            </a:r>
            <a:r>
              <a:rPr lang="en-US" sz="2000" dirty="0"/>
              <a:t> </a:t>
            </a:r>
            <a:r>
              <a:rPr lang="en-US" sz="2000" dirty="0" err="1"/>
              <a:t>bajaradi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Suyak</a:t>
            </a:r>
            <a:r>
              <a:rPr lang="en-US" sz="2000" dirty="0"/>
              <a:t> </a:t>
            </a:r>
            <a:r>
              <a:rPr lang="en-US" sz="2000" dirty="0" err="1"/>
              <a:t>yuzasidagi</a:t>
            </a:r>
            <a:r>
              <a:rPr lang="en-US" sz="2000" dirty="0"/>
              <a:t> </a:t>
            </a:r>
            <a:r>
              <a:rPr lang="en-US" sz="2000" b="1" dirty="0" err="1"/>
              <a:t>periost</a:t>
            </a:r>
            <a:r>
              <a:rPr lang="en-US" sz="2000" b="1" dirty="0"/>
              <a:t> (periosteum)</a:t>
            </a:r>
            <a:r>
              <a:rPr lang="en-US" sz="2000" dirty="0"/>
              <a:t> </a:t>
            </a:r>
            <a:r>
              <a:rPr lang="en-US" sz="2000" dirty="0" err="1"/>
              <a:t>qatlami</a:t>
            </a:r>
            <a:r>
              <a:rPr lang="en-US" sz="2000" dirty="0"/>
              <a:t> </a:t>
            </a:r>
            <a:r>
              <a:rPr lang="en-US" sz="2000" dirty="0" err="1"/>
              <a:t>yangi</a:t>
            </a:r>
            <a:r>
              <a:rPr lang="en-US" sz="2000" dirty="0"/>
              <a:t> </a:t>
            </a:r>
            <a:r>
              <a:rPr lang="en-US" sz="2000" dirty="0" err="1"/>
              <a:t>hujayralarni</a:t>
            </a:r>
            <a:r>
              <a:rPr lang="en-US" sz="2000" dirty="0"/>
              <a:t>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  <a:r>
              <a:rPr lang="en-US" sz="2000" dirty="0" err="1"/>
              <a:t>qiladi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suyakni</a:t>
            </a:r>
            <a:r>
              <a:rPr lang="en-US" sz="2000" dirty="0"/>
              <a:t> </a:t>
            </a:r>
            <a:r>
              <a:rPr lang="en-US" sz="2000" dirty="0" err="1"/>
              <a:t>tiklash</a:t>
            </a:r>
            <a:r>
              <a:rPr lang="en-US" sz="2000" dirty="0"/>
              <a:t> </a:t>
            </a:r>
            <a:r>
              <a:rPr lang="en-US" sz="2000" dirty="0" err="1"/>
              <a:t>jarayonida</a:t>
            </a:r>
            <a:r>
              <a:rPr lang="en-US" sz="2000" dirty="0"/>
              <a:t> </a:t>
            </a:r>
            <a:r>
              <a:rPr lang="en-US" sz="2000" dirty="0" err="1"/>
              <a:t>muhim</a:t>
            </a:r>
            <a:r>
              <a:rPr lang="en-US" sz="2000" dirty="0"/>
              <a:t> </a:t>
            </a:r>
            <a:r>
              <a:rPr lang="en-US" sz="2000" dirty="0" err="1"/>
              <a:t>ahamiyatga</a:t>
            </a:r>
            <a:r>
              <a:rPr lang="en-US" sz="2000" dirty="0"/>
              <a:t> </a:t>
            </a:r>
            <a:r>
              <a:rPr lang="en-US" sz="2000" dirty="0" err="1"/>
              <a:t>ega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5251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2A9801-5540-40C9-8398-869E479B1B7B}"/>
              </a:ext>
            </a:extLst>
          </p:cNvPr>
          <p:cNvSpPr/>
          <p:nvPr/>
        </p:nvSpPr>
        <p:spPr>
          <a:xfrm>
            <a:off x="1139483" y="2051166"/>
            <a:ext cx="65109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Ahmiyati</a:t>
            </a:r>
            <a:r>
              <a:rPr lang="en-US" b="1" dirty="0"/>
              <a:t>:</a:t>
            </a:r>
            <a:endParaRPr lang="en-US" dirty="0"/>
          </a:p>
          <a:p>
            <a:r>
              <a:rPr lang="en-US" dirty="0" err="1"/>
              <a:t>Tana</a:t>
            </a:r>
            <a:r>
              <a:rPr lang="en-US" dirty="0"/>
              <a:t> </a:t>
            </a:r>
            <a:r>
              <a:rPr lang="en-US" dirty="0" err="1"/>
              <a:t>suyagi</a:t>
            </a:r>
            <a:r>
              <a:rPr lang="en-US" dirty="0"/>
              <a:t> </a:t>
            </a:r>
            <a:r>
              <a:rPr lang="en-US" dirty="0" err="1"/>
              <a:t>nafaqat</a:t>
            </a:r>
            <a:r>
              <a:rPr lang="en-US" dirty="0"/>
              <a:t> </a:t>
            </a:r>
            <a:r>
              <a:rPr lang="en-US" dirty="0" err="1"/>
              <a:t>harakat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himoya</a:t>
            </a:r>
            <a:r>
              <a:rPr lang="en-US" dirty="0"/>
              <a:t> </a:t>
            </a:r>
            <a:r>
              <a:rPr lang="en-US" dirty="0" err="1"/>
              <a:t>vazifasini</a:t>
            </a:r>
            <a:r>
              <a:rPr lang="en-US" dirty="0"/>
              <a:t> </a:t>
            </a:r>
            <a:r>
              <a:rPr lang="en-US" dirty="0" err="1"/>
              <a:t>bajaradi</a:t>
            </a:r>
            <a:r>
              <a:rPr lang="en-US" dirty="0"/>
              <a:t>, </a:t>
            </a:r>
            <a:r>
              <a:rPr lang="en-US" dirty="0" err="1"/>
              <a:t>balki</a:t>
            </a:r>
            <a:r>
              <a:rPr lang="en-US" dirty="0"/>
              <a:t> </a:t>
            </a:r>
            <a:r>
              <a:rPr lang="en-US" dirty="0" err="1"/>
              <a:t>organizmning</a:t>
            </a:r>
            <a:r>
              <a:rPr lang="en-US" dirty="0"/>
              <a:t> mineral </a:t>
            </a:r>
            <a:r>
              <a:rPr lang="en-US" dirty="0" err="1"/>
              <a:t>balansini</a:t>
            </a:r>
            <a:r>
              <a:rPr lang="en-US" dirty="0"/>
              <a:t> </a:t>
            </a:r>
            <a:r>
              <a:rPr lang="en-US" dirty="0" err="1"/>
              <a:t>saqlashga</a:t>
            </a:r>
            <a:r>
              <a:rPr lang="en-US" dirty="0"/>
              <a:t> ham </a:t>
            </a:r>
            <a:r>
              <a:rPr lang="en-US" dirty="0" err="1"/>
              <a:t>yordam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</a:p>
          <a:p>
            <a:r>
              <a:rPr lang="en-US" dirty="0" err="1"/>
              <a:t>Suyaklarning</a:t>
            </a:r>
            <a:r>
              <a:rPr lang="en-US" dirty="0"/>
              <a:t> </a:t>
            </a:r>
            <a:r>
              <a:rPr lang="en-US" dirty="0" err="1"/>
              <a:t>tuzilishi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tarkibi</a:t>
            </a:r>
            <a:r>
              <a:rPr lang="en-US" dirty="0"/>
              <a:t> </a:t>
            </a:r>
            <a:r>
              <a:rPr lang="en-US" dirty="0" err="1"/>
              <a:t>organizmning</a:t>
            </a:r>
            <a:r>
              <a:rPr lang="en-US" dirty="0"/>
              <a:t> </a:t>
            </a:r>
            <a:r>
              <a:rPr lang="en-US" dirty="0" err="1"/>
              <a:t>mustahkamligi</a:t>
            </a:r>
            <a:r>
              <a:rPr lang="en-US" dirty="0"/>
              <a:t>, </a:t>
            </a:r>
            <a:r>
              <a:rPr lang="en-US" dirty="0" err="1"/>
              <a:t>egiluvchanligi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moslashuvchanligini</a:t>
            </a:r>
            <a:r>
              <a:rPr lang="en-US" dirty="0"/>
              <a:t> </a:t>
            </a:r>
            <a:r>
              <a:rPr lang="en-US" dirty="0" err="1"/>
              <a:t>belgilaydi</a:t>
            </a:r>
            <a:r>
              <a:rPr lang="en-US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480" y="2013500"/>
            <a:ext cx="3048000" cy="272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267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4F42FEF-B5BA-45B3-B22B-F45495D1807D}"/>
              </a:ext>
            </a:extLst>
          </p:cNvPr>
          <p:cNvSpPr/>
          <p:nvPr/>
        </p:nvSpPr>
        <p:spPr>
          <a:xfrm>
            <a:off x="3048000" y="672124"/>
            <a:ext cx="65320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II.Asosiy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2400" dirty="0" err="1"/>
              <a:t>Tana</a:t>
            </a:r>
            <a:r>
              <a:rPr lang="en-US" sz="2400" dirty="0"/>
              <a:t> </a:t>
            </a:r>
            <a:r>
              <a:rPr lang="en-US" sz="2400" dirty="0" err="1"/>
              <a:t>skeletining</a:t>
            </a:r>
            <a:r>
              <a:rPr lang="en-US" sz="2400" dirty="0"/>
              <a:t> </a:t>
            </a:r>
            <a:r>
              <a:rPr lang="en-US" sz="2400" dirty="0" err="1"/>
              <a:t>bo‘linishi</a:t>
            </a:r>
            <a:r>
              <a:rPr lang="en-US" sz="2400" dirty="0"/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59F6B5F-6AF9-42A7-8809-6BFF34F03812}"/>
              </a:ext>
            </a:extLst>
          </p:cNvPr>
          <p:cNvSpPr/>
          <p:nvPr/>
        </p:nvSpPr>
        <p:spPr>
          <a:xfrm>
            <a:off x="3048000" y="1503121"/>
            <a:ext cx="60232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Tana</a:t>
            </a:r>
            <a:r>
              <a:rPr lang="en-US" dirty="0"/>
              <a:t> </a:t>
            </a:r>
            <a:r>
              <a:rPr lang="en-US" dirty="0" err="1"/>
              <a:t>skeleti</a:t>
            </a:r>
            <a:r>
              <a:rPr lang="en-US" dirty="0"/>
              <a:t> 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organizmning</a:t>
            </a:r>
            <a:r>
              <a:rPr lang="en-US" dirty="0"/>
              <a:t> </a:t>
            </a:r>
            <a:r>
              <a:rPr lang="en-US" dirty="0" err="1"/>
              <a:t>barcha</a:t>
            </a:r>
            <a:r>
              <a:rPr lang="en-US" dirty="0"/>
              <a:t> </a:t>
            </a:r>
            <a:r>
              <a:rPr lang="en-US" dirty="0" err="1"/>
              <a:t>suyaklarini</a:t>
            </a:r>
            <a:r>
              <a:rPr lang="en-US" dirty="0"/>
              <a:t> </a:t>
            </a:r>
            <a:r>
              <a:rPr lang="en-US" dirty="0" err="1"/>
              <a:t>o‘z</a:t>
            </a:r>
            <a:r>
              <a:rPr lang="en-US" dirty="0"/>
              <a:t> </a:t>
            </a:r>
            <a:r>
              <a:rPr lang="en-US" dirty="0" err="1"/>
              <a:t>ichiga</a:t>
            </a:r>
            <a:r>
              <a:rPr lang="en-US" dirty="0"/>
              <a:t> </a:t>
            </a:r>
            <a:r>
              <a:rPr lang="en-US" dirty="0" err="1"/>
              <a:t>olgan</a:t>
            </a:r>
            <a:r>
              <a:rPr lang="en-US" dirty="0"/>
              <a:t> </a:t>
            </a:r>
            <a:r>
              <a:rPr lang="en-US" dirty="0" err="1"/>
              <a:t>tizim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u </a:t>
            </a:r>
            <a:r>
              <a:rPr lang="en-US" dirty="0" err="1"/>
              <a:t>harakat</a:t>
            </a:r>
            <a:r>
              <a:rPr lang="en-US" dirty="0"/>
              <a:t>, </a:t>
            </a:r>
            <a:r>
              <a:rPr lang="en-US" dirty="0" err="1"/>
              <a:t>himoya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qo‘llab-quvvatlash</a:t>
            </a:r>
            <a:r>
              <a:rPr lang="en-US" dirty="0"/>
              <a:t> </a:t>
            </a:r>
            <a:r>
              <a:rPr lang="en-US" dirty="0" err="1"/>
              <a:t>vazifasini</a:t>
            </a:r>
            <a:r>
              <a:rPr lang="en-US" dirty="0"/>
              <a:t> </a:t>
            </a:r>
            <a:r>
              <a:rPr lang="en-US" dirty="0" err="1"/>
              <a:t>bajaradi</a:t>
            </a:r>
            <a:r>
              <a:rPr lang="en-US" dirty="0"/>
              <a:t>. </a:t>
            </a:r>
            <a:r>
              <a:rPr lang="en-US" dirty="0" err="1"/>
              <a:t>Skelet</a:t>
            </a:r>
            <a:r>
              <a:rPr lang="en-US" dirty="0"/>
              <a:t> </a:t>
            </a:r>
            <a:r>
              <a:rPr lang="en-US" dirty="0" err="1"/>
              <a:t>anatomik</a:t>
            </a:r>
            <a:r>
              <a:rPr lang="en-US" dirty="0"/>
              <a:t> </a:t>
            </a:r>
            <a:r>
              <a:rPr lang="en-US" dirty="0" err="1"/>
              <a:t>jihatdan</a:t>
            </a:r>
            <a:r>
              <a:rPr lang="en-US" dirty="0"/>
              <a:t> </a:t>
            </a:r>
            <a:r>
              <a:rPr lang="en-US" b="1" dirty="0" err="1"/>
              <a:t>asosiy</a:t>
            </a:r>
            <a:r>
              <a:rPr lang="en-US" b="1" dirty="0"/>
              <a:t> </a:t>
            </a:r>
            <a:r>
              <a:rPr lang="en-US" b="1" dirty="0" err="1"/>
              <a:t>ikki</a:t>
            </a:r>
            <a:r>
              <a:rPr lang="en-US" b="1" dirty="0"/>
              <a:t> </a:t>
            </a:r>
            <a:r>
              <a:rPr lang="en-US" b="1" dirty="0" err="1"/>
              <a:t>qismga</a:t>
            </a:r>
            <a:r>
              <a:rPr lang="en-US" dirty="0"/>
              <a:t> </a:t>
            </a:r>
            <a:r>
              <a:rPr lang="en-US" dirty="0" err="1"/>
              <a:t>bo‘linadi</a:t>
            </a:r>
            <a:r>
              <a:rPr lang="en-US" dirty="0"/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703450"/>
            <a:ext cx="3779520" cy="389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221969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206</TotalTime>
  <Words>1902</Words>
  <Application>Microsoft Office PowerPoint</Application>
  <PresentationFormat>Широкоэкранный</PresentationFormat>
  <Paragraphs>135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Corbel</vt:lpstr>
      <vt:lpstr>Times New Roman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ELDORBEK ABDUALIMOV</dc:creator>
  <cp:lastModifiedBy>ELDORBEK ABDUALIMOV</cp:lastModifiedBy>
  <cp:revision>29</cp:revision>
  <dcterms:created xsi:type="dcterms:W3CDTF">2025-11-10T09:20:56Z</dcterms:created>
  <dcterms:modified xsi:type="dcterms:W3CDTF">2026-01-25T08:42:17Z</dcterms:modified>
</cp:coreProperties>
</file>