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338" r:id="rId5"/>
    <p:sldId id="256" r:id="rId6"/>
    <p:sldId id="305" r:id="rId7"/>
    <p:sldId id="329" r:id="rId8"/>
    <p:sldId id="303" r:id="rId9"/>
    <p:sldId id="312" r:id="rId10"/>
    <p:sldId id="315" r:id="rId11"/>
    <p:sldId id="330" r:id="rId12"/>
    <p:sldId id="311" r:id="rId13"/>
    <p:sldId id="316" r:id="rId14"/>
    <p:sldId id="336" r:id="rId15"/>
    <p:sldId id="337" r:id="rId16"/>
    <p:sldId id="328" r:id="rId17"/>
    <p:sldId id="331" r:id="rId18"/>
    <p:sldId id="332" r:id="rId19"/>
    <p:sldId id="333" r:id="rId20"/>
    <p:sldId id="334" r:id="rId21"/>
    <p:sldId id="335" r:id="rId22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DDDDD"/>
    <a:srgbClr val="CCCCFF"/>
    <a:srgbClr val="FFCCCC"/>
    <a:srgbClr val="CCFFCC"/>
    <a:srgbClr val="CC0000"/>
    <a:srgbClr val="6600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38"/>
  </p:normalViewPr>
  <p:slideViewPr>
    <p:cSldViewPr showGuides="1">
      <p:cViewPr varScale="1">
        <p:scale>
          <a:sx n="82" d="100"/>
          <a:sy n="82" d="100"/>
        </p:scale>
        <p:origin x="-8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43362" name="Group 143361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43363" name="Group 143362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364" name="Rectangles 143363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65" name="Rectangles 143364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3366" name="Group 143365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367" name="Rectangles 143366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43368" name="Rectangles 143367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43369" name="Rectangles 143368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70" name="Rectangles 143369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3371" name="Rectangles 143370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3372" name="Title 14337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43373" name="Subtitle 14337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5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accent1"/>
              </a:buClr>
              <a:buSzPct val="5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Образец подзаголовка</a:t>
            </a:r>
            <a:endParaRPr dirty="0"/>
          </a:p>
        </p:txBody>
      </p:sp>
      <p:sp>
        <p:nvSpPr>
          <p:cNvPr id="143374" name="Date Placeholder 143373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43375" name="Footer Placeholder 143374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43376" name="Slide Number Placeholder 143375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1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4000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46434" name="Group 146433"/>
          <p:cNvGrpSpPr/>
          <p:nvPr/>
        </p:nvGrpSpPr>
        <p:grpSpPr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46435" name="Rectangles 146434"/>
            <p:cNvSpPr/>
            <p:nvPr/>
          </p:nvSpPr>
          <p:spPr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p>
              <a:pPr lvl="0" algn="ctr"/>
              <a:endParaRPr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46436" name="Group 146435"/>
            <p:cNvGrpSpPr/>
            <p:nvPr userDrawn="1"/>
          </p:nvGrpSpPr>
          <p:grpSpPr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46437" name="Rectangles 146436"/>
              <p:cNvSpPr/>
              <p:nvPr/>
            </p:nvSpPr>
            <p:spPr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none" anchor="ctr" anchorCtr="0"/>
              <a:p>
                <a:pPr lvl="0" algn="ctr"/>
                <a:endParaRPr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438" name="Rectangles 146437"/>
              <p:cNvSpPr/>
              <p:nvPr/>
            </p:nvSpPr>
            <p:spPr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algn="ctr"/>
                <a:endParaRPr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439" name="Straight Connector 146438"/>
              <p:cNvSpPr/>
              <p:nvPr/>
            </p:nvSpPr>
            <p:spPr>
              <a:xfrm>
                <a:off x="0" y="3072"/>
                <a:ext cx="624" cy="0"/>
              </a:xfrm>
              <a:prstGeom prst="line">
                <a:avLst/>
              </a:prstGeom>
              <a:ln w="5080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6440" name="Group 146439"/>
            <p:cNvGrpSpPr/>
            <p:nvPr userDrawn="1"/>
          </p:nvGrpSpPr>
          <p:grpSpPr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46441" name="Rectangles 146440"/>
              <p:cNvSpPr/>
              <p:nvPr/>
            </p:nvSpPr>
            <p:spPr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 wrap="none" anchor="ctr" anchorCtr="0"/>
              <a:p>
                <a:pPr lvl="0" algn="ctr"/>
                <a:endParaRPr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442" name="Straight Connector 146441"/>
              <p:cNvSpPr/>
              <p:nvPr/>
            </p:nvSpPr>
            <p:spPr>
              <a:xfrm>
                <a:off x="400" y="432"/>
                <a:ext cx="5088" cy="0"/>
              </a:xfrm>
              <a:prstGeom prst="line">
                <a:avLst/>
              </a:prstGeom>
              <a:ln w="444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46443" name="Title 146442"/>
          <p:cNvSpPr>
            <a:spLocks noGrp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46444" name="Subtitle 146443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folHlink"/>
              </a:buClr>
              <a:buSzPct val="5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Образец подзаголовка</a:t>
            </a:r>
            <a:endParaRPr dirty="0"/>
          </a:p>
        </p:txBody>
      </p:sp>
      <p:sp>
        <p:nvSpPr>
          <p:cNvPr id="146445" name="Date Placeholder 146444"/>
          <p:cNvSpPr>
            <a:spLocks noGrp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46446" name="Footer Placeholder 146445"/>
          <p:cNvSpPr>
            <a:spLocks noGrp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46447" name="Slide Number Placeholder 146446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000"/>
            </a:lvl1pPr>
          </a:lstStyle>
          <a:p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76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24" y="1600200"/>
            <a:ext cx="3808476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716657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58722" name="Group 158721"/>
          <p:cNvGrpSpPr/>
          <p:nvPr/>
        </p:nvGrpSpPr>
        <p:grpSpPr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58723" name="Group 158722"/>
            <p:cNvGrpSpPr/>
            <p:nvPr userDrawn="1"/>
          </p:nvGrpSpPr>
          <p:grpSpPr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8724" name="Freeform 158723"/>
              <p:cNvSpPr/>
              <p:nvPr userDrawn="1"/>
            </p:nvSpPr>
            <p:spPr>
              <a:xfrm>
                <a:off x="1399" y="1116"/>
                <a:ext cx="2815" cy="2110"/>
              </a:xfrm>
              <a:custGeom>
                <a:avLst/>
                <a:gdLst/>
                <a:ahLst/>
                <a:cxnLst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25" name="Freeform 158724"/>
              <p:cNvSpPr/>
              <p:nvPr userDrawn="1"/>
            </p:nvSpPr>
            <p:spPr>
              <a:xfrm>
                <a:off x="672" y="1116"/>
                <a:ext cx="3966" cy="2366"/>
              </a:xfrm>
              <a:custGeom>
                <a:avLst/>
                <a:gdLst/>
                <a:ahLst/>
                <a:cxnLst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26" name="Freeform 158725"/>
              <p:cNvSpPr/>
              <p:nvPr userDrawn="1"/>
            </p:nvSpPr>
            <p:spPr>
              <a:xfrm>
                <a:off x="20" y="1069"/>
                <a:ext cx="5732" cy="3107"/>
              </a:xfrm>
              <a:custGeom>
                <a:avLst/>
                <a:gdLst/>
                <a:ahLst/>
                <a:cxnLst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27" name="Freeform 158726"/>
              <p:cNvSpPr/>
              <p:nvPr userDrawn="1"/>
            </p:nvSpPr>
            <p:spPr>
              <a:xfrm>
                <a:off x="242" y="1145"/>
                <a:ext cx="5512" cy="2760"/>
              </a:xfrm>
              <a:custGeom>
                <a:avLst/>
                <a:gdLst/>
                <a:ahLst/>
                <a:cxnLst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28" name="Freeform 158727"/>
              <p:cNvSpPr/>
              <p:nvPr userDrawn="1"/>
            </p:nvSpPr>
            <p:spPr>
              <a:xfrm>
                <a:off x="4840" y="984"/>
                <a:ext cx="790" cy="1189"/>
              </a:xfrm>
              <a:custGeom>
                <a:avLst/>
                <a:gdLst/>
                <a:ahLst/>
                <a:cxnLst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29" name="Freeform 158728"/>
              <p:cNvSpPr/>
              <p:nvPr userDrawn="1"/>
            </p:nvSpPr>
            <p:spPr>
              <a:xfrm>
                <a:off x="5173" y="896"/>
                <a:ext cx="579" cy="1117"/>
              </a:xfrm>
              <a:custGeom>
                <a:avLst/>
                <a:gdLst/>
                <a:ahLst/>
                <a:cxnLst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30" name="Freeform 158729"/>
              <p:cNvSpPr/>
              <p:nvPr userDrawn="1"/>
            </p:nvSpPr>
            <p:spPr>
              <a:xfrm>
                <a:off x="3291" y="968"/>
                <a:ext cx="2471" cy="2396"/>
              </a:xfrm>
              <a:custGeom>
                <a:avLst/>
                <a:gdLst/>
                <a:ahLst/>
                <a:cxnLst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31" name="Freeform 158730"/>
              <p:cNvSpPr/>
              <p:nvPr userDrawn="1"/>
            </p:nvSpPr>
            <p:spPr>
              <a:xfrm>
                <a:off x="2366" y="1067"/>
                <a:ext cx="1399" cy="1349"/>
              </a:xfrm>
              <a:custGeom>
                <a:avLst/>
                <a:gdLst/>
                <a:ahLst/>
                <a:cxnLst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32" name="Freeform 158731"/>
              <p:cNvSpPr/>
              <p:nvPr userDrawn="1"/>
            </p:nvSpPr>
            <p:spPr>
              <a:xfrm>
                <a:off x="4275" y="2031"/>
                <a:ext cx="1256" cy="810"/>
              </a:xfrm>
              <a:custGeom>
                <a:avLst/>
                <a:gdLst/>
                <a:ahLst/>
                <a:cxnLst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33" name="Freeform 158732"/>
              <p:cNvSpPr/>
              <p:nvPr userDrawn="1"/>
            </p:nvSpPr>
            <p:spPr>
              <a:xfrm>
                <a:off x="2914" y="3476"/>
                <a:ext cx="2848" cy="788"/>
              </a:xfrm>
              <a:custGeom>
                <a:avLst/>
                <a:gdLst/>
                <a:ahLst/>
                <a:cxnLst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34" name="Freeform 158733"/>
              <p:cNvSpPr/>
              <p:nvPr userDrawn="1"/>
            </p:nvSpPr>
            <p:spPr>
              <a:xfrm>
                <a:off x="5443" y="922"/>
                <a:ext cx="319" cy="854"/>
              </a:xfrm>
              <a:custGeom>
                <a:avLst/>
                <a:gdLst/>
                <a:ahLst/>
                <a:cxnLst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35" name="Freeform 158734"/>
              <p:cNvSpPr/>
              <p:nvPr userDrawn="1"/>
            </p:nvSpPr>
            <p:spPr>
              <a:xfrm>
                <a:off x="4954" y="3568"/>
                <a:ext cx="646" cy="392"/>
              </a:xfrm>
              <a:custGeom>
                <a:avLst/>
                <a:gdLst/>
                <a:ahLst/>
                <a:cxnLst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36" name="Freeform 158735"/>
              <p:cNvSpPr/>
              <p:nvPr userDrawn="1"/>
            </p:nvSpPr>
            <p:spPr>
              <a:xfrm>
                <a:off x="50" y="2400"/>
                <a:ext cx="2736" cy="1920"/>
              </a:xfrm>
              <a:custGeom>
                <a:avLst/>
                <a:gdLst/>
                <a:ahLst/>
                <a:cxnLst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58737" name="Group 158736"/>
            <p:cNvGrpSpPr/>
            <p:nvPr userDrawn="1"/>
          </p:nvGrpSpPr>
          <p:grpSpPr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58738" name="Rectangles 158737"/>
              <p:cNvSpPr/>
              <p:nvPr userDrawn="1"/>
            </p:nvSpPr>
            <p:spPr>
              <a:xfrm rot="6798887">
                <a:off x="62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39" name="Rectangles 158738"/>
              <p:cNvSpPr/>
              <p:nvPr userDrawn="1"/>
            </p:nvSpPr>
            <p:spPr>
              <a:xfrm rot="6798887">
                <a:off x="33" y="3879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0" name="Rectangles 158739"/>
              <p:cNvSpPr/>
              <p:nvPr userDrawn="1"/>
            </p:nvSpPr>
            <p:spPr>
              <a:xfrm rot="6798887">
                <a:off x="6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1" name="Rectangles 158740"/>
              <p:cNvSpPr/>
              <p:nvPr userDrawn="1"/>
            </p:nvSpPr>
            <p:spPr>
              <a:xfrm rot="5999912">
                <a:off x="209" y="388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2" name="Rectangles 158741"/>
              <p:cNvSpPr/>
              <p:nvPr userDrawn="1"/>
            </p:nvSpPr>
            <p:spPr>
              <a:xfrm rot="5999912">
                <a:off x="18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3" name="Rectangles 158742"/>
              <p:cNvSpPr/>
              <p:nvPr userDrawn="1"/>
            </p:nvSpPr>
            <p:spPr>
              <a:xfrm rot="6250138">
                <a:off x="152" y="38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4" name="Rectangles 158743"/>
              <p:cNvSpPr/>
              <p:nvPr userDrawn="1"/>
            </p:nvSpPr>
            <p:spPr>
              <a:xfrm rot="6238076">
                <a:off x="123" y="388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5" name="Rectangles 158744"/>
              <p:cNvSpPr/>
              <p:nvPr userDrawn="1"/>
            </p:nvSpPr>
            <p:spPr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6" name="Rectangles 158745"/>
              <p:cNvSpPr/>
              <p:nvPr userDrawn="1"/>
            </p:nvSpPr>
            <p:spPr>
              <a:xfrm rot="5380717">
                <a:off x="332" y="3871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7" name="Rectangles 158746"/>
              <p:cNvSpPr/>
              <p:nvPr userDrawn="1"/>
            </p:nvSpPr>
            <p:spPr>
              <a:xfrm rot="5583200">
                <a:off x="302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8" name="Rectangles 158747"/>
              <p:cNvSpPr/>
              <p:nvPr userDrawn="1"/>
            </p:nvSpPr>
            <p:spPr>
              <a:xfrm rot="5737625">
                <a:off x="270" y="3881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49" name="Rectangles 158748"/>
              <p:cNvSpPr/>
              <p:nvPr userDrawn="1"/>
            </p:nvSpPr>
            <p:spPr>
              <a:xfrm rot="4715477">
                <a:off x="516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0" name="Rectangles 158749"/>
              <p:cNvSpPr/>
              <p:nvPr userDrawn="1"/>
            </p:nvSpPr>
            <p:spPr>
              <a:xfrm rot="4924949">
                <a:off x="486" y="383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1" name="Rectangles 158750"/>
              <p:cNvSpPr/>
              <p:nvPr userDrawn="1"/>
            </p:nvSpPr>
            <p:spPr>
              <a:xfrm rot="4924949">
                <a:off x="456" y="384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2" name="Rectangles 158751"/>
              <p:cNvSpPr/>
              <p:nvPr userDrawn="1"/>
            </p:nvSpPr>
            <p:spPr>
              <a:xfrm rot="5041352">
                <a:off x="426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3" name="Rectangles 158752"/>
              <p:cNvSpPr/>
              <p:nvPr userDrawn="1"/>
            </p:nvSpPr>
            <p:spPr>
              <a:xfrm rot="3816889">
                <a:off x="664" y="376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4" name="Rectangles 158753"/>
              <p:cNvSpPr/>
              <p:nvPr userDrawn="1"/>
            </p:nvSpPr>
            <p:spPr>
              <a:xfrm rot="3816889">
                <a:off x="634" y="377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5" name="Rectangles 158754"/>
              <p:cNvSpPr/>
              <p:nvPr userDrawn="1"/>
            </p:nvSpPr>
            <p:spPr>
              <a:xfrm rot="4104184">
                <a:off x="605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6" name="Rectangles 158755"/>
              <p:cNvSpPr/>
              <p:nvPr userDrawn="1"/>
            </p:nvSpPr>
            <p:spPr>
              <a:xfrm rot="4325343">
                <a:off x="575" y="380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7" name="Rectangles 158756"/>
              <p:cNvSpPr/>
              <p:nvPr userDrawn="1"/>
            </p:nvSpPr>
            <p:spPr>
              <a:xfrm rot="3368036">
                <a:off x="799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8" name="Rectangles 158757"/>
              <p:cNvSpPr/>
              <p:nvPr userDrawn="1"/>
            </p:nvSpPr>
            <p:spPr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59" name="Rectangles 158758"/>
              <p:cNvSpPr/>
              <p:nvPr userDrawn="1"/>
            </p:nvSpPr>
            <p:spPr>
              <a:xfrm rot="3368036">
                <a:off x="745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0" name="Rectangles 158759"/>
              <p:cNvSpPr/>
              <p:nvPr userDrawn="1"/>
            </p:nvSpPr>
            <p:spPr>
              <a:xfrm rot="3816889">
                <a:off x="717" y="373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1" name="Rectangles 158760"/>
              <p:cNvSpPr/>
              <p:nvPr userDrawn="1"/>
            </p:nvSpPr>
            <p:spPr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2" name="Rectangles 158761"/>
              <p:cNvSpPr/>
              <p:nvPr userDrawn="1"/>
            </p:nvSpPr>
            <p:spPr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3" name="Rectangles 158762"/>
              <p:cNvSpPr/>
              <p:nvPr userDrawn="1"/>
            </p:nvSpPr>
            <p:spPr>
              <a:xfrm rot="2707562">
                <a:off x="876" y="36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4" name="Rectangles 158763"/>
              <p:cNvSpPr/>
              <p:nvPr userDrawn="1"/>
            </p:nvSpPr>
            <p:spPr>
              <a:xfrm rot="2707562">
                <a:off x="850" y="364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5" name="Rectangles 158764"/>
              <p:cNvSpPr/>
              <p:nvPr userDrawn="1"/>
            </p:nvSpPr>
            <p:spPr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6" name="Rectangles 158765"/>
              <p:cNvSpPr/>
              <p:nvPr userDrawn="1"/>
            </p:nvSpPr>
            <p:spPr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7" name="Rectangles 158766"/>
              <p:cNvSpPr/>
              <p:nvPr userDrawn="1"/>
            </p:nvSpPr>
            <p:spPr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8" name="Rectangles 158767"/>
              <p:cNvSpPr/>
              <p:nvPr userDrawn="1"/>
            </p:nvSpPr>
            <p:spPr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69" name="Rectangles 158768"/>
              <p:cNvSpPr/>
              <p:nvPr userDrawn="1"/>
            </p:nvSpPr>
            <p:spPr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0" name="Rectangles 158769"/>
              <p:cNvSpPr/>
              <p:nvPr userDrawn="1"/>
            </p:nvSpPr>
            <p:spPr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1" name="Rectangles 158770"/>
              <p:cNvSpPr/>
              <p:nvPr userDrawn="1"/>
            </p:nvSpPr>
            <p:spPr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2" name="Rectangles 158771"/>
              <p:cNvSpPr/>
              <p:nvPr userDrawn="1"/>
            </p:nvSpPr>
            <p:spPr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3" name="Rectangles 158772"/>
              <p:cNvSpPr/>
              <p:nvPr userDrawn="1"/>
            </p:nvSpPr>
            <p:spPr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4" name="Rectangles 158773"/>
              <p:cNvSpPr/>
              <p:nvPr userDrawn="1"/>
            </p:nvSpPr>
            <p:spPr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5" name="Rectangles 158774"/>
              <p:cNvSpPr/>
              <p:nvPr userDrawn="1"/>
            </p:nvSpPr>
            <p:spPr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6" name="Rectangles 158775"/>
              <p:cNvSpPr/>
              <p:nvPr userDrawn="1"/>
            </p:nvSpPr>
            <p:spPr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7" name="Rectangles 158776"/>
              <p:cNvSpPr/>
              <p:nvPr userDrawn="1"/>
            </p:nvSpPr>
            <p:spPr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8" name="Rectangles 158777"/>
              <p:cNvSpPr/>
              <p:nvPr userDrawn="1"/>
            </p:nvSpPr>
            <p:spPr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79" name="Rectangles 158778"/>
              <p:cNvSpPr/>
              <p:nvPr userDrawn="1"/>
            </p:nvSpPr>
            <p:spPr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0" name="Rectangles 158779"/>
              <p:cNvSpPr/>
              <p:nvPr userDrawn="1"/>
            </p:nvSpPr>
            <p:spPr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1" name="Rectangles 158780"/>
              <p:cNvSpPr/>
              <p:nvPr userDrawn="1"/>
            </p:nvSpPr>
            <p:spPr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2" name="Rectangles 158781"/>
              <p:cNvSpPr/>
              <p:nvPr userDrawn="1"/>
            </p:nvSpPr>
            <p:spPr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3" name="Rectangles 158782"/>
              <p:cNvSpPr/>
              <p:nvPr userDrawn="1"/>
            </p:nvSpPr>
            <p:spPr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4" name="Rectangles 158783"/>
              <p:cNvSpPr/>
              <p:nvPr userDrawn="1"/>
            </p:nvSpPr>
            <p:spPr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5" name="Rectangles 158784"/>
              <p:cNvSpPr/>
              <p:nvPr userDrawn="1"/>
            </p:nvSpPr>
            <p:spPr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6" name="Rectangles 158785"/>
              <p:cNvSpPr/>
              <p:nvPr userDrawn="1"/>
            </p:nvSpPr>
            <p:spPr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7" name="Rectangles 158786"/>
              <p:cNvSpPr/>
              <p:nvPr userDrawn="1"/>
            </p:nvSpPr>
            <p:spPr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8" name="Rectangles 158787"/>
              <p:cNvSpPr/>
              <p:nvPr userDrawn="1"/>
            </p:nvSpPr>
            <p:spPr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89" name="Rectangles 158788"/>
              <p:cNvSpPr/>
              <p:nvPr userDrawn="1"/>
            </p:nvSpPr>
            <p:spPr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0" name="Rectangles 158789"/>
              <p:cNvSpPr/>
              <p:nvPr userDrawn="1"/>
            </p:nvSpPr>
            <p:spPr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1" name="Rectangles 158790"/>
              <p:cNvSpPr/>
              <p:nvPr userDrawn="1"/>
            </p:nvSpPr>
            <p:spPr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2" name="Rectangles 158791"/>
              <p:cNvSpPr/>
              <p:nvPr userDrawn="1"/>
            </p:nvSpPr>
            <p:spPr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3" name="Rectangles 158792"/>
              <p:cNvSpPr/>
              <p:nvPr userDrawn="1"/>
            </p:nvSpPr>
            <p:spPr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4" name="Rectangles 158793"/>
              <p:cNvSpPr/>
              <p:nvPr userDrawn="1"/>
            </p:nvSpPr>
            <p:spPr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5" name="Rectangles 158794"/>
              <p:cNvSpPr/>
              <p:nvPr userDrawn="1"/>
            </p:nvSpPr>
            <p:spPr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6" name="Rectangles 158795"/>
              <p:cNvSpPr/>
              <p:nvPr userDrawn="1"/>
            </p:nvSpPr>
            <p:spPr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7" name="Rectangles 158796"/>
              <p:cNvSpPr/>
              <p:nvPr userDrawn="1"/>
            </p:nvSpPr>
            <p:spPr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8" name="Rectangles 158797"/>
              <p:cNvSpPr/>
              <p:nvPr userDrawn="1"/>
            </p:nvSpPr>
            <p:spPr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799" name="Rectangles 158798"/>
              <p:cNvSpPr/>
              <p:nvPr userDrawn="1"/>
            </p:nvSpPr>
            <p:spPr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0" name="Rectangles 158799"/>
              <p:cNvSpPr/>
              <p:nvPr userDrawn="1"/>
            </p:nvSpPr>
            <p:spPr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1" name="Freeform 158800"/>
              <p:cNvSpPr/>
              <p:nvPr userDrawn="1"/>
            </p:nvSpPr>
            <p:spPr>
              <a:xfrm>
                <a:off x="486" y="2563"/>
                <a:ext cx="180" cy="151"/>
              </a:xfrm>
              <a:custGeom>
                <a:avLst/>
                <a:gdLst/>
                <a:ahLst/>
                <a:cxnLst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2" name="Rectangles 158801"/>
              <p:cNvSpPr/>
              <p:nvPr userDrawn="1"/>
            </p:nvSpPr>
            <p:spPr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3" name="Rectangles 158802"/>
              <p:cNvSpPr/>
              <p:nvPr userDrawn="1"/>
            </p:nvSpPr>
            <p:spPr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4" name="Rectangles 158803"/>
              <p:cNvSpPr/>
              <p:nvPr userDrawn="1"/>
            </p:nvSpPr>
            <p:spPr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5" name="Rectangles 158804"/>
              <p:cNvSpPr/>
              <p:nvPr userDrawn="1"/>
            </p:nvSpPr>
            <p:spPr>
              <a:xfrm rot="-2957028">
                <a:off x="930" y="248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6" name="Rectangles 158805"/>
              <p:cNvSpPr/>
              <p:nvPr userDrawn="1"/>
            </p:nvSpPr>
            <p:spPr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7" name="Rectangles 158806"/>
              <p:cNvSpPr/>
              <p:nvPr userDrawn="1"/>
            </p:nvSpPr>
            <p:spPr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8" name="Rectangles 158807"/>
              <p:cNvSpPr/>
              <p:nvPr userDrawn="1"/>
            </p:nvSpPr>
            <p:spPr>
              <a:xfrm rot="-3638503">
                <a:off x="788" y="242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09" name="Rectangles 158808"/>
              <p:cNvSpPr/>
              <p:nvPr userDrawn="1"/>
            </p:nvSpPr>
            <p:spPr>
              <a:xfrm rot="-3638503">
                <a:off x="815" y="243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0" name="Rectangles 158809"/>
              <p:cNvSpPr/>
              <p:nvPr userDrawn="1"/>
            </p:nvSpPr>
            <p:spPr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1" name="Rectangles 158810"/>
              <p:cNvSpPr/>
              <p:nvPr userDrawn="1"/>
            </p:nvSpPr>
            <p:spPr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2" name="Rectangles 158811"/>
              <p:cNvSpPr/>
              <p:nvPr userDrawn="1"/>
            </p:nvSpPr>
            <p:spPr>
              <a:xfrm rot="-4338250">
                <a:off x="649" y="239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3" name="Rectangles 158812"/>
              <p:cNvSpPr/>
              <p:nvPr userDrawn="1"/>
            </p:nvSpPr>
            <p:spPr>
              <a:xfrm rot="-4250359">
                <a:off x="677" y="240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4" name="Rectangles 158813"/>
              <p:cNvSpPr/>
              <p:nvPr userDrawn="1"/>
            </p:nvSpPr>
            <p:spPr>
              <a:xfrm rot="-4250359">
                <a:off x="707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5" name="Rectangles 158814"/>
              <p:cNvSpPr/>
              <p:nvPr userDrawn="1"/>
            </p:nvSpPr>
            <p:spPr>
              <a:xfrm rot="-3989246">
                <a:off x="737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6" name="Rectangles 158815"/>
              <p:cNvSpPr/>
              <p:nvPr userDrawn="1"/>
            </p:nvSpPr>
            <p:spPr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7" name="Rectangles 158816"/>
              <p:cNvSpPr/>
              <p:nvPr userDrawn="1"/>
            </p:nvSpPr>
            <p:spPr>
              <a:xfrm rot="-4673370">
                <a:off x="533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8" name="Rectangles 158817"/>
              <p:cNvSpPr/>
              <p:nvPr userDrawn="1"/>
            </p:nvSpPr>
            <p:spPr>
              <a:xfrm rot="-4646721">
                <a:off x="563" y="2389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19" name="Rectangles 158818"/>
              <p:cNvSpPr/>
              <p:nvPr userDrawn="1"/>
            </p:nvSpPr>
            <p:spPr>
              <a:xfrm rot="-4580623">
                <a:off x="594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0" name="Rectangles 158819"/>
              <p:cNvSpPr/>
              <p:nvPr userDrawn="1"/>
            </p:nvSpPr>
            <p:spPr>
              <a:xfrm rot="-5195129">
                <a:off x="355" y="241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1" name="Rectangles 158820"/>
              <p:cNvSpPr/>
              <p:nvPr userDrawn="1"/>
            </p:nvSpPr>
            <p:spPr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2" name="Rectangles 158821"/>
              <p:cNvSpPr/>
              <p:nvPr userDrawn="1"/>
            </p:nvSpPr>
            <p:spPr>
              <a:xfrm rot="-5288939">
                <a:off x="418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3" name="Rectangles 158822"/>
              <p:cNvSpPr/>
              <p:nvPr userDrawn="1"/>
            </p:nvSpPr>
            <p:spPr>
              <a:xfrm rot="-5164854">
                <a:off x="449" y="239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4" name="Rectangles 158823"/>
              <p:cNvSpPr/>
              <p:nvPr userDrawn="1"/>
            </p:nvSpPr>
            <p:spPr>
              <a:xfrm rot="-6132163">
                <a:off x="206" y="245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5" name="Rectangles 158824"/>
              <p:cNvSpPr/>
              <p:nvPr userDrawn="1"/>
            </p:nvSpPr>
            <p:spPr>
              <a:xfrm rot="-6220433">
                <a:off x="237" y="244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6" name="Rectangles 158825"/>
              <p:cNvSpPr/>
              <p:nvPr userDrawn="1"/>
            </p:nvSpPr>
            <p:spPr>
              <a:xfrm rot="-6110943">
                <a:off x="266" y="243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7" name="Rectangles 158826"/>
              <p:cNvSpPr/>
              <p:nvPr userDrawn="1"/>
            </p:nvSpPr>
            <p:spPr>
              <a:xfrm rot="-5919570">
                <a:off x="292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8" name="Rectangles 158827"/>
              <p:cNvSpPr/>
              <p:nvPr userDrawn="1"/>
            </p:nvSpPr>
            <p:spPr>
              <a:xfrm rot="-7376291">
                <a:off x="5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29" name="Rectangles 158828"/>
              <p:cNvSpPr/>
              <p:nvPr userDrawn="1"/>
            </p:nvSpPr>
            <p:spPr>
              <a:xfrm rot="-7168347">
                <a:off x="64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0" name="Rectangles 158829"/>
              <p:cNvSpPr/>
              <p:nvPr userDrawn="1"/>
            </p:nvSpPr>
            <p:spPr>
              <a:xfrm rot="-6802416">
                <a:off x="92" y="250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1" name="Rectangles 158830"/>
              <p:cNvSpPr/>
              <p:nvPr userDrawn="1"/>
            </p:nvSpPr>
            <p:spPr>
              <a:xfrm rot="-6802416">
                <a:off x="119" y="24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2" name="Rectangles 158831"/>
              <p:cNvSpPr/>
              <p:nvPr userDrawn="1"/>
            </p:nvSpPr>
            <p:spPr>
              <a:xfrm rot="-6457704">
                <a:off x="150" y="247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3" name="Rectangles 158832"/>
              <p:cNvSpPr/>
              <p:nvPr userDrawn="1"/>
            </p:nvSpPr>
            <p:spPr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4" name="Rectangles 158833"/>
              <p:cNvSpPr/>
              <p:nvPr userDrawn="1"/>
            </p:nvSpPr>
            <p:spPr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5" name="Rectangles 158834"/>
              <p:cNvSpPr/>
              <p:nvPr userDrawn="1"/>
            </p:nvSpPr>
            <p:spPr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6" name="Rectangles 158835"/>
              <p:cNvSpPr/>
              <p:nvPr userDrawn="1"/>
            </p:nvSpPr>
            <p:spPr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7" name="Rectangles 158836"/>
              <p:cNvSpPr/>
              <p:nvPr userDrawn="1"/>
            </p:nvSpPr>
            <p:spPr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8" name="Rectangles 158837"/>
              <p:cNvSpPr/>
              <p:nvPr userDrawn="1"/>
            </p:nvSpPr>
            <p:spPr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39" name="Rectangles 158838"/>
              <p:cNvSpPr/>
              <p:nvPr userDrawn="1"/>
            </p:nvSpPr>
            <p:spPr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0" name="Rectangles 158839"/>
              <p:cNvSpPr/>
              <p:nvPr userDrawn="1"/>
            </p:nvSpPr>
            <p:spPr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1" name="Rectangles 158840"/>
              <p:cNvSpPr/>
              <p:nvPr userDrawn="1"/>
            </p:nvSpPr>
            <p:spPr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2" name="Rectangles 158841"/>
              <p:cNvSpPr/>
              <p:nvPr userDrawn="1"/>
            </p:nvSpPr>
            <p:spPr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3" name="Rectangles 158842"/>
              <p:cNvSpPr/>
              <p:nvPr userDrawn="1"/>
            </p:nvSpPr>
            <p:spPr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4" name="Rectangles 158843"/>
              <p:cNvSpPr/>
              <p:nvPr userDrawn="1"/>
            </p:nvSpPr>
            <p:spPr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5" name="Rectangles 158844"/>
              <p:cNvSpPr/>
              <p:nvPr userDrawn="1"/>
            </p:nvSpPr>
            <p:spPr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6" name="Rectangles 158845"/>
              <p:cNvSpPr/>
              <p:nvPr userDrawn="1"/>
            </p:nvSpPr>
            <p:spPr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7" name="Rectangles 158846"/>
              <p:cNvSpPr/>
              <p:nvPr userDrawn="1"/>
            </p:nvSpPr>
            <p:spPr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8" name="Rectangles 158847"/>
              <p:cNvSpPr/>
              <p:nvPr userDrawn="1"/>
            </p:nvSpPr>
            <p:spPr>
              <a:xfrm rot="-3676305">
                <a:off x="739" y="2385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49" name="Rectangles 158848"/>
              <p:cNvSpPr/>
              <p:nvPr userDrawn="1"/>
            </p:nvSpPr>
            <p:spPr>
              <a:xfrm rot="-3188616">
                <a:off x="869" y="2429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0" name="Rectangles 158849"/>
              <p:cNvSpPr/>
              <p:nvPr userDrawn="1"/>
            </p:nvSpPr>
            <p:spPr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1" name="Rectangles 158850"/>
              <p:cNvSpPr/>
              <p:nvPr userDrawn="1"/>
            </p:nvSpPr>
            <p:spPr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2" name="Rectangles 158851"/>
              <p:cNvSpPr/>
              <p:nvPr userDrawn="1"/>
            </p:nvSpPr>
            <p:spPr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3" name="Rectangles 158852"/>
              <p:cNvSpPr/>
              <p:nvPr userDrawn="1"/>
            </p:nvSpPr>
            <p:spPr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4" name="Rectangles 158853"/>
              <p:cNvSpPr/>
              <p:nvPr userDrawn="1"/>
            </p:nvSpPr>
            <p:spPr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5" name="Rectangles 158854"/>
              <p:cNvSpPr/>
              <p:nvPr userDrawn="1"/>
            </p:nvSpPr>
            <p:spPr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6" name="Rectangles 158855"/>
              <p:cNvSpPr/>
              <p:nvPr userDrawn="1"/>
            </p:nvSpPr>
            <p:spPr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7" name="Rectangles 158856"/>
              <p:cNvSpPr/>
              <p:nvPr userDrawn="1"/>
            </p:nvSpPr>
            <p:spPr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8" name="Freeform 158857"/>
              <p:cNvSpPr/>
              <p:nvPr userDrawn="1"/>
            </p:nvSpPr>
            <p:spPr>
              <a:xfrm>
                <a:off x="850" y="3136"/>
                <a:ext cx="204" cy="120"/>
              </a:xfrm>
              <a:custGeom>
                <a:avLst/>
                <a:gdLst/>
                <a:ahLst/>
                <a:cxnLst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59" name="Freeform 158858"/>
              <p:cNvSpPr/>
              <p:nvPr userDrawn="1"/>
            </p:nvSpPr>
            <p:spPr>
              <a:xfrm>
                <a:off x="19" y="2722"/>
                <a:ext cx="90" cy="78"/>
              </a:xfrm>
              <a:custGeom>
                <a:avLst/>
                <a:gdLst/>
                <a:ahLst/>
                <a:cxnLst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0" name="Freeform 158859"/>
              <p:cNvSpPr/>
              <p:nvPr userDrawn="1"/>
            </p:nvSpPr>
            <p:spPr>
              <a:xfrm>
                <a:off x="97" y="2651"/>
                <a:ext cx="101" cy="89"/>
              </a:xfrm>
              <a:custGeom>
                <a:avLst/>
                <a:gdLst/>
                <a:ahLst/>
                <a:cxnLst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1" name="Freeform 158860"/>
              <p:cNvSpPr/>
              <p:nvPr userDrawn="1"/>
            </p:nvSpPr>
            <p:spPr>
              <a:xfrm>
                <a:off x="677" y="3502"/>
                <a:ext cx="83" cy="78"/>
              </a:xfrm>
              <a:custGeom>
                <a:avLst/>
                <a:gdLst/>
                <a:ahLst/>
                <a:cxnLst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2" name="Freeform 158861"/>
              <p:cNvSpPr/>
              <p:nvPr userDrawn="1"/>
            </p:nvSpPr>
            <p:spPr>
              <a:xfrm>
                <a:off x="940" y="2782"/>
                <a:ext cx="90" cy="72"/>
              </a:xfrm>
              <a:custGeom>
                <a:avLst/>
                <a:gdLst/>
                <a:ahLst/>
                <a:cxnLst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3" name="Freeform 158862"/>
              <p:cNvSpPr/>
              <p:nvPr userDrawn="1"/>
            </p:nvSpPr>
            <p:spPr>
              <a:xfrm>
                <a:off x="898" y="2716"/>
                <a:ext cx="90" cy="84"/>
              </a:xfrm>
              <a:custGeom>
                <a:avLst/>
                <a:gdLst/>
                <a:ahLst/>
                <a:cxnLst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4" name="Freeform 158863"/>
              <p:cNvSpPr/>
              <p:nvPr userDrawn="1"/>
            </p:nvSpPr>
            <p:spPr>
              <a:xfrm>
                <a:off x="7" y="3837"/>
                <a:ext cx="6" cy="12"/>
              </a:xfrm>
              <a:custGeom>
                <a:avLst/>
                <a:gdLst/>
                <a:ahLst/>
                <a:cxnLst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5" name="Freeform 158864"/>
              <p:cNvSpPr/>
              <p:nvPr userDrawn="1"/>
            </p:nvSpPr>
            <p:spPr>
              <a:xfrm>
                <a:off x="7" y="2555"/>
                <a:ext cx="30" cy="48"/>
              </a:xfrm>
              <a:custGeom>
                <a:avLst/>
                <a:gdLst/>
                <a:ahLst/>
                <a:cxnLst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6" name="Freeform 158865"/>
              <p:cNvSpPr/>
              <p:nvPr userDrawn="1"/>
            </p:nvSpPr>
            <p:spPr>
              <a:xfrm>
                <a:off x="7" y="3843"/>
                <a:ext cx="36" cy="66"/>
              </a:xfrm>
              <a:custGeom>
                <a:avLst/>
                <a:gdLst/>
                <a:ahLst/>
                <a:cxnLst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7" name="Rectangles 158866"/>
              <p:cNvSpPr/>
              <p:nvPr userDrawn="1"/>
            </p:nvSpPr>
            <p:spPr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8" name="Rectangles 158867"/>
              <p:cNvSpPr/>
              <p:nvPr userDrawn="1"/>
            </p:nvSpPr>
            <p:spPr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69" name="Freeform 158868"/>
              <p:cNvSpPr/>
              <p:nvPr userDrawn="1"/>
            </p:nvSpPr>
            <p:spPr>
              <a:xfrm>
                <a:off x="139" y="3573"/>
                <a:ext cx="144" cy="154"/>
              </a:xfrm>
              <a:custGeom>
                <a:avLst/>
                <a:gdLst/>
                <a:ahLst/>
                <a:cxnLst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70" name="Freeform 158869"/>
              <p:cNvSpPr/>
              <p:nvPr userDrawn="1"/>
            </p:nvSpPr>
            <p:spPr>
              <a:xfrm rot="-2857037">
                <a:off x="618" y="3550"/>
                <a:ext cx="68" cy="69"/>
              </a:xfrm>
              <a:custGeom>
                <a:avLst/>
                <a:gdLst/>
                <a:ahLst/>
                <a:cxnLst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71" name="Freeform 158870"/>
              <p:cNvSpPr/>
              <p:nvPr userDrawn="1"/>
            </p:nvSpPr>
            <p:spPr>
              <a:xfrm>
                <a:off x="235" y="2503"/>
                <a:ext cx="348" cy="1272"/>
              </a:xfrm>
              <a:custGeom>
                <a:avLst/>
                <a:gdLst/>
                <a:ahLst/>
                <a:cxnLst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8872" name="Oval 158871"/>
              <p:cNvSpPr/>
              <p:nvPr userDrawn="1"/>
            </p:nvSpPr>
            <p:spPr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58873" name="Title 158872"/>
          <p:cNvSpPr>
            <a:spLocks noGrp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>
              <a:buClrTx/>
              <a:buSzTx/>
              <a:buFontTx/>
              <a:defRPr sz="5400"/>
            </a:lvl1pPr>
          </a:lstStyle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58874" name="Subtitle 158873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80000"/>
              <a:buFont typeface="Arial" panose="020B0604020202020204" pitchFamily="34" charset="0"/>
              <a:buNone/>
              <a:defRPr/>
            </a:lvl1pPr>
            <a:lvl2pPr marL="457200" lvl="1" indent="0" algn="ctr"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0000"/>
              <a:buFont typeface="Arial" panose="020B0604020202020204" pitchFamily="34" charset="0"/>
              <a:buNone/>
              <a:defRPr/>
            </a:lvl3pPr>
            <a:lvl4pPr marL="1371600" lvl="3" indent="0" algn="ctr"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Pct val="80000"/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dirty="0"/>
              <a:t>Образец подзаголовка</a:t>
            </a:r>
            <a:endParaRPr dirty="0"/>
          </a:p>
        </p:txBody>
      </p:sp>
      <p:sp>
        <p:nvSpPr>
          <p:cNvPr id="158875" name="Date Placeholder 158874"/>
          <p:cNvSpPr>
            <a:spLocks noGrp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000">
                <a:latin typeface="Tahoma" panose="020B0604030504040204" pitchFamily="34" charset="0"/>
              </a:defRPr>
            </a:lvl1pPr>
          </a:lstStyle>
          <a:p>
            <a:endParaRPr lang="ru-RU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8876" name="Footer Placeholder 15887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000">
                <a:latin typeface="Tahoma" panose="020B0604030504040204" pitchFamily="34" charset="0"/>
              </a:defRPr>
            </a:lvl1pPr>
          </a:lstStyle>
          <a:p>
            <a:endParaRPr lang="ru-RU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8877" name="Slide Number Placeholder 15887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fld id="{9A0DB2DC-4C9A-4742-B13C-FB6460FD3503}" type="slidenum">
              <a:rPr lang="ru-RU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ru-RU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84968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408" y="1600200"/>
            <a:ext cx="4184968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8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81784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2338" name="Rectangles 142337"/>
          <p:cNvSpPr/>
          <p:nvPr/>
        </p:nvSpPr>
        <p:spPr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 anchorCtr="0"/>
          <a:p>
            <a:pPr lvl="0" algn="ctr"/>
            <a:endParaRPr sz="2400">
              <a:latin typeface="Tahoma" panose="020B0604030504040204" pitchFamily="34" charset="0"/>
            </a:endParaRPr>
          </a:p>
        </p:txBody>
      </p:sp>
      <p:sp>
        <p:nvSpPr>
          <p:cNvPr id="142339" name="Rectangles 142338"/>
          <p:cNvSpPr/>
          <p:nvPr/>
        </p:nvSpPr>
        <p:spPr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/>
            <a:endParaRPr sz="2400">
              <a:latin typeface="Tahoma" panose="020B0604030504040204" pitchFamily="34" charset="0"/>
            </a:endParaRPr>
          </a:p>
        </p:txBody>
      </p:sp>
      <p:sp>
        <p:nvSpPr>
          <p:cNvPr id="142340" name="Rectangles 142339"/>
          <p:cNvSpPr/>
          <p:nvPr/>
        </p:nvSpPr>
        <p:spPr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none" anchor="ctr" anchorCtr="0"/>
          <a:p>
            <a:pPr lvl="0" algn="ctr"/>
            <a:endParaRPr sz="2400">
              <a:latin typeface="Tahoma" panose="020B0604030504040204" pitchFamily="34" charset="0"/>
            </a:endParaRPr>
          </a:p>
        </p:txBody>
      </p:sp>
      <p:sp>
        <p:nvSpPr>
          <p:cNvPr id="142341" name="Rectangles 142340"/>
          <p:cNvSpPr/>
          <p:nvPr/>
        </p:nvSpPr>
        <p:spPr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/>
            <a:endParaRPr sz="2400">
              <a:latin typeface="Tahoma" panose="020B0604030504040204" pitchFamily="34" charset="0"/>
            </a:endParaRPr>
          </a:p>
        </p:txBody>
      </p:sp>
      <p:sp>
        <p:nvSpPr>
          <p:cNvPr id="142342" name="Rectangles 142341"/>
          <p:cNvSpPr/>
          <p:nvPr/>
        </p:nvSpPr>
        <p:spPr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/>
            <a:endParaRPr sz="2400">
              <a:latin typeface="Tahoma" panose="020B0604030504040204" pitchFamily="34" charset="0"/>
            </a:endParaRPr>
          </a:p>
        </p:txBody>
      </p:sp>
      <p:sp>
        <p:nvSpPr>
          <p:cNvPr id="142343" name="Rectangles 142342"/>
          <p:cNvSpPr/>
          <p:nvPr/>
        </p:nvSpPr>
        <p:spPr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 anchorCtr="0"/>
          <a:p>
            <a:pPr lvl="0" algn="ctr"/>
            <a:endParaRPr sz="2400">
              <a:latin typeface="Tahoma" panose="020B0604030504040204" pitchFamily="34" charset="0"/>
            </a:endParaRPr>
          </a:p>
        </p:txBody>
      </p:sp>
      <p:sp>
        <p:nvSpPr>
          <p:cNvPr id="142344" name="Rectangles 142343"/>
          <p:cNvSpPr/>
          <p:nvPr/>
        </p:nvSpPr>
        <p:spPr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/>
            <a:endParaRPr sz="2400">
              <a:latin typeface="Tahoma" panose="020B0604030504040204" pitchFamily="34" charset="0"/>
            </a:endParaRPr>
          </a:p>
        </p:txBody>
      </p:sp>
      <p:sp>
        <p:nvSpPr>
          <p:cNvPr id="142345" name="Title 142344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42346" name="Text Placeholder 142345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42347" name="Date Placeholder 142346"/>
          <p:cNvSpPr>
            <a:spLocks noGrp="1"/>
          </p:cNvSpPr>
          <p:nvPr>
            <p:ph type="dt" sz="half" idx="2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>
                <a:latin typeface="Tahoma" panose="020B060403050404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42348" name="Footer Placeholder 142347"/>
          <p:cNvSpPr>
            <a:spLocks noGrp="1"/>
          </p:cNvSpPr>
          <p:nvPr>
            <p:ph type="ftr" sz="quarter" idx="3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latin typeface="Tahoma" panose="020B060403050404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42349" name="Slide Number Placeholder 142348"/>
          <p:cNvSpPr>
            <a:spLocks noGrp="1"/>
          </p:cNvSpPr>
          <p:nvPr>
            <p:ph type="sldNum" sz="quarter" idx="4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45410" name="Group 145409"/>
          <p:cNvGrpSpPr/>
          <p:nvPr/>
        </p:nvGrpSpPr>
        <p:grpSpPr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5411" name="Rectangles 145410"/>
            <p:cNvSpPr/>
            <p:nvPr/>
          </p:nvSpPr>
          <p:spPr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p>
              <a:pPr lvl="0" algn="ctr"/>
              <a:endParaRPr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45412" name="Group 145411"/>
            <p:cNvGrpSpPr/>
            <p:nvPr/>
          </p:nvGrpSpPr>
          <p:grpSpPr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5413" name="Rectangles 145412"/>
              <p:cNvSpPr/>
              <p:nvPr/>
            </p:nvSpPr>
            <p:spPr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 wrap="none" anchor="ctr" anchorCtr="0"/>
              <a:p>
                <a:pPr lvl="0" algn="ctr"/>
                <a:endParaRPr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414" name="Straight Connector 145413"/>
              <p:cNvSpPr/>
              <p:nvPr/>
            </p:nvSpPr>
            <p:spPr>
              <a:xfrm>
                <a:off x="240" y="941"/>
                <a:ext cx="5232" cy="0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45415" name="Title 145414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45416" name="Text Placeholder 1454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45417" name="Date Placeholder 145416"/>
          <p:cNvSpPr>
            <a:spLocks noGrp="1"/>
          </p:cNvSpPr>
          <p:nvPr>
            <p:ph type="dt" sz="half" idx="2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endParaRPr lang="ru-RU"/>
          </a:p>
        </p:txBody>
      </p:sp>
      <p:sp>
        <p:nvSpPr>
          <p:cNvPr id="145418" name="Footer Placeholder 145417"/>
          <p:cNvSpPr>
            <a:spLocks noGrp="1"/>
          </p:cNvSpPr>
          <p:nvPr>
            <p:ph type="ftr" sz="quarter" idx="3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/>
            <a:endParaRPr lang="ru-RU"/>
          </a:p>
        </p:txBody>
      </p:sp>
      <p:sp>
        <p:nvSpPr>
          <p:cNvPr id="145419" name="Slide Number Placeholder 145418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  <p:sp>
        <p:nvSpPr>
          <p:cNvPr id="145420" name="Straight Connector 145419"/>
          <p:cNvSpPr/>
          <p:nvPr/>
        </p:nvSpPr>
        <p:spPr>
          <a:xfrm>
            <a:off x="0" y="4876800"/>
            <a:ext cx="609600" cy="0"/>
          </a:xfrm>
          <a:prstGeom prst="line">
            <a:avLst/>
          </a:prstGeom>
          <a:ln w="4445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57698" name="Group 157697"/>
          <p:cNvGrpSpPr/>
          <p:nvPr/>
        </p:nvGrpSpPr>
        <p:grpSpPr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57699" name="Group 157698"/>
            <p:cNvGrpSpPr/>
            <p:nvPr userDrawn="1"/>
          </p:nvGrpSpPr>
          <p:grpSpPr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7700" name="Freeform 157699"/>
              <p:cNvSpPr/>
              <p:nvPr userDrawn="1"/>
            </p:nvSpPr>
            <p:spPr>
              <a:xfrm>
                <a:off x="1399" y="1116"/>
                <a:ext cx="2815" cy="2110"/>
              </a:xfrm>
              <a:custGeom>
                <a:avLst/>
                <a:gdLst/>
                <a:ahLst/>
                <a:cxnLst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1" name="Freeform 157700"/>
              <p:cNvSpPr/>
              <p:nvPr userDrawn="1"/>
            </p:nvSpPr>
            <p:spPr>
              <a:xfrm>
                <a:off x="672" y="1116"/>
                <a:ext cx="3966" cy="2366"/>
              </a:xfrm>
              <a:custGeom>
                <a:avLst/>
                <a:gdLst/>
                <a:ahLst/>
                <a:cxnLst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2" name="Freeform 157701"/>
              <p:cNvSpPr/>
              <p:nvPr userDrawn="1"/>
            </p:nvSpPr>
            <p:spPr>
              <a:xfrm>
                <a:off x="20" y="1069"/>
                <a:ext cx="5732" cy="3107"/>
              </a:xfrm>
              <a:custGeom>
                <a:avLst/>
                <a:gdLst/>
                <a:ahLst/>
                <a:cxnLst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3" name="Freeform 157702"/>
              <p:cNvSpPr/>
              <p:nvPr userDrawn="1"/>
            </p:nvSpPr>
            <p:spPr>
              <a:xfrm>
                <a:off x="242" y="1145"/>
                <a:ext cx="5512" cy="2760"/>
              </a:xfrm>
              <a:custGeom>
                <a:avLst/>
                <a:gdLst/>
                <a:ahLst/>
                <a:cxnLst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4" name="Freeform 157703"/>
              <p:cNvSpPr/>
              <p:nvPr userDrawn="1"/>
            </p:nvSpPr>
            <p:spPr>
              <a:xfrm>
                <a:off x="4840" y="984"/>
                <a:ext cx="790" cy="1189"/>
              </a:xfrm>
              <a:custGeom>
                <a:avLst/>
                <a:gdLst/>
                <a:ahLst/>
                <a:cxnLst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5" name="Freeform 157704"/>
              <p:cNvSpPr/>
              <p:nvPr userDrawn="1"/>
            </p:nvSpPr>
            <p:spPr>
              <a:xfrm>
                <a:off x="5173" y="896"/>
                <a:ext cx="579" cy="1117"/>
              </a:xfrm>
              <a:custGeom>
                <a:avLst/>
                <a:gdLst/>
                <a:ahLst/>
                <a:cxnLst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6" name="Freeform 157705"/>
              <p:cNvSpPr/>
              <p:nvPr userDrawn="1"/>
            </p:nvSpPr>
            <p:spPr>
              <a:xfrm>
                <a:off x="3291" y="968"/>
                <a:ext cx="2471" cy="2396"/>
              </a:xfrm>
              <a:custGeom>
                <a:avLst/>
                <a:gdLst/>
                <a:ahLst/>
                <a:cxnLst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7" name="Freeform 157706"/>
              <p:cNvSpPr/>
              <p:nvPr userDrawn="1"/>
            </p:nvSpPr>
            <p:spPr>
              <a:xfrm>
                <a:off x="2366" y="1067"/>
                <a:ext cx="1399" cy="1349"/>
              </a:xfrm>
              <a:custGeom>
                <a:avLst/>
                <a:gdLst/>
                <a:ahLst/>
                <a:cxnLst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8" name="Freeform 157707"/>
              <p:cNvSpPr/>
              <p:nvPr userDrawn="1"/>
            </p:nvSpPr>
            <p:spPr>
              <a:xfrm>
                <a:off x="4275" y="2031"/>
                <a:ext cx="1256" cy="810"/>
              </a:xfrm>
              <a:custGeom>
                <a:avLst/>
                <a:gdLst/>
                <a:ahLst/>
                <a:cxnLst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09" name="Freeform 157708"/>
              <p:cNvSpPr/>
              <p:nvPr userDrawn="1"/>
            </p:nvSpPr>
            <p:spPr>
              <a:xfrm>
                <a:off x="2914" y="3476"/>
                <a:ext cx="2848" cy="788"/>
              </a:xfrm>
              <a:custGeom>
                <a:avLst/>
                <a:gdLst/>
                <a:ahLst/>
                <a:cxnLst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10" name="Freeform 157709"/>
              <p:cNvSpPr/>
              <p:nvPr userDrawn="1"/>
            </p:nvSpPr>
            <p:spPr>
              <a:xfrm>
                <a:off x="5443" y="922"/>
                <a:ext cx="319" cy="854"/>
              </a:xfrm>
              <a:custGeom>
                <a:avLst/>
                <a:gdLst/>
                <a:ahLst/>
                <a:cxnLst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11" name="Freeform 157710"/>
              <p:cNvSpPr/>
              <p:nvPr userDrawn="1"/>
            </p:nvSpPr>
            <p:spPr>
              <a:xfrm>
                <a:off x="4954" y="3568"/>
                <a:ext cx="646" cy="392"/>
              </a:xfrm>
              <a:custGeom>
                <a:avLst/>
                <a:gdLst/>
                <a:ahLst/>
                <a:cxnLst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12" name="Freeform 157711"/>
              <p:cNvSpPr/>
              <p:nvPr userDrawn="1"/>
            </p:nvSpPr>
            <p:spPr>
              <a:xfrm>
                <a:off x="50" y="2400"/>
                <a:ext cx="2736" cy="1920"/>
              </a:xfrm>
              <a:custGeom>
                <a:avLst/>
                <a:gdLst/>
                <a:ahLst/>
                <a:cxnLst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57713" name="Group 157712"/>
            <p:cNvGrpSpPr/>
            <p:nvPr userDrawn="1"/>
          </p:nvGrpSpPr>
          <p:grpSpPr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57714" name="Rectangles 157713"/>
              <p:cNvSpPr/>
              <p:nvPr userDrawn="1"/>
            </p:nvSpPr>
            <p:spPr>
              <a:xfrm rot="6798887">
                <a:off x="62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15" name="Rectangles 157714"/>
              <p:cNvSpPr/>
              <p:nvPr userDrawn="1"/>
            </p:nvSpPr>
            <p:spPr>
              <a:xfrm rot="6798887">
                <a:off x="33" y="3879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16" name="Rectangles 157715"/>
              <p:cNvSpPr/>
              <p:nvPr userDrawn="1"/>
            </p:nvSpPr>
            <p:spPr>
              <a:xfrm rot="6798887">
                <a:off x="6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17" name="Rectangles 157716"/>
              <p:cNvSpPr/>
              <p:nvPr userDrawn="1"/>
            </p:nvSpPr>
            <p:spPr>
              <a:xfrm rot="5999912">
                <a:off x="209" y="388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18" name="Rectangles 157717"/>
              <p:cNvSpPr/>
              <p:nvPr userDrawn="1"/>
            </p:nvSpPr>
            <p:spPr>
              <a:xfrm rot="5999912">
                <a:off x="18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19" name="Rectangles 157718"/>
              <p:cNvSpPr/>
              <p:nvPr userDrawn="1"/>
            </p:nvSpPr>
            <p:spPr>
              <a:xfrm rot="6250138">
                <a:off x="152" y="38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0" name="Rectangles 157719"/>
              <p:cNvSpPr/>
              <p:nvPr userDrawn="1"/>
            </p:nvSpPr>
            <p:spPr>
              <a:xfrm rot="6238076">
                <a:off x="123" y="388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1" name="Rectangles 157720"/>
              <p:cNvSpPr/>
              <p:nvPr userDrawn="1"/>
            </p:nvSpPr>
            <p:spPr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2" name="Rectangles 157721"/>
              <p:cNvSpPr/>
              <p:nvPr userDrawn="1"/>
            </p:nvSpPr>
            <p:spPr>
              <a:xfrm rot="5380717">
                <a:off x="332" y="3871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3" name="Rectangles 157722"/>
              <p:cNvSpPr/>
              <p:nvPr userDrawn="1"/>
            </p:nvSpPr>
            <p:spPr>
              <a:xfrm rot="5583200">
                <a:off x="302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4" name="Rectangles 157723"/>
              <p:cNvSpPr/>
              <p:nvPr userDrawn="1"/>
            </p:nvSpPr>
            <p:spPr>
              <a:xfrm rot="5737625">
                <a:off x="270" y="3881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5" name="Rectangles 157724"/>
              <p:cNvSpPr/>
              <p:nvPr userDrawn="1"/>
            </p:nvSpPr>
            <p:spPr>
              <a:xfrm rot="4715477">
                <a:off x="516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6" name="Rectangles 157725"/>
              <p:cNvSpPr/>
              <p:nvPr userDrawn="1"/>
            </p:nvSpPr>
            <p:spPr>
              <a:xfrm rot="4924949">
                <a:off x="486" y="383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7" name="Rectangles 157726"/>
              <p:cNvSpPr/>
              <p:nvPr userDrawn="1"/>
            </p:nvSpPr>
            <p:spPr>
              <a:xfrm rot="4924949">
                <a:off x="456" y="384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8" name="Rectangles 157727"/>
              <p:cNvSpPr/>
              <p:nvPr userDrawn="1"/>
            </p:nvSpPr>
            <p:spPr>
              <a:xfrm rot="5041352">
                <a:off x="426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29" name="Rectangles 157728"/>
              <p:cNvSpPr/>
              <p:nvPr userDrawn="1"/>
            </p:nvSpPr>
            <p:spPr>
              <a:xfrm rot="3816889">
                <a:off x="664" y="376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0" name="Rectangles 157729"/>
              <p:cNvSpPr/>
              <p:nvPr userDrawn="1"/>
            </p:nvSpPr>
            <p:spPr>
              <a:xfrm rot="3816889">
                <a:off x="634" y="377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1" name="Rectangles 157730"/>
              <p:cNvSpPr/>
              <p:nvPr userDrawn="1"/>
            </p:nvSpPr>
            <p:spPr>
              <a:xfrm rot="4104184">
                <a:off x="605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2" name="Rectangles 157731"/>
              <p:cNvSpPr/>
              <p:nvPr userDrawn="1"/>
            </p:nvSpPr>
            <p:spPr>
              <a:xfrm rot="4325343">
                <a:off x="575" y="380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3" name="Rectangles 157732"/>
              <p:cNvSpPr/>
              <p:nvPr userDrawn="1"/>
            </p:nvSpPr>
            <p:spPr>
              <a:xfrm rot="3368036">
                <a:off x="799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4" name="Rectangles 157733"/>
              <p:cNvSpPr/>
              <p:nvPr userDrawn="1"/>
            </p:nvSpPr>
            <p:spPr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5" name="Rectangles 157734"/>
              <p:cNvSpPr/>
              <p:nvPr userDrawn="1"/>
            </p:nvSpPr>
            <p:spPr>
              <a:xfrm rot="3368036">
                <a:off x="745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6" name="Rectangles 157735"/>
              <p:cNvSpPr/>
              <p:nvPr userDrawn="1"/>
            </p:nvSpPr>
            <p:spPr>
              <a:xfrm rot="3816889">
                <a:off x="717" y="373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7" name="Rectangles 157736"/>
              <p:cNvSpPr/>
              <p:nvPr userDrawn="1"/>
            </p:nvSpPr>
            <p:spPr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8" name="Rectangles 157737"/>
              <p:cNvSpPr/>
              <p:nvPr userDrawn="1"/>
            </p:nvSpPr>
            <p:spPr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39" name="Rectangles 157738"/>
              <p:cNvSpPr/>
              <p:nvPr userDrawn="1"/>
            </p:nvSpPr>
            <p:spPr>
              <a:xfrm rot="2707562">
                <a:off x="876" y="36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0" name="Rectangles 157739"/>
              <p:cNvSpPr/>
              <p:nvPr userDrawn="1"/>
            </p:nvSpPr>
            <p:spPr>
              <a:xfrm rot="2707562">
                <a:off x="850" y="364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1" name="Rectangles 157740"/>
              <p:cNvSpPr/>
              <p:nvPr userDrawn="1"/>
            </p:nvSpPr>
            <p:spPr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2" name="Rectangles 157741"/>
              <p:cNvSpPr/>
              <p:nvPr userDrawn="1"/>
            </p:nvSpPr>
            <p:spPr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3" name="Rectangles 157742"/>
              <p:cNvSpPr/>
              <p:nvPr userDrawn="1"/>
            </p:nvSpPr>
            <p:spPr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4" name="Rectangles 157743"/>
              <p:cNvSpPr/>
              <p:nvPr userDrawn="1"/>
            </p:nvSpPr>
            <p:spPr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5" name="Rectangles 157744"/>
              <p:cNvSpPr/>
              <p:nvPr userDrawn="1"/>
            </p:nvSpPr>
            <p:spPr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6" name="Rectangles 157745"/>
              <p:cNvSpPr/>
              <p:nvPr userDrawn="1"/>
            </p:nvSpPr>
            <p:spPr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7" name="Rectangles 157746"/>
              <p:cNvSpPr/>
              <p:nvPr userDrawn="1"/>
            </p:nvSpPr>
            <p:spPr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8" name="Rectangles 157747"/>
              <p:cNvSpPr/>
              <p:nvPr userDrawn="1"/>
            </p:nvSpPr>
            <p:spPr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49" name="Rectangles 157748"/>
              <p:cNvSpPr/>
              <p:nvPr userDrawn="1"/>
            </p:nvSpPr>
            <p:spPr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0" name="Rectangles 157749"/>
              <p:cNvSpPr/>
              <p:nvPr userDrawn="1"/>
            </p:nvSpPr>
            <p:spPr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1" name="Rectangles 157750"/>
              <p:cNvSpPr/>
              <p:nvPr userDrawn="1"/>
            </p:nvSpPr>
            <p:spPr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2" name="Rectangles 157751"/>
              <p:cNvSpPr/>
              <p:nvPr userDrawn="1"/>
            </p:nvSpPr>
            <p:spPr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3" name="Rectangles 157752"/>
              <p:cNvSpPr/>
              <p:nvPr userDrawn="1"/>
            </p:nvSpPr>
            <p:spPr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4" name="Rectangles 157753"/>
              <p:cNvSpPr/>
              <p:nvPr userDrawn="1"/>
            </p:nvSpPr>
            <p:spPr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5" name="Rectangles 157754"/>
              <p:cNvSpPr/>
              <p:nvPr userDrawn="1"/>
            </p:nvSpPr>
            <p:spPr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6" name="Rectangles 157755"/>
              <p:cNvSpPr/>
              <p:nvPr userDrawn="1"/>
            </p:nvSpPr>
            <p:spPr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7" name="Rectangles 157756"/>
              <p:cNvSpPr/>
              <p:nvPr userDrawn="1"/>
            </p:nvSpPr>
            <p:spPr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8" name="Rectangles 157757"/>
              <p:cNvSpPr/>
              <p:nvPr userDrawn="1"/>
            </p:nvSpPr>
            <p:spPr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59" name="Rectangles 157758"/>
              <p:cNvSpPr/>
              <p:nvPr userDrawn="1"/>
            </p:nvSpPr>
            <p:spPr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0" name="Rectangles 157759"/>
              <p:cNvSpPr/>
              <p:nvPr userDrawn="1"/>
            </p:nvSpPr>
            <p:spPr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1" name="Rectangles 157760"/>
              <p:cNvSpPr/>
              <p:nvPr userDrawn="1"/>
            </p:nvSpPr>
            <p:spPr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2" name="Rectangles 157761"/>
              <p:cNvSpPr/>
              <p:nvPr userDrawn="1"/>
            </p:nvSpPr>
            <p:spPr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3" name="Rectangles 157762"/>
              <p:cNvSpPr/>
              <p:nvPr userDrawn="1"/>
            </p:nvSpPr>
            <p:spPr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4" name="Rectangles 157763"/>
              <p:cNvSpPr/>
              <p:nvPr userDrawn="1"/>
            </p:nvSpPr>
            <p:spPr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5" name="Rectangles 157764"/>
              <p:cNvSpPr/>
              <p:nvPr userDrawn="1"/>
            </p:nvSpPr>
            <p:spPr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6" name="Rectangles 157765"/>
              <p:cNvSpPr/>
              <p:nvPr userDrawn="1"/>
            </p:nvSpPr>
            <p:spPr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7" name="Rectangles 157766"/>
              <p:cNvSpPr/>
              <p:nvPr userDrawn="1"/>
            </p:nvSpPr>
            <p:spPr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8" name="Rectangles 157767"/>
              <p:cNvSpPr/>
              <p:nvPr userDrawn="1"/>
            </p:nvSpPr>
            <p:spPr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69" name="Rectangles 157768"/>
              <p:cNvSpPr/>
              <p:nvPr userDrawn="1"/>
            </p:nvSpPr>
            <p:spPr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0" name="Rectangles 157769"/>
              <p:cNvSpPr/>
              <p:nvPr userDrawn="1"/>
            </p:nvSpPr>
            <p:spPr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1" name="Rectangles 157770"/>
              <p:cNvSpPr/>
              <p:nvPr userDrawn="1"/>
            </p:nvSpPr>
            <p:spPr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2" name="Rectangles 157771"/>
              <p:cNvSpPr/>
              <p:nvPr userDrawn="1"/>
            </p:nvSpPr>
            <p:spPr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3" name="Rectangles 157772"/>
              <p:cNvSpPr/>
              <p:nvPr userDrawn="1"/>
            </p:nvSpPr>
            <p:spPr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4" name="Rectangles 157773"/>
              <p:cNvSpPr/>
              <p:nvPr userDrawn="1"/>
            </p:nvSpPr>
            <p:spPr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5" name="Rectangles 157774"/>
              <p:cNvSpPr/>
              <p:nvPr userDrawn="1"/>
            </p:nvSpPr>
            <p:spPr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6" name="Rectangles 157775"/>
              <p:cNvSpPr/>
              <p:nvPr userDrawn="1"/>
            </p:nvSpPr>
            <p:spPr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7" name="Freeform 157776"/>
              <p:cNvSpPr/>
              <p:nvPr userDrawn="1"/>
            </p:nvSpPr>
            <p:spPr>
              <a:xfrm>
                <a:off x="486" y="2563"/>
                <a:ext cx="180" cy="151"/>
              </a:xfrm>
              <a:custGeom>
                <a:avLst/>
                <a:gdLst/>
                <a:ahLst/>
                <a:cxnLst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8" name="Rectangles 157777"/>
              <p:cNvSpPr/>
              <p:nvPr userDrawn="1"/>
            </p:nvSpPr>
            <p:spPr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79" name="Rectangles 157778"/>
              <p:cNvSpPr/>
              <p:nvPr userDrawn="1"/>
            </p:nvSpPr>
            <p:spPr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0" name="Rectangles 157779"/>
              <p:cNvSpPr/>
              <p:nvPr userDrawn="1"/>
            </p:nvSpPr>
            <p:spPr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1" name="Rectangles 157780"/>
              <p:cNvSpPr/>
              <p:nvPr userDrawn="1"/>
            </p:nvSpPr>
            <p:spPr>
              <a:xfrm rot="-2957028">
                <a:off x="930" y="248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2" name="Rectangles 157781"/>
              <p:cNvSpPr/>
              <p:nvPr userDrawn="1"/>
            </p:nvSpPr>
            <p:spPr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3" name="Rectangles 157782"/>
              <p:cNvSpPr/>
              <p:nvPr userDrawn="1"/>
            </p:nvSpPr>
            <p:spPr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4" name="Rectangles 157783"/>
              <p:cNvSpPr/>
              <p:nvPr userDrawn="1"/>
            </p:nvSpPr>
            <p:spPr>
              <a:xfrm rot="-3638503">
                <a:off x="788" y="242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5" name="Rectangles 157784"/>
              <p:cNvSpPr/>
              <p:nvPr userDrawn="1"/>
            </p:nvSpPr>
            <p:spPr>
              <a:xfrm rot="-3638503">
                <a:off x="815" y="243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6" name="Rectangles 157785"/>
              <p:cNvSpPr/>
              <p:nvPr userDrawn="1"/>
            </p:nvSpPr>
            <p:spPr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7" name="Rectangles 157786"/>
              <p:cNvSpPr/>
              <p:nvPr userDrawn="1"/>
            </p:nvSpPr>
            <p:spPr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8" name="Rectangles 157787"/>
              <p:cNvSpPr/>
              <p:nvPr userDrawn="1"/>
            </p:nvSpPr>
            <p:spPr>
              <a:xfrm rot="-4338250">
                <a:off x="649" y="239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89" name="Rectangles 157788"/>
              <p:cNvSpPr/>
              <p:nvPr userDrawn="1"/>
            </p:nvSpPr>
            <p:spPr>
              <a:xfrm rot="-4250359">
                <a:off x="677" y="240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0" name="Rectangles 157789"/>
              <p:cNvSpPr/>
              <p:nvPr userDrawn="1"/>
            </p:nvSpPr>
            <p:spPr>
              <a:xfrm rot="-4250359">
                <a:off x="707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1" name="Rectangles 157790"/>
              <p:cNvSpPr/>
              <p:nvPr userDrawn="1"/>
            </p:nvSpPr>
            <p:spPr>
              <a:xfrm rot="-3989246">
                <a:off x="737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2" name="Rectangles 157791"/>
              <p:cNvSpPr/>
              <p:nvPr userDrawn="1"/>
            </p:nvSpPr>
            <p:spPr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3" name="Rectangles 157792"/>
              <p:cNvSpPr/>
              <p:nvPr userDrawn="1"/>
            </p:nvSpPr>
            <p:spPr>
              <a:xfrm rot="-4673370">
                <a:off x="533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4" name="Rectangles 157793"/>
              <p:cNvSpPr/>
              <p:nvPr userDrawn="1"/>
            </p:nvSpPr>
            <p:spPr>
              <a:xfrm rot="-4646721">
                <a:off x="563" y="2389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5" name="Rectangles 157794"/>
              <p:cNvSpPr/>
              <p:nvPr userDrawn="1"/>
            </p:nvSpPr>
            <p:spPr>
              <a:xfrm rot="-4580623">
                <a:off x="594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6" name="Rectangles 157795"/>
              <p:cNvSpPr/>
              <p:nvPr userDrawn="1"/>
            </p:nvSpPr>
            <p:spPr>
              <a:xfrm rot="-5195129">
                <a:off x="355" y="241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7" name="Rectangles 157796"/>
              <p:cNvSpPr/>
              <p:nvPr userDrawn="1"/>
            </p:nvSpPr>
            <p:spPr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8" name="Rectangles 157797"/>
              <p:cNvSpPr/>
              <p:nvPr userDrawn="1"/>
            </p:nvSpPr>
            <p:spPr>
              <a:xfrm rot="-5288939">
                <a:off x="418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799" name="Rectangles 157798"/>
              <p:cNvSpPr/>
              <p:nvPr userDrawn="1"/>
            </p:nvSpPr>
            <p:spPr>
              <a:xfrm rot="-5164854">
                <a:off x="449" y="239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0" name="Rectangles 157799"/>
              <p:cNvSpPr/>
              <p:nvPr userDrawn="1"/>
            </p:nvSpPr>
            <p:spPr>
              <a:xfrm rot="-6132163">
                <a:off x="206" y="245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1" name="Rectangles 157800"/>
              <p:cNvSpPr/>
              <p:nvPr userDrawn="1"/>
            </p:nvSpPr>
            <p:spPr>
              <a:xfrm rot="-6220433">
                <a:off x="237" y="244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2" name="Rectangles 157801"/>
              <p:cNvSpPr/>
              <p:nvPr userDrawn="1"/>
            </p:nvSpPr>
            <p:spPr>
              <a:xfrm rot="-6110943">
                <a:off x="266" y="243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3" name="Rectangles 157802"/>
              <p:cNvSpPr/>
              <p:nvPr userDrawn="1"/>
            </p:nvSpPr>
            <p:spPr>
              <a:xfrm rot="-5919570">
                <a:off x="292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4" name="Rectangles 157803"/>
              <p:cNvSpPr/>
              <p:nvPr userDrawn="1"/>
            </p:nvSpPr>
            <p:spPr>
              <a:xfrm rot="-7376291">
                <a:off x="5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5" name="Rectangles 157804"/>
              <p:cNvSpPr/>
              <p:nvPr userDrawn="1"/>
            </p:nvSpPr>
            <p:spPr>
              <a:xfrm rot="-7168347">
                <a:off x="64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6" name="Rectangles 157805"/>
              <p:cNvSpPr/>
              <p:nvPr userDrawn="1"/>
            </p:nvSpPr>
            <p:spPr>
              <a:xfrm rot="-6802416">
                <a:off x="92" y="250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7" name="Rectangles 157806"/>
              <p:cNvSpPr/>
              <p:nvPr userDrawn="1"/>
            </p:nvSpPr>
            <p:spPr>
              <a:xfrm rot="-6802416">
                <a:off x="119" y="24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8" name="Rectangles 157807"/>
              <p:cNvSpPr/>
              <p:nvPr userDrawn="1"/>
            </p:nvSpPr>
            <p:spPr>
              <a:xfrm rot="-6457704">
                <a:off x="150" y="247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09" name="Rectangles 157808"/>
              <p:cNvSpPr/>
              <p:nvPr userDrawn="1"/>
            </p:nvSpPr>
            <p:spPr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0" name="Rectangles 157809"/>
              <p:cNvSpPr/>
              <p:nvPr userDrawn="1"/>
            </p:nvSpPr>
            <p:spPr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1" name="Rectangles 157810"/>
              <p:cNvSpPr/>
              <p:nvPr userDrawn="1"/>
            </p:nvSpPr>
            <p:spPr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2" name="Rectangles 157811"/>
              <p:cNvSpPr/>
              <p:nvPr userDrawn="1"/>
            </p:nvSpPr>
            <p:spPr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3" name="Rectangles 157812"/>
              <p:cNvSpPr/>
              <p:nvPr userDrawn="1"/>
            </p:nvSpPr>
            <p:spPr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4" name="Rectangles 157813"/>
              <p:cNvSpPr/>
              <p:nvPr userDrawn="1"/>
            </p:nvSpPr>
            <p:spPr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5" name="Rectangles 157814"/>
              <p:cNvSpPr/>
              <p:nvPr userDrawn="1"/>
            </p:nvSpPr>
            <p:spPr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6" name="Rectangles 157815"/>
              <p:cNvSpPr/>
              <p:nvPr userDrawn="1"/>
            </p:nvSpPr>
            <p:spPr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7" name="Rectangles 157816"/>
              <p:cNvSpPr/>
              <p:nvPr userDrawn="1"/>
            </p:nvSpPr>
            <p:spPr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8" name="Rectangles 157817"/>
              <p:cNvSpPr/>
              <p:nvPr userDrawn="1"/>
            </p:nvSpPr>
            <p:spPr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19" name="Rectangles 157818"/>
              <p:cNvSpPr/>
              <p:nvPr userDrawn="1"/>
            </p:nvSpPr>
            <p:spPr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0" name="Rectangles 157819"/>
              <p:cNvSpPr/>
              <p:nvPr userDrawn="1"/>
            </p:nvSpPr>
            <p:spPr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1" name="Rectangles 157820"/>
              <p:cNvSpPr/>
              <p:nvPr userDrawn="1"/>
            </p:nvSpPr>
            <p:spPr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2" name="Rectangles 157821"/>
              <p:cNvSpPr/>
              <p:nvPr userDrawn="1"/>
            </p:nvSpPr>
            <p:spPr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3" name="Rectangles 157822"/>
              <p:cNvSpPr/>
              <p:nvPr userDrawn="1"/>
            </p:nvSpPr>
            <p:spPr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4" name="Rectangles 157823"/>
              <p:cNvSpPr/>
              <p:nvPr userDrawn="1"/>
            </p:nvSpPr>
            <p:spPr>
              <a:xfrm rot="-3676305">
                <a:off x="739" y="2385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5" name="Rectangles 157824"/>
              <p:cNvSpPr/>
              <p:nvPr userDrawn="1"/>
            </p:nvSpPr>
            <p:spPr>
              <a:xfrm rot="-3188616">
                <a:off x="869" y="2429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6" name="Rectangles 157825"/>
              <p:cNvSpPr/>
              <p:nvPr userDrawn="1"/>
            </p:nvSpPr>
            <p:spPr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7" name="Rectangles 157826"/>
              <p:cNvSpPr/>
              <p:nvPr userDrawn="1"/>
            </p:nvSpPr>
            <p:spPr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8" name="Rectangles 157827"/>
              <p:cNvSpPr/>
              <p:nvPr userDrawn="1"/>
            </p:nvSpPr>
            <p:spPr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29" name="Rectangles 157828"/>
              <p:cNvSpPr/>
              <p:nvPr userDrawn="1"/>
            </p:nvSpPr>
            <p:spPr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0" name="Rectangles 157829"/>
              <p:cNvSpPr/>
              <p:nvPr userDrawn="1"/>
            </p:nvSpPr>
            <p:spPr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1" name="Rectangles 157830"/>
              <p:cNvSpPr/>
              <p:nvPr userDrawn="1"/>
            </p:nvSpPr>
            <p:spPr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2" name="Rectangles 157831"/>
              <p:cNvSpPr/>
              <p:nvPr userDrawn="1"/>
            </p:nvSpPr>
            <p:spPr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3" name="Rectangles 157832"/>
              <p:cNvSpPr/>
              <p:nvPr userDrawn="1"/>
            </p:nvSpPr>
            <p:spPr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4" name="Freeform 157833"/>
              <p:cNvSpPr/>
              <p:nvPr userDrawn="1"/>
            </p:nvSpPr>
            <p:spPr>
              <a:xfrm>
                <a:off x="850" y="3136"/>
                <a:ext cx="204" cy="120"/>
              </a:xfrm>
              <a:custGeom>
                <a:avLst/>
                <a:gdLst/>
                <a:ahLst/>
                <a:cxnLst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5" name="Freeform 157834"/>
              <p:cNvSpPr/>
              <p:nvPr userDrawn="1"/>
            </p:nvSpPr>
            <p:spPr>
              <a:xfrm>
                <a:off x="19" y="2722"/>
                <a:ext cx="90" cy="78"/>
              </a:xfrm>
              <a:custGeom>
                <a:avLst/>
                <a:gdLst/>
                <a:ahLst/>
                <a:cxnLst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6" name="Freeform 157835"/>
              <p:cNvSpPr/>
              <p:nvPr userDrawn="1"/>
            </p:nvSpPr>
            <p:spPr>
              <a:xfrm>
                <a:off x="97" y="2651"/>
                <a:ext cx="101" cy="89"/>
              </a:xfrm>
              <a:custGeom>
                <a:avLst/>
                <a:gdLst/>
                <a:ahLst/>
                <a:cxnLst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7" name="Freeform 157836"/>
              <p:cNvSpPr/>
              <p:nvPr userDrawn="1"/>
            </p:nvSpPr>
            <p:spPr>
              <a:xfrm>
                <a:off x="677" y="3502"/>
                <a:ext cx="83" cy="78"/>
              </a:xfrm>
              <a:custGeom>
                <a:avLst/>
                <a:gdLst/>
                <a:ahLst/>
                <a:cxnLst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8" name="Freeform 157837"/>
              <p:cNvSpPr/>
              <p:nvPr userDrawn="1"/>
            </p:nvSpPr>
            <p:spPr>
              <a:xfrm>
                <a:off x="940" y="2782"/>
                <a:ext cx="90" cy="72"/>
              </a:xfrm>
              <a:custGeom>
                <a:avLst/>
                <a:gdLst/>
                <a:ahLst/>
                <a:cxnLst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39" name="Freeform 157838"/>
              <p:cNvSpPr/>
              <p:nvPr userDrawn="1"/>
            </p:nvSpPr>
            <p:spPr>
              <a:xfrm>
                <a:off x="898" y="2716"/>
                <a:ext cx="90" cy="84"/>
              </a:xfrm>
              <a:custGeom>
                <a:avLst/>
                <a:gdLst/>
                <a:ahLst/>
                <a:cxnLst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0" name="Freeform 157839"/>
              <p:cNvSpPr/>
              <p:nvPr userDrawn="1"/>
            </p:nvSpPr>
            <p:spPr>
              <a:xfrm>
                <a:off x="7" y="3837"/>
                <a:ext cx="6" cy="12"/>
              </a:xfrm>
              <a:custGeom>
                <a:avLst/>
                <a:gdLst/>
                <a:ahLst/>
                <a:cxnLst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1" name="Freeform 157840"/>
              <p:cNvSpPr/>
              <p:nvPr userDrawn="1"/>
            </p:nvSpPr>
            <p:spPr>
              <a:xfrm>
                <a:off x="7" y="2555"/>
                <a:ext cx="30" cy="48"/>
              </a:xfrm>
              <a:custGeom>
                <a:avLst/>
                <a:gdLst/>
                <a:ahLst/>
                <a:cxnLst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2" name="Freeform 157841"/>
              <p:cNvSpPr/>
              <p:nvPr userDrawn="1"/>
            </p:nvSpPr>
            <p:spPr>
              <a:xfrm>
                <a:off x="7" y="3843"/>
                <a:ext cx="36" cy="66"/>
              </a:xfrm>
              <a:custGeom>
                <a:avLst/>
                <a:gdLst/>
                <a:ahLst/>
                <a:cxnLst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3" name="Rectangles 157842"/>
              <p:cNvSpPr/>
              <p:nvPr userDrawn="1"/>
            </p:nvSpPr>
            <p:spPr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4" name="Rectangles 157843"/>
              <p:cNvSpPr/>
              <p:nvPr userDrawn="1"/>
            </p:nvSpPr>
            <p:spPr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5" name="Freeform 157844"/>
              <p:cNvSpPr/>
              <p:nvPr userDrawn="1"/>
            </p:nvSpPr>
            <p:spPr>
              <a:xfrm>
                <a:off x="139" y="3573"/>
                <a:ext cx="144" cy="154"/>
              </a:xfrm>
              <a:custGeom>
                <a:avLst/>
                <a:gdLst/>
                <a:ahLst/>
                <a:cxnLst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6" name="Freeform 157845"/>
              <p:cNvSpPr/>
              <p:nvPr userDrawn="1"/>
            </p:nvSpPr>
            <p:spPr>
              <a:xfrm rot="-2857037">
                <a:off x="618" y="3550"/>
                <a:ext cx="68" cy="69"/>
              </a:xfrm>
              <a:custGeom>
                <a:avLst/>
                <a:gdLst/>
                <a:ahLst/>
                <a:cxnLst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7" name="Freeform 157846"/>
              <p:cNvSpPr/>
              <p:nvPr userDrawn="1"/>
            </p:nvSpPr>
            <p:spPr>
              <a:xfrm>
                <a:off x="235" y="2503"/>
                <a:ext cx="348" cy="1272"/>
              </a:xfrm>
              <a:custGeom>
                <a:avLst/>
                <a:gdLst/>
                <a:ahLst/>
                <a:cxnLst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7848" name="Oval 157847"/>
              <p:cNvSpPr/>
              <p:nvPr userDrawn="1"/>
            </p:nvSpPr>
            <p:spPr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57849" name="Title 157848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57850" name="Date Placeholder 15784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endParaRPr lang="ru-RU"/>
          </a:p>
        </p:txBody>
      </p:sp>
      <p:sp>
        <p:nvSpPr>
          <p:cNvPr id="157851" name="Footer Placeholder 15785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/>
            <a:endParaRPr lang="ru-RU"/>
          </a:p>
        </p:txBody>
      </p:sp>
      <p:sp>
        <p:nvSpPr>
          <p:cNvPr id="157852" name="Slide Number Placeholder 15785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  <p:sp>
        <p:nvSpPr>
          <p:cNvPr id="157853" name="Text Placeholder 157852"/>
          <p:cNvSpPr>
            <a:spLocks noGrp="1" noRot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Tx/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0770" name="Title 160769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772400" cy="1524000"/>
          </a:xfrm>
          <a:ln/>
        </p:spPr>
        <p:txBody>
          <a:bodyPr anchor="b" anchorCtr="0"/>
          <a:p>
            <a:pPr defTabSz="914400">
              <a:buSzTx/>
              <a:buFontTx/>
              <a:buNone/>
            </a:pPr>
            <a:r>
              <a: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   Муниципальное бюджетное  общеобразовательное                  </a:t>
            </a:r>
            <a:br>
              <a: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учреждение  "Средняя общеобразовательная кадетская казачья  школа" с. Знаменка Нерчинский район, </a:t>
            </a:r>
            <a:br>
              <a: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                        Забайкальский край </a:t>
            </a:r>
            <a:endParaRPr sz="2000" b="1" kern="1200" baseline="0">
              <a:solidFill>
                <a:schemeClr val="tx1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160771" name="Subtitle 160770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7239000" cy="4038600"/>
          </a:xfrm>
          <a:ln/>
        </p:spPr>
        <p:txBody>
          <a:bodyPr anchor="t" anchorCtr="0"/>
          <a:p>
            <a:pPr defTabSz="914400">
              <a:buSzPct val="60000"/>
            </a:pPr>
            <a:r>
              <a:rPr b="1" kern="1200" baseline="0">
                <a:solidFill>
                  <a:srgbClr val="CC0066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Презентация по МХК для </a:t>
            </a:r>
            <a:endParaRPr b="1" kern="1200" baseline="0">
              <a:solidFill>
                <a:srgbClr val="CC0066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defTabSz="914400">
              <a:buSzPct val="60000"/>
            </a:pPr>
            <a:r>
              <a:rPr b="1" kern="1200" baseline="0">
                <a:solidFill>
                  <a:srgbClr val="CC0066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9 класса</a:t>
            </a:r>
            <a:endParaRPr b="1" kern="1200" baseline="0">
              <a:solidFill>
                <a:srgbClr val="CC0066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defTabSz="914400">
              <a:buSzPct val="60000"/>
            </a:pPr>
            <a:r>
              <a:rPr b="1" kern="1200" baseline="0">
                <a:solidFill>
                  <a:srgbClr val="CC0066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на тему:</a:t>
            </a:r>
            <a:endParaRPr b="1" kern="1200" baseline="0">
              <a:solidFill>
                <a:srgbClr val="CC0066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defTabSz="914400">
              <a:buSzPct val="60000"/>
            </a:pPr>
            <a:r>
              <a:rPr sz="3600" b="1" kern="1200" baseline="0">
                <a:solidFill>
                  <a:srgbClr val="0000CC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«Музыка как вид искусства»</a:t>
            </a:r>
            <a:endParaRPr sz="3600" b="1" kern="1200" baseline="0">
              <a:solidFill>
                <a:srgbClr val="0000CC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defTabSz="914400">
              <a:buSzPct val="60000"/>
            </a:pPr>
            <a:r>
              <a:rPr sz="1900" b="1" kern="1200" baseline="0">
                <a:latin typeface="Tahoma" panose="020B0604030504040204" pitchFamily="34" charset="0"/>
                <a:ea typeface="Arial" panose="020B0604020202020204" pitchFamily="34" charset="0"/>
              </a:rPr>
              <a:t>Составила: </a:t>
            </a:r>
            <a:endParaRPr sz="1900" b="1" kern="1200" baseline="0"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defTabSz="914400">
              <a:buSzPct val="60000"/>
            </a:pPr>
            <a:r>
              <a:rPr sz="1900" b="1" kern="1200" baseline="0">
                <a:latin typeface="Tahoma" panose="020B0604030504040204" pitchFamily="34" charset="0"/>
                <a:ea typeface="Arial" panose="020B0604020202020204" pitchFamily="34" charset="0"/>
              </a:rPr>
              <a:t>УЧИТЕЛЬ МУЗЫКИ </a:t>
            </a:r>
            <a:endParaRPr sz="1900" b="1" kern="1200" baseline="0"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defTabSz="914400">
              <a:buSzPct val="60000"/>
            </a:pPr>
            <a:r>
              <a:rPr sz="1900" b="1" kern="1200" baseline="0">
                <a:latin typeface="Tahoma" panose="020B0604030504040204" pitchFamily="34" charset="0"/>
                <a:ea typeface="Arial" panose="020B0604020202020204" pitchFamily="34" charset="0"/>
              </a:rPr>
              <a:t>         ТРУШИНА СВЕТЛАНА ЮРЬЕВНА</a:t>
            </a:r>
            <a:endParaRPr sz="1900" b="1" kern="1200" baseline="0"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Title 962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6259" name="Text Placeholder 962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6260" name="Picture 962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1" name="Rectangles 96260"/>
          <p:cNvSpPr/>
          <p:nvPr/>
        </p:nvSpPr>
        <p:spPr>
          <a:xfrm>
            <a:off x="304800" y="152400"/>
            <a:ext cx="8534400" cy="1295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2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sz="3900"/>
              <a:t>Музыкальные произведения имеют особые средства выразительности</a:t>
            </a:r>
            <a:endParaRPr sz="3900"/>
          </a:p>
        </p:txBody>
      </p:sp>
      <p:pic>
        <p:nvPicPr>
          <p:cNvPr id="96272" name="Picture 96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752600"/>
            <a:ext cx="3695700" cy="491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75" name="Rectangles 96274"/>
          <p:cNvSpPr/>
          <p:nvPr/>
        </p:nvSpPr>
        <p:spPr>
          <a:xfrm>
            <a:off x="1143000" y="1676400"/>
            <a:ext cx="5715000" cy="3503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/>
              <a:t>МЕЛОДИЯ</a:t>
            </a:r>
            <a:endParaRPr sz="3200" b="1"/>
          </a:p>
          <a:p>
            <a:r>
              <a:rPr sz="3200" b="1"/>
              <a:t>РИТМ</a:t>
            </a:r>
            <a:endParaRPr sz="3200" b="1"/>
          </a:p>
          <a:p>
            <a:r>
              <a:rPr sz="3200" b="1"/>
              <a:t>ЛАД</a:t>
            </a:r>
            <a:endParaRPr sz="3200" b="1"/>
          </a:p>
          <a:p>
            <a:r>
              <a:rPr sz="3200" b="1"/>
              <a:t>ТЕМБР</a:t>
            </a:r>
            <a:endParaRPr sz="3200" b="1"/>
          </a:p>
          <a:p>
            <a:r>
              <a:rPr sz="3200" b="1"/>
              <a:t>ДИНАМИКА</a:t>
            </a:r>
            <a:endParaRPr sz="3200" b="1"/>
          </a:p>
          <a:p>
            <a:r>
              <a:rPr sz="3200" b="1"/>
              <a:t>ГАРМОНИЯ</a:t>
            </a:r>
            <a:endParaRPr sz="3200" b="1"/>
          </a:p>
          <a:p>
            <a:r>
              <a:rPr sz="3200" b="1"/>
              <a:t>ПОЛИФОНИЯ</a:t>
            </a:r>
            <a:endParaRPr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2" name="Title 15360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153603" name="Text Placeholder 153602"/>
          <p:cNvPicPr>
            <a:picLocks noGrp="1" noRot="1"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304800" y="228600"/>
            <a:ext cx="8610600" cy="6477000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6" name="Title 15462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154627" name="Text Placeholder 154626"/>
          <p:cNvPicPr>
            <a:picLocks noGrp="1" noRot="1"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914400" y="304800"/>
            <a:ext cx="7924800" cy="6172200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Title 12288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543800" cy="1295400"/>
          </a:xfrm>
          <a:ln/>
        </p:spPr>
        <p:txBody>
          <a:bodyPr anchor="ctr" anchorCtr="0"/>
          <a:p>
            <a:r>
              <a:rPr sz="4300"/>
              <a:t>Что такое оркестр</a:t>
            </a:r>
            <a:endParaRPr sz="4300" b="1"/>
          </a:p>
        </p:txBody>
      </p:sp>
      <p:sp>
        <p:nvSpPr>
          <p:cNvPr id="122884" name="Text Placeholder 122883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411663"/>
          </a:xfrm>
          <a:gradFill rotWithShape="1">
            <a:gsLst>
              <a:gs pos="0">
                <a:srgbClr val="CCFFCC">
                  <a:gamma/>
                  <a:shade val="46275"/>
                  <a:invGamma/>
                  <a:alpha val="100000"/>
                </a:srgbClr>
              </a:gs>
              <a:gs pos="50000">
                <a:srgbClr val="CCFFCC">
                  <a:alpha val="100000"/>
                </a:srgbClr>
              </a:gs>
              <a:gs pos="100000">
                <a:srgbClr val="CCFFCC">
                  <a:gamma/>
                  <a:shade val="46275"/>
                  <a:invGamma/>
                  <a:alpha val="100000"/>
                </a:srgbClr>
              </a:gs>
            </a:gsLst>
            <a:lin ang="18900000" scaled="1"/>
            <a:tileRect/>
          </a:gradFill>
          <a:ln/>
        </p:spPr>
        <p:txBody>
          <a:bodyPr/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sz="2200"/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sz="2200"/>
              <a:t>Оркестр - коллектив музыкантов,</a:t>
            </a:r>
            <a:r>
              <a:rPr lang="en-US" altLang="x-none" sz="2200"/>
              <a:t> </a:t>
            </a:r>
            <a:r>
              <a:rPr sz="2200"/>
              <a:t>обычно включающий в себя исполнителей на струнных инструментах. Оркестры создаются для публичных исполнений музыки – концертов, а также для сопровождения театральных представлений.</a:t>
            </a:r>
            <a:endParaRPr sz="2200"/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sz="2200"/>
          </a:p>
        </p:txBody>
      </p:sp>
      <p:sp>
        <p:nvSpPr>
          <p:cNvPr id="122885" name="Text Placeholder 122884"/>
          <p:cNvSpPr>
            <a:spLocks noGrp="1"/>
          </p:cNvSpPr>
          <p:nvPr>
            <p:ph type="body" sz="half" idx="2"/>
          </p:nvPr>
        </p:nvSpPr>
        <p:spPr>
          <a:xfrm>
            <a:off x="3429000" y="4572000"/>
            <a:ext cx="5486400" cy="2057400"/>
          </a:xfrm>
          <a:gradFill rotWithShape="1">
            <a:gsLst>
              <a:gs pos="0">
                <a:srgbClr val="CCCCFF">
                  <a:gamma/>
                  <a:shade val="46275"/>
                  <a:invGamma/>
                  <a:alpha val="100000"/>
                </a:srgbClr>
              </a:gs>
              <a:gs pos="50000">
                <a:srgbClr val="CCCCFF">
                  <a:alpha val="100000"/>
                </a:srgbClr>
              </a:gs>
              <a:gs pos="100000">
                <a:srgbClr val="CCCCFF">
                  <a:gamma/>
                  <a:shade val="46275"/>
                  <a:invGamma/>
                  <a:alpha val="100000"/>
                </a:srgbClr>
              </a:gs>
            </a:gsLst>
            <a:lin ang="2700000" scaled="1"/>
            <a:tileRect/>
          </a:gradFill>
          <a:ln/>
        </p:spPr>
        <p:txBody>
          <a:bodyPr/>
          <a:p>
            <a:pPr algn="r"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sz="1800"/>
              <a:t>Слово «оркестр» – греческого происхождения и означает площадку для танцев; в Древней Греции этот термин относился к пространству между публикой и просцениумом, т.е. к тому месту, которое теперь занимает оркестр в театре. </a:t>
            </a:r>
            <a:endParaRPr sz="1800"/>
          </a:p>
          <a:p>
            <a:pPr algn="r"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sz="1800"/>
          </a:p>
          <a:p>
            <a:pPr algn="r">
              <a:lnSpc>
                <a:spcPct val="8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sz="2200"/>
          </a:p>
        </p:txBody>
      </p:sp>
      <p:pic>
        <p:nvPicPr>
          <p:cNvPr id="122886" name="Picture 1228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152400"/>
            <a:ext cx="2857500" cy="430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charRg st="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5">
                                            <p:txEl>
                                              <p:charRg st="0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5">
                                            <p:txEl>
                                              <p:charRg st="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5">
                                            <p:txEl>
                                              <p:charRg st="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2" name="Title 148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t>                    </a:t>
            </a:r>
            <a:r>
              <a:rPr sz="2400" b="1"/>
              <a:t>СИМФОНИЧЕСКИЙ ОРКЕСТР</a:t>
            </a:r>
            <a:endParaRPr sz="2400" b="1"/>
          </a:p>
        </p:txBody>
      </p:sp>
      <p:sp>
        <p:nvSpPr>
          <p:cNvPr id="148483" name="Text Placeholder 148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8485" name="Picture 148484" descr="imgpreview?key=3a83f2bf1fc77e1a&amp;mb=imgdb_preview_10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606125">
            <a:off x="4572000" y="3276600"/>
            <a:ext cx="4267200" cy="3195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87" name="Picture 148486" descr="imgpreview?key=46b5500003eb4f43&amp;mb=imgdb_preview_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1907">
            <a:off x="152400" y="914400"/>
            <a:ext cx="4876800" cy="311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Title 149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sz="2400" b="1"/>
              <a:t>ОРКЕСТР      НАРОДНЫХ   ИНСТРУМЕНТОВ</a:t>
            </a:r>
            <a:endParaRPr sz="2400" b="1"/>
          </a:p>
        </p:txBody>
      </p:sp>
      <p:sp>
        <p:nvSpPr>
          <p:cNvPr id="149507" name="Text Placeholder 149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9509" name="Picture 149508" descr="imgpreview?key=207649f80c3d9c95&amp;mb=imgdb_preview_10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4057650"/>
            <a:ext cx="5181600" cy="280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1" name="Picture 149510" descr="imgpreview?key=67cbd30eb26ea72c&amp;mb=imgdb_preview_10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3810000" cy="242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30" name="Title 1505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t>           Духовой оркестр</a:t>
            </a:r>
          </a:p>
        </p:txBody>
      </p:sp>
      <p:sp>
        <p:nvSpPr>
          <p:cNvPr id="150531" name="Text Placeholder 150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0533" name="Picture 150532" descr="imgpreview?key=1c573dcad2cac75&amp;mb=imgdb_preview_19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447800"/>
            <a:ext cx="4572000" cy="31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5" name="Picture 150534" descr="imgpreview?key=1d7a777862cdfd8&amp;mb=imgdb_preview_1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05200"/>
            <a:ext cx="4191000" cy="314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4" name="Title 151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t>           Джазовый оркестр</a:t>
            </a:r>
          </a:p>
        </p:txBody>
      </p:sp>
      <p:sp>
        <p:nvSpPr>
          <p:cNvPr id="151555" name="Text Placeholder 151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1557" name="Picture 151556" descr="Morsales%20Ba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19200"/>
            <a:ext cx="4953000" cy="341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9" name="Picture 151558" descr="The-Duke-Ellington-orchestra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267200"/>
            <a:ext cx="5143500" cy="242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578" name="Title 1525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t>Эстрадный оркестр</a:t>
            </a:r>
          </a:p>
        </p:txBody>
      </p:sp>
      <p:sp>
        <p:nvSpPr>
          <p:cNvPr id="152579" name="Text Placeholder 152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2581" name="Picture 152580" descr="orchest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371600"/>
            <a:ext cx="5715000" cy="288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583" name="Picture 152582" descr="imgpreview?key=a2e40ab4f02f1bc&amp;mb=imgdb_preview_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343400"/>
            <a:ext cx="4343400" cy="2273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4097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 anchorCtr="0"/>
          <a:p>
            <a:pPr defTabSz="914400">
              <a:buSzTx/>
              <a:buFontTx/>
              <a:buNone/>
            </a:pPr>
            <a:br>
              <a:rPr b="1" kern="1200" baseline="0">
                <a:latin typeface="Tahoma" panose="020B0604030504040204" pitchFamily="34" charset="0"/>
                <a:ea typeface="Arial" panose="020B0604020202020204" pitchFamily="34" charset="0"/>
              </a:rPr>
            </a:br>
            <a:r>
              <a:rPr kern="1200" baseline="0">
                <a:latin typeface="Tahoma" panose="020B0604030504040204" pitchFamily="34" charset="0"/>
                <a:ea typeface="Arial" panose="020B0604020202020204" pitchFamily="34" charset="0"/>
              </a:rPr>
              <a:t>Музыка как вид искусства</a:t>
            </a:r>
            <a:endParaRPr kern="1200" baseline="0"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4119" name="Subtitle 4118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60000"/>
            </a:pPr>
            <a:endParaRPr kern="1200" baseline="0"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4120" name="Rectangles 4119"/>
          <p:cNvSpPr/>
          <p:nvPr/>
        </p:nvSpPr>
        <p:spPr>
          <a:xfrm>
            <a:off x="1371600" y="4648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 u="none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</a:defRPr>
            </a:lvl5pPr>
          </a:lstStyle>
          <a:p>
            <a:pPr lvl="0">
              <a:lnSpc>
                <a:spcPct val="80000"/>
              </a:lnSpc>
            </a:pPr>
            <a:endParaRPr sz="2000"/>
          </a:p>
        </p:txBody>
      </p:sp>
      <p:pic>
        <p:nvPicPr>
          <p:cNvPr id="4121" name="Picture 4120" descr="img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3581400"/>
            <a:ext cx="4191000" cy="2354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9" name="Text Placeholder 80898"/>
          <p:cNvSpPr>
            <a:spLocks noGrp="1"/>
          </p:cNvSpPr>
          <p:nvPr>
            <p:ph type="body" idx="1"/>
          </p:nvPr>
        </p:nvSpPr>
        <p:spPr>
          <a:xfrm>
            <a:off x="3761740" y="3352800"/>
            <a:ext cx="4773930" cy="2147570"/>
          </a:xfrm>
          <a:ln/>
        </p:spPr>
        <p:txBody>
          <a:bodyPr/>
          <a:p>
            <a:pPr marL="0" indent="0" algn="ctr">
              <a:buNone/>
            </a:pPr>
            <a:r>
              <a:rPr lang="" sz="4100" b="1">
                <a:solidFill>
                  <a:srgbClr val="660033"/>
                </a:solidFill>
              </a:rPr>
              <a:t>                                                                  </a:t>
            </a:r>
            <a:r>
              <a:rPr sz="4100" b="1">
                <a:solidFill>
                  <a:srgbClr val="660033"/>
                </a:solidFill>
              </a:rPr>
              <a:t>Жумабоева Васила</a:t>
            </a:r>
            <a:endParaRPr sz="4100" b="1">
              <a:solidFill>
                <a:srgbClr val="660033"/>
              </a:solidFill>
            </a:endParaRPr>
          </a:p>
          <a:p>
            <a:pPr marL="0" indent="0" algn="ctr">
              <a:buNone/>
            </a:pPr>
            <a:r>
              <a:rPr sz="4100" b="1">
                <a:solidFill>
                  <a:srgbClr val="660033"/>
                </a:solidFill>
              </a:rPr>
              <a:t>ҲСТП-106 У гуруҳ</a:t>
            </a:r>
            <a:endParaRPr sz="4100" b="1">
              <a:solidFill>
                <a:srgbClr val="660033"/>
              </a:solidFill>
            </a:endParaRPr>
          </a:p>
        </p:txBody>
      </p:sp>
      <p:pic>
        <p:nvPicPr>
          <p:cNvPr id="80900" name="Picture 80899" descr="237095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48006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981200" y="685800"/>
            <a:ext cx="5379085" cy="20154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sz="7200" b="1">
                <a:sym typeface="+mn-ea"/>
              </a:rPr>
              <a:t>искусст</a:t>
            </a:r>
            <a:r>
              <a:rPr lang="" sz="7200" b="1">
                <a:sym typeface="+mn-ea"/>
              </a:rPr>
              <a:t>во</a:t>
            </a:r>
            <a:endParaRPr sz="7200" b="1">
              <a:sym typeface="+mn-ea"/>
            </a:endParaRPr>
          </a:p>
          <a:p>
            <a:r>
              <a:rPr sz="7200" b="1">
                <a:solidFill>
                  <a:srgbClr val="CC0000"/>
                </a:solidFill>
                <a:sym typeface="+mn-ea"/>
              </a:rPr>
              <a:t>Музыка</a:t>
            </a:r>
            <a:endParaRPr lang="en-US" sz="7200" b="1">
              <a:solidFill>
                <a:srgbClr val="CC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1" name="Text Placeholder 140290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8229600" cy="5826125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b="1">
                <a:solidFill>
                  <a:srgbClr val="CC0000"/>
                </a:solidFill>
              </a:rPr>
              <a:t>Музыка </a:t>
            </a:r>
            <a:r>
              <a:rPr b="1"/>
              <a:t>(греч. </a:t>
            </a:r>
            <a:r>
              <a:rPr b="1" err="1"/>
              <a:t>musa</a:t>
            </a:r>
            <a:r>
              <a:rPr b="1"/>
              <a:t> — муза). Музыка — вид искусства, который воздействует на человека посредством звуковых образов, отражающих его различные переживания и окружающую жизнь.</a:t>
            </a:r>
            <a:endParaRPr b="1"/>
          </a:p>
          <a:p>
            <a:pPr>
              <a:lnSpc>
                <a:spcPct val="90000"/>
              </a:lnSpc>
            </a:pPr>
            <a:endParaRPr b="1"/>
          </a:p>
          <a:p>
            <a:pPr>
              <a:lnSpc>
                <a:spcPct val="90000"/>
              </a:lnSpc>
            </a:pPr>
            <a:r>
              <a:rPr b="1" i="1"/>
              <a:t>В отличие от пространственных искусств (живописи, скульптуры, архитектуры), музыка, наряду с хореографией, театром и кино, относится к временным искусствам. Одна из главных особенностей музыки в том, что она реально существует только в исполнении, в живом звучании</a:t>
            </a:r>
            <a: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Title 7680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0985" cy="1295400"/>
          </a:xfrm>
          <a:ln/>
        </p:spPr>
        <p:txBody>
          <a:bodyPr anchor="ctr" anchorCtr="0"/>
          <a:p>
            <a:r>
              <a:rPr sz="3500"/>
              <a:t>Трудно представить жизнь современного человека без музыки. Она окружает его повсюду</a:t>
            </a:r>
            <a:endParaRPr sz="3500"/>
          </a:p>
        </p:txBody>
      </p:sp>
      <p:sp>
        <p:nvSpPr>
          <p:cNvPr id="76807" name="Text Placeholder 76806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14763" cy="4530725"/>
          </a:xfrm>
          <a:ln/>
        </p:spPr>
        <p:txBody>
          <a:bodyPr/>
          <a:p>
            <a:pPr algn="ctr"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sz="2200"/>
              <a:t>У каждого наверняка есть своя </a:t>
            </a:r>
            <a:r>
              <a:rPr sz="2200" b="1">
                <a:solidFill>
                  <a:srgbClr val="CC0066"/>
                </a:solidFill>
              </a:rPr>
              <a:t>фонотека</a:t>
            </a:r>
            <a:r>
              <a:rPr sz="2200"/>
              <a:t> – коллекция любимых музыкальных произведений.</a:t>
            </a:r>
            <a:endParaRPr sz="2200"/>
          </a:p>
          <a:p>
            <a:pPr algn="ctr"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sz="2200"/>
          </a:p>
          <a:p>
            <a:pPr algn="ctr"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sz="2200"/>
              <a:t>К ним можно обратиться и в минуты радости и веселья, и в минуты раздумий, переживаний, размышлений.</a:t>
            </a:r>
            <a:endParaRPr sz="2200"/>
          </a:p>
        </p:txBody>
      </p:sp>
      <p:pic>
        <p:nvPicPr>
          <p:cNvPr id="76804" name="Picture 76803" descr="9539040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1752600"/>
            <a:ext cx="1857375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Picture 76804" descr="64699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562600"/>
            <a:ext cx="1905000" cy="116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090" name="Picture 890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9091" name="Rectangles 89090"/>
          <p:cNvSpPr/>
          <p:nvPr/>
        </p:nvSpPr>
        <p:spPr>
          <a:xfrm>
            <a:off x="304800" y="152400"/>
            <a:ext cx="8458200" cy="1295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8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sz="3600"/>
              <a:t>Поэтому условно музыку можно разделить на серьезную и легкую</a:t>
            </a:r>
            <a:endParaRPr sz="3600"/>
          </a:p>
        </p:txBody>
      </p:sp>
      <p:sp>
        <p:nvSpPr>
          <p:cNvPr id="89092" name="Straight Connector 89091"/>
          <p:cNvSpPr/>
          <p:nvPr/>
        </p:nvSpPr>
        <p:spPr>
          <a:xfrm flipH="1">
            <a:off x="1752600" y="2286000"/>
            <a:ext cx="457200" cy="381000"/>
          </a:xfrm>
          <a:prstGeom prst="line">
            <a:avLst/>
          </a:prstGeom>
          <a:ln w="76200" cap="flat" cmpd="sng">
            <a:solidFill>
              <a:schemeClr val="tx2"/>
            </a:solidFill>
            <a:prstDash val="solid"/>
            <a:headEnd type="diamond" w="med" len="med"/>
            <a:tailEnd type="diamond" w="med" len="med"/>
          </a:ln>
        </p:spPr>
      </p:sp>
      <p:sp>
        <p:nvSpPr>
          <p:cNvPr id="89096" name="Rectangles 89095"/>
          <p:cNvSpPr/>
          <p:nvPr/>
        </p:nvSpPr>
        <p:spPr>
          <a:xfrm>
            <a:off x="457200" y="2819400"/>
            <a:ext cx="3810000" cy="37496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/>
            <a:r>
              <a:rPr sz="2000"/>
              <a:t>Прошла испытание временем и не подвластна ни изменчивым вкусам, ни влияниям моды.</a:t>
            </a:r>
            <a:endParaRPr sz="2000"/>
          </a:p>
          <a:p>
            <a:pPr algn="ctr"/>
            <a:endParaRPr sz="2000"/>
          </a:p>
          <a:p>
            <a:pPr algn="ctr"/>
            <a:r>
              <a:rPr sz="2000"/>
              <a:t>Это – классические (образцовые) произведения.</a:t>
            </a:r>
            <a:endParaRPr sz="2000"/>
          </a:p>
          <a:p>
            <a:pPr algn="ctr"/>
            <a:endParaRPr sz="2000"/>
          </a:p>
          <a:p>
            <a:pPr algn="ctr"/>
            <a:r>
              <a:rPr sz="2000"/>
              <a:t>Познание этой музыки требует от слушателей и исполнителей большого напряжения душевных сил.</a:t>
            </a:r>
            <a:endParaRPr sz="2000"/>
          </a:p>
        </p:txBody>
      </p:sp>
      <p:sp>
        <p:nvSpPr>
          <p:cNvPr id="89098" name="Rectangles 89097"/>
          <p:cNvSpPr/>
          <p:nvPr/>
        </p:nvSpPr>
        <p:spPr>
          <a:xfrm>
            <a:off x="4953000" y="2819400"/>
            <a:ext cx="3711575" cy="12509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sz="2000"/>
              <a:t>Ее содержание зависит</a:t>
            </a:r>
            <a:endParaRPr sz="200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sz="2000"/>
              <a:t> от моды:</a:t>
            </a:r>
            <a:endParaRPr sz="200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sz="2000"/>
              <a:t> сегодня – одни исполнители,</a:t>
            </a:r>
            <a:endParaRPr sz="200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sz="2000"/>
              <a:t> завтра – другие.</a:t>
            </a:r>
            <a:endParaRPr sz="2000"/>
          </a:p>
        </p:txBody>
      </p:sp>
      <p:pic>
        <p:nvPicPr>
          <p:cNvPr id="89099" name="Picture 89098" descr="muzikaa-1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33800"/>
            <a:ext cx="942975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0" name="Picture 89099" descr="muzika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5334000"/>
            <a:ext cx="4667250" cy="119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101" name="Straight Connector 89100"/>
          <p:cNvSpPr/>
          <p:nvPr/>
        </p:nvSpPr>
        <p:spPr>
          <a:xfrm>
            <a:off x="6781800" y="2286000"/>
            <a:ext cx="609600" cy="381000"/>
          </a:xfrm>
          <a:prstGeom prst="line">
            <a:avLst/>
          </a:prstGeom>
          <a:ln w="76200" cap="flat" cmpd="sng">
            <a:solidFill>
              <a:schemeClr val="tx2"/>
            </a:solidFill>
            <a:prstDash val="solid"/>
            <a:headEnd type="diamond" w="med" len="med"/>
            <a:tailEnd type="diamond" w="med" len="med"/>
          </a:ln>
        </p:spPr>
      </p:sp>
      <p:sp>
        <p:nvSpPr>
          <p:cNvPr id="89102" name="Oval 89101"/>
          <p:cNvSpPr/>
          <p:nvPr/>
        </p:nvSpPr>
        <p:spPr>
          <a:xfrm>
            <a:off x="1752600" y="1524000"/>
            <a:ext cx="1752600" cy="60960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rgbClr val="CCFF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>
                <a:solidFill>
                  <a:srgbClr val="660033"/>
                </a:solidFill>
              </a:rPr>
              <a:t>серьезная</a:t>
            </a:r>
            <a:endParaRPr sz="2000" b="1">
              <a:solidFill>
                <a:srgbClr val="660033"/>
              </a:solidFill>
            </a:endParaRPr>
          </a:p>
        </p:txBody>
      </p:sp>
      <p:sp>
        <p:nvSpPr>
          <p:cNvPr id="89103" name="Oval 89102"/>
          <p:cNvSpPr/>
          <p:nvPr/>
        </p:nvSpPr>
        <p:spPr>
          <a:xfrm>
            <a:off x="5562600" y="1524000"/>
            <a:ext cx="1752600" cy="60960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rgbClr val="CCFF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>
                <a:solidFill>
                  <a:srgbClr val="660033"/>
                </a:solidFill>
              </a:rPr>
              <a:t>легкая</a:t>
            </a:r>
            <a:endParaRPr sz="2000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animBg="1"/>
      <p:bldP spid="890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Title 921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2163" name="Text Placeholder 921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2164" name="Picture 921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6" name="Oval 92165"/>
          <p:cNvSpPr/>
          <p:nvPr/>
        </p:nvSpPr>
        <p:spPr>
          <a:xfrm>
            <a:off x="304800" y="1066800"/>
            <a:ext cx="2438400" cy="23622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  <a:tileRect/>
          </a:gradFill>
          <a:ln w="9525" cap="flat" cmpd="sng">
            <a:solidFill>
              <a:srgbClr val="DDDDDD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660033"/>
                </a:solidFill>
              </a:rPr>
              <a:t>Народное </a:t>
            </a:r>
            <a:endParaRPr sz="2400" b="1">
              <a:solidFill>
                <a:srgbClr val="660033"/>
              </a:solidFill>
            </a:endParaRPr>
          </a:p>
          <a:p>
            <a:pPr algn="ctr"/>
            <a:r>
              <a:rPr sz="2400" b="1">
                <a:solidFill>
                  <a:srgbClr val="660033"/>
                </a:solidFill>
              </a:rPr>
              <a:t>творчество</a:t>
            </a:r>
            <a:endParaRPr sz="2400" b="1">
              <a:solidFill>
                <a:srgbClr val="660033"/>
              </a:solidFill>
            </a:endParaRPr>
          </a:p>
          <a:p>
            <a:pPr algn="ctr"/>
            <a:endParaRPr sz="2400" b="1">
              <a:solidFill>
                <a:srgbClr val="660033"/>
              </a:solidFill>
            </a:endParaRPr>
          </a:p>
        </p:txBody>
      </p:sp>
      <p:sp>
        <p:nvSpPr>
          <p:cNvPr id="92169" name="Oval 92168"/>
          <p:cNvSpPr/>
          <p:nvPr/>
        </p:nvSpPr>
        <p:spPr>
          <a:xfrm>
            <a:off x="3352800" y="1066800"/>
            <a:ext cx="2438400" cy="23622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  <a:tileRect/>
          </a:gradFill>
          <a:ln w="9525" cap="flat" cmpd="sng">
            <a:solidFill>
              <a:srgbClr val="DDDDDD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x-none"/>
          </a:p>
          <a:p>
            <a:pPr algn="ctr"/>
            <a:endParaRPr lang="en-US" altLang="x-none"/>
          </a:p>
          <a:p>
            <a:pPr algn="ctr"/>
            <a:endParaRPr lang="en-US" altLang="x-none" b="1"/>
          </a:p>
          <a:p>
            <a:pPr algn="ctr"/>
            <a:r>
              <a:rPr b="1">
                <a:solidFill>
                  <a:srgbClr val="660033"/>
                </a:solidFill>
              </a:rPr>
              <a:t>Профессиональное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 академическое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 (серьезное)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 искусство</a:t>
            </a:r>
            <a:endParaRPr b="1">
              <a:solidFill>
                <a:srgbClr val="660033"/>
              </a:solidFill>
            </a:endParaRPr>
          </a:p>
          <a:p>
            <a:pPr algn="ctr"/>
            <a:endParaRPr b="1">
              <a:solidFill>
                <a:srgbClr val="660033"/>
              </a:solidFill>
            </a:endParaRPr>
          </a:p>
          <a:p>
            <a:pPr algn="ctr"/>
            <a:endParaRPr b="1">
              <a:solidFill>
                <a:srgbClr val="660033"/>
              </a:solidFill>
            </a:endParaRPr>
          </a:p>
        </p:txBody>
      </p:sp>
      <p:sp>
        <p:nvSpPr>
          <p:cNvPr id="92170" name="Oval 92169"/>
          <p:cNvSpPr/>
          <p:nvPr/>
        </p:nvSpPr>
        <p:spPr>
          <a:xfrm>
            <a:off x="6400800" y="1066800"/>
            <a:ext cx="2438400" cy="23622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  <a:tileRect/>
          </a:gradFill>
          <a:ln w="9525" cap="flat" cmpd="sng">
            <a:solidFill>
              <a:srgbClr val="DDDDDD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x-none"/>
          </a:p>
          <a:p>
            <a:pPr algn="ctr"/>
            <a:endParaRPr lang="en-US" altLang="x-none" b="1"/>
          </a:p>
          <a:p>
            <a:pPr algn="ctr"/>
            <a:r>
              <a:rPr b="1">
                <a:solidFill>
                  <a:srgbClr val="660033"/>
                </a:solidFill>
              </a:rPr>
              <a:t>Современная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 популярная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 музыка,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 внутри которой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 сложились свои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музыкальные</a:t>
            </a:r>
            <a:endParaRPr b="1">
              <a:solidFill>
                <a:srgbClr val="660033"/>
              </a:solidFill>
            </a:endParaRPr>
          </a:p>
          <a:p>
            <a:pPr algn="ctr"/>
            <a:r>
              <a:rPr b="1">
                <a:solidFill>
                  <a:srgbClr val="660033"/>
                </a:solidFill>
              </a:rPr>
              <a:t> стили</a:t>
            </a:r>
            <a:endParaRPr b="1">
              <a:solidFill>
                <a:srgbClr val="660033"/>
              </a:solidFill>
            </a:endParaRPr>
          </a:p>
          <a:p>
            <a:pPr algn="ctr"/>
            <a:endParaRPr b="1">
              <a:solidFill>
                <a:srgbClr val="660033"/>
              </a:solidFill>
            </a:endParaRPr>
          </a:p>
        </p:txBody>
      </p:sp>
      <p:sp>
        <p:nvSpPr>
          <p:cNvPr id="92171" name="Rectangles 92170"/>
          <p:cNvSpPr/>
          <p:nvPr/>
        </p:nvSpPr>
        <p:spPr>
          <a:xfrm>
            <a:off x="228600" y="228600"/>
            <a:ext cx="8610600" cy="8382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600" b="1">
                <a:solidFill>
                  <a:schemeClr val="tx2"/>
                </a:solidFill>
              </a:rPr>
              <a:t>Основные сферы развития музыки</a:t>
            </a:r>
            <a:endParaRPr sz="3600" b="1">
              <a:solidFill>
                <a:schemeClr val="tx2"/>
              </a:solidFill>
            </a:endParaRPr>
          </a:p>
        </p:txBody>
      </p:sp>
      <p:sp>
        <p:nvSpPr>
          <p:cNvPr id="92172" name="Oval 92171"/>
          <p:cNvSpPr/>
          <p:nvPr/>
        </p:nvSpPr>
        <p:spPr>
          <a:xfrm>
            <a:off x="6477000" y="3810000"/>
            <a:ext cx="2057400" cy="5334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</a:p>
          <a:p>
            <a:pPr algn="ctr"/>
            <a:r>
              <a:rPr sz="2000" b="1"/>
              <a:t>Рок</a:t>
            </a:r>
            <a:endParaRPr sz="2000" b="1"/>
          </a:p>
          <a:p>
            <a:pPr algn="ctr"/>
            <a:endParaRPr sz="2000" b="1"/>
          </a:p>
        </p:txBody>
      </p:sp>
      <p:sp>
        <p:nvSpPr>
          <p:cNvPr id="92173" name="Oval 92172"/>
          <p:cNvSpPr/>
          <p:nvPr/>
        </p:nvSpPr>
        <p:spPr>
          <a:xfrm>
            <a:off x="5791200" y="4191000"/>
            <a:ext cx="2057400" cy="5334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</a:p>
          <a:p>
            <a:pPr algn="ctr"/>
            <a:r>
              <a:rPr sz="2000" b="1"/>
              <a:t>Диско </a:t>
            </a:r>
            <a:endParaRPr sz="2000" b="1"/>
          </a:p>
          <a:p>
            <a:pPr algn="ctr"/>
            <a:endParaRPr sz="2000" b="1"/>
          </a:p>
        </p:txBody>
      </p:sp>
      <p:sp>
        <p:nvSpPr>
          <p:cNvPr id="92174" name="Oval 92173"/>
          <p:cNvSpPr/>
          <p:nvPr/>
        </p:nvSpPr>
        <p:spPr>
          <a:xfrm>
            <a:off x="6096000" y="4648200"/>
            <a:ext cx="2057400" cy="5334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err="1"/>
              <a:t>Рэп</a:t>
            </a:r>
            <a:endParaRPr sz="2000" b="1"/>
          </a:p>
        </p:txBody>
      </p:sp>
      <p:sp>
        <p:nvSpPr>
          <p:cNvPr id="92175" name="Oval 92174"/>
          <p:cNvSpPr/>
          <p:nvPr/>
        </p:nvSpPr>
        <p:spPr>
          <a:xfrm>
            <a:off x="6477000" y="5105400"/>
            <a:ext cx="2057400" cy="5334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sz="2000" b="1" err="1"/>
              <a:t>Хип-хоп</a:t>
            </a:r>
            <a:endParaRPr sz="2000" b="1"/>
          </a:p>
          <a:p>
            <a:pPr algn="ctr"/>
            <a:endParaRPr sz="2000" b="1"/>
          </a:p>
        </p:txBody>
      </p:sp>
      <p:sp>
        <p:nvSpPr>
          <p:cNvPr id="92176" name="Oval 92175"/>
          <p:cNvSpPr/>
          <p:nvPr/>
        </p:nvSpPr>
        <p:spPr>
          <a:xfrm>
            <a:off x="6553200" y="5562600"/>
            <a:ext cx="2057400" cy="5334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sz="2000" b="1"/>
              <a:t>Другие </a:t>
            </a:r>
            <a:endParaRPr sz="2000" b="1"/>
          </a:p>
        </p:txBody>
      </p:sp>
      <p:pic>
        <p:nvPicPr>
          <p:cNvPr id="92190" name="Picture 92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52800"/>
            <a:ext cx="3333750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2" name="Picture 92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657600"/>
            <a:ext cx="1836738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72" grpId="0" animBg="1"/>
      <p:bldP spid="92173" grpId="0" animBg="1"/>
      <p:bldP spid="92174" grpId="0" animBg="1"/>
      <p:bldP spid="92175" grpId="0" animBg="1"/>
      <p:bldP spid="921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4" name="Title 141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t>        Особенности музыки</a:t>
            </a:r>
          </a:p>
        </p:txBody>
      </p:sp>
      <p:sp>
        <p:nvSpPr>
          <p:cNvPr id="141315" name="Text Placeholder 141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sz="3000" b="1">
                <a:solidFill>
                  <a:srgbClr val="CC0000"/>
                </a:solidFill>
              </a:rPr>
              <a:t>Музыка воздействует на человека посредством звуков.</a:t>
            </a:r>
            <a:endParaRPr sz="3000" b="1">
              <a:solidFill>
                <a:srgbClr val="CC0000"/>
              </a:solidFill>
            </a:endParaRPr>
          </a:p>
          <a:p>
            <a:pPr>
              <a:buNone/>
            </a:pPr>
            <a:endParaRPr sz="3000" b="1">
              <a:solidFill>
                <a:srgbClr val="CC0000"/>
              </a:solidFill>
            </a:endParaRPr>
          </a:p>
          <a:p>
            <a:r>
              <a:rPr sz="3000" b="1">
                <a:solidFill>
                  <a:srgbClr val="CC0000"/>
                </a:solidFill>
              </a:rPr>
              <a:t>Музыка-  временной вид искусства.</a:t>
            </a:r>
            <a:endParaRPr sz="3000" b="1">
              <a:solidFill>
                <a:srgbClr val="CC0000"/>
              </a:solidFill>
            </a:endParaRPr>
          </a:p>
          <a:p>
            <a:pPr>
              <a:buNone/>
            </a:pPr>
            <a:endParaRPr sz="3000" b="1">
              <a:solidFill>
                <a:srgbClr val="CC0000"/>
              </a:solidFill>
            </a:endParaRPr>
          </a:p>
          <a:p>
            <a:r>
              <a:rPr sz="3000" b="1">
                <a:solidFill>
                  <a:srgbClr val="CC0000"/>
                </a:solidFill>
              </a:rPr>
              <a:t>Музыка в своем становлении и развитии прошла несколько этапов.</a:t>
            </a:r>
            <a:endParaRPr sz="3000" b="1">
              <a:solidFill>
                <a:srgbClr val="CC0000"/>
              </a:solidFill>
            </a:endParaRPr>
          </a:p>
          <a:p>
            <a:pPr algn="ctr">
              <a:buNone/>
            </a:pPr>
            <a:endParaRPr sz="3000" b="1">
              <a:solidFill>
                <a:srgbClr val="CC0000"/>
              </a:solidFill>
            </a:endParaRPr>
          </a:p>
          <a:p>
            <a:endParaRPr sz="30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8066" name="Picture 880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9" name="Rectangles 88068"/>
          <p:cNvSpPr/>
          <p:nvPr/>
        </p:nvSpPr>
        <p:spPr>
          <a:xfrm>
            <a:off x="304800" y="152400"/>
            <a:ext cx="8534400" cy="1295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8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sz="3600"/>
              <a:t>Музыка – один из самых</a:t>
            </a:r>
            <a:r>
              <a:rPr sz="4400"/>
              <a:t> </a:t>
            </a:r>
            <a:r>
              <a:rPr sz="3600"/>
              <a:t>возвышенных видов искусства</a:t>
            </a:r>
            <a:endParaRPr sz="3600"/>
          </a:p>
        </p:txBody>
      </p:sp>
      <p:sp>
        <p:nvSpPr>
          <p:cNvPr id="88070" name="Rectangles 88069"/>
          <p:cNvSpPr/>
          <p:nvPr/>
        </p:nvSpPr>
        <p:spPr>
          <a:xfrm>
            <a:off x="-228600" y="1524000"/>
            <a:ext cx="4343400" cy="5181600"/>
          </a:xfrm>
          <a:prstGeom prst="rect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>
              <a:buNone/>
            </a:pPr>
            <a:r>
              <a:t>   </a:t>
            </a:r>
          </a:p>
          <a:p>
            <a:pPr lvl="0" algn="ctr">
              <a:buNone/>
            </a:pPr>
            <a:r>
              <a:rPr sz="2600"/>
              <a:t>Средством</a:t>
            </a:r>
            <a:endParaRPr sz="2600"/>
          </a:p>
          <a:p>
            <a:pPr lvl="0" algn="ctr">
              <a:buNone/>
            </a:pPr>
            <a:r>
              <a:rPr sz="2600"/>
              <a:t> воплощения художественного замысла в музыке служат</a:t>
            </a:r>
            <a:endParaRPr sz="2600"/>
          </a:p>
          <a:p>
            <a:pPr lvl="0" algn="ctr">
              <a:buNone/>
            </a:pPr>
            <a:r>
              <a:rPr sz="2600"/>
              <a:t>    звуковые последовательности, организованные определенным образом.</a:t>
            </a:r>
            <a:endParaRPr sz="2600"/>
          </a:p>
        </p:txBody>
      </p:sp>
      <p:pic>
        <p:nvPicPr>
          <p:cNvPr id="88071" name="Picture 88070" descr="61040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00200"/>
            <a:ext cx="5080000" cy="486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2" name="Picture 88071" descr="muzikaa-1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1200"/>
            <a:ext cx="4857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3" name="Picture 88072" descr="muzikaa-1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7000"/>
            <a:ext cx="4857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4" name="Picture 88073" descr="muzikaa-1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48577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75" name="Rectangles 88074"/>
          <p:cNvSpPr/>
          <p:nvPr/>
        </p:nvSpPr>
        <p:spPr>
          <a:xfrm>
            <a:off x="3657600" y="5410200"/>
            <a:ext cx="5486400" cy="1371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600" b="1">
                <a:solidFill>
                  <a:schemeClr val="tx2"/>
                </a:solidFill>
              </a:rPr>
              <a:t>Звук и интонация –</a:t>
            </a:r>
            <a:endParaRPr lang="en-US" altLang="x-none" sz="3600" b="1">
              <a:solidFill>
                <a:schemeClr val="tx2"/>
              </a:solidFill>
            </a:endParaRPr>
          </a:p>
          <a:p>
            <a:pPr algn="ctr"/>
            <a:r>
              <a:rPr sz="3600" b="1">
                <a:solidFill>
                  <a:schemeClr val="tx2"/>
                </a:solidFill>
              </a:rPr>
              <a:t>язык музыки</a:t>
            </a:r>
            <a:endParaRPr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charRg st="6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8070">
                                            <p:txEl>
                                              <p:charRg st="6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</p:bldLst>
  </p:timing>
</p:sld>
</file>

<file path=ppt/theme/theme1.xml><?xml version="1.0" encoding="utf-8"?>
<a:theme xmlns:a="http://schemas.openxmlformats.org/drawingml/2006/main" name="Палитра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Tahoma"/>
        <a:ea typeface="Arial"/>
        <a:cs typeface=""/>
      </a:majorFont>
      <a:minorFont>
        <a:latin typeface="Tahoma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ои">
  <a:themeElements>
    <a:clrScheme name="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D"/>
      </a:accent3>
      <a:accent4>
        <a:srgbClr val="000000"/>
      </a:accent4>
      <a:accent5>
        <a:srgbClr val="E2E2CA"/>
      </a:accent5>
      <a:accent6>
        <a:srgbClr val="E50000"/>
      </a:accent6>
      <a:hlink>
        <a:srgbClr val="990033"/>
      </a:hlink>
      <a:folHlink>
        <a:srgbClr val="B2B2B2"/>
      </a:folHlink>
    </a:clrScheme>
    <a:fontScheme name="">
      <a:majorFont>
        <a:latin typeface="Times New Roman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CCCCCC"/>
        </a:dk1>
        <a:lt1>
          <a:srgbClr val="000000"/>
        </a:lt1>
        <a:dk2>
          <a:srgbClr val="FFFFFF"/>
        </a:dk2>
        <a:lt2>
          <a:srgbClr val="993300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FAFAF"/>
        </a:accent4>
        <a:accent5>
          <a:srgbClr val="B5BBAC"/>
        </a:accent5>
        <a:accent6>
          <a:srgbClr val="5B5B89"/>
        </a:accent6>
        <a:hlink>
          <a:srgbClr val="99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CC"/>
        </a:dk1>
        <a:lt1>
          <a:srgbClr val="330000"/>
        </a:lt1>
        <a:dk2>
          <a:srgbClr val="FFFFFF"/>
        </a:dk2>
        <a:lt2>
          <a:srgbClr val="993300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FAFAF"/>
        </a:accent4>
        <a:accent5>
          <a:srgbClr val="CAB9AD"/>
        </a:accent5>
        <a:accent6>
          <a:srgbClr val="E50000"/>
        </a:accent6>
        <a:hlink>
          <a:srgbClr val="FF3300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1203C"/>
        </a:lt1>
        <a:dk2>
          <a:srgbClr val="FFFFCC"/>
        </a:dk2>
        <a:lt2>
          <a:srgbClr val="79788A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CDCDC"/>
        </a:accent4>
        <a:accent5>
          <a:srgbClr val="B1B7BE"/>
        </a:accent5>
        <a:accent6>
          <a:srgbClr val="5C6050"/>
        </a:accent6>
        <a:hlink>
          <a:srgbClr val="666699"/>
        </a:hlink>
        <a:folHlink>
          <a:srgbClr val="8CB0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79A994"/>
        </a:lt1>
        <a:dk2>
          <a:srgbClr val="FFFFCC"/>
        </a:dk2>
        <a:lt2>
          <a:srgbClr val="455B41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CDCAF"/>
        </a:accent4>
        <a:accent5>
          <a:srgbClr val="B3BCC3"/>
        </a:accent5>
        <a:accent6>
          <a:srgbClr val="5B5B89"/>
        </a:accent6>
        <a:hlink>
          <a:srgbClr val="993300"/>
        </a:hlink>
        <a:folHlink>
          <a:srgbClr val="A4AF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BAA"/>
        </a:accent5>
        <a:accent6>
          <a:srgbClr val="B789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D"/>
        </a:accent3>
        <a:accent4>
          <a:srgbClr val="000000"/>
        </a:accent4>
        <a:accent5>
          <a:srgbClr val="E2E2CA"/>
        </a:accent5>
        <a:accent6>
          <a:srgbClr val="E5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3C7C0"/>
        </a:accent5>
        <a:accent6>
          <a:srgbClr val="B789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7B75B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DFD6AA"/>
        </a:accent5>
        <a:accent6>
          <a:srgbClr val="E5E55B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9CEE4"/>
        </a:accent5>
        <a:accent6>
          <a:srgbClr val="E5E55B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Граница">
  <a:themeElements>
    <a:clrScheme name="">
      <a:dk1>
        <a:srgbClr val="FFFFFF"/>
      </a:dk1>
      <a:lt1>
        <a:srgbClr val="5A5C6C"/>
      </a:lt1>
      <a:dk2>
        <a:srgbClr val="FFFFCC"/>
      </a:dk2>
      <a:lt2>
        <a:srgbClr val="5B5D6B"/>
      </a:lt2>
      <a:accent1>
        <a:srgbClr val="9966FF"/>
      </a:accent1>
      <a:accent2>
        <a:srgbClr val="9383B3"/>
      </a:accent2>
      <a:accent3>
        <a:srgbClr val="B5B6BA"/>
      </a:accent3>
      <a:accent4>
        <a:srgbClr val="DCDCDC"/>
      </a:accent4>
      <a:accent5>
        <a:srgbClr val="CAB9FF"/>
      </a:accent5>
      <a:accent6>
        <a:srgbClr val="8375A0"/>
      </a:accent6>
      <a:hlink>
        <a:srgbClr val="A3C145"/>
      </a:hlink>
      <a:folHlink>
        <a:srgbClr val="6FA9B7"/>
      </a:folHlink>
    </a:clrScheme>
    <a:fontScheme name="">
      <a:majorFont>
        <a:latin typeface="Tahoma"/>
        <a:ea typeface="Arial"/>
        <a:cs typeface=""/>
      </a:majorFont>
      <a:minorFont>
        <a:latin typeface="Tahoma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CCECFF"/>
        </a:dk2>
        <a:lt2>
          <a:srgbClr val="00007A"/>
        </a:lt2>
        <a:accent1>
          <a:srgbClr val="6F64C2"/>
        </a:accent1>
        <a:accent2>
          <a:srgbClr val="0089BA"/>
        </a:accent2>
        <a:accent3>
          <a:srgbClr val="AAAAB9"/>
        </a:accent3>
        <a:accent4>
          <a:srgbClr val="DCDCDC"/>
        </a:accent4>
        <a:accent5>
          <a:srgbClr val="BBB8DD"/>
        </a:accent5>
        <a:accent6>
          <a:srgbClr val="007AA6"/>
        </a:accent6>
        <a:hlink>
          <a:srgbClr val="66CCFF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A5C6C"/>
        </a:lt1>
        <a:dk2>
          <a:srgbClr val="FFFFCC"/>
        </a:dk2>
        <a:lt2>
          <a:srgbClr val="5B5D6B"/>
        </a:lt2>
        <a:accent1>
          <a:srgbClr val="9966FF"/>
        </a:accent1>
        <a:accent2>
          <a:srgbClr val="9383B3"/>
        </a:accent2>
        <a:accent3>
          <a:srgbClr val="B5B6BA"/>
        </a:accent3>
        <a:accent4>
          <a:srgbClr val="DCDCDC"/>
        </a:accent4>
        <a:accent5>
          <a:srgbClr val="CAB9FF"/>
        </a:accent5>
        <a:accent6>
          <a:srgbClr val="8375A0"/>
        </a:accent6>
        <a:hlink>
          <a:srgbClr val="A3C145"/>
        </a:hlink>
        <a:folHlink>
          <a:srgbClr val="6FA9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860000"/>
        </a:lt2>
        <a:accent1>
          <a:srgbClr val="FF6600"/>
        </a:accent1>
        <a:accent2>
          <a:srgbClr val="FF9933"/>
        </a:accent2>
        <a:accent3>
          <a:srgbClr val="C1AAAA"/>
        </a:accent3>
        <a:accent4>
          <a:srgbClr val="DCDCDC"/>
        </a:accent4>
        <a:accent5>
          <a:srgbClr val="FFB9AA"/>
        </a:accent5>
        <a:accent6>
          <a:srgbClr val="E5892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FFFFCC"/>
        </a:dk2>
        <a:lt2>
          <a:srgbClr val="676A5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E2B9AA"/>
        </a:accent5>
        <a:accent6>
          <a:srgbClr val="728D96"/>
        </a:accent6>
        <a:hlink>
          <a:srgbClr val="DDBF4F"/>
        </a:hlink>
        <a:folHlink>
          <a:srgbClr val="B7B6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E8764"/>
        </a:lt1>
        <a:dk2>
          <a:srgbClr val="FFFFCC"/>
        </a:dk2>
        <a:lt2>
          <a:srgbClr val="AC835E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CDCDC"/>
        </a:accent4>
        <a:accent5>
          <a:srgbClr val="E2B9AA"/>
        </a:accent5>
        <a:accent6>
          <a:srgbClr val="E54747"/>
        </a:accent6>
        <a:hlink>
          <a:srgbClr val="FFCC99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E5D31"/>
        </a:lt1>
        <a:dk2>
          <a:srgbClr val="FFFFCC"/>
        </a:dk2>
        <a:lt2>
          <a:srgbClr val="526133"/>
        </a:lt2>
        <a:accent1>
          <a:srgbClr val="99CC00"/>
        </a:accent1>
        <a:accent2>
          <a:srgbClr val="7A9505"/>
        </a:accent2>
        <a:accent3>
          <a:srgbClr val="B3B6AD"/>
        </a:accent3>
        <a:accent4>
          <a:srgbClr val="DCDCDC"/>
        </a:accent4>
        <a:accent5>
          <a:srgbClr val="CAE2AA"/>
        </a:accent5>
        <a:accent6>
          <a:srgbClr val="6D8504"/>
        </a:accent6>
        <a:hlink>
          <a:srgbClr val="FFCC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ADE"/>
        </a:accent3>
        <a:accent4>
          <a:srgbClr val="000000"/>
        </a:accent4>
        <a:accent5>
          <a:srgbClr val="F2F3ED"/>
        </a:accent5>
        <a:accent6>
          <a:srgbClr val="8C9DA4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7E7B"/>
        </a:lt2>
        <a:accent1>
          <a:srgbClr val="33CCCC"/>
        </a:accent1>
        <a:accent2>
          <a:srgbClr val="00CC66"/>
        </a:accent2>
        <a:accent3>
          <a:srgbClr val="AAC1C1"/>
        </a:accent3>
        <a:accent4>
          <a:srgbClr val="DCDCDC"/>
        </a:accent4>
        <a:accent5>
          <a:srgbClr val="ADE2E2"/>
        </a:accent5>
        <a:accent6>
          <a:srgbClr val="00B75B"/>
        </a:accent6>
        <a:hlink>
          <a:srgbClr val="CCFF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DEDFF"/>
        </a:accent5>
        <a:accent6>
          <a:srgbClr val="C2E5DE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2837</Words>
  <Application>WPS Presentation</Application>
  <PresentationFormat>Экран</PresentationFormat>
  <Paragraphs>132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Tahoma</vt:lpstr>
      <vt:lpstr>Times New Roman</vt:lpstr>
      <vt:lpstr>Microsoft YaHei</vt:lpstr>
      <vt:lpstr>Arial Unicode MS</vt:lpstr>
      <vt:lpstr>Calibri</vt:lpstr>
      <vt:lpstr>Палитра</vt:lpstr>
      <vt:lpstr>Слои</vt:lpstr>
      <vt:lpstr>Граница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</cp:lastModifiedBy>
  <cp:revision>25</cp:revision>
  <dcterms:created xsi:type="dcterms:W3CDTF">2024-06-21T16:35:53Z</dcterms:created>
  <dcterms:modified xsi:type="dcterms:W3CDTF">2024-06-21T16:44:13Z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5A69CDE782C24473B6B698BDB32292FE_13</vt:lpwstr>
  </property>
  <property fmtid="{D5CDD505-2E9C-101B-9397-08002B2CF9AE}" pid="4" name="KSOProductBuildVer">
    <vt:lpwstr>1033-12.2.0.17119</vt:lpwstr>
  </property>
</Properties>
</file>