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orben" panose="020B0604020202020204" charset="0"/>
      <p:regular r:id="rId17"/>
    </p:embeddedFont>
    <p:embeddedFont>
      <p:font typeface="Nobile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4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51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Geogra</a:t>
            </a:r>
            <a:r>
              <a:rPr lang="uz-Latn-UZ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fiyaliq qabiqtiń rawajlaniw derekleri 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55068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Geografi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yaliq qabiq – Jerdiń joqari bolimi. Ol omir hám tabiyiy praseslerdi oz ishine aladi 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7908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z-Latn-UZ" sz="4450" dirty="0">
                <a:solidFill>
                  <a:srgbClr val="1B1B27"/>
                </a:solidFill>
                <a:latin typeface="Corben" pitchFamily="34" charset="0"/>
              </a:rPr>
              <a:t>Juwmaqlaw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83976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Geografi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yaliq qabiq rawjlaniw quramali prases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45781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Ishki ham sirtqi prasesler ulumaliq kuzetiw tasirinde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07587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Insaniyat foaliyati kelejek ushin juwapkershilik talap qiladi</a:t>
            </a:r>
            <a:r>
              <a:rPr lang="en-US" sz="175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8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4229" y="571857"/>
            <a:ext cx="7688342" cy="129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Geograf</a:t>
            </a:r>
            <a:r>
              <a:rPr lang="uz-Latn-UZ" sz="40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iyaliq qabiq haqqinda tusinik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14229" y="218336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29732" y="239887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Atmosfera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429732" y="284833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uz-Latn-UZ" sz="1600" dirty="0">
                <a:solidFill>
                  <a:srgbClr val="404155"/>
                </a:solidFill>
                <a:latin typeface="Nobile" pitchFamily="34" charset="0"/>
              </a:rPr>
              <a:t>Jer atrapi qaz qatlami , hawa taminletdi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14229" y="361211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29732" y="382000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Gidrosfera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429732" y="426946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</a:t>
            </a:r>
            <a:r>
              <a:rPr lang="uz-Latn-UZ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 ham suw asti</a:t>
            </a: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okeanlar, </a:t>
            </a:r>
            <a:r>
              <a:rPr lang="en-US" sz="160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dary</a:t>
            </a:r>
            <a:r>
              <a:rPr lang="uz-Latn-UZ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</a:t>
            </a: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uz-Latn-UZ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ham</a:t>
            </a: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ko'll</a:t>
            </a:r>
            <a:r>
              <a:rPr lang="uz-Latn-UZ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</a:t>
            </a: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4229" y="502562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29732" y="524113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Litosfera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429732" y="569059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uz-Latn-UZ" sz="1600" dirty="0">
                <a:solidFill>
                  <a:srgbClr val="404155"/>
                </a:solidFill>
                <a:latin typeface="Nobile" pitchFamily="34" charset="0"/>
              </a:rPr>
              <a:t>Jerdiń qatti qabiǵi tawlar. Taw jinislari, qatlam tiykari 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4229" y="6446758"/>
            <a:ext cx="7688342" cy="1213247"/>
          </a:xfrm>
          <a:prstGeom prst="roundRect">
            <a:avLst>
              <a:gd name="adj" fmla="val 719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29732" y="666226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Biosfera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429732" y="711172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uz-Latn-UZ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Tirshilik bar bolǵan barliq geografiyaliq ortaliq</a:t>
            </a: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7601" y="4101466"/>
            <a:ext cx="96370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z-Latn-UZ" sz="4450" dirty="0">
                <a:solidFill>
                  <a:srgbClr val="1B1B27"/>
                </a:solidFill>
                <a:latin typeface="Corben" pitchFamily="34" charset="0"/>
              </a:rPr>
              <a:t>Rawajlaniw derekleri ishki sebepler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23267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30906" y="53105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hki</a:t>
            </a: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 energiya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5800963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Tektonik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harakatl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er ham vulqan hareketi qabiqti quraydi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35893" y="523267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73008" y="53105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Geolog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iyaliq duzilis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973008" y="5800963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Minera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 ham taw jinislariniń qurami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geografiyani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belgil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ydi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77995" y="523267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415111" y="5310545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z-Latn-UZ" sz="2200" dirty="0">
                <a:solidFill>
                  <a:srgbClr val="404155"/>
                </a:solidFill>
                <a:latin typeface="Corben" pitchFamily="34" charset="0"/>
              </a:rPr>
              <a:t>Misali Turkiya jer silkiniwi 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415111" y="6155293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 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jer silkiniw landshaftti sezilerli darejede ozgertti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99213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</a:t>
            </a:r>
            <a:r>
              <a:rPr lang="uz-Latn-UZ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awajlaniw derekleri sirtqi sebepler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Quy</a:t>
            </a:r>
            <a:r>
              <a:rPr lang="uz-Latn-UZ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</a:t>
            </a:r>
            <a:r>
              <a:rPr lang="en-US" sz="220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sh</a:t>
            </a: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 energiyasi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</a:rPr>
              <a:t>Klimat ham hawa-rayi basqaradi,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</a:rPr>
              <a:t>Geografiyaliq ozgerislerdi keltirip shigaradi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Kosmik</a:t>
            </a: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220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ta'sirl</a:t>
            </a:r>
            <a:r>
              <a:rPr lang="uz-Latn-UZ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</a:t>
            </a: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39685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Metior udarlar qabiq juzesin ozgertiriwi mumkin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815715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Sah</a:t>
            </a:r>
            <a:r>
              <a:rPr lang="uz-Latn-UZ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rayi Kabir</a:t>
            </a: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220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sam</a:t>
            </a:r>
            <a:r>
              <a:rPr lang="uz-Latn-UZ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</a:t>
            </a: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 eroziyasi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75118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</a:rPr>
              <a:t>Shollerdiń keǵeywi ham landshaft ozgerisleri kozge tusedi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013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z-Latn-UZ" sz="4450" dirty="0">
                <a:solidFill>
                  <a:srgbClr val="1B1B27"/>
                </a:solidFill>
                <a:latin typeface="Corben" pitchFamily="34" charset="0"/>
              </a:rPr>
              <a:t>Ishki ham sirtqi faktorlar ozara tasiri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797850"/>
            <a:ext cx="1134070" cy="13608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268022" y="3515082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</a:rPr>
              <a:t>Ishki kushler natiyjesinde taw jinislar koteriledi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158734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385548"/>
            <a:ext cx="30093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z-Latn-UZ" sz="2200" dirty="0">
                <a:solidFill>
                  <a:srgbClr val="404155"/>
                </a:solidFill>
                <a:latin typeface="Corben" pitchFamily="34" charset="0"/>
              </a:rPr>
              <a:t>Tawlardin jemiriliwi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87596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Sirtqi faktorlar tawlardi aste 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buzadi.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519618"/>
            <a:ext cx="1134070" cy="166985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268022" y="6236851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O‘zar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ta'sir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geogr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afiyaliq prasesler janede quramalasadi</a:t>
            </a: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uz-Latn-UZ" sz="1750" dirty="0">
              <a:solidFill>
                <a:srgbClr val="404155"/>
              </a:solidFill>
              <a:latin typeface="Nobile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3" name="TextBox 12"/>
          <p:cNvSpPr txBox="1"/>
          <p:nvPr/>
        </p:nvSpPr>
        <p:spPr>
          <a:xfrm>
            <a:off x="2268022" y="3063240"/>
            <a:ext cx="359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/>
              <a:t>Tawlaediń payda boliwi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68022" y="5772150"/>
            <a:ext cx="3009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/>
              <a:t>Klimat ham tektonika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3986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z-Latn-UZ" sz="4450" dirty="0">
                <a:solidFill>
                  <a:srgbClr val="1B1B27"/>
                </a:solidFill>
                <a:latin typeface="Corben" pitchFamily="34" charset="0"/>
              </a:rPr>
              <a:t>Waqit faktori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2788801"/>
            <a:ext cx="30480" cy="370082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5" name="Shape 2"/>
          <p:cNvSpPr/>
          <p:nvPr/>
        </p:nvSpPr>
        <p:spPr>
          <a:xfrm>
            <a:off x="6760012" y="3028712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6" name="Shape 3"/>
          <p:cNvSpPr/>
          <p:nvPr/>
        </p:nvSpPr>
        <p:spPr>
          <a:xfrm>
            <a:off x="6280190" y="27888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65260" y="283130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669411" y="28666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Geologi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yaliq waqit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669411" y="3357086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Jer juzesi mińlap jillar dawaminda ozgeredi 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760012" y="4413528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11" name="Shape 8"/>
          <p:cNvSpPr/>
          <p:nvPr/>
        </p:nvSpPr>
        <p:spPr>
          <a:xfrm>
            <a:off x="6280190" y="417361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65260" y="421612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669411" y="42514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Kontinental drift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669411" y="4741902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Kontinetler hareketleri okean quraliwina alip keledi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760012" y="5798344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</p:sp>
      <p:sp>
        <p:nvSpPr>
          <p:cNvPr id="16" name="Shape 13"/>
          <p:cNvSpPr/>
          <p:nvPr/>
        </p:nvSpPr>
        <p:spPr>
          <a:xfrm>
            <a:off x="6280190" y="555843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65260" y="560093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50" dirty="0"/>
          </a:p>
        </p:txBody>
      </p:sp>
      <p:sp>
        <p:nvSpPr>
          <p:cNvPr id="19" name="Text 16"/>
          <p:cNvSpPr/>
          <p:nvPr/>
        </p:nvSpPr>
        <p:spPr>
          <a:xfrm>
            <a:off x="7669411" y="612671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Sonǵi muzliq dawiri 11700 jil aldin tamamlan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di.</a:t>
            </a:r>
            <a:endParaRPr lang="en-US" sz="1750" dirty="0"/>
          </a:p>
        </p:txBody>
      </p:sp>
      <p:sp>
        <p:nvSpPr>
          <p:cNvPr id="21" name="TextBox 20"/>
          <p:cNvSpPr txBox="1"/>
          <p:nvPr/>
        </p:nvSpPr>
        <p:spPr>
          <a:xfrm>
            <a:off x="7614762" y="5427464"/>
            <a:ext cx="409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/>
              <a:t>Muzliq dawiri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9226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z-Latn-UZ" sz="4450" dirty="0">
                <a:solidFill>
                  <a:srgbClr val="1B1B27"/>
                </a:solidFill>
                <a:latin typeface="Corben" pitchFamily="34" charset="0"/>
              </a:rPr>
              <a:t>Insan faktori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9412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017306" y="3019068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Antropogen 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ta'sir</a:t>
            </a: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ku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</a:t>
            </a: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h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yishi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017306" y="3863816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Toǵaylardi kesiw ham sanaat shiǵindilar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ta'sir qiladi.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200203" y="29412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37319" y="30190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Global 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isi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w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937319" y="3509486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Klimat ozgeriwi geografiyaliq qabiq jaǵdayina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ta'sir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ko'rsat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40615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017306" y="5974437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1960-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illardan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aslap insan iskerligi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natij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sid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uz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berdi.</a:t>
            </a:r>
            <a:endParaRPr lang="en-US" sz="1750" dirty="0"/>
          </a:p>
        </p:txBody>
      </p:sp>
      <p:sp>
        <p:nvSpPr>
          <p:cNvPr id="13" name="TextBox 12"/>
          <p:cNvSpPr txBox="1"/>
          <p:nvPr/>
        </p:nvSpPr>
        <p:spPr>
          <a:xfrm>
            <a:off x="7017306" y="5314950"/>
            <a:ext cx="594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/>
              <a:t>Aral teńiziniń quriwi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4172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Geogra</a:t>
            </a:r>
            <a:r>
              <a:rPr lang="uz-Latn-UZ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fiyaliq qabiqtin barqararliǵi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199448"/>
            <a:ext cx="3664863" cy="2039422"/>
          </a:xfrm>
          <a:prstGeom prst="roundRect">
            <a:avLst>
              <a:gd name="adj" fmla="val 467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34338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Ekologi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yaliq teńsalmaqliq 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924300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Tabi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yat resurslarin asrap abaylaw zarur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199448"/>
            <a:ext cx="3664863" cy="2039422"/>
          </a:xfrm>
          <a:prstGeom prst="roundRect">
            <a:avLst>
              <a:gd name="adj" fmla="val 467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901" y="3433882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z-Latn-UZ" sz="2200" dirty="0">
                <a:solidFill>
                  <a:srgbClr val="404155"/>
                </a:solidFill>
                <a:latin typeface="Corben" pitchFamily="34" charset="0"/>
              </a:rPr>
              <a:t>Aqilga muwapiq resurslardi paydalaniw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4278630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</a:rPr>
              <a:t>Tabiyiy bayliqlardi saqlaw ham dizimge aliw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28224" y="5700117"/>
            <a:ext cx="41011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trap ortaliqti qorǵaw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190536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ashil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texnologiyalar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ham qayta tiklew tadbirleri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156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uz-Latn-UZ" sz="4450" dirty="0">
                <a:solidFill>
                  <a:srgbClr val="1B1B27"/>
                </a:solidFill>
                <a:latin typeface="Corben" pitchFamily="34" charset="0"/>
              </a:rPr>
              <a:t>Keleshektegi rawajlaniw tendintaciyalari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373398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790373" y="3373398"/>
            <a:ext cx="370486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Klimat ozgeriwi dawamliǵ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3863816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Geosfera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shar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ayatlari keskin ozgeriwi mumkin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4453533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0534" y="4453533"/>
            <a:ext cx="31848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Tabi</a:t>
            </a: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yiy apatlar kobeyiw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943951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Q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ozǵaliwlar ham suw tasqinlari asad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5533668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70815" y="5533668"/>
            <a:ext cx="326838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uz-Latn-UZ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Suw resurslariniń kemligi</a:t>
            </a:r>
            <a:r>
              <a:rPr lang="en-US" sz="2200" dirty="0" err="1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6024086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</a:t>
            </a:r>
            <a:r>
              <a:rPr lang="uz-Latn-UZ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aza suw derekleri kemeymekte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378</Words>
  <Application>Microsoft Office PowerPoint</Application>
  <PresentationFormat>Произвольный</PresentationFormat>
  <Paragraphs>114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Arial</vt:lpstr>
      <vt:lpstr>Corben</vt:lpstr>
      <vt:lpstr>Nobile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RINAT Qalmuratov</cp:lastModifiedBy>
  <cp:revision>7</cp:revision>
  <dcterms:created xsi:type="dcterms:W3CDTF">2025-05-24T18:45:34Z</dcterms:created>
  <dcterms:modified xsi:type="dcterms:W3CDTF">2025-05-26T17:02:43Z</dcterms:modified>
</cp:coreProperties>
</file>