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1551" y="1561599"/>
            <a:ext cx="8946541" cy="4195481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 err="1" smtClean="0"/>
              <a:t>Mavzu:Tovar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assortimentini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rejalashtirish</a:t>
            </a:r>
            <a:endParaRPr lang="ru-RU" sz="3600" b="1" dirty="0"/>
          </a:p>
          <a:p>
            <a:pPr marL="0" indent="0" algn="ctr" hangingPunct="0">
              <a:buNone/>
            </a:pPr>
            <a:r>
              <a:rPr lang="en-US" b="1" dirty="0"/>
              <a:t>REJA</a:t>
            </a:r>
            <a:r>
              <a:rPr lang="en-US" b="1" dirty="0" smtClean="0"/>
              <a:t>:</a:t>
            </a:r>
            <a:endParaRPr lang="ru-RU" dirty="0"/>
          </a:p>
          <a:p>
            <a:pPr marL="0" lvl="0" indent="0" algn="ctr" hangingPunct="0">
              <a:buNone/>
            </a:pPr>
            <a:r>
              <a:rPr lang="en-US" i="1" dirty="0" smtClean="0"/>
              <a:t>1.TOVAR </a:t>
            </a:r>
            <a:r>
              <a:rPr lang="en-US" i="1" dirty="0"/>
              <a:t>ASSORTIMENTI TUSHUNCHASI, XOSSALARI VA KO'RSATKICHLARI</a:t>
            </a:r>
            <a:endParaRPr lang="ru-RU" dirty="0"/>
          </a:p>
          <a:p>
            <a:pPr marL="0" lvl="0" indent="0" algn="ctr" hangingPunct="0">
              <a:buNone/>
            </a:pPr>
            <a:r>
              <a:rPr lang="en-US" i="1" dirty="0" smtClean="0"/>
              <a:t>2.MAHSULOT </a:t>
            </a:r>
            <a:r>
              <a:rPr lang="en-US" i="1" dirty="0"/>
              <a:t>ASSORTIMENTINI BOSHQARISH</a:t>
            </a:r>
            <a:endParaRPr lang="ru-RU" dirty="0"/>
          </a:p>
          <a:p>
            <a:pPr marL="0" lvl="0" indent="0" algn="ctr" hangingPunct="0">
              <a:buNone/>
            </a:pPr>
            <a:r>
              <a:rPr lang="en-US" i="1" dirty="0" smtClean="0"/>
              <a:t>3.MAHSULOT </a:t>
            </a:r>
            <a:r>
              <a:rPr lang="en-US" i="1" dirty="0"/>
              <a:t>ASSORTIMENTINI TAHLILI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6816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21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181" y="871100"/>
            <a:ext cx="9169959" cy="4925852"/>
          </a:xfrm>
        </p:spPr>
        <p:txBody>
          <a:bodyPr>
            <a:noAutofit/>
          </a:bodyPr>
          <a:lstStyle/>
          <a:p>
            <a:pPr marL="0" indent="0" algn="ctr" hangingPunct="0">
              <a:buNone/>
            </a:pPr>
            <a:r>
              <a:rPr lang="en-US" sz="2800" dirty="0" err="1"/>
              <a:t>Tovarlar</a:t>
            </a:r>
            <a:r>
              <a:rPr lang="en-US" sz="2800" dirty="0"/>
              <a:t> </a:t>
            </a:r>
            <a:r>
              <a:rPr lang="en-US" sz="2800" dirty="0" err="1"/>
              <a:t>assortimenti</a:t>
            </a:r>
            <a:r>
              <a:rPr lang="en-US" sz="2800" dirty="0"/>
              <a:t> -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ba'zi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belgilar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belgilar</a:t>
            </a:r>
            <a:r>
              <a:rPr lang="en-US" sz="2800" dirty="0"/>
              <a:t> </a:t>
            </a:r>
            <a:r>
              <a:rPr lang="en-US" sz="2800" dirty="0" err="1"/>
              <a:t>kombinatsiyasi</a:t>
            </a:r>
            <a:r>
              <a:rPr lang="en-US" sz="2800" dirty="0"/>
              <a:t> </a:t>
            </a:r>
            <a:r>
              <a:rPr lang="en-US" sz="2800" dirty="0" err="1"/>
              <a:t>bo'yicha</a:t>
            </a:r>
            <a:r>
              <a:rPr lang="en-US" sz="2800" dirty="0"/>
              <a:t> </a:t>
            </a:r>
            <a:r>
              <a:rPr lang="en-US" sz="2800" dirty="0" err="1"/>
              <a:t>birlashtirilgan</a:t>
            </a:r>
            <a:r>
              <a:rPr lang="en-US" sz="2800" dirty="0"/>
              <a:t> </a:t>
            </a:r>
            <a:r>
              <a:rPr lang="en-US" sz="2800" dirty="0" err="1"/>
              <a:t>tovarlar</a:t>
            </a:r>
            <a:r>
              <a:rPr lang="en-US" sz="2800" dirty="0"/>
              <a:t> </a:t>
            </a:r>
            <a:r>
              <a:rPr lang="en-US" sz="2800" dirty="0" err="1"/>
              <a:t>to'plami</a:t>
            </a:r>
            <a:r>
              <a:rPr lang="en-US" sz="2800" dirty="0"/>
              <a:t> (GOST R 51303-99). </a:t>
            </a:r>
            <a:r>
              <a:rPr lang="en-US" sz="2800" dirty="0" err="1"/>
              <a:t>Shunday</a:t>
            </a:r>
            <a:r>
              <a:rPr lang="en-US" sz="2800" dirty="0"/>
              <a:t> </a:t>
            </a:r>
            <a:r>
              <a:rPr lang="en-US" sz="2800" dirty="0" err="1"/>
              <a:t>qilib</a:t>
            </a:r>
            <a:r>
              <a:rPr lang="en-US" sz="2800" dirty="0"/>
              <a:t>, </a:t>
            </a:r>
            <a:r>
              <a:rPr lang="en-US" sz="2800" dirty="0" err="1"/>
              <a:t>tovarlar</a:t>
            </a:r>
            <a:r>
              <a:rPr lang="en-US" sz="2800" dirty="0"/>
              <a:t> </a:t>
            </a:r>
            <a:r>
              <a:rPr lang="en-US" sz="2800" dirty="0" err="1"/>
              <a:t>assortimenti</a:t>
            </a:r>
            <a:r>
              <a:rPr lang="en-US" sz="2800" dirty="0"/>
              <a:t> </a:t>
            </a:r>
            <a:r>
              <a:rPr lang="en-US" sz="2800" dirty="0" err="1"/>
              <a:t>ma'lum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xususiyatga</a:t>
            </a:r>
            <a:r>
              <a:rPr lang="en-US" sz="2800" dirty="0"/>
              <a:t> </a:t>
            </a:r>
            <a:r>
              <a:rPr lang="en-US" sz="2800" dirty="0" err="1"/>
              <a:t>ko'ra</a:t>
            </a:r>
            <a:r>
              <a:rPr lang="en-US" sz="2800" dirty="0"/>
              <a:t> </a:t>
            </a:r>
            <a:r>
              <a:rPr lang="en-US" sz="2800" dirty="0" err="1"/>
              <a:t>guruhlarga</a:t>
            </a:r>
            <a:r>
              <a:rPr lang="en-US" sz="2800" dirty="0"/>
              <a:t> </a:t>
            </a:r>
            <a:r>
              <a:rPr lang="en-US" sz="2800" dirty="0" err="1"/>
              <a:t>birlashtirilgan</a:t>
            </a:r>
            <a:r>
              <a:rPr lang="en-US" sz="2800" dirty="0"/>
              <a:t> </a:t>
            </a:r>
            <a:r>
              <a:rPr lang="en-US" sz="2800" dirty="0" err="1"/>
              <a:t>alohida</a:t>
            </a:r>
            <a:r>
              <a:rPr lang="en-US" sz="2800" dirty="0"/>
              <a:t> </a:t>
            </a:r>
            <a:r>
              <a:rPr lang="en-US" sz="2800" dirty="0" err="1"/>
              <a:t>elementlar</a:t>
            </a:r>
            <a:r>
              <a:rPr lang="en-US" sz="2800" dirty="0"/>
              <a:t> </a:t>
            </a:r>
            <a:r>
              <a:rPr lang="en-US" sz="2800" dirty="0" err="1"/>
              <a:t>tizimidir</a:t>
            </a:r>
            <a:r>
              <a:rPr lang="en-US" sz="2800" dirty="0"/>
              <a:t>. Bu </a:t>
            </a:r>
            <a:r>
              <a:rPr lang="en-US" sz="2800" dirty="0" err="1"/>
              <a:t>atama</a:t>
            </a:r>
            <a:r>
              <a:rPr lang="en-US" sz="2800" dirty="0"/>
              <a:t> </a:t>
            </a:r>
            <a:r>
              <a:rPr lang="en-US" sz="2800" dirty="0" err="1"/>
              <a:t>frantsuzcha</a:t>
            </a:r>
            <a:r>
              <a:rPr lang="en-US" sz="2800" dirty="0"/>
              <a:t> "</a:t>
            </a:r>
            <a:r>
              <a:rPr lang="en-US" sz="2800" dirty="0" err="1"/>
              <a:t>assortiment</a:t>
            </a:r>
            <a:r>
              <a:rPr lang="en-US" sz="2800" dirty="0"/>
              <a:t>" </a:t>
            </a:r>
            <a:r>
              <a:rPr lang="en-US" sz="2800" dirty="0" err="1"/>
              <a:t>so'zidan</a:t>
            </a:r>
            <a:r>
              <a:rPr lang="en-US" sz="2800" dirty="0"/>
              <a:t> </a:t>
            </a:r>
            <a:r>
              <a:rPr lang="en-US" sz="2800" dirty="0" err="1"/>
              <a:t>kelib</a:t>
            </a:r>
            <a:r>
              <a:rPr lang="en-US" sz="2800" dirty="0"/>
              <a:t> </a:t>
            </a:r>
            <a:r>
              <a:rPr lang="en-US" sz="2800" dirty="0" err="1"/>
              <a:t>chiqqan</a:t>
            </a:r>
            <a:r>
              <a:rPr lang="en-US" sz="2800" dirty="0"/>
              <a:t> </a:t>
            </a:r>
            <a:r>
              <a:rPr lang="en-US" sz="2800" dirty="0" err="1"/>
              <a:t>bo'lib</a:t>
            </a:r>
            <a:r>
              <a:rPr lang="en-US" sz="2800" dirty="0"/>
              <a:t>,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xil</a:t>
            </a:r>
            <a:r>
              <a:rPr lang="en-US" sz="2800" dirty="0"/>
              <a:t> </a:t>
            </a:r>
            <a:r>
              <a:rPr lang="en-US" sz="2800" dirty="0" err="1"/>
              <a:t>turdagi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turdagi</a:t>
            </a:r>
            <a:r>
              <a:rPr lang="en-US" sz="2800" dirty="0"/>
              <a:t> </a:t>
            </a:r>
            <a:r>
              <a:rPr lang="en-US" sz="2800" dirty="0" err="1"/>
              <a:t>tovarlar</a:t>
            </a:r>
            <a:r>
              <a:rPr lang="en-US" sz="2800" dirty="0"/>
              <a:t> </a:t>
            </a:r>
            <a:r>
              <a:rPr lang="en-US" sz="2800" dirty="0" err="1"/>
              <a:t>tanlovini</a:t>
            </a:r>
            <a:r>
              <a:rPr lang="en-US" sz="2800" dirty="0"/>
              <a:t> </a:t>
            </a:r>
            <a:r>
              <a:rPr lang="en-US" sz="2800" dirty="0" err="1"/>
              <a:t>bildiradi</a:t>
            </a:r>
            <a:r>
              <a:rPr lang="en-US" sz="2800" dirty="0"/>
              <a:t>.</a:t>
            </a:r>
            <a:endParaRPr lang="ru-RU" sz="2800" dirty="0"/>
          </a:p>
          <a:p>
            <a:pPr marL="0" indent="0" algn="ctr" hangingPunct="0">
              <a:buNone/>
            </a:pPr>
            <a:r>
              <a:rPr lang="en-US" sz="2800" dirty="0" err="1"/>
              <a:t>Ushbu</a:t>
            </a:r>
            <a:r>
              <a:rPr lang="en-US" sz="2800" dirty="0"/>
              <a:t> </a:t>
            </a:r>
            <a:r>
              <a:rPr lang="en-US" sz="2800" dirty="0" err="1"/>
              <a:t>kontseptsiya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qatorda</a:t>
            </a:r>
            <a:r>
              <a:rPr lang="en-US" sz="2800" dirty="0"/>
              <a:t>, </a:t>
            </a:r>
            <a:r>
              <a:rPr lang="en-US" sz="2800" dirty="0" err="1"/>
              <a:t>rus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xalqaro</a:t>
            </a:r>
            <a:r>
              <a:rPr lang="en-US" sz="2800" dirty="0"/>
              <a:t> </a:t>
            </a:r>
            <a:r>
              <a:rPr lang="en-US" sz="2800" dirty="0" err="1"/>
              <a:t>amaliyotda</a:t>
            </a:r>
            <a:r>
              <a:rPr lang="en-US" sz="2800" dirty="0"/>
              <a:t> </a:t>
            </a:r>
            <a:r>
              <a:rPr lang="en-US" sz="2800" dirty="0" err="1"/>
              <a:t>tovar</a:t>
            </a:r>
            <a:r>
              <a:rPr lang="en-US" sz="2800" dirty="0"/>
              <a:t> </a:t>
            </a:r>
            <a:r>
              <a:rPr lang="en-US" sz="2800" dirty="0" err="1"/>
              <a:t>nomenklaturasi</a:t>
            </a:r>
            <a:r>
              <a:rPr lang="en-US" sz="2800" dirty="0"/>
              <a:t> </a:t>
            </a:r>
            <a:r>
              <a:rPr lang="en-US" sz="2800" dirty="0" err="1"/>
              <a:t>atamasi</a:t>
            </a:r>
            <a:r>
              <a:rPr lang="en-US" sz="2800" dirty="0"/>
              <a:t> </a:t>
            </a:r>
            <a:r>
              <a:rPr lang="en-US" sz="2800" dirty="0" err="1"/>
              <a:t>qo'llaniladi</a:t>
            </a:r>
            <a:r>
              <a:rPr lang="en-US" sz="2800" dirty="0"/>
              <a:t> -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umumiy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shunga</a:t>
            </a:r>
            <a:r>
              <a:rPr lang="en-US" sz="2800" dirty="0"/>
              <a:t> </a:t>
            </a:r>
            <a:r>
              <a:rPr lang="en-US" sz="2800" dirty="0" err="1"/>
              <a:t>o'xshash</a:t>
            </a:r>
            <a:r>
              <a:rPr lang="en-US" sz="2800" dirty="0"/>
              <a:t> </a:t>
            </a:r>
            <a:r>
              <a:rPr lang="en-US" sz="2800" dirty="0" err="1"/>
              <a:t>maqsadlardagi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hil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heterojen</a:t>
            </a:r>
            <a:r>
              <a:rPr lang="en-US" sz="2800" dirty="0"/>
              <a:t> </a:t>
            </a:r>
            <a:r>
              <a:rPr lang="en-US" sz="2800" dirty="0" err="1"/>
              <a:t>tovarlar</a:t>
            </a:r>
            <a:r>
              <a:rPr lang="en-US" sz="2800" dirty="0"/>
              <a:t> </a:t>
            </a:r>
            <a:r>
              <a:rPr lang="en-US" sz="2800" dirty="0" err="1"/>
              <a:t>ro'yxati</a:t>
            </a:r>
            <a:r>
              <a:rPr lang="en-US" sz="2800" dirty="0"/>
              <a:t>.</a:t>
            </a:r>
            <a:endParaRPr lang="ru-RU" sz="28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12555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hangingPunct="0"/>
            <a:r>
              <a:rPr lang="en-US" dirty="0" err="1"/>
              <a:t>Tovarlar</a:t>
            </a:r>
            <a:r>
              <a:rPr lang="en-US" dirty="0"/>
              <a:t> </a:t>
            </a:r>
            <a:r>
              <a:rPr lang="en-US" dirty="0" err="1"/>
              <a:t>assortimenti</a:t>
            </a:r>
            <a:r>
              <a:rPr lang="en-US" dirty="0"/>
              <a:t> </a:t>
            </a:r>
            <a:r>
              <a:rPr lang="en-US" dirty="0" err="1"/>
              <a:t>xossalari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ko'rsatkichlari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belgilar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tavsiflanadi</a:t>
            </a:r>
            <a:r>
              <a:rPr lang="en-US" dirty="0"/>
              <a:t>.</a:t>
            </a:r>
            <a:endParaRPr lang="ru-RU" dirty="0"/>
          </a:p>
          <a:p>
            <a:pPr hangingPunct="0"/>
            <a:r>
              <a:rPr lang="en-US" dirty="0" err="1"/>
              <a:t>Assortimentning</a:t>
            </a:r>
            <a:r>
              <a:rPr lang="en-US" dirty="0"/>
              <a:t> </a:t>
            </a:r>
            <a:r>
              <a:rPr lang="en-US" dirty="0" err="1"/>
              <a:t>xususiyati</a:t>
            </a:r>
            <a:r>
              <a:rPr lang="en-US" dirty="0"/>
              <a:t> </a:t>
            </a:r>
            <a:r>
              <a:rPr lang="en-US" dirty="0" err="1"/>
              <a:t>assortimentning</a:t>
            </a:r>
            <a:r>
              <a:rPr lang="en-US" dirty="0"/>
              <a:t> </a:t>
            </a:r>
            <a:r>
              <a:rPr lang="en-US" dirty="0" err="1"/>
              <a:t>o'ziga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xususiyati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shakllantirish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</a:t>
            </a:r>
            <a:r>
              <a:rPr lang="en-US" dirty="0" err="1"/>
              <a:t>jarayonida</a:t>
            </a:r>
            <a:r>
              <a:rPr lang="en-US" dirty="0"/>
              <a:t> </a:t>
            </a:r>
            <a:r>
              <a:rPr lang="en-US" dirty="0" err="1"/>
              <a:t>o'zini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  <a:endParaRPr lang="ru-RU" dirty="0"/>
          </a:p>
          <a:p>
            <a:pPr hangingPunct="0"/>
            <a:r>
              <a:rPr lang="en-US" dirty="0" err="1"/>
              <a:t>Assortiment</a:t>
            </a:r>
            <a:r>
              <a:rPr lang="en-US" dirty="0"/>
              <a:t> </a:t>
            </a:r>
            <a:r>
              <a:rPr lang="en-US" dirty="0" err="1"/>
              <a:t>ko'rsatkichi</a:t>
            </a:r>
            <a:r>
              <a:rPr lang="en-US" dirty="0"/>
              <a:t> -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assortiment</a:t>
            </a:r>
            <a:r>
              <a:rPr lang="en-US" dirty="0"/>
              <a:t> </a:t>
            </a:r>
            <a:r>
              <a:rPr lang="en-US" dirty="0" err="1"/>
              <a:t>xususiyatlarining</a:t>
            </a:r>
            <a:r>
              <a:rPr lang="en-US" dirty="0"/>
              <a:t> </a:t>
            </a:r>
            <a:r>
              <a:rPr lang="en-US" dirty="0" err="1"/>
              <a:t>miqdoriy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/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ko'rsatkichi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guruhlar</a:t>
            </a:r>
            <a:r>
              <a:rPr lang="en-US" dirty="0"/>
              <a:t>,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guruhlar</a:t>
            </a:r>
            <a:r>
              <a:rPr lang="en-US" dirty="0"/>
              <a:t>, </a:t>
            </a:r>
            <a:r>
              <a:rPr lang="en-US" dirty="0" err="1"/>
              <a:t>tovarlarning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nomlari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o'lchanadi</a:t>
            </a:r>
            <a:r>
              <a:rPr lang="en-US" dirty="0"/>
              <a:t>.</a:t>
            </a:r>
            <a:endParaRPr lang="ru-RU" dirty="0"/>
          </a:p>
          <a:p>
            <a:pPr hangingPunct="0"/>
            <a:r>
              <a:rPr lang="en-US" dirty="0" err="1"/>
              <a:t>Assortiment</a:t>
            </a:r>
            <a:r>
              <a:rPr lang="en-US" dirty="0"/>
              <a:t> </a:t>
            </a:r>
            <a:r>
              <a:rPr lang="en-US" dirty="0" err="1"/>
              <a:t>ko'rsatkichlari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o'lchov</a:t>
            </a:r>
            <a:r>
              <a:rPr lang="en-US" dirty="0"/>
              <a:t> </a:t>
            </a:r>
            <a:r>
              <a:rPr lang="en-US" dirty="0" err="1"/>
              <a:t>birligi</a:t>
            </a:r>
            <a:r>
              <a:rPr lang="en-US" dirty="0"/>
              <a:t> </a:t>
            </a:r>
            <a:r>
              <a:rPr lang="en-US" dirty="0" err="1"/>
              <a:t>mahsulot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tovar</a:t>
            </a:r>
            <a:r>
              <a:rPr lang="en-US" dirty="0"/>
              <a:t> </a:t>
            </a:r>
            <a:r>
              <a:rPr lang="en-US" dirty="0" err="1"/>
              <a:t>ob'ektining</a:t>
            </a:r>
            <a:r>
              <a:rPr lang="en-US" dirty="0"/>
              <a:t> </a:t>
            </a:r>
            <a:r>
              <a:rPr lang="en-US" dirty="0" err="1"/>
              <a:t>nomi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unda</a:t>
            </a:r>
            <a:r>
              <a:rPr lang="en-US" dirty="0"/>
              <a:t> turning </a:t>
            </a:r>
            <a:r>
              <a:rPr lang="en-US" dirty="0" err="1"/>
              <a:t>nomi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/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tovar</a:t>
            </a:r>
            <a:r>
              <a:rPr lang="en-US" dirty="0"/>
              <a:t> </a:t>
            </a:r>
            <a:r>
              <a:rPr lang="en-US" dirty="0" err="1"/>
              <a:t>belgisi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  <a:p>
            <a:pPr hangingPunct="0"/>
            <a:r>
              <a:rPr lang="en-US" dirty="0" err="1"/>
              <a:t>Haqiqiy</a:t>
            </a:r>
            <a:r>
              <a:rPr lang="en-US" dirty="0"/>
              <a:t> </a:t>
            </a:r>
            <a:r>
              <a:rPr lang="en-US" dirty="0" err="1"/>
              <a:t>kenglik</a:t>
            </a:r>
            <a:r>
              <a:rPr lang="en-US" dirty="0"/>
              <a:t> -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tovarlar</a:t>
            </a:r>
            <a:r>
              <a:rPr lang="en-US" dirty="0"/>
              <a:t> </a:t>
            </a:r>
            <a:r>
              <a:rPr lang="en-US" dirty="0" err="1"/>
              <a:t>guruhlari</a:t>
            </a:r>
            <a:r>
              <a:rPr lang="en-US" dirty="0"/>
              <a:t>, </a:t>
            </a:r>
            <a:r>
              <a:rPr lang="en-US" dirty="0" err="1"/>
              <a:t>turlari</a:t>
            </a:r>
            <a:r>
              <a:rPr lang="en-US" dirty="0"/>
              <a:t>, </a:t>
            </a:r>
            <a:r>
              <a:rPr lang="en-US" dirty="0" err="1"/>
              <a:t>navlari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nomlarining</a:t>
            </a:r>
            <a:r>
              <a:rPr lang="en-US" dirty="0"/>
              <a:t> </a:t>
            </a:r>
            <a:r>
              <a:rPr lang="en-US" dirty="0" err="1"/>
              <a:t>haqiqiy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42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7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684" y="267420"/>
            <a:ext cx="10075652" cy="5980980"/>
          </a:xfrm>
        </p:spPr>
        <p:txBody>
          <a:bodyPr>
            <a:normAutofit fontScale="92500" lnSpcReduction="20000"/>
          </a:bodyPr>
          <a:lstStyle/>
          <a:p>
            <a:pPr marL="0" indent="0" algn="ctr" hangingPunct="0">
              <a:buNone/>
            </a:pP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kenglik</a:t>
            </a:r>
            <a:r>
              <a:rPr lang="en-US" sz="2400" dirty="0"/>
              <a:t> - </a:t>
            </a:r>
            <a:r>
              <a:rPr lang="en-US" sz="2400" dirty="0" err="1"/>
              <a:t>taqqoslash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asos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olingan</a:t>
            </a:r>
            <a:r>
              <a:rPr lang="en-US" sz="2400" dirty="0"/>
              <a:t> </a:t>
            </a:r>
            <a:r>
              <a:rPr lang="en-US" sz="2400" dirty="0" err="1"/>
              <a:t>kenglik</a:t>
            </a:r>
            <a:r>
              <a:rPr lang="en-US" sz="2400" dirty="0"/>
              <a:t>. </a:t>
            </a:r>
            <a:r>
              <a:rPr lang="en-US" sz="2400" dirty="0" err="1"/>
              <a:t>Normativ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texnik</a:t>
            </a:r>
            <a:r>
              <a:rPr lang="en-US" sz="2400" dirty="0"/>
              <a:t> </a:t>
            </a:r>
            <a:r>
              <a:rPr lang="en-US" sz="2400" dirty="0" err="1"/>
              <a:t>hujjatlar</a:t>
            </a:r>
            <a:r>
              <a:rPr lang="en-US" sz="2400" dirty="0"/>
              <a:t> (</a:t>
            </a:r>
            <a:r>
              <a:rPr lang="en-US" sz="2400" dirty="0" err="1"/>
              <a:t>standartlar</a:t>
            </a:r>
            <a:r>
              <a:rPr lang="en-US" sz="2400" dirty="0"/>
              <a:t>, </a:t>
            </a:r>
            <a:r>
              <a:rPr lang="en-US" sz="2400" dirty="0" err="1"/>
              <a:t>narx-navolar</a:t>
            </a:r>
            <a:r>
              <a:rPr lang="en-US" sz="2400" dirty="0"/>
              <a:t>, </a:t>
            </a:r>
            <a:r>
              <a:rPr lang="en-US" sz="2400" dirty="0" err="1"/>
              <a:t>kataloglar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boshqalar</a:t>
            </a:r>
            <a:r>
              <a:rPr lang="en-US" sz="2400" dirty="0"/>
              <a:t>)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tartibga</a:t>
            </a:r>
            <a:r>
              <a:rPr lang="en-US" sz="2400" dirty="0"/>
              <a:t> </a:t>
            </a:r>
            <a:r>
              <a:rPr lang="en-US" sz="2400" dirty="0" err="1"/>
              <a:t>solingan</a:t>
            </a:r>
            <a:r>
              <a:rPr lang="en-US" sz="2400" dirty="0"/>
              <a:t> </a:t>
            </a:r>
            <a:r>
              <a:rPr lang="en-US" sz="2400" dirty="0" err="1"/>
              <a:t>tovarlarning</a:t>
            </a:r>
            <a:r>
              <a:rPr lang="en-US" sz="2400" dirty="0"/>
              <a:t> </a:t>
            </a:r>
            <a:r>
              <a:rPr lang="en-US" sz="2400" dirty="0" err="1"/>
              <a:t>turlari</a:t>
            </a:r>
            <a:r>
              <a:rPr lang="en-US" sz="2400" dirty="0"/>
              <a:t>, </a:t>
            </a:r>
            <a:r>
              <a:rPr lang="en-US" sz="2400" dirty="0" err="1"/>
              <a:t>navlari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nomlari</a:t>
            </a:r>
            <a:r>
              <a:rPr lang="en-US" sz="2400" dirty="0"/>
              <a:t> </a:t>
            </a:r>
            <a:r>
              <a:rPr lang="en-US" sz="2400" dirty="0" err="1"/>
              <a:t>soni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maksimal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 </a:t>
            </a:r>
            <a:r>
              <a:rPr lang="en-US" sz="2400" dirty="0" err="1"/>
              <a:t>bo'lgan</a:t>
            </a:r>
            <a:r>
              <a:rPr lang="en-US" sz="2400" dirty="0"/>
              <a:t> </a:t>
            </a:r>
            <a:r>
              <a:rPr lang="en-US" sz="2400" dirty="0" err="1"/>
              <a:t>miqdor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kenglik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qabul</a:t>
            </a:r>
            <a:r>
              <a:rPr lang="en-US" sz="2400" dirty="0"/>
              <a:t> </a:t>
            </a:r>
            <a:r>
              <a:rPr lang="en-US" sz="2400" dirty="0" err="1"/>
              <a:t>qilinishi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kenglik</a:t>
            </a:r>
            <a:r>
              <a:rPr lang="en-US" sz="2400" dirty="0"/>
              <a:t> </a:t>
            </a:r>
            <a:r>
              <a:rPr lang="en-US" sz="2400" dirty="0" err="1"/>
              <a:t>ko'rsatkichini</a:t>
            </a:r>
            <a:r>
              <a:rPr lang="en-US" sz="2400" dirty="0"/>
              <a:t> </a:t>
            </a:r>
            <a:r>
              <a:rPr lang="en-US" sz="2400" dirty="0" err="1"/>
              <a:t>aniqlash</a:t>
            </a:r>
            <a:r>
              <a:rPr lang="en-US" sz="2400" dirty="0"/>
              <a:t> </a:t>
            </a:r>
            <a:r>
              <a:rPr lang="en-US" sz="2400" dirty="0" err="1"/>
              <a:t>mezonlarini</a:t>
            </a:r>
            <a:r>
              <a:rPr lang="en-US" sz="2400" dirty="0"/>
              <a:t> </a:t>
            </a:r>
            <a:r>
              <a:rPr lang="en-US" sz="2400" dirty="0" err="1"/>
              <a:t>tanlash</a:t>
            </a:r>
            <a:r>
              <a:rPr lang="en-US" sz="2400" dirty="0"/>
              <a:t> </a:t>
            </a:r>
            <a:r>
              <a:rPr lang="en-US" sz="2400" dirty="0" err="1"/>
              <a:t>savdo</a:t>
            </a:r>
            <a:r>
              <a:rPr lang="en-US" sz="2400" dirty="0"/>
              <a:t> </a:t>
            </a:r>
            <a:r>
              <a:rPr lang="en-US" sz="2400" dirty="0" err="1"/>
              <a:t>tashkilotining</a:t>
            </a:r>
            <a:r>
              <a:rPr lang="en-US" sz="2400" dirty="0"/>
              <a:t> </a:t>
            </a:r>
            <a:r>
              <a:rPr lang="en-US" sz="2400" dirty="0" err="1"/>
              <a:t>maqsadlari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belgilanadi</a:t>
            </a:r>
            <a:r>
              <a:rPr lang="en-US" sz="2400" dirty="0"/>
              <a:t>. </a:t>
            </a:r>
            <a:r>
              <a:rPr lang="en-US" sz="2400" dirty="0" err="1"/>
              <a:t>Misol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, </a:t>
            </a:r>
            <a:r>
              <a:rPr lang="en-US" sz="2400" dirty="0" err="1"/>
              <a:t>raqobatdosh</a:t>
            </a:r>
            <a:r>
              <a:rPr lang="en-US" sz="2400" dirty="0"/>
              <a:t> </a:t>
            </a:r>
            <a:r>
              <a:rPr lang="en-US" sz="2400" dirty="0" err="1"/>
              <a:t>do'konlarning</a:t>
            </a:r>
            <a:r>
              <a:rPr lang="en-US" sz="2400" dirty="0"/>
              <a:t> </a:t>
            </a:r>
            <a:r>
              <a:rPr lang="en-US" sz="2400" dirty="0" err="1"/>
              <a:t>assortiment</a:t>
            </a:r>
            <a:r>
              <a:rPr lang="en-US" sz="2400" dirty="0"/>
              <a:t> </a:t>
            </a:r>
            <a:r>
              <a:rPr lang="en-US" sz="2400" dirty="0" err="1"/>
              <a:t>siyosatini</a:t>
            </a:r>
            <a:r>
              <a:rPr lang="en-US" sz="2400" dirty="0"/>
              <a:t> </a:t>
            </a:r>
            <a:r>
              <a:rPr lang="en-US" sz="2400" dirty="0" err="1"/>
              <a:t>tahlil</a:t>
            </a:r>
            <a:r>
              <a:rPr lang="en-US" sz="2400" dirty="0"/>
              <a:t> </a:t>
            </a:r>
            <a:r>
              <a:rPr lang="en-US" sz="2400" dirty="0" err="1"/>
              <a:t>qilganda</a:t>
            </a:r>
            <a:r>
              <a:rPr lang="en-US" sz="2400" dirty="0"/>
              <a:t>, </a:t>
            </a:r>
            <a:r>
              <a:rPr lang="en-US" sz="2400" dirty="0" err="1"/>
              <a:t>barcha</a:t>
            </a:r>
            <a:r>
              <a:rPr lang="en-US" sz="2400" dirty="0"/>
              <a:t> </a:t>
            </a:r>
            <a:r>
              <a:rPr lang="en-US" sz="2400" dirty="0" err="1"/>
              <a:t>so'rov</a:t>
            </a:r>
            <a:r>
              <a:rPr lang="en-US" sz="2400" dirty="0"/>
              <a:t> </a:t>
            </a:r>
            <a:r>
              <a:rPr lang="en-US" sz="2400" dirty="0" err="1"/>
              <a:t>qilingan</a:t>
            </a:r>
            <a:r>
              <a:rPr lang="en-US" sz="2400" dirty="0"/>
              <a:t> </a:t>
            </a:r>
            <a:r>
              <a:rPr lang="en-US" sz="2400" dirty="0" err="1"/>
              <a:t>do'konlarda</a:t>
            </a:r>
            <a:r>
              <a:rPr lang="en-US" sz="2400" dirty="0"/>
              <a:t> </a:t>
            </a:r>
            <a:r>
              <a:rPr lang="en-US" sz="2400" dirty="0" err="1"/>
              <a:t>mavjud</a:t>
            </a:r>
            <a:r>
              <a:rPr lang="en-US" sz="2400" dirty="0"/>
              <a:t> </a:t>
            </a:r>
            <a:r>
              <a:rPr lang="en-US" sz="2400" dirty="0" err="1"/>
              <a:t>bo'lgan</a:t>
            </a:r>
            <a:r>
              <a:rPr lang="en-US" sz="2400" dirty="0"/>
              <a:t> </a:t>
            </a:r>
            <a:r>
              <a:rPr lang="en-US" sz="2400" dirty="0" err="1"/>
              <a:t>tovarlarning</a:t>
            </a:r>
            <a:r>
              <a:rPr lang="en-US" sz="2400" dirty="0"/>
              <a:t> </a:t>
            </a:r>
            <a:r>
              <a:rPr lang="en-US" sz="2400" dirty="0" err="1"/>
              <a:t>maksimal</a:t>
            </a:r>
            <a:r>
              <a:rPr lang="en-US" sz="2400" dirty="0"/>
              <a:t> </a:t>
            </a:r>
            <a:r>
              <a:rPr lang="en-US" sz="2400" dirty="0" err="1"/>
              <a:t>ro'yxati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olinishi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</a:t>
            </a:r>
            <a:endParaRPr lang="ru-RU" sz="2400" dirty="0"/>
          </a:p>
          <a:p>
            <a:pPr marL="0" indent="0" algn="ctr" hangingPunct="0">
              <a:buNone/>
            </a:pPr>
            <a:r>
              <a:rPr lang="en-US" sz="2400" dirty="0" err="1"/>
              <a:t>Kenglik</a:t>
            </a:r>
            <a:r>
              <a:rPr lang="en-US" sz="2400" dirty="0"/>
              <a:t> </a:t>
            </a:r>
            <a:r>
              <a:rPr lang="en-US" sz="2400" dirty="0" err="1"/>
              <a:t>koeffitsienti</a:t>
            </a:r>
            <a:r>
              <a:rPr lang="en-US" sz="2400" dirty="0"/>
              <a:t> -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jinsli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geterogen</a:t>
            </a:r>
            <a:r>
              <a:rPr lang="en-US" sz="2400" dirty="0"/>
              <a:t> </a:t>
            </a:r>
            <a:r>
              <a:rPr lang="en-US" sz="2400" dirty="0" err="1"/>
              <a:t>guruhlarning</a:t>
            </a:r>
            <a:r>
              <a:rPr lang="en-US" sz="2400" dirty="0"/>
              <a:t> </a:t>
            </a:r>
            <a:r>
              <a:rPr lang="en-US" sz="2400" dirty="0" err="1"/>
              <a:t>tovarlari</a:t>
            </a:r>
            <a:r>
              <a:rPr lang="en-US" sz="2400" dirty="0"/>
              <a:t> </a:t>
            </a:r>
            <a:r>
              <a:rPr lang="en-US" sz="2400" dirty="0" err="1"/>
              <a:t>turlari</a:t>
            </a:r>
            <a:r>
              <a:rPr lang="en-US" sz="2400" dirty="0"/>
              <a:t>, </a:t>
            </a:r>
            <a:r>
              <a:rPr lang="en-US" sz="2400" dirty="0" err="1"/>
              <a:t>navlari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nomlarining</a:t>
            </a:r>
            <a:r>
              <a:rPr lang="en-US" sz="2400" dirty="0"/>
              <a:t> </a:t>
            </a:r>
            <a:r>
              <a:rPr lang="en-US" sz="2400" dirty="0" err="1"/>
              <a:t>haqiqiy</a:t>
            </a:r>
            <a:r>
              <a:rPr lang="en-US" sz="2400" dirty="0"/>
              <a:t> </a:t>
            </a:r>
            <a:r>
              <a:rPr lang="en-US" sz="2400" dirty="0" err="1"/>
              <a:t>sonining</a:t>
            </a:r>
            <a:r>
              <a:rPr lang="en-US" sz="2400" dirty="0"/>
              <a:t> </a:t>
            </a:r>
            <a:r>
              <a:rPr lang="en-US" sz="2400" dirty="0" err="1"/>
              <a:t>bazaga</a:t>
            </a:r>
            <a:r>
              <a:rPr lang="en-US" sz="2400" dirty="0"/>
              <a:t> </a:t>
            </a:r>
            <a:r>
              <a:rPr lang="en-US" sz="2400" dirty="0" err="1"/>
              <a:t>nisbati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ifodalanadi</a:t>
            </a:r>
            <a:r>
              <a:rPr lang="en-US" sz="2400" dirty="0"/>
              <a:t>.</a:t>
            </a:r>
            <a:endParaRPr lang="ru-RU" sz="2400" dirty="0"/>
          </a:p>
          <a:p>
            <a:pPr marL="0" indent="0" algn="ctr" hangingPunct="0">
              <a:buNone/>
            </a:pPr>
            <a:r>
              <a:rPr lang="en-US" sz="2400" dirty="0"/>
              <a:t>“</a:t>
            </a:r>
            <a:r>
              <a:rPr lang="en-US" sz="2400" dirty="0" err="1"/>
              <a:t>Asortiment</a:t>
            </a:r>
            <a:r>
              <a:rPr lang="en-US" sz="2400" dirty="0"/>
              <a:t> </a:t>
            </a:r>
            <a:r>
              <a:rPr lang="en-US" sz="2400" dirty="0" err="1"/>
              <a:t>kengligi</a:t>
            </a:r>
            <a:r>
              <a:rPr lang="en-US" sz="2400" dirty="0"/>
              <a:t>” </a:t>
            </a:r>
            <a:r>
              <a:rPr lang="en-US" sz="2400" dirty="0" err="1"/>
              <a:t>atamasini</a:t>
            </a:r>
            <a:r>
              <a:rPr lang="en-US" sz="2400" dirty="0"/>
              <a:t> </a:t>
            </a:r>
            <a:r>
              <a:rPr lang="en-US" sz="2400" dirty="0" err="1"/>
              <a:t>ta’riflashda</a:t>
            </a:r>
            <a:r>
              <a:rPr lang="en-US" sz="2400" dirty="0"/>
              <a:t> </a:t>
            </a:r>
            <a:r>
              <a:rPr lang="en-US" sz="2400" dirty="0" err="1"/>
              <a:t>ikkita</a:t>
            </a:r>
            <a:r>
              <a:rPr lang="en-US" sz="2400" dirty="0"/>
              <a:t> </a:t>
            </a:r>
            <a:r>
              <a:rPr lang="en-US" sz="2400" dirty="0" err="1"/>
              <a:t>yondashuv</a:t>
            </a:r>
            <a:r>
              <a:rPr lang="en-US" sz="2400" dirty="0"/>
              <a:t> </a:t>
            </a:r>
            <a:r>
              <a:rPr lang="en-US" sz="2400" dirty="0" err="1"/>
              <a:t>mavjud</a:t>
            </a:r>
            <a:r>
              <a:rPr lang="en-US" sz="2400" dirty="0"/>
              <a:t>.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tomondan</a:t>
            </a:r>
            <a:r>
              <a:rPr lang="en-US" sz="2400" dirty="0"/>
              <a:t>, u </a:t>
            </a:r>
            <a:r>
              <a:rPr lang="en-US" sz="2400" dirty="0" err="1"/>
              <a:t>sotish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mavjud</a:t>
            </a:r>
            <a:r>
              <a:rPr lang="en-US" sz="2400" dirty="0"/>
              <a:t> </a:t>
            </a:r>
            <a:r>
              <a:rPr lang="en-US" sz="2400" dirty="0" err="1"/>
              <a:t>bo'lgan</a:t>
            </a:r>
            <a:r>
              <a:rPr lang="en-US" sz="2400" dirty="0"/>
              <a:t> </a:t>
            </a:r>
            <a:r>
              <a:rPr lang="en-US" sz="2400" dirty="0" err="1"/>
              <a:t>tovarlar</a:t>
            </a:r>
            <a:r>
              <a:rPr lang="en-US" sz="2400" dirty="0"/>
              <a:t> </a:t>
            </a:r>
            <a:r>
              <a:rPr lang="en-US" sz="2400" dirty="0" err="1"/>
              <a:t>guruhlari</a:t>
            </a:r>
            <a:r>
              <a:rPr lang="en-US" sz="2400" dirty="0"/>
              <a:t> </a:t>
            </a:r>
            <a:r>
              <a:rPr lang="en-US" sz="2400" dirty="0" err="1"/>
              <a:t>soni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qaraladi</a:t>
            </a:r>
            <a:r>
              <a:rPr lang="en-US" sz="2400" dirty="0"/>
              <a:t>. </a:t>
            </a:r>
            <a:r>
              <a:rPr lang="en-US" sz="2400" dirty="0" err="1"/>
              <a:t>Savdo</a:t>
            </a:r>
            <a:r>
              <a:rPr lang="en-US" sz="2400" dirty="0"/>
              <a:t> </a:t>
            </a:r>
            <a:r>
              <a:rPr lang="en-US" sz="2400" dirty="0" err="1"/>
              <a:t>amaliyotida</a:t>
            </a:r>
            <a:r>
              <a:rPr lang="en-US" sz="2400" dirty="0"/>
              <a:t> </a:t>
            </a:r>
            <a:r>
              <a:rPr lang="en-US" sz="2400" dirty="0" err="1"/>
              <a:t>kenglik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jinsli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heterojen</a:t>
            </a:r>
            <a:r>
              <a:rPr lang="en-US" sz="2400" dirty="0"/>
              <a:t> </a:t>
            </a:r>
            <a:r>
              <a:rPr lang="en-US" sz="2400" dirty="0" err="1"/>
              <a:t>guruhlarga</a:t>
            </a:r>
            <a:r>
              <a:rPr lang="en-US" sz="2400" dirty="0"/>
              <a:t> </a:t>
            </a:r>
            <a:r>
              <a:rPr lang="en-US" sz="2400" dirty="0" err="1"/>
              <a:t>mansub</a:t>
            </a:r>
            <a:r>
              <a:rPr lang="en-US" sz="2400" dirty="0"/>
              <a:t> </a:t>
            </a:r>
            <a:r>
              <a:rPr lang="en-US" sz="2400" dirty="0" err="1"/>
              <a:t>turlar</a:t>
            </a:r>
            <a:r>
              <a:rPr lang="en-US" sz="2400" dirty="0"/>
              <a:t>, </a:t>
            </a:r>
            <a:r>
              <a:rPr lang="en-US" sz="2400" dirty="0" err="1"/>
              <a:t>nomlar</a:t>
            </a:r>
            <a:r>
              <a:rPr lang="en-US" sz="2400" dirty="0"/>
              <a:t>, </a:t>
            </a:r>
            <a:r>
              <a:rPr lang="en-US" sz="2400" dirty="0" err="1"/>
              <a:t>tovar</a:t>
            </a:r>
            <a:r>
              <a:rPr lang="en-US" sz="2400" dirty="0"/>
              <a:t> </a:t>
            </a:r>
            <a:r>
              <a:rPr lang="en-US" sz="2400" dirty="0" err="1"/>
              <a:t>belgilari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boshqa</a:t>
            </a:r>
            <a:r>
              <a:rPr lang="en-US" sz="2400" dirty="0"/>
              <a:t> </a:t>
            </a:r>
            <a:r>
              <a:rPr lang="en-US" sz="2400" dirty="0" err="1"/>
              <a:t>assortiment</a:t>
            </a:r>
            <a:r>
              <a:rPr lang="en-US" sz="2400" dirty="0"/>
              <a:t> </a:t>
            </a:r>
            <a:r>
              <a:rPr lang="en-US" sz="2400" dirty="0" err="1"/>
              <a:t>birliklarining</a:t>
            </a:r>
            <a:r>
              <a:rPr lang="en-US" sz="2400" dirty="0"/>
              <a:t> </a:t>
            </a:r>
            <a:r>
              <a:rPr lang="en-US" sz="2400" dirty="0" err="1"/>
              <a:t>umumiy</a:t>
            </a:r>
            <a:r>
              <a:rPr lang="en-US" sz="2400" dirty="0"/>
              <a:t> </a:t>
            </a:r>
            <a:r>
              <a:rPr lang="en-US" sz="2400" dirty="0" err="1"/>
              <a:t>soni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belgilanadi</a:t>
            </a:r>
            <a:r>
              <a:rPr lang="en-US" sz="2400" dirty="0"/>
              <a:t>. </a:t>
            </a:r>
            <a:r>
              <a:rPr lang="en-US" sz="2400" dirty="0" err="1"/>
              <a:t>Ushbu</a:t>
            </a:r>
            <a:r>
              <a:rPr lang="en-US" sz="2400" dirty="0"/>
              <a:t> </a:t>
            </a:r>
            <a:r>
              <a:rPr lang="en-US" sz="2400" dirty="0" err="1"/>
              <a:t>yondashuv</a:t>
            </a:r>
            <a:r>
              <a:rPr lang="en-US" sz="2400" dirty="0"/>
              <a:t> </a:t>
            </a:r>
            <a:r>
              <a:rPr lang="en-US" sz="2400" dirty="0" err="1"/>
              <a:t>yanada</a:t>
            </a:r>
            <a:r>
              <a:rPr lang="en-US" sz="2400" dirty="0"/>
              <a:t> </a:t>
            </a:r>
            <a:r>
              <a:rPr lang="en-US" sz="2400" dirty="0" err="1"/>
              <a:t>oqilona</a:t>
            </a:r>
            <a:r>
              <a:rPr lang="en-US" sz="2400" dirty="0"/>
              <a:t>, ​​</a:t>
            </a:r>
            <a:r>
              <a:rPr lang="en-US" sz="2400" dirty="0" err="1"/>
              <a:t>chunki</a:t>
            </a:r>
            <a:r>
              <a:rPr lang="en-US" sz="2400" dirty="0"/>
              <a:t> u </a:t>
            </a:r>
            <a:r>
              <a:rPr lang="en-US" sz="2400" dirty="0" err="1"/>
              <a:t>shtrix-kod</a:t>
            </a:r>
            <a:r>
              <a:rPr lang="en-US" sz="2400" dirty="0"/>
              <a:t> </a:t>
            </a:r>
            <a:r>
              <a:rPr lang="en-US" sz="2400" dirty="0" err="1"/>
              <a:t>texnologiyasidan</a:t>
            </a:r>
            <a:r>
              <a:rPr lang="en-US" sz="2400" dirty="0"/>
              <a:t> </a:t>
            </a:r>
            <a:r>
              <a:rPr lang="en-US" sz="2400" dirty="0" err="1"/>
              <a:t>foydalangan</a:t>
            </a:r>
            <a:r>
              <a:rPr lang="en-US" sz="2400" dirty="0"/>
              <a:t> </a:t>
            </a:r>
            <a:r>
              <a:rPr lang="en-US" sz="2400" dirty="0" err="1"/>
              <a:t>holda</a:t>
            </a:r>
            <a:r>
              <a:rPr lang="en-US" sz="2400" dirty="0"/>
              <a:t> </a:t>
            </a:r>
            <a:r>
              <a:rPr lang="en-US" sz="2400" dirty="0" err="1"/>
              <a:t>tovarlarni</a:t>
            </a:r>
            <a:r>
              <a:rPr lang="en-US" sz="2400" dirty="0"/>
              <a:t> </a:t>
            </a:r>
            <a:r>
              <a:rPr lang="en-US" sz="2400" dirty="0" err="1"/>
              <a:t>avtomatlashtirilgan</a:t>
            </a:r>
            <a:r>
              <a:rPr lang="en-US" sz="2400" dirty="0"/>
              <a:t> </a:t>
            </a:r>
            <a:r>
              <a:rPr lang="en-US" sz="2400" dirty="0" err="1"/>
              <a:t>hisobga</a:t>
            </a:r>
            <a:r>
              <a:rPr lang="en-US" sz="2400" dirty="0"/>
              <a:t> </a:t>
            </a:r>
            <a:r>
              <a:rPr lang="en-US" sz="2400" dirty="0" err="1"/>
              <a:t>olish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identifikatsiya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imkonini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822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4467" y="827967"/>
            <a:ext cx="8946541" cy="5219150"/>
          </a:xfr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pPr hangingPunct="0"/>
            <a:r>
              <a:rPr lang="en-US" dirty="0" err="1"/>
              <a:t>Assortimentning</a:t>
            </a:r>
            <a:r>
              <a:rPr lang="en-US" dirty="0"/>
              <a:t> </a:t>
            </a:r>
            <a:r>
              <a:rPr lang="en-US" dirty="0" err="1"/>
              <a:t>to'liqligi</a:t>
            </a:r>
            <a:r>
              <a:rPr lang="en-US" dirty="0"/>
              <a:t> -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hil</a:t>
            </a:r>
            <a:r>
              <a:rPr lang="en-US" dirty="0"/>
              <a:t> </a:t>
            </a:r>
            <a:r>
              <a:rPr lang="en-US" dirty="0" err="1"/>
              <a:t>guruh</a:t>
            </a:r>
            <a:r>
              <a:rPr lang="en-US" dirty="0"/>
              <a:t> </a:t>
            </a:r>
            <a:r>
              <a:rPr lang="en-US" dirty="0" err="1"/>
              <a:t>tovarlari</a:t>
            </a:r>
            <a:r>
              <a:rPr lang="en-US" dirty="0"/>
              <a:t> </a:t>
            </a:r>
            <a:r>
              <a:rPr lang="en-US" dirty="0" err="1"/>
              <a:t>to'plamining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ehtiyojlarni</a:t>
            </a:r>
            <a:r>
              <a:rPr lang="en-US" dirty="0"/>
              <a:t> </a:t>
            </a:r>
            <a:r>
              <a:rPr lang="en-US" dirty="0" err="1"/>
              <a:t>qondirish</a:t>
            </a:r>
            <a:r>
              <a:rPr lang="en-US" dirty="0"/>
              <a:t> </a:t>
            </a:r>
            <a:r>
              <a:rPr lang="en-US" dirty="0" err="1"/>
              <a:t>qobiliyati</a:t>
            </a:r>
            <a:r>
              <a:rPr lang="en-US" dirty="0"/>
              <a:t>.</a:t>
            </a:r>
            <a:endParaRPr lang="ru-RU" dirty="0"/>
          </a:p>
          <a:p>
            <a:pPr hangingPunct="0"/>
            <a:r>
              <a:rPr lang="en-US" dirty="0" err="1"/>
              <a:t>To'liqlik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hil</a:t>
            </a:r>
            <a:r>
              <a:rPr lang="en-US" dirty="0"/>
              <a:t> </a:t>
            </a:r>
            <a:r>
              <a:rPr lang="en-US" dirty="0" err="1"/>
              <a:t>guruh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/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guruh</a:t>
            </a:r>
            <a:r>
              <a:rPr lang="en-US" dirty="0"/>
              <a:t> </a:t>
            </a:r>
            <a:r>
              <a:rPr lang="en-US" dirty="0" err="1"/>
              <a:t>tovarlarining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, </a:t>
            </a:r>
            <a:r>
              <a:rPr lang="en-US" dirty="0" err="1"/>
              <a:t>navlari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nomlari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tavsiflanadi</a:t>
            </a:r>
            <a:r>
              <a:rPr lang="en-US" dirty="0"/>
              <a:t>. </a:t>
            </a:r>
            <a:r>
              <a:rPr lang="en-US" dirty="0" err="1"/>
              <a:t>To'liqlik</a:t>
            </a:r>
            <a:r>
              <a:rPr lang="en-US" dirty="0"/>
              <a:t> </a:t>
            </a:r>
            <a:r>
              <a:rPr lang="en-US" dirty="0" err="1"/>
              <a:t>ballari</a:t>
            </a:r>
            <a:r>
              <a:rPr lang="en-US" dirty="0"/>
              <a:t> </a:t>
            </a:r>
            <a:r>
              <a:rPr lang="en-US" dirty="0" err="1"/>
              <a:t>haqiqiy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  <a:p>
            <a:pPr hangingPunct="0"/>
            <a:r>
              <a:rPr lang="en-US" dirty="0" err="1"/>
              <a:t>Haqiqiy</a:t>
            </a:r>
            <a:r>
              <a:rPr lang="en-US" dirty="0"/>
              <a:t> </a:t>
            </a:r>
            <a:r>
              <a:rPr lang="en-US" dirty="0" err="1"/>
              <a:t>to'liqlik</a:t>
            </a:r>
            <a:r>
              <a:rPr lang="en-US" dirty="0"/>
              <a:t> </a:t>
            </a:r>
            <a:r>
              <a:rPr lang="en-US" dirty="0" err="1"/>
              <a:t>ko'rsatkichi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hil</a:t>
            </a:r>
            <a:r>
              <a:rPr lang="en-US" dirty="0"/>
              <a:t> </a:t>
            </a:r>
            <a:r>
              <a:rPr lang="en-US" dirty="0" err="1"/>
              <a:t>guruhdagi</a:t>
            </a:r>
            <a:r>
              <a:rPr lang="en-US" dirty="0"/>
              <a:t> </a:t>
            </a:r>
            <a:r>
              <a:rPr lang="en-US" dirty="0" err="1"/>
              <a:t>tovarlarning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, </a:t>
            </a:r>
            <a:r>
              <a:rPr lang="en-US" dirty="0" err="1"/>
              <a:t>navlari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nomlarining</a:t>
            </a:r>
            <a:r>
              <a:rPr lang="en-US" dirty="0"/>
              <a:t> </a:t>
            </a:r>
            <a:r>
              <a:rPr lang="en-US" dirty="0" err="1"/>
              <a:t>haqiqiy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, </a:t>
            </a:r>
            <a:r>
              <a:rPr lang="en-US" dirty="0" err="1"/>
              <a:t>bazaviy</a:t>
            </a:r>
            <a:r>
              <a:rPr lang="en-US" dirty="0"/>
              <a:t> </a:t>
            </a:r>
            <a:r>
              <a:rPr lang="en-US" dirty="0" err="1"/>
              <a:t>ko'rsatkich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tovarlarning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solinadigan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rejalashtirilgan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tavsiflanadi</a:t>
            </a:r>
            <a:r>
              <a:rPr lang="en-US" dirty="0"/>
              <a:t>.</a:t>
            </a:r>
            <a:endParaRPr lang="ru-RU" dirty="0"/>
          </a:p>
          <a:p>
            <a:pPr hangingPunct="0"/>
            <a:r>
              <a:rPr lang="en-US" dirty="0" err="1"/>
              <a:t>To'liqlik</a:t>
            </a:r>
            <a:r>
              <a:rPr lang="en-US" dirty="0"/>
              <a:t> </a:t>
            </a:r>
            <a:r>
              <a:rPr lang="en-US" dirty="0" err="1"/>
              <a:t>koeffitsienti</a:t>
            </a:r>
            <a:r>
              <a:rPr lang="en-US" dirty="0"/>
              <a:t> - </a:t>
            </a:r>
            <a:r>
              <a:rPr lang="en-US" dirty="0" err="1"/>
              <a:t>haqiqiy</a:t>
            </a:r>
            <a:r>
              <a:rPr lang="en-US" dirty="0"/>
              <a:t> </a:t>
            </a:r>
            <a:r>
              <a:rPr lang="en-US" dirty="0" err="1"/>
              <a:t>to'liqlik</a:t>
            </a:r>
            <a:r>
              <a:rPr lang="en-US" dirty="0"/>
              <a:t> </a:t>
            </a:r>
            <a:r>
              <a:rPr lang="en-US" dirty="0" err="1"/>
              <a:t>ko'rsatkichining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ko'rsatkichga</a:t>
            </a:r>
            <a:r>
              <a:rPr lang="en-US" dirty="0"/>
              <a:t> </a:t>
            </a:r>
            <a:r>
              <a:rPr lang="en-US" dirty="0" err="1"/>
              <a:t>nisbati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Assortimentning</a:t>
            </a:r>
            <a:r>
              <a:rPr lang="en-US" dirty="0"/>
              <a:t> </a:t>
            </a:r>
            <a:r>
              <a:rPr lang="en-US" dirty="0" err="1"/>
              <a:t>barqarorligi</a:t>
            </a:r>
            <a:r>
              <a:rPr lang="en-US" dirty="0"/>
              <a:t> (</a:t>
            </a:r>
            <a:r>
              <a:rPr lang="en-US" dirty="0" err="1"/>
              <a:t>barqarorligi</a:t>
            </a:r>
            <a:r>
              <a:rPr lang="en-US" dirty="0"/>
              <a:t>) - </a:t>
            </a:r>
            <a:r>
              <a:rPr lang="en-US" dirty="0" err="1"/>
              <a:t>tovarlar</a:t>
            </a:r>
            <a:r>
              <a:rPr lang="en-US" dirty="0"/>
              <a:t> </a:t>
            </a:r>
            <a:r>
              <a:rPr lang="en-US" dirty="0" err="1"/>
              <a:t>to'plamining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tovarlarga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talabni</a:t>
            </a:r>
            <a:r>
              <a:rPr lang="en-US" dirty="0"/>
              <a:t> </a:t>
            </a:r>
            <a:r>
              <a:rPr lang="en-US" dirty="0" err="1"/>
              <a:t>qondirish</a:t>
            </a:r>
            <a:r>
              <a:rPr lang="en-US" dirty="0"/>
              <a:t> </a:t>
            </a:r>
            <a:r>
              <a:rPr lang="en-US" dirty="0" err="1"/>
              <a:t>qobiliyati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tovarlarning</a:t>
            </a:r>
            <a:r>
              <a:rPr lang="en-US" dirty="0"/>
              <a:t> </a:t>
            </a:r>
            <a:r>
              <a:rPr lang="en-US" dirty="0" err="1"/>
              <a:t>o'ziga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xususiyati</a:t>
            </a:r>
            <a:r>
              <a:rPr lang="en-US" dirty="0"/>
              <a:t> </a:t>
            </a:r>
            <a:r>
              <a:rPr lang="en-US" dirty="0" err="1"/>
              <a:t>ularga</a:t>
            </a:r>
            <a:r>
              <a:rPr lang="en-US" dirty="0"/>
              <a:t> 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talabning</a:t>
            </a:r>
            <a:r>
              <a:rPr lang="en-US" dirty="0"/>
              <a:t> </a:t>
            </a:r>
            <a:r>
              <a:rPr lang="en-US" dirty="0" err="1"/>
              <a:t>mavjudligi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286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9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782" y="120601"/>
            <a:ext cx="9653038" cy="4195481"/>
          </a:xfrm>
        </p:spPr>
        <p:txBody>
          <a:bodyPr>
            <a:noAutofit/>
          </a:bodyPr>
          <a:lstStyle/>
          <a:p>
            <a:pPr marL="0" indent="0" algn="ctr" hangingPunct="0">
              <a:buNone/>
            </a:pPr>
            <a:r>
              <a:rPr lang="en-US" sz="2400" dirty="0" err="1"/>
              <a:t>Assortimentni</a:t>
            </a:r>
            <a:r>
              <a:rPr lang="en-US" sz="2400" dirty="0"/>
              <a:t> </a:t>
            </a:r>
            <a:r>
              <a:rPr lang="en-US" sz="2400" dirty="0" err="1"/>
              <a:t>yangilash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iste'molchi</a:t>
            </a:r>
            <a:r>
              <a:rPr lang="en-US" sz="2400" dirty="0"/>
              <a:t> </a:t>
            </a:r>
            <a:r>
              <a:rPr lang="en-US" sz="2400" dirty="0" err="1"/>
              <a:t>tomonidan</a:t>
            </a:r>
            <a:r>
              <a:rPr lang="en-US" sz="2400" dirty="0"/>
              <a:t> </a:t>
            </a:r>
            <a:r>
              <a:rPr lang="en-US" sz="2400" dirty="0" err="1"/>
              <a:t>ularni</a:t>
            </a:r>
            <a:r>
              <a:rPr lang="en-US" sz="2400" dirty="0"/>
              <a:t> </a:t>
            </a:r>
            <a:r>
              <a:rPr lang="en-US" sz="2400" dirty="0" err="1"/>
              <a:t>sotib</a:t>
            </a:r>
            <a:r>
              <a:rPr lang="en-US" sz="2400" dirty="0"/>
              <a:t> </a:t>
            </a:r>
            <a:r>
              <a:rPr lang="en-US" sz="2400" dirty="0" err="1"/>
              <a:t>olishni</a:t>
            </a:r>
            <a:r>
              <a:rPr lang="en-US" sz="2400" dirty="0"/>
              <a:t> </a:t>
            </a:r>
            <a:r>
              <a:rPr lang="en-US" sz="2400" dirty="0" err="1"/>
              <a:t>rag'batlantirish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yaxshilangan</a:t>
            </a:r>
            <a:r>
              <a:rPr lang="en-US" sz="2400" dirty="0"/>
              <a:t> </a:t>
            </a:r>
            <a:r>
              <a:rPr lang="en-US" sz="2400" dirty="0" err="1"/>
              <a:t>sifatdagi</a:t>
            </a:r>
            <a:r>
              <a:rPr lang="en-US" sz="2400" dirty="0"/>
              <a:t> </a:t>
            </a:r>
            <a:r>
              <a:rPr lang="en-US" sz="2400" dirty="0" err="1"/>
              <a:t>yangi</a:t>
            </a:r>
            <a:r>
              <a:rPr lang="en-US" sz="2400" dirty="0"/>
              <a:t> </a:t>
            </a:r>
            <a:r>
              <a:rPr lang="en-US" sz="2400" dirty="0" err="1"/>
              <a:t>mahsulotlar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chiqilmoqda</a:t>
            </a:r>
            <a:r>
              <a:rPr lang="en-US" sz="2400" dirty="0"/>
              <a:t>; </a:t>
            </a:r>
            <a:r>
              <a:rPr lang="en-US" sz="2400" dirty="0" err="1"/>
              <a:t>ilgari</a:t>
            </a:r>
            <a:r>
              <a:rPr lang="en-US" sz="2400" dirty="0"/>
              <a:t> </a:t>
            </a:r>
            <a:r>
              <a:rPr lang="en-US" sz="2400" dirty="0" err="1"/>
              <a:t>o'xshashi</a:t>
            </a:r>
            <a:r>
              <a:rPr lang="en-US" sz="2400" dirty="0"/>
              <a:t> </a:t>
            </a:r>
            <a:r>
              <a:rPr lang="en-US" sz="2400" dirty="0" err="1"/>
              <a:t>bo'lmagan</a:t>
            </a:r>
            <a:r>
              <a:rPr lang="en-US" sz="2400" dirty="0"/>
              <a:t> </a:t>
            </a:r>
            <a:r>
              <a:rPr lang="en-US" sz="2400" dirty="0" err="1"/>
              <a:t>yangi</a:t>
            </a:r>
            <a:r>
              <a:rPr lang="en-US" sz="2400" dirty="0"/>
              <a:t> </a:t>
            </a:r>
            <a:r>
              <a:rPr lang="en-US" sz="2400" dirty="0" err="1"/>
              <a:t>mahsulotlarni</a:t>
            </a:r>
            <a:r>
              <a:rPr lang="en-US" sz="2400" dirty="0"/>
              <a:t> </a:t>
            </a:r>
            <a:r>
              <a:rPr lang="en-US" sz="2400" dirty="0" err="1"/>
              <a:t>loyihalash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chiqish</a:t>
            </a:r>
            <a:r>
              <a:rPr lang="en-US" sz="2400" dirty="0"/>
              <a:t>; </a:t>
            </a:r>
            <a:r>
              <a:rPr lang="en-US" sz="2400" dirty="0" err="1"/>
              <a:t>tashkilot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raqobatdosh</a:t>
            </a:r>
            <a:r>
              <a:rPr lang="en-US" sz="2400" dirty="0"/>
              <a:t> </a:t>
            </a:r>
            <a:r>
              <a:rPr lang="en-US" sz="2400" dirty="0" err="1"/>
              <a:t>ustunlikni</a:t>
            </a:r>
            <a:r>
              <a:rPr lang="en-US" sz="2400" dirty="0"/>
              <a:t> </a:t>
            </a:r>
            <a:r>
              <a:rPr lang="en-US" sz="2400" dirty="0" err="1"/>
              <a:t>yaratish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to'liqlik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chuqurlikni</a:t>
            </a:r>
            <a:r>
              <a:rPr lang="en-US" sz="2400" dirty="0"/>
              <a:t> </a:t>
            </a:r>
            <a:r>
              <a:rPr lang="en-US" sz="2400" dirty="0" err="1"/>
              <a:t>oshirish</a:t>
            </a:r>
            <a:r>
              <a:rPr lang="en-US" sz="2400" dirty="0"/>
              <a:t>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assortimentni</a:t>
            </a:r>
            <a:r>
              <a:rPr lang="en-US" sz="2400" dirty="0"/>
              <a:t> </a:t>
            </a:r>
            <a:r>
              <a:rPr lang="en-US" sz="2400" dirty="0" err="1"/>
              <a:t>kengaytirish</a:t>
            </a:r>
            <a:r>
              <a:rPr lang="en-US" sz="2400" dirty="0"/>
              <a:t>.</a:t>
            </a:r>
            <a:endParaRPr lang="ru-RU" sz="2400" dirty="0"/>
          </a:p>
          <a:p>
            <a:pPr marL="0" indent="0" algn="ctr" hangingPunct="0">
              <a:buNone/>
            </a:pPr>
            <a:r>
              <a:rPr lang="en-US" sz="2400" dirty="0" err="1"/>
              <a:t>Tovarlar</a:t>
            </a:r>
            <a:r>
              <a:rPr lang="en-US" sz="2400" dirty="0"/>
              <a:t> </a:t>
            </a:r>
            <a:r>
              <a:rPr lang="en-US" sz="2400" dirty="0" err="1"/>
              <a:t>assortimentining</a:t>
            </a:r>
            <a:r>
              <a:rPr lang="en-US" sz="2400" dirty="0"/>
              <a:t> </a:t>
            </a:r>
            <a:r>
              <a:rPr lang="en-US" sz="2400" dirty="0" err="1"/>
              <a:t>tuzilishi</a:t>
            </a:r>
            <a:r>
              <a:rPr lang="en-US" sz="2400" dirty="0"/>
              <a:t> -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to'plamdagi</a:t>
            </a:r>
            <a:r>
              <a:rPr lang="en-US" sz="2400" dirty="0"/>
              <a:t> </a:t>
            </a:r>
            <a:r>
              <a:rPr lang="en-US" sz="2400" dirty="0" err="1"/>
              <a:t>ma'lum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xususiyatga</a:t>
            </a:r>
            <a:r>
              <a:rPr lang="en-US" sz="2400" dirty="0"/>
              <a:t> </a:t>
            </a:r>
            <a:r>
              <a:rPr lang="en-US" sz="2400" dirty="0" err="1"/>
              <a:t>ko'ra</a:t>
            </a:r>
            <a:r>
              <a:rPr lang="en-US" sz="2400" dirty="0"/>
              <a:t> </a:t>
            </a:r>
            <a:r>
              <a:rPr lang="en-US" sz="2400" dirty="0" err="1"/>
              <a:t>tanlangan</a:t>
            </a:r>
            <a:r>
              <a:rPr lang="en-US" sz="2400" dirty="0"/>
              <a:t> </a:t>
            </a:r>
            <a:r>
              <a:rPr lang="en-US" sz="2400" dirty="0" err="1"/>
              <a:t>tovarlar</a:t>
            </a:r>
            <a:r>
              <a:rPr lang="en-US" sz="2400" dirty="0"/>
              <a:t> </a:t>
            </a:r>
            <a:r>
              <a:rPr lang="en-US" sz="2400" dirty="0" err="1"/>
              <a:t>to'plamining</a:t>
            </a:r>
            <a:r>
              <a:rPr lang="en-US" sz="2400" dirty="0"/>
              <a:t> </a:t>
            </a:r>
            <a:r>
              <a:rPr lang="en-US" sz="2400" dirty="0" err="1"/>
              <a:t>nisbati</a:t>
            </a:r>
            <a:r>
              <a:rPr lang="en-US" sz="2400" dirty="0"/>
              <a:t>. U </a:t>
            </a:r>
            <a:r>
              <a:rPr lang="en-US" sz="2400" dirty="0" err="1"/>
              <a:t>umumiy</a:t>
            </a:r>
            <a:r>
              <a:rPr lang="en-US" sz="2400" dirty="0"/>
              <a:t> </a:t>
            </a:r>
            <a:r>
              <a:rPr lang="en-US" sz="2400" dirty="0" err="1"/>
              <a:t>to'plamdagi</a:t>
            </a:r>
            <a:r>
              <a:rPr lang="en-US" sz="2400" dirty="0"/>
              <a:t> </a:t>
            </a:r>
            <a:r>
              <a:rPr lang="en-US" sz="2400" dirty="0" err="1"/>
              <a:t>tovarlarning</a:t>
            </a:r>
            <a:r>
              <a:rPr lang="en-US" sz="2400" dirty="0"/>
              <a:t>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turi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/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nomining</a:t>
            </a:r>
            <a:r>
              <a:rPr lang="en-US" sz="2400" dirty="0"/>
              <a:t> </a:t>
            </a:r>
            <a:r>
              <a:rPr lang="en-US" sz="2400" dirty="0" err="1"/>
              <a:t>o'ziga</a:t>
            </a:r>
            <a:r>
              <a:rPr lang="en-US" sz="2400" dirty="0"/>
              <a:t> </a:t>
            </a:r>
            <a:r>
              <a:rPr lang="en-US" sz="2400" dirty="0" err="1"/>
              <a:t>xos</a:t>
            </a:r>
            <a:r>
              <a:rPr lang="en-US" sz="2400" dirty="0"/>
              <a:t> </a:t>
            </a:r>
            <a:r>
              <a:rPr lang="en-US" sz="2400" dirty="0" err="1"/>
              <a:t>ulushi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tavsiflanadi</a:t>
            </a:r>
            <a:r>
              <a:rPr lang="en-US" sz="2400" dirty="0"/>
              <a:t>.</a:t>
            </a:r>
            <a:endParaRPr lang="ru-RU" sz="2400" dirty="0"/>
          </a:p>
          <a:p>
            <a:pPr marL="0" indent="0" algn="ctr" hangingPunct="0">
              <a:buNone/>
            </a:pPr>
            <a:r>
              <a:rPr lang="en-US" sz="2400" dirty="0" err="1"/>
              <a:t>Ushbu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ko'rsatkichlarga</a:t>
            </a:r>
            <a:r>
              <a:rPr lang="en-US" sz="2400" dirty="0"/>
              <a:t> </a:t>
            </a:r>
            <a:r>
              <a:rPr lang="en-US" sz="2400" dirty="0" err="1"/>
              <a:t>qo'shimcha</a:t>
            </a:r>
            <a:r>
              <a:rPr lang="en-US" sz="2400" dirty="0"/>
              <a:t> </a:t>
            </a:r>
            <a:r>
              <a:rPr lang="en-US" sz="2400" dirty="0" err="1"/>
              <a:t>ravishda</a:t>
            </a:r>
            <a:r>
              <a:rPr lang="en-US" sz="2400" dirty="0"/>
              <a:t>, </a:t>
            </a:r>
            <a:r>
              <a:rPr lang="en-US" sz="2400" dirty="0" err="1"/>
              <a:t>assortiment</a:t>
            </a:r>
            <a:r>
              <a:rPr lang="en-US" sz="2400" dirty="0"/>
              <a:t> </a:t>
            </a:r>
            <a:r>
              <a:rPr lang="en-US" sz="2400" dirty="0" err="1"/>
              <a:t>chuqurlik</a:t>
            </a:r>
            <a:r>
              <a:rPr lang="en-US" sz="2400" dirty="0"/>
              <a:t>, </a:t>
            </a:r>
            <a:r>
              <a:rPr lang="en-US" sz="2400" dirty="0" err="1"/>
              <a:t>ratsionallik</a:t>
            </a:r>
            <a:r>
              <a:rPr lang="en-US" sz="2400" dirty="0"/>
              <a:t>, </a:t>
            </a:r>
            <a:r>
              <a:rPr lang="en-US" sz="2400" dirty="0" err="1"/>
              <a:t>uyg'unlik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assortiment</a:t>
            </a:r>
            <a:r>
              <a:rPr lang="en-US" sz="2400" dirty="0"/>
              <a:t> </a:t>
            </a:r>
            <a:r>
              <a:rPr lang="en-US" sz="2400" dirty="0" err="1"/>
              <a:t>minimumi</a:t>
            </a:r>
            <a:r>
              <a:rPr lang="en-US" sz="2400" dirty="0"/>
              <a:t> (</a:t>
            </a:r>
            <a:r>
              <a:rPr lang="en-US" sz="2400" dirty="0" err="1"/>
              <a:t>ro'yxat</a:t>
            </a:r>
            <a:r>
              <a:rPr lang="en-US" sz="2400" dirty="0"/>
              <a:t>) </a:t>
            </a:r>
            <a:r>
              <a:rPr lang="en-US" sz="2400" dirty="0" err="1"/>
              <a:t>bilan</a:t>
            </a:r>
            <a:r>
              <a:rPr lang="en-US" sz="2400" dirty="0"/>
              <a:t> ham </a:t>
            </a:r>
            <a:r>
              <a:rPr lang="en-US" sz="2400" dirty="0" err="1"/>
              <a:t>tavsiflanadi</a:t>
            </a:r>
            <a:r>
              <a:rPr lang="en-US" sz="2400" dirty="0"/>
              <a:t>.</a:t>
            </a:r>
            <a:endParaRPr lang="ru-RU" sz="2400" dirty="0"/>
          </a:p>
          <a:p>
            <a:pPr marL="0" indent="0" algn="ctr">
              <a:buNone/>
            </a:pPr>
            <a:r>
              <a:rPr lang="en-US" sz="2400" dirty="0" err="1"/>
              <a:t>Assortimentning</a:t>
            </a:r>
            <a:r>
              <a:rPr lang="en-US" sz="2400" dirty="0"/>
              <a:t> </a:t>
            </a:r>
            <a:r>
              <a:rPr lang="en-US" sz="2400" dirty="0" err="1"/>
              <a:t>chuqurligi</a:t>
            </a:r>
            <a:r>
              <a:rPr lang="en-US" sz="2400" dirty="0"/>
              <a:t> -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/>
              <a:t>turdagi</a:t>
            </a:r>
            <a:r>
              <a:rPr lang="en-US" sz="2400" dirty="0"/>
              <a:t> </a:t>
            </a:r>
            <a:r>
              <a:rPr lang="en-US" sz="2400" dirty="0" err="1"/>
              <a:t>tovarlarning</a:t>
            </a:r>
            <a:r>
              <a:rPr lang="en-US" sz="2400" dirty="0"/>
              <a:t> </a:t>
            </a:r>
            <a:r>
              <a:rPr lang="en-US" sz="2400" dirty="0" err="1"/>
              <a:t>markalari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/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modifikatsiyalari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/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tovar</a:t>
            </a:r>
            <a:r>
              <a:rPr lang="en-US" sz="2400" dirty="0"/>
              <a:t> </a:t>
            </a:r>
            <a:r>
              <a:rPr lang="en-US" sz="2400" dirty="0" err="1"/>
              <a:t>buyumlari</a:t>
            </a:r>
            <a:r>
              <a:rPr lang="en-US" sz="2400" dirty="0"/>
              <a:t> </a:t>
            </a:r>
            <a:r>
              <a:rPr lang="en-US" sz="2400" dirty="0" err="1"/>
              <a:t>soni</a:t>
            </a:r>
            <a:r>
              <a:rPr lang="en-US" sz="2400" dirty="0"/>
              <a:t>. </a:t>
            </a:r>
            <a:r>
              <a:rPr lang="en-US" sz="2400" dirty="0" err="1"/>
              <a:t>Ushbu</a:t>
            </a:r>
            <a:r>
              <a:rPr lang="en-US" sz="2400" dirty="0"/>
              <a:t> </a:t>
            </a:r>
            <a:r>
              <a:rPr lang="en-US" sz="2400" dirty="0" err="1"/>
              <a:t>ko'rsatkichning</a:t>
            </a:r>
            <a:r>
              <a:rPr lang="en-US" sz="2400" dirty="0"/>
              <a:t> </a:t>
            </a:r>
            <a:r>
              <a:rPr lang="en-US" sz="2400" dirty="0" err="1"/>
              <a:t>o'lchov</a:t>
            </a:r>
            <a:r>
              <a:rPr lang="en-US" sz="2400" dirty="0"/>
              <a:t> </a:t>
            </a:r>
            <a:r>
              <a:rPr lang="en-US" sz="2400" dirty="0" err="1"/>
              <a:t>birligi</a:t>
            </a:r>
            <a:r>
              <a:rPr lang="en-US" sz="2400" dirty="0"/>
              <a:t> </a:t>
            </a:r>
            <a:r>
              <a:rPr lang="en-US" sz="2400" dirty="0" err="1"/>
              <a:t>tovar</a:t>
            </a:r>
            <a:r>
              <a:rPr lang="en-US" sz="2400" dirty="0"/>
              <a:t> </a:t>
            </a:r>
            <a:r>
              <a:rPr lang="en-US" sz="2400" dirty="0" err="1"/>
              <a:t>belgisidir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modifikatsiyalar</a:t>
            </a:r>
            <a:r>
              <a:rPr lang="en-US" sz="2400" dirty="0"/>
              <a:t> </a:t>
            </a:r>
            <a:r>
              <a:rPr lang="en-US" sz="2400" dirty="0" err="1"/>
              <a:t>mavjud</a:t>
            </a:r>
            <a:r>
              <a:rPr lang="en-US" sz="2400" dirty="0"/>
              <a:t> </a:t>
            </a:r>
            <a:r>
              <a:rPr lang="en-US" sz="2400" dirty="0" err="1"/>
              <a:t>bo'lganda</a:t>
            </a:r>
            <a:r>
              <a:rPr lang="en-US" sz="2400" dirty="0"/>
              <a:t> - </a:t>
            </a:r>
            <a:r>
              <a:rPr lang="en-US" sz="2400" dirty="0" err="1"/>
              <a:t>ulardan</a:t>
            </a:r>
            <a:r>
              <a:rPr lang="en-US" sz="2400" dirty="0"/>
              <a:t> </a:t>
            </a:r>
            <a:r>
              <a:rPr lang="en-US" sz="2400" dirty="0" err="1"/>
              <a:t>biri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90366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739" y="922858"/>
            <a:ext cx="9592653" cy="4195481"/>
          </a:xfrm>
        </p:spPr>
        <p:txBody>
          <a:bodyPr>
            <a:noAutofit/>
          </a:bodyPr>
          <a:lstStyle/>
          <a:p>
            <a:pPr algn="ctr" hangingPunct="0"/>
            <a:r>
              <a:rPr lang="en-US" sz="2400" dirty="0" err="1"/>
              <a:t>Mahsulot</a:t>
            </a:r>
            <a:r>
              <a:rPr lang="en-US" sz="2400" dirty="0"/>
              <a:t> </a:t>
            </a:r>
            <a:r>
              <a:rPr lang="en-US" sz="2400" dirty="0" err="1"/>
              <a:t>assortimentini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</a:t>
            </a:r>
            <a:r>
              <a:rPr lang="en-US" sz="2400" dirty="0"/>
              <a:t> </a:t>
            </a:r>
            <a:r>
              <a:rPr lang="en-US" sz="2400" dirty="0" err="1"/>
              <a:t>maromiyligi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kompleks</a:t>
            </a:r>
            <a:r>
              <a:rPr lang="en-US" sz="2400" dirty="0"/>
              <a:t> </a:t>
            </a:r>
            <a:r>
              <a:rPr lang="en-US" sz="2400" dirty="0" err="1"/>
              <a:t>o‘rganish</a:t>
            </a:r>
            <a:r>
              <a:rPr lang="en-US" sz="2400" dirty="0"/>
              <a:t> </a:t>
            </a:r>
            <a:r>
              <a:rPr lang="en-US" sz="2400" dirty="0" err="1"/>
              <a:t>operatsion</a:t>
            </a:r>
            <a:r>
              <a:rPr lang="en-US" sz="2400" dirty="0"/>
              <a:t> </a:t>
            </a:r>
            <a:r>
              <a:rPr lang="en-US" sz="2400" dirty="0" err="1"/>
              <a:t>faoliyatga</a:t>
            </a:r>
            <a:r>
              <a:rPr lang="en-US" sz="2400" dirty="0"/>
              <a:t> </a:t>
            </a:r>
            <a:r>
              <a:rPr lang="en-US" sz="2400" dirty="0" err="1"/>
              <a:t>to‘liq</a:t>
            </a:r>
            <a:r>
              <a:rPr lang="en-US" sz="2400" dirty="0"/>
              <a:t> </a:t>
            </a:r>
            <a:r>
              <a:rPr lang="en-US" sz="2400" dirty="0" err="1"/>
              <a:t>baho</a:t>
            </a:r>
            <a:r>
              <a:rPr lang="en-US" sz="2400" dirty="0"/>
              <a:t> </a:t>
            </a:r>
            <a:r>
              <a:rPr lang="en-US" sz="2400" dirty="0" err="1"/>
              <a:t>berishga</a:t>
            </a:r>
            <a:r>
              <a:rPr lang="en-US" sz="2400" dirty="0"/>
              <a:t>, </a:t>
            </a:r>
            <a:r>
              <a:rPr lang="en-US" sz="2400" dirty="0" err="1"/>
              <a:t>o‘zgarishlarni</a:t>
            </a:r>
            <a:r>
              <a:rPr lang="en-US" sz="2400" dirty="0"/>
              <a:t> </a:t>
            </a:r>
            <a:r>
              <a:rPr lang="en-US" sz="2400" dirty="0" err="1"/>
              <a:t>makon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zamonda</a:t>
            </a:r>
            <a:r>
              <a:rPr lang="en-US" sz="2400" dirty="0"/>
              <a:t> </a:t>
            </a:r>
            <a:r>
              <a:rPr lang="en-US" sz="2400" dirty="0" err="1"/>
              <a:t>aniq</a:t>
            </a:r>
            <a:r>
              <a:rPr lang="en-US" sz="2400" dirty="0"/>
              <a:t> </a:t>
            </a:r>
            <a:r>
              <a:rPr lang="en-US" sz="2400" dirty="0" err="1"/>
              <a:t>tasniflash</a:t>
            </a:r>
            <a:r>
              <a:rPr lang="en-US" sz="2400" dirty="0"/>
              <a:t> </a:t>
            </a:r>
            <a:r>
              <a:rPr lang="en-US" sz="2400" dirty="0" err="1"/>
              <a:t>imkonini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 Shu </a:t>
            </a:r>
            <a:r>
              <a:rPr lang="en-US" sz="2400" dirty="0" err="1"/>
              <a:t>sababli</a:t>
            </a:r>
            <a:r>
              <a:rPr lang="en-US" sz="2400" dirty="0"/>
              <a:t>, </a:t>
            </a:r>
            <a:r>
              <a:rPr lang="en-US" sz="2400" dirty="0" err="1"/>
              <a:t>assortiment</a:t>
            </a:r>
            <a:r>
              <a:rPr lang="en-US" sz="2400" dirty="0"/>
              <a:t> </a:t>
            </a:r>
            <a:r>
              <a:rPr lang="en-US" sz="2400" dirty="0" err="1"/>
              <a:t>rejaining</a:t>
            </a:r>
            <a:r>
              <a:rPr lang="en-US" sz="2400" dirty="0"/>
              <a:t> </a:t>
            </a:r>
            <a:r>
              <a:rPr lang="en-US" sz="2400" dirty="0" err="1"/>
              <a:t>bajarilishi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qatorda</a:t>
            </a:r>
            <a:r>
              <a:rPr lang="en-US" sz="2400" dirty="0"/>
              <a:t> </a:t>
            </a:r>
            <a:r>
              <a:rPr lang="en-US" sz="2400" dirty="0" err="1"/>
              <a:t>ularni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chiqarishng</a:t>
            </a:r>
            <a:r>
              <a:rPr lang="en-US" sz="2400" dirty="0"/>
              <a:t> </a:t>
            </a:r>
            <a:r>
              <a:rPr lang="en-US" sz="2400" dirty="0" err="1"/>
              <a:t>maromiyligiga</a:t>
            </a:r>
            <a:r>
              <a:rPr lang="en-US" sz="2400" dirty="0"/>
              <a:t> ham </a:t>
            </a:r>
            <a:r>
              <a:rPr lang="en-US" sz="2400" dirty="0" err="1"/>
              <a:t>baho</a:t>
            </a:r>
            <a:r>
              <a:rPr lang="en-US" sz="2400" dirty="0"/>
              <a:t> </a:t>
            </a:r>
            <a:r>
              <a:rPr lang="en-US" sz="2400" dirty="0" err="1"/>
              <a:t>beriladi</a:t>
            </a:r>
            <a:r>
              <a:rPr lang="en-US" sz="2400" dirty="0"/>
              <a:t>.</a:t>
            </a:r>
            <a:endParaRPr lang="ru-RU" sz="2400" dirty="0"/>
          </a:p>
          <a:p>
            <a:pPr algn="ctr" hangingPunct="0"/>
            <a:r>
              <a:rPr lang="en-US" sz="2400" dirty="0" err="1"/>
              <a:t>Ayrim</a:t>
            </a:r>
            <a:r>
              <a:rPr lang="en-US" sz="2400" dirty="0"/>
              <a:t> </a:t>
            </a:r>
            <a:r>
              <a:rPr lang="en-US" sz="2400" dirty="0" err="1"/>
              <a:t>korxonalar</a:t>
            </a:r>
            <a:r>
              <a:rPr lang="en-US" sz="2400" dirty="0"/>
              <a:t> </a:t>
            </a:r>
            <a:r>
              <a:rPr lang="en-US" sz="2400" dirty="0" err="1"/>
              <a:t>yillik</a:t>
            </a:r>
            <a:r>
              <a:rPr lang="en-US" sz="2400" dirty="0"/>
              <a:t>, </a:t>
            </a:r>
            <a:r>
              <a:rPr lang="en-US" sz="2400" dirty="0" err="1"/>
              <a:t>kvartal</a:t>
            </a:r>
            <a:r>
              <a:rPr lang="en-US" sz="2400" dirty="0"/>
              <a:t>, </a:t>
            </a:r>
            <a:r>
              <a:rPr lang="en-US" sz="2400" dirty="0" err="1"/>
              <a:t>oylik</a:t>
            </a:r>
            <a:r>
              <a:rPr lang="en-US" sz="2400" dirty="0"/>
              <a:t> </a:t>
            </a:r>
            <a:r>
              <a:rPr lang="en-US" sz="2400" dirty="0" err="1"/>
              <a:t>rejalarini</a:t>
            </a:r>
            <a:r>
              <a:rPr lang="en-US" sz="2400" dirty="0"/>
              <a:t> </a:t>
            </a:r>
            <a:r>
              <a:rPr lang="en-US" sz="2400" dirty="0" err="1"/>
              <a:t>ortig‘i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bajarishi</a:t>
            </a:r>
            <a:r>
              <a:rPr lang="en-US" sz="2400" dirty="0"/>
              <a:t>, ammo,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chiqarishni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maromda</a:t>
            </a:r>
            <a:r>
              <a:rPr lang="en-US" sz="2400" dirty="0"/>
              <a:t> </a:t>
            </a:r>
            <a:r>
              <a:rPr lang="en-US" sz="2400" dirty="0" err="1"/>
              <a:t>tashkil</a:t>
            </a:r>
            <a:r>
              <a:rPr lang="en-US" sz="2400" dirty="0"/>
              <a:t> eta </a:t>
            </a:r>
            <a:r>
              <a:rPr lang="en-US" sz="2400" dirty="0" err="1"/>
              <a:t>olmaslik</a:t>
            </a:r>
            <a:r>
              <a:rPr lang="en-US" sz="2400" dirty="0"/>
              <a:t> </a:t>
            </a:r>
            <a:r>
              <a:rPr lang="en-US" sz="2400" dirty="0" err="1"/>
              <a:t>natijasida</a:t>
            </a:r>
            <a:r>
              <a:rPr lang="en-US" sz="2400" dirty="0"/>
              <a:t> </a:t>
            </a:r>
            <a:r>
              <a:rPr lang="en-US" sz="2400" dirty="0" err="1"/>
              <a:t>erishilgan</a:t>
            </a:r>
            <a:r>
              <a:rPr lang="en-US" sz="2400" dirty="0"/>
              <a:t> samara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natijaviylik</a:t>
            </a:r>
            <a:r>
              <a:rPr lang="en-US" sz="2400" dirty="0"/>
              <a:t> </a:t>
            </a:r>
            <a:r>
              <a:rPr lang="en-US" sz="2400" dirty="0" err="1"/>
              <a:t>ko‘zda</a:t>
            </a:r>
            <a:r>
              <a:rPr lang="en-US" sz="2400" dirty="0"/>
              <a:t> </a:t>
            </a:r>
            <a:r>
              <a:rPr lang="en-US" sz="2400" dirty="0" err="1"/>
              <a:t>tutilgan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rejalashtirilgan</a:t>
            </a:r>
            <a:r>
              <a:rPr lang="en-US" sz="2400" dirty="0"/>
              <a:t> </a:t>
            </a:r>
            <a:r>
              <a:rPr lang="en-US" sz="2400" dirty="0" err="1"/>
              <a:t>yutuqni</a:t>
            </a:r>
            <a:r>
              <a:rPr lang="en-US" sz="2400" dirty="0"/>
              <a:t> </a:t>
            </a:r>
            <a:r>
              <a:rPr lang="en-US" sz="2400" dirty="0" err="1"/>
              <a:t>ta’minlay</a:t>
            </a:r>
            <a:r>
              <a:rPr lang="en-US" sz="2400" dirty="0"/>
              <a:t> </a:t>
            </a:r>
            <a:r>
              <a:rPr lang="en-US" sz="2400" dirty="0" err="1"/>
              <a:t>olmaydi</a:t>
            </a:r>
            <a:r>
              <a:rPr lang="en-US" sz="2400" dirty="0"/>
              <a:t>. Shu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birga</a:t>
            </a:r>
            <a:r>
              <a:rPr lang="en-US" sz="2400" dirty="0"/>
              <a:t> </a:t>
            </a:r>
            <a:r>
              <a:rPr lang="en-US" sz="2400" dirty="0" err="1"/>
              <a:t>mahsulot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chiqarishdagi</a:t>
            </a:r>
            <a:r>
              <a:rPr lang="en-US" sz="2400" dirty="0"/>
              <a:t> </a:t>
            </a:r>
            <a:r>
              <a:rPr lang="en-US" sz="2400" dirty="0" err="1"/>
              <a:t>maromiylikni</a:t>
            </a:r>
            <a:r>
              <a:rPr lang="en-US" sz="2400" dirty="0"/>
              <a:t> </a:t>
            </a:r>
            <a:r>
              <a:rPr lang="en-US" sz="2400" dirty="0" err="1"/>
              <a:t>buzilishi</a:t>
            </a:r>
            <a:r>
              <a:rPr lang="en-US" sz="2400" dirty="0"/>
              <a:t> </a:t>
            </a:r>
            <a:r>
              <a:rPr lang="en-US" sz="2400" dirty="0" err="1"/>
              <a:t>shartnoma</a:t>
            </a:r>
            <a:r>
              <a:rPr lang="en-US" sz="2400" dirty="0"/>
              <a:t> </a:t>
            </a:r>
            <a:r>
              <a:rPr lang="en-US" sz="2400" dirty="0" err="1"/>
              <a:t>majburiyatlarini</a:t>
            </a:r>
            <a:r>
              <a:rPr lang="en-US" sz="2400" dirty="0"/>
              <a:t> </a:t>
            </a:r>
            <a:r>
              <a:rPr lang="en-US" sz="2400" dirty="0" err="1"/>
              <a:t>barbod</a:t>
            </a:r>
            <a:r>
              <a:rPr lang="en-US" sz="2400" dirty="0"/>
              <a:t> </a:t>
            </a:r>
            <a:r>
              <a:rPr lang="en-US" sz="2400" dirty="0" err="1"/>
              <a:t>bo‘lishiga</a:t>
            </a:r>
            <a:r>
              <a:rPr lang="en-US" sz="2400" dirty="0"/>
              <a:t>, </a:t>
            </a:r>
            <a:r>
              <a:rPr lang="en-US" sz="2400" dirty="0" err="1"/>
              <a:t>uning</a:t>
            </a:r>
            <a:r>
              <a:rPr lang="en-US" sz="2400" dirty="0"/>
              <a:t> </a:t>
            </a:r>
            <a:r>
              <a:rPr lang="en-US" sz="2400" dirty="0" err="1"/>
              <a:t>oqibatida</a:t>
            </a:r>
            <a:r>
              <a:rPr lang="en-US" sz="2400" dirty="0"/>
              <a:t> </a:t>
            </a:r>
            <a:r>
              <a:rPr lang="en-US" sz="2400" dirty="0" err="1"/>
              <a:t>jarimalar</a:t>
            </a:r>
            <a:r>
              <a:rPr lang="en-US" sz="2400" dirty="0"/>
              <a:t> </a:t>
            </a:r>
            <a:r>
              <a:rPr lang="en-US" sz="2400" dirty="0" err="1"/>
              <a:t>to‘lanilishiga</a:t>
            </a:r>
            <a:r>
              <a:rPr lang="en-US" sz="2400" dirty="0"/>
              <a:t>, </a:t>
            </a:r>
            <a:r>
              <a:rPr lang="en-US" sz="2400" dirty="0" err="1"/>
              <a:t>moliyaviy</a:t>
            </a:r>
            <a:r>
              <a:rPr lang="en-US" sz="2400" dirty="0"/>
              <a:t> </a:t>
            </a:r>
            <a:r>
              <a:rPr lang="en-US" sz="2400" dirty="0" err="1"/>
              <a:t>ahvolning</a:t>
            </a:r>
            <a:r>
              <a:rPr lang="en-US" sz="2400" dirty="0"/>
              <a:t> </a:t>
            </a:r>
            <a:r>
              <a:rPr lang="en-US" sz="2400" dirty="0" err="1"/>
              <a:t>qiyinlashishiga</a:t>
            </a:r>
            <a:r>
              <a:rPr lang="en-US" sz="2400" dirty="0"/>
              <a:t> ham </a:t>
            </a:r>
            <a:r>
              <a:rPr lang="en-US" sz="2400" dirty="0" err="1"/>
              <a:t>olib</a:t>
            </a:r>
            <a:r>
              <a:rPr lang="en-US" sz="2400" dirty="0"/>
              <a:t> </a:t>
            </a:r>
            <a:r>
              <a:rPr lang="en-US" sz="2400" dirty="0" err="1"/>
              <a:t>keladi</a:t>
            </a:r>
            <a:r>
              <a:rPr lang="en-US" sz="2400" dirty="0"/>
              <a:t>.</a:t>
            </a: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612357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</TotalTime>
  <Words>696</Words>
  <Application>Microsoft Office PowerPoint</Application>
  <PresentationFormat>Широкоэкранный</PresentationFormat>
  <Paragraphs>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 11 PrO</dc:creator>
  <cp:lastModifiedBy>Пользователь</cp:lastModifiedBy>
  <cp:revision>4</cp:revision>
  <dcterms:created xsi:type="dcterms:W3CDTF">2024-05-22T14:12:55Z</dcterms:created>
  <dcterms:modified xsi:type="dcterms:W3CDTF">2025-09-28T12:06:33Z</dcterms:modified>
</cp:coreProperties>
</file>