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Shippori Antique" panose="00000500000000000000" charset="-128"/>
      <p:regular r:id="rId22"/>
    </p:embeddedFont>
    <p:embeddedFont>
      <p:font typeface="Work Sans" panose="00000500000000000000"/>
      <p:regular r:id="rId23"/>
    </p:embeddedFont>
    <p:embeddedFont>
      <p:font typeface="Raleway" panose="020B0503030101060003"/>
      <p:regular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124"/>
    <p:restoredTop sz="94657"/>
  </p:normalViewPr>
  <p:slideViewPr>
    <p:cSldViewPr snapToGrid="0">
      <p:cViewPr varScale="1">
        <p:scale>
          <a:sx n="116" d="100"/>
          <a:sy n="116" d="100"/>
        </p:scale>
        <p:origin x="184"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font" Target="fonts/font3.fntdata"/><Relationship Id="rId23" Type="http://schemas.openxmlformats.org/officeDocument/2006/relationships/font" Target="fonts/font2.fntdata"/><Relationship Id="rId22" Type="http://schemas.openxmlformats.org/officeDocument/2006/relationships/font" Target="fonts/font1.fntdata"/><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notesMaster" Target="notesMasters/notesMaster1.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hyperlink" Target="http://bit.ly/2TtBDf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START1">
    <p:spTree>
      <p:nvGrpSpPr>
        <p:cNvPr id="1" name="Shape 8"/>
        <p:cNvGrpSpPr/>
        <p:nvPr/>
      </p:nvGrpSpPr>
      <p:grpSpPr>
        <a:xfrm>
          <a:off x="0" y="0"/>
          <a:ext cx="0" cy="0"/>
          <a:chOff x="0" y="0"/>
          <a:chExt cx="0" cy="0"/>
        </a:xfrm>
      </p:grpSpPr>
      <p:pic>
        <p:nvPicPr>
          <p:cNvPr id="9" name="Google Shape;9;p2" title="freepik__the-eyes-are-moving-the-format-remains-still-just-__42184.gif"/>
          <p:cNvPicPr preferRelativeResize="0"/>
          <p:nvPr/>
        </p:nvPicPr>
        <p:blipFill rotWithShape="1">
          <a:blip r:embed="rId2"/>
          <a:srcRect t="9884" b="9884"/>
          <a:stretch>
            <a:fillRect/>
          </a:stretch>
        </p:blipFill>
        <p:spPr>
          <a:xfrm>
            <a:off x="3344850" y="-159150"/>
            <a:ext cx="6701851" cy="3572426"/>
          </a:xfrm>
          <a:prstGeom prst="rect">
            <a:avLst/>
          </a:prstGeom>
          <a:noFill/>
          <a:ln>
            <a:noFill/>
          </a:ln>
        </p:spPr>
      </p:pic>
      <p:pic>
        <p:nvPicPr>
          <p:cNvPr id="10" name="Google Shape;10;p2" title="papell.png"/>
          <p:cNvPicPr preferRelativeResize="0"/>
          <p:nvPr/>
        </p:nvPicPr>
        <p:blipFill rotWithShape="1">
          <a:blip r:embed="rId3"/>
          <a:srcRect t="10839" b="10839"/>
          <a:stretch>
            <a:fillRect/>
          </a:stretch>
        </p:blipFill>
        <p:spPr>
          <a:xfrm>
            <a:off x="3344850" y="-85125"/>
            <a:ext cx="6701850" cy="3498399"/>
          </a:xfrm>
          <a:prstGeom prst="rect">
            <a:avLst/>
          </a:prstGeom>
          <a:noFill/>
          <a:ln>
            <a:noFill/>
          </a:ln>
        </p:spPr>
      </p:pic>
      <p:sp>
        <p:nvSpPr>
          <p:cNvPr id="11" name="Google Shape;11;p2"/>
          <p:cNvSpPr txBox="1">
            <a:spLocks noGrp="1"/>
          </p:cNvSpPr>
          <p:nvPr>
            <p:ph type="ctrTitle"/>
          </p:nvPr>
        </p:nvSpPr>
        <p:spPr>
          <a:xfrm>
            <a:off x="228600" y="928375"/>
            <a:ext cx="5811900" cy="3986700"/>
          </a:xfrm>
          <a:prstGeom prst="rect">
            <a:avLst/>
          </a:prstGeom>
        </p:spPr>
        <p:txBody>
          <a:bodyPr spcFirstLastPara="1" wrap="square" lIns="91425" tIns="91425" rIns="91425" bIns="91425" anchor="b" anchorCtr="0">
            <a:noAutofit/>
          </a:bodyPr>
          <a:lstStyle>
            <a:lvl1pPr lvl="0">
              <a:spcBef>
                <a:spcPts val="0"/>
              </a:spcBef>
              <a:spcAft>
                <a:spcPts val="0"/>
              </a:spcAft>
              <a:buClr>
                <a:srgbClr val="191919"/>
              </a:buClr>
              <a:buSzPts val="5200"/>
              <a:buNone/>
              <a:defRPr sz="4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dirty="0"/>
          </a:p>
        </p:txBody>
      </p:sp>
      <p:sp>
        <p:nvSpPr>
          <p:cNvPr id="12" name="Google Shape;12;p2"/>
          <p:cNvSpPr txBox="1">
            <a:spLocks noGrp="1"/>
          </p:cNvSpPr>
          <p:nvPr>
            <p:ph type="subTitle" idx="1"/>
          </p:nvPr>
        </p:nvSpPr>
        <p:spPr>
          <a:xfrm>
            <a:off x="6558975" y="3038350"/>
            <a:ext cx="2356200" cy="1876500"/>
          </a:xfrm>
          <a:prstGeom prst="rect">
            <a:avLst/>
          </a:prstGeom>
          <a:ln>
            <a:noFill/>
          </a:ln>
        </p:spPr>
        <p:txBody>
          <a:bodyPr spcFirstLastPara="1" wrap="square" lIns="91425" tIns="91425" rIns="91425" bIns="91425" anchor="b" anchorCtr="0">
            <a:noAutofit/>
          </a:bodyPr>
          <a:lstStyle>
            <a:lvl1pPr lvl="0" algn="r">
              <a:lnSpc>
                <a:spcPct val="100000"/>
              </a:lnSpc>
              <a:spcBef>
                <a:spcPts val="0"/>
              </a:spcBef>
              <a:spcAft>
                <a:spcPts val="0"/>
              </a:spcAft>
              <a:buSzPts val="1400"/>
              <a:buNone/>
              <a:defRPr sz="1600">
                <a:latin typeface="Work Sans" panose="00000500000000000000"/>
                <a:ea typeface="Work Sans" panose="00000500000000000000"/>
                <a:cs typeface="Work Sans" panose="00000500000000000000"/>
                <a:sym typeface="Work Sans" panose="00000500000000000000"/>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matchingName="Title and six columns">
  <p:cSld name="T+2C(L) + IMG">
    <p:spTree>
      <p:nvGrpSpPr>
        <p:cNvPr id="1" name="Shape 85"/>
        <p:cNvGrpSpPr/>
        <p:nvPr/>
      </p:nvGrpSpPr>
      <p:grpSpPr>
        <a:xfrm>
          <a:off x="0" y="0"/>
          <a:ext cx="0" cy="0"/>
          <a:chOff x="0" y="0"/>
          <a:chExt cx="0" cy="0"/>
        </a:xfrm>
      </p:grpSpPr>
      <p:sp>
        <p:nvSpPr>
          <p:cNvPr id="92" name="Google Shape;92;p19"/>
          <p:cNvSpPr txBox="1">
            <a:spLocks noGrp="1"/>
          </p:cNvSpPr>
          <p:nvPr>
            <p:ph type="title"/>
          </p:nvPr>
        </p:nvSpPr>
        <p:spPr>
          <a:xfrm>
            <a:off x="228601" y="228600"/>
            <a:ext cx="5230906" cy="11241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600"/>
              <a:buNone/>
              <a:defRPr sz="30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dirty="0"/>
          </a:p>
        </p:txBody>
      </p:sp>
      <p:sp>
        <p:nvSpPr>
          <p:cNvPr id="86" name="Google Shape;86;p19"/>
          <p:cNvSpPr txBox="1">
            <a:spLocks noGrp="1"/>
          </p:cNvSpPr>
          <p:nvPr>
            <p:ph type="subTitle" idx="1"/>
          </p:nvPr>
        </p:nvSpPr>
        <p:spPr>
          <a:xfrm>
            <a:off x="228601" y="1603544"/>
            <a:ext cx="5230906" cy="1229304"/>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sp>
        <p:nvSpPr>
          <p:cNvPr id="88" name="Google Shape;88;p19"/>
          <p:cNvSpPr txBox="1">
            <a:spLocks noGrp="1"/>
          </p:cNvSpPr>
          <p:nvPr>
            <p:ph type="subTitle" idx="3"/>
          </p:nvPr>
        </p:nvSpPr>
        <p:spPr>
          <a:xfrm>
            <a:off x="228601" y="3083692"/>
            <a:ext cx="5230906" cy="1229304"/>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sp>
        <p:nvSpPr>
          <p:cNvPr id="3" name="Google Shape;72;p15"/>
          <p:cNvSpPr>
            <a:spLocks noGrp="1"/>
          </p:cNvSpPr>
          <p:nvPr>
            <p:ph type="pic" idx="2"/>
          </p:nvPr>
        </p:nvSpPr>
        <p:spPr>
          <a:xfrm>
            <a:off x="5670425" y="-125"/>
            <a:ext cx="3473700" cy="51435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matchingName="Title and six columns">
  <p:cSld name="1_Title and six columns">
    <p:spTree>
      <p:nvGrpSpPr>
        <p:cNvPr id="1" name="Shape 85"/>
        <p:cNvGrpSpPr/>
        <p:nvPr/>
      </p:nvGrpSpPr>
      <p:grpSpPr>
        <a:xfrm>
          <a:off x="0" y="0"/>
          <a:ext cx="0" cy="0"/>
          <a:chOff x="0" y="0"/>
          <a:chExt cx="0" cy="0"/>
        </a:xfrm>
      </p:grpSpPr>
      <p:sp>
        <p:nvSpPr>
          <p:cNvPr id="86" name="Google Shape;86;p19"/>
          <p:cNvSpPr txBox="1">
            <a:spLocks noGrp="1"/>
          </p:cNvSpPr>
          <p:nvPr>
            <p:ph type="subTitle" idx="1"/>
          </p:nvPr>
        </p:nvSpPr>
        <p:spPr>
          <a:xfrm>
            <a:off x="228600" y="1881450"/>
            <a:ext cx="2381100" cy="6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87" name="Google Shape;87;p19"/>
          <p:cNvSpPr txBox="1">
            <a:spLocks noGrp="1"/>
          </p:cNvSpPr>
          <p:nvPr>
            <p:ph type="subTitle" idx="2"/>
          </p:nvPr>
        </p:nvSpPr>
        <p:spPr>
          <a:xfrm>
            <a:off x="228596" y="3086925"/>
            <a:ext cx="2381100" cy="6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88" name="Google Shape;88;p19"/>
          <p:cNvSpPr txBox="1">
            <a:spLocks noGrp="1"/>
          </p:cNvSpPr>
          <p:nvPr>
            <p:ph type="subTitle" idx="3"/>
          </p:nvPr>
        </p:nvSpPr>
        <p:spPr>
          <a:xfrm>
            <a:off x="2680775" y="1881450"/>
            <a:ext cx="2381100" cy="6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89" name="Google Shape;89;p19"/>
          <p:cNvSpPr txBox="1">
            <a:spLocks noGrp="1"/>
          </p:cNvSpPr>
          <p:nvPr>
            <p:ph type="subTitle" idx="4"/>
          </p:nvPr>
        </p:nvSpPr>
        <p:spPr>
          <a:xfrm>
            <a:off x="2680771" y="3086925"/>
            <a:ext cx="2381100" cy="6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90" name="Google Shape;90;p19"/>
          <p:cNvSpPr txBox="1">
            <a:spLocks noGrp="1"/>
          </p:cNvSpPr>
          <p:nvPr>
            <p:ph type="subTitle" idx="5"/>
          </p:nvPr>
        </p:nvSpPr>
        <p:spPr>
          <a:xfrm>
            <a:off x="228597" y="4292400"/>
            <a:ext cx="2381100" cy="6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91" name="Google Shape;91;p19"/>
          <p:cNvSpPr txBox="1">
            <a:spLocks noGrp="1"/>
          </p:cNvSpPr>
          <p:nvPr>
            <p:ph type="subTitle" idx="6"/>
          </p:nvPr>
        </p:nvSpPr>
        <p:spPr>
          <a:xfrm>
            <a:off x="2680772" y="4292400"/>
            <a:ext cx="2381100" cy="6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92" name="Google Shape;92;p19"/>
          <p:cNvSpPr txBox="1">
            <a:spLocks noGrp="1"/>
          </p:cNvSpPr>
          <p:nvPr>
            <p:ph type="title"/>
          </p:nvPr>
        </p:nvSpPr>
        <p:spPr>
          <a:xfrm>
            <a:off x="5562600" y="228600"/>
            <a:ext cx="3352800" cy="11241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600"/>
              <a:buNone/>
              <a:defRPr sz="30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pic>
        <p:nvPicPr>
          <p:cNvPr id="2" name="Google Shape;99;p19"/>
          <p:cNvPicPr preferRelativeResize="0"/>
          <p:nvPr userDrawn="1"/>
        </p:nvPicPr>
        <p:blipFill>
          <a:blip r:embed="rId2"/>
          <a:srcRect t="1636" b="1636"/>
          <a:stretch>
            <a:fillRect/>
          </a:stretch>
        </p:blipFill>
        <p:spPr>
          <a:xfrm rot="10800000" flipH="1" flipV="1">
            <a:off x="6185088" y="2184588"/>
            <a:ext cx="2982725" cy="293509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matchingName="Title and six columns">
  <p:cSld name="T+3C(L)">
    <p:spTree>
      <p:nvGrpSpPr>
        <p:cNvPr id="1" name="Shape 85"/>
        <p:cNvGrpSpPr/>
        <p:nvPr/>
      </p:nvGrpSpPr>
      <p:grpSpPr>
        <a:xfrm>
          <a:off x="0" y="0"/>
          <a:ext cx="0" cy="0"/>
          <a:chOff x="0" y="0"/>
          <a:chExt cx="0" cy="0"/>
        </a:xfrm>
      </p:grpSpPr>
      <p:sp>
        <p:nvSpPr>
          <p:cNvPr id="92" name="Google Shape;92;p19"/>
          <p:cNvSpPr txBox="1">
            <a:spLocks noGrp="1"/>
          </p:cNvSpPr>
          <p:nvPr>
            <p:ph type="title"/>
          </p:nvPr>
        </p:nvSpPr>
        <p:spPr>
          <a:xfrm>
            <a:off x="228596" y="228600"/>
            <a:ext cx="5786722" cy="11241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600"/>
              <a:buNone/>
              <a:defRPr sz="30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dirty="0"/>
          </a:p>
        </p:txBody>
      </p:sp>
      <p:sp>
        <p:nvSpPr>
          <p:cNvPr id="86" name="Google Shape;86;p19"/>
          <p:cNvSpPr txBox="1">
            <a:spLocks noGrp="1"/>
          </p:cNvSpPr>
          <p:nvPr>
            <p:ph type="subTitle" idx="1"/>
          </p:nvPr>
        </p:nvSpPr>
        <p:spPr>
          <a:xfrm>
            <a:off x="228600" y="1881449"/>
            <a:ext cx="4191000" cy="1023115"/>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sp>
        <p:nvSpPr>
          <p:cNvPr id="87" name="Google Shape;87;p19"/>
          <p:cNvSpPr txBox="1">
            <a:spLocks noGrp="1"/>
          </p:cNvSpPr>
          <p:nvPr>
            <p:ph type="subTitle" idx="2"/>
          </p:nvPr>
        </p:nvSpPr>
        <p:spPr>
          <a:xfrm>
            <a:off x="228596" y="3320007"/>
            <a:ext cx="4191000" cy="1225098"/>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sp>
        <p:nvSpPr>
          <p:cNvPr id="88" name="Google Shape;88;p19"/>
          <p:cNvSpPr txBox="1">
            <a:spLocks noGrp="1"/>
          </p:cNvSpPr>
          <p:nvPr>
            <p:ph type="subTitle" idx="3"/>
          </p:nvPr>
        </p:nvSpPr>
        <p:spPr>
          <a:xfrm>
            <a:off x="4572000" y="2464724"/>
            <a:ext cx="3119718" cy="2080381"/>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pic>
        <p:nvPicPr>
          <p:cNvPr id="3" name="Google Shape;105;p20"/>
          <p:cNvPicPr preferRelativeResize="0"/>
          <p:nvPr userDrawn="1"/>
        </p:nvPicPr>
        <p:blipFill>
          <a:blip r:embed="rId2"/>
          <a:srcRect t="79" b="79"/>
          <a:stretch>
            <a:fillRect/>
          </a:stretch>
        </p:blipFill>
        <p:spPr>
          <a:xfrm>
            <a:off x="4848924" y="228600"/>
            <a:ext cx="4295076" cy="31845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matchingName="Title and six columns">
  <p:cSld name="T+3C(L) + IMG">
    <p:spTree>
      <p:nvGrpSpPr>
        <p:cNvPr id="1" name="Shape 85"/>
        <p:cNvGrpSpPr/>
        <p:nvPr/>
      </p:nvGrpSpPr>
      <p:grpSpPr>
        <a:xfrm>
          <a:off x="0" y="0"/>
          <a:ext cx="0" cy="0"/>
          <a:chOff x="0" y="0"/>
          <a:chExt cx="0" cy="0"/>
        </a:xfrm>
      </p:grpSpPr>
      <p:sp>
        <p:nvSpPr>
          <p:cNvPr id="92" name="Google Shape;92;p19"/>
          <p:cNvSpPr txBox="1">
            <a:spLocks noGrp="1"/>
          </p:cNvSpPr>
          <p:nvPr>
            <p:ph type="title"/>
          </p:nvPr>
        </p:nvSpPr>
        <p:spPr>
          <a:xfrm>
            <a:off x="3662078" y="228600"/>
            <a:ext cx="5150228" cy="11241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600"/>
              <a:buNone/>
              <a:defRPr sz="30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dirty="0"/>
          </a:p>
        </p:txBody>
      </p:sp>
      <p:sp>
        <p:nvSpPr>
          <p:cNvPr id="86" name="Google Shape;86;p19"/>
          <p:cNvSpPr txBox="1">
            <a:spLocks noGrp="1"/>
          </p:cNvSpPr>
          <p:nvPr>
            <p:ph type="subTitle" idx="1"/>
          </p:nvPr>
        </p:nvSpPr>
        <p:spPr>
          <a:xfrm>
            <a:off x="3662077" y="1449434"/>
            <a:ext cx="5150227" cy="1023115"/>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sp>
        <p:nvSpPr>
          <p:cNvPr id="88" name="Google Shape;88;p19"/>
          <p:cNvSpPr txBox="1">
            <a:spLocks noGrp="1"/>
          </p:cNvSpPr>
          <p:nvPr>
            <p:ph type="subTitle" idx="3"/>
          </p:nvPr>
        </p:nvSpPr>
        <p:spPr>
          <a:xfrm>
            <a:off x="3662077" y="2670953"/>
            <a:ext cx="5150226" cy="1023116"/>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sp>
        <p:nvSpPr>
          <p:cNvPr id="87" name="Google Shape;87;p19"/>
          <p:cNvSpPr txBox="1">
            <a:spLocks noGrp="1"/>
          </p:cNvSpPr>
          <p:nvPr>
            <p:ph type="subTitle" idx="2"/>
          </p:nvPr>
        </p:nvSpPr>
        <p:spPr>
          <a:xfrm>
            <a:off x="3662077" y="3892473"/>
            <a:ext cx="5150225" cy="1022427"/>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sp>
        <p:nvSpPr>
          <p:cNvPr id="2" name="Google Shape;72;p15"/>
          <p:cNvSpPr>
            <a:spLocks noGrp="1"/>
          </p:cNvSpPr>
          <p:nvPr>
            <p:ph type="pic" idx="10"/>
          </p:nvPr>
        </p:nvSpPr>
        <p:spPr>
          <a:xfrm>
            <a:off x="0" y="-125"/>
            <a:ext cx="3473700" cy="5143500"/>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ColTx" preserve="1" matchingName="Title and two columns">
  <p:cSld name="T+2SubT+2C">
    <p:spTree>
      <p:nvGrpSpPr>
        <p:cNvPr id="1" name="Shape 21"/>
        <p:cNvGrpSpPr/>
        <p:nvPr/>
      </p:nvGrpSpPr>
      <p:grpSpPr>
        <a:xfrm>
          <a:off x="0" y="0"/>
          <a:ext cx="0" cy="0"/>
          <a:chOff x="0" y="0"/>
          <a:chExt cx="0" cy="0"/>
        </a:xfrm>
      </p:grpSpPr>
      <p:sp>
        <p:nvSpPr>
          <p:cNvPr id="26" name="Google Shape;26;p5"/>
          <p:cNvSpPr txBox="1">
            <a:spLocks noGrp="1"/>
          </p:cNvSpPr>
          <p:nvPr>
            <p:ph type="title"/>
          </p:nvPr>
        </p:nvSpPr>
        <p:spPr>
          <a:xfrm flipH="1">
            <a:off x="228599" y="3702675"/>
            <a:ext cx="4531659" cy="12123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2600"/>
              <a:buNone/>
              <a:defRPr sz="30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dirty="0"/>
          </a:p>
        </p:txBody>
      </p:sp>
      <p:sp>
        <p:nvSpPr>
          <p:cNvPr id="22" name="Google Shape;22;p5"/>
          <p:cNvSpPr txBox="1">
            <a:spLocks noGrp="1"/>
          </p:cNvSpPr>
          <p:nvPr>
            <p:ph type="subTitle" idx="1"/>
          </p:nvPr>
        </p:nvSpPr>
        <p:spPr>
          <a:xfrm flipH="1">
            <a:off x="228600" y="228600"/>
            <a:ext cx="3133800" cy="5727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2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2pPr>
            <a:lvl3pPr lvl="2"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3pPr>
            <a:lvl4pPr lvl="3"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4pPr>
            <a:lvl5pPr lvl="4"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5pPr>
            <a:lvl6pPr lvl="5"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6pPr>
            <a:lvl7pPr lvl="6"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7pPr>
            <a:lvl8pPr lvl="7"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8pPr>
            <a:lvl9pPr lvl="8"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23" name="Google Shape;23;p5"/>
          <p:cNvSpPr txBox="1">
            <a:spLocks noGrp="1"/>
          </p:cNvSpPr>
          <p:nvPr>
            <p:ph type="subTitle" idx="2"/>
          </p:nvPr>
        </p:nvSpPr>
        <p:spPr>
          <a:xfrm flipH="1">
            <a:off x="228600" y="2039177"/>
            <a:ext cx="3133800" cy="572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2pPr>
            <a:lvl3pPr lvl="2"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3pPr>
            <a:lvl4pPr lvl="3"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4pPr>
            <a:lvl5pPr lvl="4"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5pPr>
            <a:lvl6pPr lvl="5"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6pPr>
            <a:lvl7pPr lvl="6"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7pPr>
            <a:lvl8pPr lvl="7"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8pPr>
            <a:lvl9pPr lvl="8"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24" name="Google Shape;24;p5"/>
          <p:cNvSpPr txBox="1">
            <a:spLocks noGrp="1"/>
          </p:cNvSpPr>
          <p:nvPr>
            <p:ph type="subTitle" idx="3"/>
          </p:nvPr>
        </p:nvSpPr>
        <p:spPr>
          <a:xfrm flipH="1">
            <a:off x="228600" y="725098"/>
            <a:ext cx="3133800" cy="11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sp>
        <p:nvSpPr>
          <p:cNvPr id="25" name="Google Shape;25;p5"/>
          <p:cNvSpPr txBox="1">
            <a:spLocks noGrp="1"/>
          </p:cNvSpPr>
          <p:nvPr>
            <p:ph type="subTitle" idx="4"/>
          </p:nvPr>
        </p:nvSpPr>
        <p:spPr>
          <a:xfrm flipH="1">
            <a:off x="228600" y="2535675"/>
            <a:ext cx="3133800" cy="11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pic>
        <p:nvPicPr>
          <p:cNvPr id="27" name="Google Shape;27;p5"/>
          <p:cNvPicPr preferRelativeResize="0"/>
          <p:nvPr/>
        </p:nvPicPr>
        <p:blipFill>
          <a:blip r:embed="rId2"/>
          <a:srcRect t="206" b="206"/>
          <a:stretch>
            <a:fillRect/>
          </a:stretch>
        </p:blipFill>
        <p:spPr>
          <a:xfrm>
            <a:off x="3940075" y="1442375"/>
            <a:ext cx="5117499" cy="35409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matchingName="Title and three columns">
  <p:cSld name="T+3SubT+3C">
    <p:spTree>
      <p:nvGrpSpPr>
        <p:cNvPr id="1" name="Shape 77"/>
        <p:cNvGrpSpPr/>
        <p:nvPr/>
      </p:nvGrpSpPr>
      <p:grpSpPr>
        <a:xfrm>
          <a:off x="0" y="0"/>
          <a:ext cx="0" cy="0"/>
          <a:chOff x="0" y="0"/>
          <a:chExt cx="0" cy="0"/>
        </a:xfrm>
      </p:grpSpPr>
      <p:sp>
        <p:nvSpPr>
          <p:cNvPr id="84" name="Google Shape;84;p18"/>
          <p:cNvSpPr txBox="1">
            <a:spLocks noGrp="1"/>
          </p:cNvSpPr>
          <p:nvPr>
            <p:ph type="title" idx="6"/>
          </p:nvPr>
        </p:nvSpPr>
        <p:spPr>
          <a:xfrm>
            <a:off x="228600" y="228600"/>
            <a:ext cx="8686800" cy="572700"/>
          </a:xfrm>
          <a:prstGeom prst="rect">
            <a:avLst/>
          </a:prstGeom>
          <a:ln>
            <a:noFill/>
          </a:ln>
        </p:spPr>
        <p:txBody>
          <a:bodyPr spcFirstLastPara="1" wrap="square" lIns="91425" tIns="91425" rIns="91425" bIns="91425" anchor="t" anchorCtr="0">
            <a:noAutofit/>
          </a:bodyPr>
          <a:lstStyle>
            <a:lvl1pPr lvl="0">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dirty="0"/>
          </a:p>
        </p:txBody>
      </p:sp>
      <p:sp>
        <p:nvSpPr>
          <p:cNvPr id="6" name="Text Placeholder 5"/>
          <p:cNvSpPr>
            <a:spLocks noGrp="1"/>
          </p:cNvSpPr>
          <p:nvPr>
            <p:ph type="body" sz="quarter" idx="10"/>
          </p:nvPr>
        </p:nvSpPr>
        <p:spPr>
          <a:xfrm>
            <a:off x="242888" y="2205000"/>
            <a:ext cx="2525712" cy="500062"/>
          </a:xfrm>
        </p:spPr>
        <p:txBody>
          <a:bodyPr/>
          <a:lstStyle>
            <a:lvl1pPr marL="139700" indent="0">
              <a:buFont typeface="Arial" panose="020B0604020202020204" pitchFamily="34" charset="0"/>
              <a:buNone/>
              <a:defRPr sz="2000" b="1" i="1"/>
            </a:lvl1pPr>
          </a:lstStyle>
          <a:p>
            <a:pPr lvl="0"/>
            <a:endParaRPr lang="en-US" dirty="0"/>
          </a:p>
        </p:txBody>
      </p:sp>
      <p:sp>
        <p:nvSpPr>
          <p:cNvPr id="7" name="Text Placeholder 5"/>
          <p:cNvSpPr>
            <a:spLocks noGrp="1"/>
          </p:cNvSpPr>
          <p:nvPr>
            <p:ph type="body" sz="quarter" idx="11"/>
          </p:nvPr>
        </p:nvSpPr>
        <p:spPr>
          <a:xfrm>
            <a:off x="3299852" y="2205000"/>
            <a:ext cx="2525712" cy="500062"/>
          </a:xfrm>
        </p:spPr>
        <p:txBody>
          <a:bodyPr/>
          <a:lstStyle>
            <a:lvl1pPr marL="139700" indent="0">
              <a:buFont typeface="Arial" panose="020B0604020202020204" pitchFamily="34" charset="0"/>
              <a:buNone/>
              <a:defRPr sz="2000" b="1" i="1"/>
            </a:lvl1pPr>
          </a:lstStyle>
          <a:p>
            <a:pPr lvl="0"/>
            <a:endParaRPr lang="en-US" dirty="0"/>
          </a:p>
        </p:txBody>
      </p:sp>
      <p:sp>
        <p:nvSpPr>
          <p:cNvPr id="8" name="Text Placeholder 5"/>
          <p:cNvSpPr>
            <a:spLocks noGrp="1"/>
          </p:cNvSpPr>
          <p:nvPr>
            <p:ph type="body" sz="quarter" idx="12"/>
          </p:nvPr>
        </p:nvSpPr>
        <p:spPr>
          <a:xfrm>
            <a:off x="6347852" y="2205000"/>
            <a:ext cx="2525712" cy="500062"/>
          </a:xfrm>
        </p:spPr>
        <p:txBody>
          <a:bodyPr/>
          <a:lstStyle>
            <a:lvl1pPr marL="139700" indent="0">
              <a:buFont typeface="Arial" panose="020B0604020202020204" pitchFamily="34" charset="0"/>
              <a:buNone/>
              <a:defRPr sz="2000" b="1" i="1"/>
            </a:lvl1pPr>
          </a:lstStyle>
          <a:p>
            <a:pPr lvl="0"/>
            <a:endParaRPr lang="en-US" dirty="0"/>
          </a:p>
        </p:txBody>
      </p:sp>
      <p:sp>
        <p:nvSpPr>
          <p:cNvPr id="79" name="Google Shape;79;p18"/>
          <p:cNvSpPr txBox="1">
            <a:spLocks noGrp="1"/>
          </p:cNvSpPr>
          <p:nvPr>
            <p:ph type="subTitle" idx="2"/>
          </p:nvPr>
        </p:nvSpPr>
        <p:spPr>
          <a:xfrm>
            <a:off x="243400" y="2812358"/>
            <a:ext cx="2525400" cy="16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dirty="0"/>
          </a:p>
        </p:txBody>
      </p:sp>
      <p:sp>
        <p:nvSpPr>
          <p:cNvPr id="78" name="Google Shape;78;p18"/>
          <p:cNvSpPr txBox="1">
            <a:spLocks noGrp="1"/>
          </p:cNvSpPr>
          <p:nvPr>
            <p:ph type="subTitle" idx="1"/>
          </p:nvPr>
        </p:nvSpPr>
        <p:spPr>
          <a:xfrm>
            <a:off x="3309313" y="2812358"/>
            <a:ext cx="2525400" cy="16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0" name="Google Shape;80;p18"/>
          <p:cNvSpPr txBox="1">
            <a:spLocks noGrp="1"/>
          </p:cNvSpPr>
          <p:nvPr>
            <p:ph type="subTitle" idx="3"/>
          </p:nvPr>
        </p:nvSpPr>
        <p:spPr>
          <a:xfrm>
            <a:off x="6375225" y="2812358"/>
            <a:ext cx="2525400" cy="16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matchingName="Table of contents">
  <p:cSld name="T+4SubT+4C">
    <p:spTree>
      <p:nvGrpSpPr>
        <p:cNvPr id="1" name="Shape 47"/>
        <p:cNvGrpSpPr/>
        <p:nvPr/>
      </p:nvGrpSpPr>
      <p:grpSpPr>
        <a:xfrm>
          <a:off x="0" y="0"/>
          <a:ext cx="0" cy="0"/>
          <a:chOff x="0" y="0"/>
          <a:chExt cx="0" cy="0"/>
        </a:xfrm>
      </p:grpSpPr>
      <p:sp>
        <p:nvSpPr>
          <p:cNvPr id="49" name="Google Shape;49;p13"/>
          <p:cNvSpPr txBox="1">
            <a:spLocks noGrp="1"/>
          </p:cNvSpPr>
          <p:nvPr>
            <p:ph type="title"/>
          </p:nvPr>
        </p:nvSpPr>
        <p:spPr>
          <a:xfrm>
            <a:off x="450413" y="4004525"/>
            <a:ext cx="7192500" cy="1046708"/>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dirty="0"/>
          </a:p>
        </p:txBody>
      </p:sp>
      <p:sp>
        <p:nvSpPr>
          <p:cNvPr id="58" name="Google Shape;58;p13"/>
          <p:cNvSpPr txBox="1">
            <a:spLocks noGrp="1"/>
          </p:cNvSpPr>
          <p:nvPr>
            <p:ph type="subTitle" idx="9"/>
          </p:nvPr>
        </p:nvSpPr>
        <p:spPr>
          <a:xfrm>
            <a:off x="418177" y="221639"/>
            <a:ext cx="1844546" cy="539400"/>
          </a:xfrm>
          <a:prstGeom prst="rect">
            <a:avLst/>
          </a:prstGeom>
        </p:spPr>
        <p:txBody>
          <a:bodyPr spcFirstLastPara="1" wrap="square" lIns="91425" tIns="91425" rIns="91425" bIns="91425" anchor="ctr" anchorCtr="0">
            <a:noAutofit/>
          </a:bodyPr>
          <a:lstStyle>
            <a:lvl1pPr marL="139700" lvl="0" indent="0" rtl="0">
              <a:lnSpc>
                <a:spcPct val="95000"/>
              </a:lnSpc>
              <a:spcBef>
                <a:spcPts val="0"/>
              </a:spcBef>
              <a:spcAft>
                <a:spcPts val="0"/>
              </a:spcAft>
              <a:buSzPts val="1400"/>
              <a:buFont typeface="+mj-lt"/>
              <a:buNone/>
              <a:defRPr sz="1800" b="1">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50" name="Google Shape;50;p13"/>
          <p:cNvSpPr txBox="1">
            <a:spLocks noGrp="1"/>
          </p:cNvSpPr>
          <p:nvPr>
            <p:ph type="subTitle" idx="1"/>
          </p:nvPr>
        </p:nvSpPr>
        <p:spPr>
          <a:xfrm>
            <a:off x="2639691" y="205361"/>
            <a:ext cx="1844539" cy="539400"/>
          </a:xfrm>
          <a:prstGeom prst="rect">
            <a:avLst/>
          </a:prstGeom>
        </p:spPr>
        <p:txBody>
          <a:bodyPr spcFirstLastPara="1" wrap="square" lIns="91425" tIns="91425" rIns="91425" bIns="91425" anchor="ctr" anchorCtr="0">
            <a:noAutofit/>
          </a:bodyPr>
          <a:lstStyle>
            <a:lvl1pPr marL="139700" lvl="0" indent="0">
              <a:lnSpc>
                <a:spcPct val="95000"/>
              </a:lnSpc>
              <a:spcBef>
                <a:spcPts val="0"/>
              </a:spcBef>
              <a:spcAft>
                <a:spcPts val="0"/>
              </a:spcAft>
              <a:buSzPts val="1400"/>
              <a:buFont typeface="+mj-lt"/>
              <a:buNone/>
              <a:defRPr sz="1800" b="1">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59" name="Google Shape;59;p13"/>
          <p:cNvSpPr txBox="1">
            <a:spLocks noGrp="1"/>
          </p:cNvSpPr>
          <p:nvPr>
            <p:ph type="subTitle" idx="13"/>
          </p:nvPr>
        </p:nvSpPr>
        <p:spPr>
          <a:xfrm>
            <a:off x="4810777" y="199502"/>
            <a:ext cx="1844532" cy="539400"/>
          </a:xfrm>
          <a:prstGeom prst="rect">
            <a:avLst/>
          </a:prstGeom>
        </p:spPr>
        <p:txBody>
          <a:bodyPr spcFirstLastPara="1" wrap="square" lIns="91425" tIns="91425" rIns="91425" bIns="91425" anchor="ctr" anchorCtr="0">
            <a:noAutofit/>
          </a:bodyPr>
          <a:lstStyle>
            <a:lvl1pPr marL="139700" lvl="0" indent="0" rtl="0">
              <a:lnSpc>
                <a:spcPct val="95000"/>
              </a:lnSpc>
              <a:spcBef>
                <a:spcPts val="0"/>
              </a:spcBef>
              <a:spcAft>
                <a:spcPts val="0"/>
              </a:spcAft>
              <a:buSzPts val="1400"/>
              <a:buFont typeface="+mj-lt"/>
              <a:buNone/>
              <a:defRPr sz="1800" b="1">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51" name="Google Shape;51;p13"/>
          <p:cNvSpPr txBox="1">
            <a:spLocks noGrp="1"/>
          </p:cNvSpPr>
          <p:nvPr>
            <p:ph type="subTitle" idx="2"/>
          </p:nvPr>
        </p:nvSpPr>
        <p:spPr>
          <a:xfrm>
            <a:off x="6816807" y="205361"/>
            <a:ext cx="1918439" cy="539400"/>
          </a:xfrm>
          <a:prstGeom prst="rect">
            <a:avLst/>
          </a:prstGeom>
        </p:spPr>
        <p:txBody>
          <a:bodyPr spcFirstLastPara="1" wrap="square" lIns="91425" tIns="91425" rIns="91425" bIns="91425" anchor="ctr" anchorCtr="0">
            <a:noAutofit/>
          </a:bodyPr>
          <a:lstStyle>
            <a:lvl1pPr marL="139700" lvl="0" indent="0">
              <a:lnSpc>
                <a:spcPct val="95000"/>
              </a:lnSpc>
              <a:spcBef>
                <a:spcPts val="0"/>
              </a:spcBef>
              <a:spcAft>
                <a:spcPts val="0"/>
              </a:spcAft>
              <a:buSzPts val="1400"/>
              <a:buFont typeface="+mj-lt"/>
              <a:buNone/>
              <a:defRPr sz="1800" b="1">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60" name="Google Shape;60;p13"/>
          <p:cNvSpPr txBox="1">
            <a:spLocks noGrp="1"/>
          </p:cNvSpPr>
          <p:nvPr>
            <p:ph type="subTitle" idx="14"/>
          </p:nvPr>
        </p:nvSpPr>
        <p:spPr>
          <a:xfrm>
            <a:off x="404554" y="886917"/>
            <a:ext cx="1858166" cy="1380505"/>
          </a:xfrm>
          <a:prstGeom prst="rect">
            <a:avLst/>
          </a:prstGeom>
        </p:spPr>
        <p:txBody>
          <a:bodyPr spcFirstLastPara="1" wrap="square" lIns="91425" tIns="91425" rIns="91425" bIns="91425" anchor="t" anchorCtr="0">
            <a:noAutofit/>
          </a:bodyPr>
          <a:lstStyle>
            <a:lvl1pPr marL="139700" lvl="0" indent="0" rtl="0">
              <a:lnSpc>
                <a:spcPct val="95000"/>
              </a:lnSpc>
              <a:spcBef>
                <a:spcPts val="0"/>
              </a:spcBef>
              <a:spcAft>
                <a:spcPts val="0"/>
              </a:spcAft>
              <a:buSzPts val="1400"/>
              <a:buFont typeface="+mj-lt"/>
              <a:buNone/>
              <a:defRPr sz="14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52" name="Google Shape;52;p13"/>
          <p:cNvSpPr txBox="1">
            <a:spLocks noGrp="1"/>
          </p:cNvSpPr>
          <p:nvPr>
            <p:ph type="subTitle" idx="3"/>
          </p:nvPr>
        </p:nvSpPr>
        <p:spPr>
          <a:xfrm>
            <a:off x="2639352" y="910482"/>
            <a:ext cx="1844535" cy="1368221"/>
          </a:xfrm>
          <a:prstGeom prst="rect">
            <a:avLst/>
          </a:prstGeom>
        </p:spPr>
        <p:txBody>
          <a:bodyPr spcFirstLastPara="1" wrap="square" lIns="91425" tIns="91425" rIns="91425" bIns="91425" anchor="t" anchorCtr="0">
            <a:noAutofit/>
          </a:bodyPr>
          <a:lstStyle>
            <a:lvl1pPr marL="139700" lvl="0" indent="0">
              <a:lnSpc>
                <a:spcPct val="95000"/>
              </a:lnSpc>
              <a:spcBef>
                <a:spcPts val="0"/>
              </a:spcBef>
              <a:spcAft>
                <a:spcPts val="0"/>
              </a:spcAft>
              <a:buSzPts val="1400"/>
              <a:buFont typeface="+mj-lt"/>
              <a:buNone/>
              <a:defRPr sz="14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61" name="Google Shape;61;p13"/>
          <p:cNvSpPr txBox="1">
            <a:spLocks noGrp="1"/>
          </p:cNvSpPr>
          <p:nvPr>
            <p:ph type="subTitle" idx="15"/>
          </p:nvPr>
        </p:nvSpPr>
        <p:spPr>
          <a:xfrm>
            <a:off x="4780713" y="907849"/>
            <a:ext cx="1918432" cy="1347836"/>
          </a:xfrm>
          <a:prstGeom prst="rect">
            <a:avLst/>
          </a:prstGeom>
        </p:spPr>
        <p:txBody>
          <a:bodyPr spcFirstLastPara="1" wrap="square" lIns="91425" tIns="91425" rIns="91425" bIns="91425" anchor="t" anchorCtr="0">
            <a:noAutofit/>
          </a:bodyPr>
          <a:lstStyle>
            <a:lvl1pPr marL="139700" lvl="0" indent="0" rtl="0">
              <a:lnSpc>
                <a:spcPct val="95000"/>
              </a:lnSpc>
              <a:spcBef>
                <a:spcPts val="0"/>
              </a:spcBef>
              <a:spcAft>
                <a:spcPts val="0"/>
              </a:spcAft>
              <a:buSzPts val="1400"/>
              <a:buFont typeface="+mj-lt"/>
              <a:buNone/>
              <a:defRPr sz="14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53" name="Google Shape;53;p13"/>
          <p:cNvSpPr txBox="1">
            <a:spLocks noGrp="1"/>
          </p:cNvSpPr>
          <p:nvPr>
            <p:ph type="subTitle" idx="4"/>
          </p:nvPr>
        </p:nvSpPr>
        <p:spPr>
          <a:xfrm>
            <a:off x="6816807" y="897271"/>
            <a:ext cx="1918428" cy="1341288"/>
          </a:xfrm>
          <a:prstGeom prst="rect">
            <a:avLst/>
          </a:prstGeom>
        </p:spPr>
        <p:txBody>
          <a:bodyPr spcFirstLastPara="1" wrap="square" lIns="91425" tIns="91425" rIns="91425" bIns="91425" anchor="t" anchorCtr="0">
            <a:noAutofit/>
          </a:bodyPr>
          <a:lstStyle>
            <a:lvl1pPr marL="139700" lvl="0" indent="0">
              <a:lnSpc>
                <a:spcPct val="95000"/>
              </a:lnSpc>
              <a:spcBef>
                <a:spcPts val="0"/>
              </a:spcBef>
              <a:spcAft>
                <a:spcPts val="0"/>
              </a:spcAft>
              <a:buSzPts val="1400"/>
              <a:buFont typeface="+mj-lt"/>
              <a:buNone/>
              <a:defRPr sz="14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cxnSp>
        <p:nvCxnSpPr>
          <p:cNvPr id="10" name="Google Shape;261;p38"/>
          <p:cNvCxnSpPr>
            <a:stCxn id="12" idx="6"/>
            <a:endCxn id="17" idx="2"/>
          </p:cNvCxnSpPr>
          <p:nvPr userDrawn="1"/>
        </p:nvCxnSpPr>
        <p:spPr>
          <a:xfrm>
            <a:off x="1274687" y="3630054"/>
            <a:ext cx="2144400" cy="0"/>
          </a:xfrm>
          <a:prstGeom prst="straightConnector1">
            <a:avLst/>
          </a:prstGeom>
          <a:noFill/>
          <a:ln w="9525" cap="flat" cmpd="sng">
            <a:solidFill>
              <a:schemeClr val="lt2"/>
            </a:solidFill>
            <a:prstDash val="solid"/>
            <a:round/>
            <a:headEnd type="none" w="med" len="med"/>
            <a:tailEnd type="none" w="med" len="med"/>
          </a:ln>
        </p:spPr>
      </p:cxnSp>
      <p:sp>
        <p:nvSpPr>
          <p:cNvPr id="11" name="Google Shape;272;p38"/>
          <p:cNvSpPr/>
          <p:nvPr userDrawn="1"/>
        </p:nvSpPr>
        <p:spPr>
          <a:xfrm>
            <a:off x="967637" y="2612825"/>
            <a:ext cx="533400" cy="533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panose="00000500000000000000"/>
              <a:ea typeface="Work Sans" panose="00000500000000000000"/>
              <a:cs typeface="Work Sans" panose="00000500000000000000"/>
              <a:sym typeface="Work Sans" panose="00000500000000000000"/>
            </a:endParaRPr>
          </a:p>
        </p:txBody>
      </p:sp>
      <p:sp>
        <p:nvSpPr>
          <p:cNvPr id="12" name="Google Shape;262;p38"/>
          <p:cNvSpPr/>
          <p:nvPr userDrawn="1"/>
        </p:nvSpPr>
        <p:spPr>
          <a:xfrm>
            <a:off x="1193987" y="3589704"/>
            <a:ext cx="80700" cy="80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panose="00000500000000000000"/>
              <a:ea typeface="Work Sans" panose="00000500000000000000"/>
              <a:cs typeface="Work Sans" panose="00000500000000000000"/>
              <a:sym typeface="Work Sans" panose="00000500000000000000"/>
            </a:endParaRPr>
          </a:p>
        </p:txBody>
      </p:sp>
      <p:cxnSp>
        <p:nvCxnSpPr>
          <p:cNvPr id="13" name="Google Shape;273;p38"/>
          <p:cNvCxnSpPr>
            <a:endCxn id="11" idx="0"/>
          </p:cNvCxnSpPr>
          <p:nvPr userDrawn="1"/>
        </p:nvCxnSpPr>
        <p:spPr>
          <a:xfrm>
            <a:off x="1234337" y="2169353"/>
            <a:ext cx="0" cy="443400"/>
          </a:xfrm>
          <a:prstGeom prst="straightConnector1">
            <a:avLst/>
          </a:prstGeom>
          <a:noFill/>
          <a:ln w="9525" cap="flat" cmpd="sng">
            <a:solidFill>
              <a:schemeClr val="lt2"/>
            </a:solidFill>
            <a:prstDash val="dash"/>
            <a:round/>
            <a:headEnd type="none" w="med" len="med"/>
            <a:tailEnd type="none" w="med" len="med"/>
          </a:ln>
        </p:spPr>
      </p:cxnSp>
      <p:cxnSp>
        <p:nvCxnSpPr>
          <p:cNvPr id="14" name="Google Shape;274;p38"/>
          <p:cNvCxnSpPr>
            <a:stCxn id="11" idx="2"/>
            <a:endCxn id="12" idx="0"/>
          </p:cNvCxnSpPr>
          <p:nvPr userDrawn="1"/>
        </p:nvCxnSpPr>
        <p:spPr>
          <a:xfrm>
            <a:off x="1234337" y="3146225"/>
            <a:ext cx="0" cy="443400"/>
          </a:xfrm>
          <a:prstGeom prst="straightConnector1">
            <a:avLst/>
          </a:prstGeom>
          <a:noFill/>
          <a:ln w="9525" cap="flat" cmpd="sng">
            <a:solidFill>
              <a:schemeClr val="lt2"/>
            </a:solidFill>
            <a:prstDash val="dash"/>
            <a:round/>
            <a:headEnd type="none" w="med" len="med"/>
            <a:tailEnd type="none" w="med" len="med"/>
          </a:ln>
        </p:spPr>
      </p:cxnSp>
      <p:cxnSp>
        <p:nvCxnSpPr>
          <p:cNvPr id="15" name="Google Shape;275;p38"/>
          <p:cNvCxnSpPr>
            <a:stCxn id="12" idx="2"/>
          </p:cNvCxnSpPr>
          <p:nvPr userDrawn="1"/>
        </p:nvCxnSpPr>
        <p:spPr>
          <a:xfrm rot="10800000">
            <a:off x="-21313" y="3630054"/>
            <a:ext cx="1215300" cy="0"/>
          </a:xfrm>
          <a:prstGeom prst="straightConnector1">
            <a:avLst/>
          </a:prstGeom>
          <a:noFill/>
          <a:ln w="9525" cap="flat" cmpd="sng">
            <a:solidFill>
              <a:schemeClr val="lt2"/>
            </a:solidFill>
            <a:prstDash val="solid"/>
            <a:round/>
            <a:headEnd type="none" w="med" len="med"/>
            <a:tailEnd type="none" w="med" len="med"/>
          </a:ln>
        </p:spPr>
      </p:cxnSp>
      <p:sp>
        <p:nvSpPr>
          <p:cNvPr id="16" name="Google Shape;276;p38"/>
          <p:cNvSpPr/>
          <p:nvPr userDrawn="1"/>
        </p:nvSpPr>
        <p:spPr>
          <a:xfrm>
            <a:off x="3192738" y="2612825"/>
            <a:ext cx="533400" cy="533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panose="00000500000000000000"/>
              <a:ea typeface="Work Sans" panose="00000500000000000000"/>
              <a:cs typeface="Work Sans" panose="00000500000000000000"/>
              <a:sym typeface="Work Sans" panose="00000500000000000000"/>
            </a:endParaRPr>
          </a:p>
        </p:txBody>
      </p:sp>
      <p:sp>
        <p:nvSpPr>
          <p:cNvPr id="17" name="Google Shape;263;p38"/>
          <p:cNvSpPr/>
          <p:nvPr userDrawn="1"/>
        </p:nvSpPr>
        <p:spPr>
          <a:xfrm>
            <a:off x="3419088" y="3589704"/>
            <a:ext cx="80700" cy="80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panose="00000500000000000000"/>
              <a:ea typeface="Work Sans" panose="00000500000000000000"/>
              <a:cs typeface="Work Sans" panose="00000500000000000000"/>
              <a:sym typeface="Work Sans" panose="00000500000000000000"/>
            </a:endParaRPr>
          </a:p>
        </p:txBody>
      </p:sp>
      <p:cxnSp>
        <p:nvCxnSpPr>
          <p:cNvPr id="18" name="Google Shape;277;p38"/>
          <p:cNvCxnSpPr>
            <a:endCxn id="16" idx="0"/>
          </p:cNvCxnSpPr>
          <p:nvPr userDrawn="1"/>
        </p:nvCxnSpPr>
        <p:spPr>
          <a:xfrm>
            <a:off x="3459442" y="2169353"/>
            <a:ext cx="0" cy="443400"/>
          </a:xfrm>
          <a:prstGeom prst="straightConnector1">
            <a:avLst/>
          </a:prstGeom>
          <a:noFill/>
          <a:ln w="9525" cap="flat" cmpd="sng">
            <a:solidFill>
              <a:schemeClr val="lt2"/>
            </a:solidFill>
            <a:prstDash val="dash"/>
            <a:round/>
            <a:headEnd type="none" w="med" len="med"/>
            <a:tailEnd type="none" w="med" len="med"/>
          </a:ln>
        </p:spPr>
      </p:cxnSp>
      <p:cxnSp>
        <p:nvCxnSpPr>
          <p:cNvPr id="19" name="Google Shape;278;p38"/>
          <p:cNvCxnSpPr>
            <a:stCxn id="16" idx="2"/>
            <a:endCxn id="17" idx="0"/>
          </p:cNvCxnSpPr>
          <p:nvPr userDrawn="1"/>
        </p:nvCxnSpPr>
        <p:spPr>
          <a:xfrm>
            <a:off x="3459438" y="3146225"/>
            <a:ext cx="0" cy="443400"/>
          </a:xfrm>
          <a:prstGeom prst="straightConnector1">
            <a:avLst/>
          </a:prstGeom>
          <a:noFill/>
          <a:ln w="9525" cap="flat" cmpd="sng">
            <a:solidFill>
              <a:schemeClr val="lt2"/>
            </a:solidFill>
            <a:prstDash val="dash"/>
            <a:round/>
            <a:headEnd type="none" w="med" len="med"/>
            <a:tailEnd type="none" w="med" len="med"/>
          </a:ln>
        </p:spPr>
      </p:cxnSp>
      <p:sp>
        <p:nvSpPr>
          <p:cNvPr id="20" name="Google Shape;279;p38"/>
          <p:cNvSpPr/>
          <p:nvPr userDrawn="1"/>
        </p:nvSpPr>
        <p:spPr>
          <a:xfrm>
            <a:off x="5417825" y="2612825"/>
            <a:ext cx="533400" cy="533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panose="00000500000000000000"/>
              <a:ea typeface="Work Sans" panose="00000500000000000000"/>
              <a:cs typeface="Work Sans" panose="00000500000000000000"/>
              <a:sym typeface="Work Sans" panose="00000500000000000000"/>
            </a:endParaRPr>
          </a:p>
        </p:txBody>
      </p:sp>
      <p:sp>
        <p:nvSpPr>
          <p:cNvPr id="21" name="Google Shape;280;p38"/>
          <p:cNvSpPr/>
          <p:nvPr userDrawn="1"/>
        </p:nvSpPr>
        <p:spPr>
          <a:xfrm>
            <a:off x="5644175" y="3589704"/>
            <a:ext cx="80700" cy="80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panose="00000500000000000000"/>
              <a:ea typeface="Work Sans" panose="00000500000000000000"/>
              <a:cs typeface="Work Sans" panose="00000500000000000000"/>
              <a:sym typeface="Work Sans" panose="00000500000000000000"/>
            </a:endParaRPr>
          </a:p>
        </p:txBody>
      </p:sp>
      <p:cxnSp>
        <p:nvCxnSpPr>
          <p:cNvPr id="22" name="Google Shape;281;p38"/>
          <p:cNvCxnSpPr>
            <a:endCxn id="20" idx="0"/>
          </p:cNvCxnSpPr>
          <p:nvPr userDrawn="1"/>
        </p:nvCxnSpPr>
        <p:spPr>
          <a:xfrm>
            <a:off x="5684559" y="2169353"/>
            <a:ext cx="0" cy="443400"/>
          </a:xfrm>
          <a:prstGeom prst="straightConnector1">
            <a:avLst/>
          </a:prstGeom>
          <a:noFill/>
          <a:ln w="9525" cap="flat" cmpd="sng">
            <a:solidFill>
              <a:schemeClr val="lt2"/>
            </a:solidFill>
            <a:prstDash val="dash"/>
            <a:round/>
            <a:headEnd type="none" w="med" len="med"/>
            <a:tailEnd type="none" w="med" len="med"/>
          </a:ln>
        </p:spPr>
      </p:cxnSp>
      <p:cxnSp>
        <p:nvCxnSpPr>
          <p:cNvPr id="23" name="Google Shape;282;p38"/>
          <p:cNvCxnSpPr/>
          <p:nvPr userDrawn="1"/>
        </p:nvCxnSpPr>
        <p:spPr>
          <a:xfrm>
            <a:off x="5684559" y="3146225"/>
            <a:ext cx="0" cy="443400"/>
          </a:xfrm>
          <a:prstGeom prst="straightConnector1">
            <a:avLst/>
          </a:prstGeom>
          <a:noFill/>
          <a:ln w="9525" cap="flat" cmpd="sng">
            <a:solidFill>
              <a:schemeClr val="lt2"/>
            </a:solidFill>
            <a:prstDash val="dash"/>
            <a:round/>
            <a:headEnd type="none" w="med" len="med"/>
            <a:tailEnd type="none" w="med" len="med"/>
          </a:ln>
        </p:spPr>
      </p:cxnSp>
      <p:sp>
        <p:nvSpPr>
          <p:cNvPr id="24" name="Google Shape;283;p38"/>
          <p:cNvSpPr/>
          <p:nvPr userDrawn="1"/>
        </p:nvSpPr>
        <p:spPr>
          <a:xfrm>
            <a:off x="7642913" y="2612825"/>
            <a:ext cx="533400" cy="533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panose="00000500000000000000"/>
              <a:ea typeface="Work Sans" panose="00000500000000000000"/>
              <a:cs typeface="Work Sans" panose="00000500000000000000"/>
              <a:sym typeface="Work Sans" panose="00000500000000000000"/>
            </a:endParaRPr>
          </a:p>
        </p:txBody>
      </p:sp>
      <p:sp>
        <p:nvSpPr>
          <p:cNvPr id="25" name="Google Shape;284;p38"/>
          <p:cNvSpPr/>
          <p:nvPr userDrawn="1"/>
        </p:nvSpPr>
        <p:spPr>
          <a:xfrm>
            <a:off x="7869263" y="3589704"/>
            <a:ext cx="80700" cy="80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panose="00000500000000000000"/>
              <a:ea typeface="Work Sans" panose="00000500000000000000"/>
              <a:cs typeface="Work Sans" panose="00000500000000000000"/>
              <a:sym typeface="Work Sans" panose="00000500000000000000"/>
            </a:endParaRPr>
          </a:p>
        </p:txBody>
      </p:sp>
      <p:cxnSp>
        <p:nvCxnSpPr>
          <p:cNvPr id="26" name="Google Shape;285;p38"/>
          <p:cNvCxnSpPr>
            <a:endCxn id="24" idx="0"/>
          </p:cNvCxnSpPr>
          <p:nvPr userDrawn="1"/>
        </p:nvCxnSpPr>
        <p:spPr>
          <a:xfrm>
            <a:off x="7909675" y="2169353"/>
            <a:ext cx="0" cy="443400"/>
          </a:xfrm>
          <a:prstGeom prst="straightConnector1">
            <a:avLst/>
          </a:prstGeom>
          <a:noFill/>
          <a:ln w="9525" cap="flat" cmpd="sng">
            <a:solidFill>
              <a:schemeClr val="lt2"/>
            </a:solidFill>
            <a:prstDash val="dash"/>
            <a:round/>
            <a:headEnd type="none" w="med" len="med"/>
            <a:tailEnd type="none" w="med" len="med"/>
          </a:ln>
        </p:spPr>
      </p:cxnSp>
      <p:cxnSp>
        <p:nvCxnSpPr>
          <p:cNvPr id="27" name="Google Shape;286;p38"/>
          <p:cNvCxnSpPr>
            <a:stCxn id="24" idx="2"/>
            <a:endCxn id="25" idx="0"/>
          </p:cNvCxnSpPr>
          <p:nvPr userDrawn="1"/>
        </p:nvCxnSpPr>
        <p:spPr>
          <a:xfrm>
            <a:off x="7909613" y="3146225"/>
            <a:ext cx="0" cy="443400"/>
          </a:xfrm>
          <a:prstGeom prst="straightConnector1">
            <a:avLst/>
          </a:prstGeom>
          <a:noFill/>
          <a:ln w="9525" cap="flat" cmpd="sng">
            <a:solidFill>
              <a:schemeClr val="lt2"/>
            </a:solidFill>
            <a:prstDash val="dash"/>
            <a:round/>
            <a:headEnd type="none" w="med" len="med"/>
            <a:tailEnd type="none" w="med" len="med"/>
          </a:ln>
        </p:spPr>
      </p:cxnSp>
      <p:cxnSp>
        <p:nvCxnSpPr>
          <p:cNvPr id="28" name="Google Shape;287;p38"/>
          <p:cNvCxnSpPr>
            <a:stCxn id="17" idx="6"/>
            <a:endCxn id="21" idx="2"/>
          </p:cNvCxnSpPr>
          <p:nvPr userDrawn="1"/>
        </p:nvCxnSpPr>
        <p:spPr>
          <a:xfrm>
            <a:off x="3499788" y="3630054"/>
            <a:ext cx="2144400" cy="0"/>
          </a:xfrm>
          <a:prstGeom prst="straightConnector1">
            <a:avLst/>
          </a:prstGeom>
          <a:noFill/>
          <a:ln w="9525" cap="flat" cmpd="sng">
            <a:solidFill>
              <a:schemeClr val="lt2"/>
            </a:solidFill>
            <a:prstDash val="solid"/>
            <a:round/>
            <a:headEnd type="none" w="med" len="med"/>
            <a:tailEnd type="none" w="med" len="med"/>
          </a:ln>
        </p:spPr>
      </p:cxnSp>
      <p:cxnSp>
        <p:nvCxnSpPr>
          <p:cNvPr id="29" name="Google Shape;288;p38"/>
          <p:cNvCxnSpPr>
            <a:stCxn id="21" idx="6"/>
            <a:endCxn id="25" idx="2"/>
          </p:cNvCxnSpPr>
          <p:nvPr userDrawn="1"/>
        </p:nvCxnSpPr>
        <p:spPr>
          <a:xfrm>
            <a:off x="5724875" y="3630054"/>
            <a:ext cx="2144400" cy="0"/>
          </a:xfrm>
          <a:prstGeom prst="straightConnector1">
            <a:avLst/>
          </a:prstGeom>
          <a:noFill/>
          <a:ln w="9525" cap="flat" cmpd="sng">
            <a:solidFill>
              <a:schemeClr val="lt2"/>
            </a:solidFill>
            <a:prstDash val="solid"/>
            <a:round/>
            <a:headEnd type="none" w="med" len="med"/>
            <a:tailEnd type="none" w="med" len="med"/>
          </a:ln>
        </p:spPr>
      </p:cxnSp>
      <p:cxnSp>
        <p:nvCxnSpPr>
          <p:cNvPr id="30" name="Google Shape;289;p38"/>
          <p:cNvCxnSpPr>
            <a:stCxn id="25" idx="6"/>
          </p:cNvCxnSpPr>
          <p:nvPr userDrawn="1"/>
        </p:nvCxnSpPr>
        <p:spPr>
          <a:xfrm>
            <a:off x="7949963" y="3630054"/>
            <a:ext cx="1416300" cy="0"/>
          </a:xfrm>
          <a:prstGeom prst="straightConnector1">
            <a:avLst/>
          </a:prstGeom>
          <a:noFill/>
          <a:ln w="9525" cap="flat" cmpd="sng">
            <a:solidFill>
              <a:schemeClr val="lt2"/>
            </a:solidFill>
            <a:prstDash val="solid"/>
            <a:round/>
            <a:headEnd type="none" w="med" len="med"/>
            <a:tailEnd type="none" w="med" len="med"/>
          </a:ln>
        </p:spPr>
      </p:cxnSp>
      <p:grpSp>
        <p:nvGrpSpPr>
          <p:cNvPr id="31" name="Google Shape;290;p38"/>
          <p:cNvGrpSpPr/>
          <p:nvPr userDrawn="1"/>
        </p:nvGrpSpPr>
        <p:grpSpPr>
          <a:xfrm>
            <a:off x="1011666" y="2657825"/>
            <a:ext cx="445340" cy="443403"/>
            <a:chOff x="3996113" y="4291176"/>
            <a:chExt cx="336512" cy="335048"/>
          </a:xfrm>
        </p:grpSpPr>
        <p:sp>
          <p:nvSpPr>
            <p:cNvPr id="32" name="Google Shape;291;p38"/>
            <p:cNvSpPr/>
            <p:nvPr/>
          </p:nvSpPr>
          <p:spPr>
            <a:xfrm>
              <a:off x="4082143" y="4323386"/>
              <a:ext cx="111810" cy="219833"/>
            </a:xfrm>
            <a:custGeom>
              <a:avLst/>
              <a:gdLst/>
              <a:ahLst/>
              <a:cxnLst/>
              <a:rect l="l" t="t" r="r" b="b"/>
              <a:pathLst>
                <a:path w="3513" h="6907" extrusionOk="0">
                  <a:moveTo>
                    <a:pt x="1751" y="322"/>
                  </a:moveTo>
                  <a:cubicBezTo>
                    <a:pt x="1846" y="322"/>
                    <a:pt x="1929" y="394"/>
                    <a:pt x="1929" y="501"/>
                  </a:cubicBezTo>
                  <a:lnTo>
                    <a:pt x="1929" y="942"/>
                  </a:lnTo>
                  <a:cubicBezTo>
                    <a:pt x="1929" y="1037"/>
                    <a:pt x="2001" y="1096"/>
                    <a:pt x="2084" y="1096"/>
                  </a:cubicBezTo>
                  <a:cubicBezTo>
                    <a:pt x="2691" y="1108"/>
                    <a:pt x="3179" y="1596"/>
                    <a:pt x="3179" y="2204"/>
                  </a:cubicBezTo>
                  <a:lnTo>
                    <a:pt x="3179" y="2525"/>
                  </a:lnTo>
                  <a:cubicBezTo>
                    <a:pt x="3179" y="2608"/>
                    <a:pt x="3108" y="2704"/>
                    <a:pt x="3001" y="2704"/>
                  </a:cubicBezTo>
                  <a:cubicBezTo>
                    <a:pt x="2917" y="2704"/>
                    <a:pt x="2822" y="2620"/>
                    <a:pt x="2822" y="2525"/>
                  </a:cubicBezTo>
                  <a:lnTo>
                    <a:pt x="2822" y="2204"/>
                  </a:lnTo>
                  <a:cubicBezTo>
                    <a:pt x="2834" y="1787"/>
                    <a:pt x="2501" y="1454"/>
                    <a:pt x="2060" y="1454"/>
                  </a:cubicBezTo>
                  <a:lnTo>
                    <a:pt x="1608" y="1454"/>
                  </a:lnTo>
                  <a:cubicBezTo>
                    <a:pt x="1096" y="1454"/>
                    <a:pt x="679" y="1870"/>
                    <a:pt x="679" y="2370"/>
                  </a:cubicBezTo>
                  <a:cubicBezTo>
                    <a:pt x="679" y="2882"/>
                    <a:pt x="1096" y="3299"/>
                    <a:pt x="1608" y="3299"/>
                  </a:cubicBezTo>
                  <a:lnTo>
                    <a:pt x="1917" y="3299"/>
                  </a:lnTo>
                  <a:cubicBezTo>
                    <a:pt x="2620" y="3299"/>
                    <a:pt x="3191" y="3859"/>
                    <a:pt x="3191" y="4573"/>
                  </a:cubicBezTo>
                  <a:cubicBezTo>
                    <a:pt x="3191" y="5216"/>
                    <a:pt x="2715" y="5764"/>
                    <a:pt x="2084" y="5835"/>
                  </a:cubicBezTo>
                  <a:cubicBezTo>
                    <a:pt x="2001" y="5859"/>
                    <a:pt x="1941" y="5918"/>
                    <a:pt x="1941" y="5990"/>
                  </a:cubicBezTo>
                  <a:lnTo>
                    <a:pt x="1941" y="6454"/>
                  </a:lnTo>
                  <a:cubicBezTo>
                    <a:pt x="1941" y="6538"/>
                    <a:pt x="1870" y="6633"/>
                    <a:pt x="1762" y="6633"/>
                  </a:cubicBezTo>
                  <a:cubicBezTo>
                    <a:pt x="1667" y="6633"/>
                    <a:pt x="1584" y="6549"/>
                    <a:pt x="1584" y="6454"/>
                  </a:cubicBezTo>
                  <a:lnTo>
                    <a:pt x="1584" y="6002"/>
                  </a:lnTo>
                  <a:cubicBezTo>
                    <a:pt x="1584" y="5918"/>
                    <a:pt x="1512" y="5859"/>
                    <a:pt x="1441" y="5859"/>
                  </a:cubicBezTo>
                  <a:cubicBezTo>
                    <a:pt x="834" y="5835"/>
                    <a:pt x="334" y="5347"/>
                    <a:pt x="334" y="4740"/>
                  </a:cubicBezTo>
                  <a:cubicBezTo>
                    <a:pt x="334" y="4644"/>
                    <a:pt x="417" y="4561"/>
                    <a:pt x="512" y="4561"/>
                  </a:cubicBezTo>
                  <a:cubicBezTo>
                    <a:pt x="608" y="4561"/>
                    <a:pt x="691" y="4633"/>
                    <a:pt x="691" y="4740"/>
                  </a:cubicBezTo>
                  <a:cubicBezTo>
                    <a:pt x="691" y="5156"/>
                    <a:pt x="1036" y="5502"/>
                    <a:pt x="1453" y="5502"/>
                  </a:cubicBezTo>
                  <a:lnTo>
                    <a:pt x="1929" y="5502"/>
                  </a:lnTo>
                  <a:cubicBezTo>
                    <a:pt x="2441" y="5502"/>
                    <a:pt x="2858" y="5085"/>
                    <a:pt x="2858" y="4573"/>
                  </a:cubicBezTo>
                  <a:cubicBezTo>
                    <a:pt x="2858" y="4073"/>
                    <a:pt x="2441" y="3656"/>
                    <a:pt x="1929" y="3656"/>
                  </a:cubicBezTo>
                  <a:lnTo>
                    <a:pt x="1608" y="3656"/>
                  </a:lnTo>
                  <a:cubicBezTo>
                    <a:pt x="905" y="3656"/>
                    <a:pt x="322" y="3085"/>
                    <a:pt x="322" y="2370"/>
                  </a:cubicBezTo>
                  <a:cubicBezTo>
                    <a:pt x="322" y="1727"/>
                    <a:pt x="798" y="1180"/>
                    <a:pt x="1441" y="1108"/>
                  </a:cubicBezTo>
                  <a:cubicBezTo>
                    <a:pt x="1512" y="1096"/>
                    <a:pt x="1572" y="1037"/>
                    <a:pt x="1572" y="953"/>
                  </a:cubicBezTo>
                  <a:lnTo>
                    <a:pt x="1572" y="501"/>
                  </a:lnTo>
                  <a:cubicBezTo>
                    <a:pt x="1572" y="406"/>
                    <a:pt x="1643" y="322"/>
                    <a:pt x="1751" y="322"/>
                  </a:cubicBezTo>
                  <a:close/>
                  <a:moveTo>
                    <a:pt x="1762" y="1"/>
                  </a:moveTo>
                  <a:cubicBezTo>
                    <a:pt x="1500" y="1"/>
                    <a:pt x="1274" y="227"/>
                    <a:pt x="1274" y="501"/>
                  </a:cubicBezTo>
                  <a:lnTo>
                    <a:pt x="1274" y="823"/>
                  </a:lnTo>
                  <a:cubicBezTo>
                    <a:pt x="548" y="977"/>
                    <a:pt x="24" y="1608"/>
                    <a:pt x="24" y="2370"/>
                  </a:cubicBezTo>
                  <a:cubicBezTo>
                    <a:pt x="24" y="3251"/>
                    <a:pt x="738" y="3954"/>
                    <a:pt x="1608" y="3954"/>
                  </a:cubicBezTo>
                  <a:lnTo>
                    <a:pt x="1917" y="3954"/>
                  </a:lnTo>
                  <a:cubicBezTo>
                    <a:pt x="2262" y="3954"/>
                    <a:pt x="2524" y="4216"/>
                    <a:pt x="2524" y="4561"/>
                  </a:cubicBezTo>
                  <a:cubicBezTo>
                    <a:pt x="2524" y="4906"/>
                    <a:pt x="2262" y="5168"/>
                    <a:pt x="1917" y="5168"/>
                  </a:cubicBezTo>
                  <a:lnTo>
                    <a:pt x="1441" y="5168"/>
                  </a:lnTo>
                  <a:cubicBezTo>
                    <a:pt x="1191" y="5168"/>
                    <a:pt x="977" y="4966"/>
                    <a:pt x="977" y="4704"/>
                  </a:cubicBezTo>
                  <a:cubicBezTo>
                    <a:pt x="977" y="4442"/>
                    <a:pt x="750" y="4216"/>
                    <a:pt x="488" y="4216"/>
                  </a:cubicBezTo>
                  <a:cubicBezTo>
                    <a:pt x="215" y="4216"/>
                    <a:pt x="0" y="4442"/>
                    <a:pt x="0" y="4704"/>
                  </a:cubicBezTo>
                  <a:cubicBezTo>
                    <a:pt x="0" y="5442"/>
                    <a:pt x="548" y="6037"/>
                    <a:pt x="1250" y="6121"/>
                  </a:cubicBezTo>
                  <a:lnTo>
                    <a:pt x="1250" y="6418"/>
                  </a:lnTo>
                  <a:cubicBezTo>
                    <a:pt x="1250" y="6692"/>
                    <a:pt x="1465" y="6907"/>
                    <a:pt x="1739" y="6907"/>
                  </a:cubicBezTo>
                  <a:cubicBezTo>
                    <a:pt x="2001" y="6907"/>
                    <a:pt x="2227" y="6692"/>
                    <a:pt x="2227" y="6418"/>
                  </a:cubicBezTo>
                  <a:lnTo>
                    <a:pt x="2227" y="6121"/>
                  </a:lnTo>
                  <a:cubicBezTo>
                    <a:pt x="2953" y="5978"/>
                    <a:pt x="3477" y="5335"/>
                    <a:pt x="3477" y="4573"/>
                  </a:cubicBezTo>
                  <a:cubicBezTo>
                    <a:pt x="3477" y="3692"/>
                    <a:pt x="2763" y="3001"/>
                    <a:pt x="1905" y="3001"/>
                  </a:cubicBezTo>
                  <a:lnTo>
                    <a:pt x="1608" y="3001"/>
                  </a:lnTo>
                  <a:cubicBezTo>
                    <a:pt x="1262" y="3001"/>
                    <a:pt x="989" y="2728"/>
                    <a:pt x="989" y="2382"/>
                  </a:cubicBezTo>
                  <a:cubicBezTo>
                    <a:pt x="989" y="2037"/>
                    <a:pt x="1262" y="1775"/>
                    <a:pt x="1608" y="1775"/>
                  </a:cubicBezTo>
                  <a:lnTo>
                    <a:pt x="2084" y="1775"/>
                  </a:lnTo>
                  <a:cubicBezTo>
                    <a:pt x="2334" y="1775"/>
                    <a:pt x="2536" y="1989"/>
                    <a:pt x="2536" y="2239"/>
                  </a:cubicBezTo>
                  <a:lnTo>
                    <a:pt x="2536" y="2549"/>
                  </a:lnTo>
                  <a:cubicBezTo>
                    <a:pt x="2524" y="2799"/>
                    <a:pt x="2751" y="3013"/>
                    <a:pt x="3013" y="3013"/>
                  </a:cubicBezTo>
                  <a:cubicBezTo>
                    <a:pt x="3286" y="3013"/>
                    <a:pt x="3513" y="2787"/>
                    <a:pt x="3513" y="2525"/>
                  </a:cubicBezTo>
                  <a:lnTo>
                    <a:pt x="3513" y="2204"/>
                  </a:lnTo>
                  <a:cubicBezTo>
                    <a:pt x="3513" y="1477"/>
                    <a:pt x="2953" y="882"/>
                    <a:pt x="2262" y="799"/>
                  </a:cubicBezTo>
                  <a:lnTo>
                    <a:pt x="2262" y="501"/>
                  </a:lnTo>
                  <a:cubicBezTo>
                    <a:pt x="2262" y="227"/>
                    <a:pt x="2036" y="1"/>
                    <a:pt x="17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 name="Google Shape;292;p38"/>
            <p:cNvSpPr/>
            <p:nvPr/>
          </p:nvSpPr>
          <p:spPr>
            <a:xfrm>
              <a:off x="4226894" y="4523485"/>
              <a:ext cx="52324" cy="51942"/>
            </a:xfrm>
            <a:custGeom>
              <a:avLst/>
              <a:gdLst/>
              <a:ahLst/>
              <a:cxnLst/>
              <a:rect l="l" t="t" r="r" b="b"/>
              <a:pathLst>
                <a:path w="1644" h="1632" extrusionOk="0">
                  <a:moveTo>
                    <a:pt x="822" y="310"/>
                  </a:moveTo>
                  <a:cubicBezTo>
                    <a:pt x="1108" y="310"/>
                    <a:pt x="1322" y="536"/>
                    <a:pt x="1322" y="822"/>
                  </a:cubicBezTo>
                  <a:cubicBezTo>
                    <a:pt x="1322" y="1096"/>
                    <a:pt x="1108" y="1322"/>
                    <a:pt x="822" y="1322"/>
                  </a:cubicBezTo>
                  <a:cubicBezTo>
                    <a:pt x="536" y="1322"/>
                    <a:pt x="310" y="1096"/>
                    <a:pt x="310" y="822"/>
                  </a:cubicBezTo>
                  <a:cubicBezTo>
                    <a:pt x="310" y="536"/>
                    <a:pt x="536" y="310"/>
                    <a:pt x="822" y="310"/>
                  </a:cubicBezTo>
                  <a:close/>
                  <a:moveTo>
                    <a:pt x="822" y="0"/>
                  </a:moveTo>
                  <a:cubicBezTo>
                    <a:pt x="370" y="0"/>
                    <a:pt x="0" y="370"/>
                    <a:pt x="0" y="822"/>
                  </a:cubicBezTo>
                  <a:cubicBezTo>
                    <a:pt x="0" y="1263"/>
                    <a:pt x="370" y="1632"/>
                    <a:pt x="822" y="1632"/>
                  </a:cubicBezTo>
                  <a:cubicBezTo>
                    <a:pt x="1263" y="1632"/>
                    <a:pt x="1644" y="1263"/>
                    <a:pt x="1644" y="822"/>
                  </a:cubicBezTo>
                  <a:cubicBezTo>
                    <a:pt x="1644" y="370"/>
                    <a:pt x="1263" y="0"/>
                    <a:pt x="8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 name="Google Shape;293;p38"/>
            <p:cNvSpPr/>
            <p:nvPr/>
          </p:nvSpPr>
          <p:spPr>
            <a:xfrm>
              <a:off x="3996113" y="4291176"/>
              <a:ext cx="336512" cy="335048"/>
            </a:xfrm>
            <a:custGeom>
              <a:avLst/>
              <a:gdLst/>
              <a:ahLst/>
              <a:cxnLst/>
              <a:rect l="l" t="t" r="r" b="b"/>
              <a:pathLst>
                <a:path w="10573" h="10527" extrusionOk="0">
                  <a:moveTo>
                    <a:pt x="8216" y="5930"/>
                  </a:moveTo>
                  <a:lnTo>
                    <a:pt x="8335" y="6537"/>
                  </a:lnTo>
                  <a:cubicBezTo>
                    <a:pt x="8359" y="6597"/>
                    <a:pt x="8394" y="6645"/>
                    <a:pt x="8442" y="6657"/>
                  </a:cubicBezTo>
                  <a:cubicBezTo>
                    <a:pt x="8502" y="6668"/>
                    <a:pt x="8549" y="6692"/>
                    <a:pt x="8609" y="6716"/>
                  </a:cubicBezTo>
                  <a:cubicBezTo>
                    <a:pt x="8631" y="6729"/>
                    <a:pt x="8653" y="6734"/>
                    <a:pt x="8674" y="6734"/>
                  </a:cubicBezTo>
                  <a:cubicBezTo>
                    <a:pt x="8710" y="6734"/>
                    <a:pt x="8745" y="6719"/>
                    <a:pt x="8775" y="6704"/>
                  </a:cubicBezTo>
                  <a:lnTo>
                    <a:pt x="9252" y="6311"/>
                  </a:lnTo>
                  <a:lnTo>
                    <a:pt x="9561" y="6585"/>
                  </a:lnTo>
                  <a:lnTo>
                    <a:pt x="9264" y="7121"/>
                  </a:lnTo>
                  <a:cubicBezTo>
                    <a:pt x="9228" y="7157"/>
                    <a:pt x="9228" y="7216"/>
                    <a:pt x="9264" y="7276"/>
                  </a:cubicBezTo>
                  <a:cubicBezTo>
                    <a:pt x="9287" y="7323"/>
                    <a:pt x="9323" y="7371"/>
                    <a:pt x="9347" y="7430"/>
                  </a:cubicBezTo>
                  <a:cubicBezTo>
                    <a:pt x="9383" y="7478"/>
                    <a:pt x="9430" y="7514"/>
                    <a:pt x="9490" y="7514"/>
                  </a:cubicBezTo>
                  <a:lnTo>
                    <a:pt x="10109" y="7538"/>
                  </a:lnTo>
                  <a:lnTo>
                    <a:pt x="10180" y="7942"/>
                  </a:lnTo>
                  <a:lnTo>
                    <a:pt x="9645" y="8157"/>
                  </a:lnTo>
                  <a:cubicBezTo>
                    <a:pt x="9585" y="8181"/>
                    <a:pt x="9561" y="8240"/>
                    <a:pt x="9549" y="8276"/>
                  </a:cubicBezTo>
                  <a:cubicBezTo>
                    <a:pt x="9549" y="8335"/>
                    <a:pt x="9526" y="8383"/>
                    <a:pt x="9514" y="8442"/>
                  </a:cubicBezTo>
                  <a:cubicBezTo>
                    <a:pt x="9502" y="8502"/>
                    <a:pt x="9514" y="8562"/>
                    <a:pt x="9561" y="8597"/>
                  </a:cubicBezTo>
                  <a:lnTo>
                    <a:pt x="10014" y="8990"/>
                  </a:lnTo>
                  <a:lnTo>
                    <a:pt x="9811" y="9347"/>
                  </a:lnTo>
                  <a:lnTo>
                    <a:pt x="9228" y="9157"/>
                  </a:lnTo>
                  <a:cubicBezTo>
                    <a:pt x="9213" y="9154"/>
                    <a:pt x="9198" y="9152"/>
                    <a:pt x="9184" y="9152"/>
                  </a:cubicBezTo>
                  <a:cubicBezTo>
                    <a:pt x="9141" y="9152"/>
                    <a:pt x="9103" y="9166"/>
                    <a:pt x="9085" y="9193"/>
                  </a:cubicBezTo>
                  <a:cubicBezTo>
                    <a:pt x="9037" y="9228"/>
                    <a:pt x="8990" y="9264"/>
                    <a:pt x="8954" y="9288"/>
                  </a:cubicBezTo>
                  <a:cubicBezTo>
                    <a:pt x="8906" y="9324"/>
                    <a:pt x="8871" y="9383"/>
                    <a:pt x="8895" y="9443"/>
                  </a:cubicBezTo>
                  <a:lnTo>
                    <a:pt x="8978" y="10050"/>
                  </a:lnTo>
                  <a:lnTo>
                    <a:pt x="8597" y="10181"/>
                  </a:lnTo>
                  <a:lnTo>
                    <a:pt x="8264" y="9669"/>
                  </a:lnTo>
                  <a:cubicBezTo>
                    <a:pt x="8228" y="9621"/>
                    <a:pt x="8192" y="9585"/>
                    <a:pt x="8133" y="9585"/>
                  </a:cubicBezTo>
                  <a:lnTo>
                    <a:pt x="7954" y="9585"/>
                  </a:lnTo>
                  <a:cubicBezTo>
                    <a:pt x="7894" y="9585"/>
                    <a:pt x="7847" y="9621"/>
                    <a:pt x="7811" y="9669"/>
                  </a:cubicBezTo>
                  <a:lnTo>
                    <a:pt x="7490" y="10181"/>
                  </a:lnTo>
                  <a:lnTo>
                    <a:pt x="7097" y="10050"/>
                  </a:lnTo>
                  <a:lnTo>
                    <a:pt x="7192" y="9443"/>
                  </a:lnTo>
                  <a:cubicBezTo>
                    <a:pt x="7204" y="9383"/>
                    <a:pt x="7180" y="9324"/>
                    <a:pt x="7132" y="9288"/>
                  </a:cubicBezTo>
                  <a:cubicBezTo>
                    <a:pt x="7085" y="9264"/>
                    <a:pt x="7037" y="9216"/>
                    <a:pt x="7001" y="9193"/>
                  </a:cubicBezTo>
                  <a:cubicBezTo>
                    <a:pt x="6970" y="9161"/>
                    <a:pt x="6933" y="9145"/>
                    <a:pt x="6897" y="9145"/>
                  </a:cubicBezTo>
                  <a:cubicBezTo>
                    <a:pt x="6880" y="9145"/>
                    <a:pt x="6863" y="9149"/>
                    <a:pt x="6847" y="9157"/>
                  </a:cubicBezTo>
                  <a:lnTo>
                    <a:pt x="6275" y="9347"/>
                  </a:lnTo>
                  <a:lnTo>
                    <a:pt x="6061" y="8990"/>
                  </a:lnTo>
                  <a:lnTo>
                    <a:pt x="6525" y="8597"/>
                  </a:lnTo>
                  <a:cubicBezTo>
                    <a:pt x="6573" y="8550"/>
                    <a:pt x="6585" y="8502"/>
                    <a:pt x="6573" y="8442"/>
                  </a:cubicBezTo>
                  <a:cubicBezTo>
                    <a:pt x="6549" y="8383"/>
                    <a:pt x="6537" y="8335"/>
                    <a:pt x="6537" y="8276"/>
                  </a:cubicBezTo>
                  <a:cubicBezTo>
                    <a:pt x="6537" y="8216"/>
                    <a:pt x="6489" y="8169"/>
                    <a:pt x="6430" y="8157"/>
                  </a:cubicBezTo>
                  <a:lnTo>
                    <a:pt x="5847" y="7942"/>
                  </a:lnTo>
                  <a:lnTo>
                    <a:pt x="5930" y="7538"/>
                  </a:lnTo>
                  <a:lnTo>
                    <a:pt x="6549" y="7514"/>
                  </a:lnTo>
                  <a:cubicBezTo>
                    <a:pt x="6609" y="7514"/>
                    <a:pt x="6656" y="7490"/>
                    <a:pt x="6680" y="7430"/>
                  </a:cubicBezTo>
                  <a:cubicBezTo>
                    <a:pt x="6716" y="7383"/>
                    <a:pt x="6740" y="7323"/>
                    <a:pt x="6775" y="7276"/>
                  </a:cubicBezTo>
                  <a:cubicBezTo>
                    <a:pt x="6811" y="7240"/>
                    <a:pt x="6811" y="7180"/>
                    <a:pt x="6775" y="7121"/>
                  </a:cubicBezTo>
                  <a:lnTo>
                    <a:pt x="6478" y="6585"/>
                  </a:lnTo>
                  <a:lnTo>
                    <a:pt x="6787" y="6311"/>
                  </a:lnTo>
                  <a:lnTo>
                    <a:pt x="7263" y="6704"/>
                  </a:lnTo>
                  <a:cubicBezTo>
                    <a:pt x="7293" y="6719"/>
                    <a:pt x="7327" y="6729"/>
                    <a:pt x="7363" y="6729"/>
                  </a:cubicBezTo>
                  <a:cubicBezTo>
                    <a:pt x="7385" y="6729"/>
                    <a:pt x="7407" y="6725"/>
                    <a:pt x="7430" y="6716"/>
                  </a:cubicBezTo>
                  <a:cubicBezTo>
                    <a:pt x="7478" y="6704"/>
                    <a:pt x="7537" y="6668"/>
                    <a:pt x="7597" y="6657"/>
                  </a:cubicBezTo>
                  <a:cubicBezTo>
                    <a:pt x="7656" y="6645"/>
                    <a:pt x="7680" y="6597"/>
                    <a:pt x="7704" y="6537"/>
                  </a:cubicBezTo>
                  <a:lnTo>
                    <a:pt x="7823" y="5930"/>
                  </a:lnTo>
                  <a:close/>
                  <a:moveTo>
                    <a:pt x="4454" y="1"/>
                  </a:moveTo>
                  <a:cubicBezTo>
                    <a:pt x="3739" y="1"/>
                    <a:pt x="3025" y="180"/>
                    <a:pt x="2382" y="513"/>
                  </a:cubicBezTo>
                  <a:cubicBezTo>
                    <a:pt x="2310" y="561"/>
                    <a:pt x="2287" y="644"/>
                    <a:pt x="2322" y="715"/>
                  </a:cubicBezTo>
                  <a:cubicBezTo>
                    <a:pt x="2354" y="770"/>
                    <a:pt x="2405" y="799"/>
                    <a:pt x="2458" y="799"/>
                  </a:cubicBezTo>
                  <a:cubicBezTo>
                    <a:pt x="2485" y="799"/>
                    <a:pt x="2512" y="791"/>
                    <a:pt x="2537" y="775"/>
                  </a:cubicBezTo>
                  <a:cubicBezTo>
                    <a:pt x="3132" y="465"/>
                    <a:pt x="3787" y="299"/>
                    <a:pt x="4454" y="299"/>
                  </a:cubicBezTo>
                  <a:cubicBezTo>
                    <a:pt x="6728" y="299"/>
                    <a:pt x="8597" y="2168"/>
                    <a:pt x="8597" y="4442"/>
                  </a:cubicBezTo>
                  <a:cubicBezTo>
                    <a:pt x="8597" y="4847"/>
                    <a:pt x="8537" y="5228"/>
                    <a:pt x="8430" y="5621"/>
                  </a:cubicBezTo>
                  <a:lnTo>
                    <a:pt x="7740" y="5621"/>
                  </a:lnTo>
                  <a:cubicBezTo>
                    <a:pt x="7668" y="5621"/>
                    <a:pt x="7609" y="5656"/>
                    <a:pt x="7597" y="5728"/>
                  </a:cubicBezTo>
                  <a:lnTo>
                    <a:pt x="7466" y="6371"/>
                  </a:lnTo>
                  <a:lnTo>
                    <a:pt x="7442" y="6371"/>
                  </a:lnTo>
                  <a:lnTo>
                    <a:pt x="6942" y="5966"/>
                  </a:lnTo>
                  <a:cubicBezTo>
                    <a:pt x="6912" y="5948"/>
                    <a:pt x="6879" y="5939"/>
                    <a:pt x="6847" y="5939"/>
                  </a:cubicBezTo>
                  <a:cubicBezTo>
                    <a:pt x="6814" y="5939"/>
                    <a:pt x="6781" y="5948"/>
                    <a:pt x="6751" y="5966"/>
                  </a:cubicBezTo>
                  <a:lnTo>
                    <a:pt x="6239" y="6407"/>
                  </a:lnTo>
                  <a:cubicBezTo>
                    <a:pt x="6180" y="6442"/>
                    <a:pt x="6168" y="6537"/>
                    <a:pt x="6216" y="6597"/>
                  </a:cubicBezTo>
                  <a:lnTo>
                    <a:pt x="6525" y="7180"/>
                  </a:lnTo>
                  <a:cubicBezTo>
                    <a:pt x="6525" y="7180"/>
                    <a:pt x="6525" y="7192"/>
                    <a:pt x="6513" y="7192"/>
                  </a:cubicBezTo>
                  <a:lnTo>
                    <a:pt x="5858" y="7204"/>
                  </a:lnTo>
                  <a:cubicBezTo>
                    <a:pt x="5775" y="7204"/>
                    <a:pt x="5716" y="7264"/>
                    <a:pt x="5704" y="7335"/>
                  </a:cubicBezTo>
                  <a:lnTo>
                    <a:pt x="5585" y="7990"/>
                  </a:lnTo>
                  <a:cubicBezTo>
                    <a:pt x="5573" y="8073"/>
                    <a:pt x="5620" y="8145"/>
                    <a:pt x="5680" y="8157"/>
                  </a:cubicBezTo>
                  <a:lnTo>
                    <a:pt x="6013" y="8288"/>
                  </a:lnTo>
                  <a:cubicBezTo>
                    <a:pt x="5525" y="8502"/>
                    <a:pt x="5001" y="8585"/>
                    <a:pt x="4454" y="8585"/>
                  </a:cubicBezTo>
                  <a:cubicBezTo>
                    <a:pt x="2179" y="8585"/>
                    <a:pt x="322" y="6728"/>
                    <a:pt x="322" y="4454"/>
                  </a:cubicBezTo>
                  <a:cubicBezTo>
                    <a:pt x="322" y="3168"/>
                    <a:pt x="894" y="2001"/>
                    <a:pt x="1894" y="1203"/>
                  </a:cubicBezTo>
                  <a:cubicBezTo>
                    <a:pt x="1965" y="1144"/>
                    <a:pt x="1965" y="1061"/>
                    <a:pt x="1929" y="989"/>
                  </a:cubicBezTo>
                  <a:cubicBezTo>
                    <a:pt x="1895" y="942"/>
                    <a:pt x="1850" y="921"/>
                    <a:pt x="1804" y="921"/>
                  </a:cubicBezTo>
                  <a:cubicBezTo>
                    <a:pt x="1769" y="921"/>
                    <a:pt x="1734" y="933"/>
                    <a:pt x="1703" y="953"/>
                  </a:cubicBezTo>
                  <a:cubicBezTo>
                    <a:pt x="632" y="1799"/>
                    <a:pt x="1" y="3085"/>
                    <a:pt x="1" y="4454"/>
                  </a:cubicBezTo>
                  <a:cubicBezTo>
                    <a:pt x="1" y="5645"/>
                    <a:pt x="465" y="6764"/>
                    <a:pt x="1298" y="7597"/>
                  </a:cubicBezTo>
                  <a:cubicBezTo>
                    <a:pt x="2132" y="8431"/>
                    <a:pt x="3251" y="8883"/>
                    <a:pt x="4442" y="8883"/>
                  </a:cubicBezTo>
                  <a:cubicBezTo>
                    <a:pt x="5001" y="8883"/>
                    <a:pt x="5537" y="8788"/>
                    <a:pt x="6049" y="8585"/>
                  </a:cubicBezTo>
                  <a:lnTo>
                    <a:pt x="6049" y="8585"/>
                  </a:lnTo>
                  <a:lnTo>
                    <a:pt x="5775" y="8823"/>
                  </a:lnTo>
                  <a:cubicBezTo>
                    <a:pt x="5716" y="8871"/>
                    <a:pt x="5704" y="8966"/>
                    <a:pt x="5751" y="9026"/>
                  </a:cubicBezTo>
                  <a:lnTo>
                    <a:pt x="6073" y="9585"/>
                  </a:lnTo>
                  <a:cubicBezTo>
                    <a:pt x="6101" y="9632"/>
                    <a:pt x="6158" y="9664"/>
                    <a:pt x="6211" y="9664"/>
                  </a:cubicBezTo>
                  <a:cubicBezTo>
                    <a:pt x="6225" y="9664"/>
                    <a:pt x="6239" y="9662"/>
                    <a:pt x="6251" y="9657"/>
                  </a:cubicBezTo>
                  <a:lnTo>
                    <a:pt x="6882" y="9455"/>
                  </a:lnTo>
                  <a:cubicBezTo>
                    <a:pt x="6882" y="9455"/>
                    <a:pt x="6894" y="9455"/>
                    <a:pt x="6894" y="9466"/>
                  </a:cubicBezTo>
                  <a:lnTo>
                    <a:pt x="6787" y="10121"/>
                  </a:lnTo>
                  <a:cubicBezTo>
                    <a:pt x="6775" y="10193"/>
                    <a:pt x="6823" y="10276"/>
                    <a:pt x="6894" y="10288"/>
                  </a:cubicBezTo>
                  <a:lnTo>
                    <a:pt x="7525" y="10514"/>
                  </a:lnTo>
                  <a:cubicBezTo>
                    <a:pt x="7537" y="10514"/>
                    <a:pt x="7549" y="10526"/>
                    <a:pt x="7585" y="10526"/>
                  </a:cubicBezTo>
                  <a:cubicBezTo>
                    <a:pt x="7644" y="10526"/>
                    <a:pt x="7680" y="10490"/>
                    <a:pt x="7716" y="10455"/>
                  </a:cubicBezTo>
                  <a:lnTo>
                    <a:pt x="8061" y="9883"/>
                  </a:lnTo>
                  <a:lnTo>
                    <a:pt x="8073" y="9883"/>
                  </a:lnTo>
                  <a:lnTo>
                    <a:pt x="8418" y="10455"/>
                  </a:lnTo>
                  <a:cubicBezTo>
                    <a:pt x="8445" y="10499"/>
                    <a:pt x="8497" y="10523"/>
                    <a:pt x="8547" y="10523"/>
                  </a:cubicBezTo>
                  <a:cubicBezTo>
                    <a:pt x="8565" y="10523"/>
                    <a:pt x="8582" y="10520"/>
                    <a:pt x="8597" y="10514"/>
                  </a:cubicBezTo>
                  <a:lnTo>
                    <a:pt x="9216" y="10288"/>
                  </a:lnTo>
                  <a:cubicBezTo>
                    <a:pt x="9287" y="10252"/>
                    <a:pt x="9323" y="10193"/>
                    <a:pt x="9323" y="10121"/>
                  </a:cubicBezTo>
                  <a:lnTo>
                    <a:pt x="9216" y="9466"/>
                  </a:lnTo>
                  <a:cubicBezTo>
                    <a:pt x="9216" y="9466"/>
                    <a:pt x="9228" y="9466"/>
                    <a:pt x="9228" y="9455"/>
                  </a:cubicBezTo>
                  <a:lnTo>
                    <a:pt x="9859" y="9657"/>
                  </a:lnTo>
                  <a:cubicBezTo>
                    <a:pt x="9878" y="9666"/>
                    <a:pt x="9897" y="9671"/>
                    <a:pt x="9916" y="9671"/>
                  </a:cubicBezTo>
                  <a:cubicBezTo>
                    <a:pt x="9966" y="9671"/>
                    <a:pt x="10011" y="9638"/>
                    <a:pt x="10038" y="9585"/>
                  </a:cubicBezTo>
                  <a:lnTo>
                    <a:pt x="10359" y="9026"/>
                  </a:lnTo>
                  <a:cubicBezTo>
                    <a:pt x="10395" y="8966"/>
                    <a:pt x="10395" y="8871"/>
                    <a:pt x="10335" y="8823"/>
                  </a:cubicBezTo>
                  <a:lnTo>
                    <a:pt x="9847" y="8395"/>
                  </a:lnTo>
                  <a:lnTo>
                    <a:pt x="9847" y="8383"/>
                  </a:lnTo>
                  <a:lnTo>
                    <a:pt x="10454" y="8145"/>
                  </a:lnTo>
                  <a:cubicBezTo>
                    <a:pt x="10460" y="8146"/>
                    <a:pt x="10465" y="8146"/>
                    <a:pt x="10470" y="8146"/>
                  </a:cubicBezTo>
                  <a:cubicBezTo>
                    <a:pt x="10532" y="8146"/>
                    <a:pt x="10572" y="8080"/>
                    <a:pt x="10561" y="8014"/>
                  </a:cubicBezTo>
                  <a:lnTo>
                    <a:pt x="10442" y="7359"/>
                  </a:lnTo>
                  <a:cubicBezTo>
                    <a:pt x="10419" y="7288"/>
                    <a:pt x="10359" y="7240"/>
                    <a:pt x="10288" y="7228"/>
                  </a:cubicBezTo>
                  <a:lnTo>
                    <a:pt x="9633" y="7204"/>
                  </a:lnTo>
                  <a:cubicBezTo>
                    <a:pt x="9633" y="7204"/>
                    <a:pt x="9633" y="7192"/>
                    <a:pt x="9621" y="7192"/>
                  </a:cubicBezTo>
                  <a:lnTo>
                    <a:pt x="9930" y="6609"/>
                  </a:lnTo>
                  <a:cubicBezTo>
                    <a:pt x="9966" y="6549"/>
                    <a:pt x="9942" y="6466"/>
                    <a:pt x="9907" y="6418"/>
                  </a:cubicBezTo>
                  <a:lnTo>
                    <a:pt x="9395" y="5990"/>
                  </a:lnTo>
                  <a:cubicBezTo>
                    <a:pt x="9365" y="5966"/>
                    <a:pt x="9332" y="5954"/>
                    <a:pt x="9299" y="5954"/>
                  </a:cubicBezTo>
                  <a:cubicBezTo>
                    <a:pt x="9267" y="5954"/>
                    <a:pt x="9234" y="5966"/>
                    <a:pt x="9204" y="5990"/>
                  </a:cubicBezTo>
                  <a:lnTo>
                    <a:pt x="8692" y="6395"/>
                  </a:lnTo>
                  <a:lnTo>
                    <a:pt x="8680" y="6395"/>
                  </a:lnTo>
                  <a:lnTo>
                    <a:pt x="8609" y="6049"/>
                  </a:lnTo>
                  <a:lnTo>
                    <a:pt x="8609" y="6037"/>
                  </a:lnTo>
                  <a:cubicBezTo>
                    <a:pt x="8799" y="5525"/>
                    <a:pt x="8895" y="5002"/>
                    <a:pt x="8895" y="4454"/>
                  </a:cubicBezTo>
                  <a:cubicBezTo>
                    <a:pt x="8895" y="3263"/>
                    <a:pt x="8430" y="2144"/>
                    <a:pt x="7597" y="1311"/>
                  </a:cubicBezTo>
                  <a:cubicBezTo>
                    <a:pt x="6763" y="477"/>
                    <a:pt x="5644" y="1"/>
                    <a:pt x="4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5" name="Google Shape;294;p38"/>
          <p:cNvGrpSpPr/>
          <p:nvPr userDrawn="1"/>
        </p:nvGrpSpPr>
        <p:grpSpPr>
          <a:xfrm>
            <a:off x="7744628" y="2676364"/>
            <a:ext cx="330079" cy="406333"/>
            <a:chOff x="3584201" y="4294996"/>
            <a:chExt cx="267574" cy="329415"/>
          </a:xfrm>
        </p:grpSpPr>
        <p:sp>
          <p:nvSpPr>
            <p:cNvPr id="36" name="Google Shape;295;p38"/>
            <p:cNvSpPr/>
            <p:nvPr/>
          </p:nvSpPr>
          <p:spPr>
            <a:xfrm>
              <a:off x="3584201" y="4294996"/>
              <a:ext cx="267574" cy="329415"/>
            </a:xfrm>
            <a:custGeom>
              <a:avLst/>
              <a:gdLst/>
              <a:ahLst/>
              <a:cxnLst/>
              <a:rect l="l" t="t" r="r" b="b"/>
              <a:pathLst>
                <a:path w="8407" h="10350" extrusionOk="0">
                  <a:moveTo>
                    <a:pt x="4191" y="321"/>
                  </a:moveTo>
                  <a:lnTo>
                    <a:pt x="8097" y="1095"/>
                  </a:lnTo>
                  <a:lnTo>
                    <a:pt x="8097" y="6727"/>
                  </a:lnTo>
                  <a:lnTo>
                    <a:pt x="4191" y="10001"/>
                  </a:lnTo>
                  <a:lnTo>
                    <a:pt x="298" y="6727"/>
                  </a:lnTo>
                  <a:lnTo>
                    <a:pt x="298" y="1095"/>
                  </a:lnTo>
                  <a:lnTo>
                    <a:pt x="4191" y="321"/>
                  </a:lnTo>
                  <a:close/>
                  <a:moveTo>
                    <a:pt x="4168" y="0"/>
                  </a:moveTo>
                  <a:lnTo>
                    <a:pt x="120" y="810"/>
                  </a:lnTo>
                  <a:cubicBezTo>
                    <a:pt x="48" y="822"/>
                    <a:pt x="0" y="881"/>
                    <a:pt x="0" y="953"/>
                  </a:cubicBezTo>
                  <a:lnTo>
                    <a:pt x="0" y="6787"/>
                  </a:lnTo>
                  <a:cubicBezTo>
                    <a:pt x="0" y="6834"/>
                    <a:pt x="12" y="6882"/>
                    <a:pt x="60" y="6906"/>
                  </a:cubicBezTo>
                  <a:lnTo>
                    <a:pt x="4108" y="10323"/>
                  </a:lnTo>
                  <a:cubicBezTo>
                    <a:pt x="4138" y="10341"/>
                    <a:pt x="4171" y="10350"/>
                    <a:pt x="4203" y="10350"/>
                  </a:cubicBezTo>
                  <a:cubicBezTo>
                    <a:pt x="4236" y="10350"/>
                    <a:pt x="4269" y="10341"/>
                    <a:pt x="4299" y="10323"/>
                  </a:cubicBezTo>
                  <a:lnTo>
                    <a:pt x="8347" y="6906"/>
                  </a:lnTo>
                  <a:cubicBezTo>
                    <a:pt x="8382" y="6882"/>
                    <a:pt x="8406" y="6834"/>
                    <a:pt x="8406" y="6787"/>
                  </a:cubicBezTo>
                  <a:lnTo>
                    <a:pt x="8406" y="953"/>
                  </a:lnTo>
                  <a:cubicBezTo>
                    <a:pt x="8406" y="881"/>
                    <a:pt x="8347" y="822"/>
                    <a:pt x="8275" y="810"/>
                  </a:cubicBezTo>
                  <a:lnTo>
                    <a:pt x="42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 name="Google Shape;296;p38"/>
            <p:cNvSpPr/>
            <p:nvPr/>
          </p:nvSpPr>
          <p:spPr>
            <a:xfrm>
              <a:off x="3604666" y="4315811"/>
              <a:ext cx="226644" cy="281610"/>
            </a:xfrm>
            <a:custGeom>
              <a:avLst/>
              <a:gdLst/>
              <a:ahLst/>
              <a:cxnLst/>
              <a:rect l="l" t="t" r="r" b="b"/>
              <a:pathLst>
                <a:path w="7121" h="8848" extrusionOk="0">
                  <a:moveTo>
                    <a:pt x="3525" y="1"/>
                  </a:moveTo>
                  <a:lnTo>
                    <a:pt x="119" y="691"/>
                  </a:lnTo>
                  <a:cubicBezTo>
                    <a:pt x="36" y="703"/>
                    <a:pt x="0" y="763"/>
                    <a:pt x="0" y="834"/>
                  </a:cubicBezTo>
                  <a:lnTo>
                    <a:pt x="0" y="5835"/>
                  </a:lnTo>
                  <a:cubicBezTo>
                    <a:pt x="0" y="5883"/>
                    <a:pt x="12" y="5930"/>
                    <a:pt x="60" y="5954"/>
                  </a:cubicBezTo>
                  <a:lnTo>
                    <a:pt x="3465" y="8811"/>
                  </a:lnTo>
                  <a:cubicBezTo>
                    <a:pt x="3495" y="8835"/>
                    <a:pt x="3528" y="8847"/>
                    <a:pt x="3560" y="8847"/>
                  </a:cubicBezTo>
                  <a:cubicBezTo>
                    <a:pt x="3593" y="8847"/>
                    <a:pt x="3626" y="8835"/>
                    <a:pt x="3656" y="8811"/>
                  </a:cubicBezTo>
                  <a:lnTo>
                    <a:pt x="7061" y="5954"/>
                  </a:lnTo>
                  <a:cubicBezTo>
                    <a:pt x="7097" y="5930"/>
                    <a:pt x="7120" y="5883"/>
                    <a:pt x="7120" y="5835"/>
                  </a:cubicBezTo>
                  <a:lnTo>
                    <a:pt x="7120" y="4609"/>
                  </a:lnTo>
                  <a:cubicBezTo>
                    <a:pt x="7120" y="4513"/>
                    <a:pt x="7049" y="4454"/>
                    <a:pt x="6977" y="4454"/>
                  </a:cubicBezTo>
                  <a:cubicBezTo>
                    <a:pt x="6882" y="4454"/>
                    <a:pt x="6823" y="4525"/>
                    <a:pt x="6823" y="4609"/>
                  </a:cubicBezTo>
                  <a:lnTo>
                    <a:pt x="6823" y="5763"/>
                  </a:lnTo>
                  <a:lnTo>
                    <a:pt x="3572" y="8502"/>
                  </a:lnTo>
                  <a:lnTo>
                    <a:pt x="298" y="5763"/>
                  </a:lnTo>
                  <a:lnTo>
                    <a:pt x="298" y="953"/>
                  </a:lnTo>
                  <a:lnTo>
                    <a:pt x="3548" y="299"/>
                  </a:lnTo>
                  <a:lnTo>
                    <a:pt x="6811" y="953"/>
                  </a:lnTo>
                  <a:lnTo>
                    <a:pt x="6811" y="3847"/>
                  </a:lnTo>
                  <a:cubicBezTo>
                    <a:pt x="6799" y="3930"/>
                    <a:pt x="6870" y="4013"/>
                    <a:pt x="6966" y="4013"/>
                  </a:cubicBezTo>
                  <a:cubicBezTo>
                    <a:pt x="7049" y="4013"/>
                    <a:pt x="7108" y="3930"/>
                    <a:pt x="7108" y="3858"/>
                  </a:cubicBezTo>
                  <a:lnTo>
                    <a:pt x="7108" y="834"/>
                  </a:lnTo>
                  <a:cubicBezTo>
                    <a:pt x="7108" y="763"/>
                    <a:pt x="7061" y="703"/>
                    <a:pt x="6989" y="691"/>
                  </a:cubicBezTo>
                  <a:lnTo>
                    <a:pt x="35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 name="Google Shape;297;p38"/>
            <p:cNvSpPr/>
            <p:nvPr/>
          </p:nvSpPr>
          <p:spPr>
            <a:xfrm>
              <a:off x="3645597" y="4362056"/>
              <a:ext cx="144019" cy="144019"/>
            </a:xfrm>
            <a:custGeom>
              <a:avLst/>
              <a:gdLst/>
              <a:ahLst/>
              <a:cxnLst/>
              <a:rect l="l" t="t" r="r" b="b"/>
              <a:pathLst>
                <a:path w="4525" h="4525" extrusionOk="0">
                  <a:moveTo>
                    <a:pt x="2262" y="322"/>
                  </a:moveTo>
                  <a:cubicBezTo>
                    <a:pt x="3334" y="322"/>
                    <a:pt x="4215" y="1203"/>
                    <a:pt x="4215" y="2275"/>
                  </a:cubicBezTo>
                  <a:cubicBezTo>
                    <a:pt x="4215" y="3346"/>
                    <a:pt x="3334" y="4227"/>
                    <a:pt x="2262" y="4227"/>
                  </a:cubicBezTo>
                  <a:cubicBezTo>
                    <a:pt x="1191" y="4227"/>
                    <a:pt x="322" y="3346"/>
                    <a:pt x="322" y="2275"/>
                  </a:cubicBezTo>
                  <a:cubicBezTo>
                    <a:pt x="322" y="1203"/>
                    <a:pt x="1191" y="322"/>
                    <a:pt x="2262" y="322"/>
                  </a:cubicBezTo>
                  <a:close/>
                  <a:moveTo>
                    <a:pt x="2262" y="0"/>
                  </a:moveTo>
                  <a:cubicBezTo>
                    <a:pt x="1012" y="0"/>
                    <a:pt x="0" y="1012"/>
                    <a:pt x="0" y="2263"/>
                  </a:cubicBezTo>
                  <a:cubicBezTo>
                    <a:pt x="0" y="3513"/>
                    <a:pt x="1012" y="4525"/>
                    <a:pt x="2262" y="4525"/>
                  </a:cubicBezTo>
                  <a:cubicBezTo>
                    <a:pt x="3513" y="4525"/>
                    <a:pt x="4525" y="3513"/>
                    <a:pt x="4525" y="2263"/>
                  </a:cubicBezTo>
                  <a:cubicBezTo>
                    <a:pt x="4525" y="1012"/>
                    <a:pt x="3513" y="0"/>
                    <a:pt x="22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 name="Google Shape;298;p38"/>
            <p:cNvSpPr/>
            <p:nvPr/>
          </p:nvSpPr>
          <p:spPr>
            <a:xfrm>
              <a:off x="3692574" y="4377970"/>
              <a:ext cx="51561" cy="112574"/>
            </a:xfrm>
            <a:custGeom>
              <a:avLst/>
              <a:gdLst/>
              <a:ahLst/>
              <a:cxnLst/>
              <a:rect l="l" t="t" r="r" b="b"/>
              <a:pathLst>
                <a:path w="1620" h="3537" extrusionOk="0">
                  <a:moveTo>
                    <a:pt x="810" y="0"/>
                  </a:moveTo>
                  <a:cubicBezTo>
                    <a:pt x="727" y="0"/>
                    <a:pt x="656" y="72"/>
                    <a:pt x="656" y="155"/>
                  </a:cubicBezTo>
                  <a:lnTo>
                    <a:pt x="656" y="489"/>
                  </a:lnTo>
                  <a:cubicBezTo>
                    <a:pt x="298" y="524"/>
                    <a:pt x="1" y="834"/>
                    <a:pt x="1" y="1203"/>
                  </a:cubicBezTo>
                  <a:cubicBezTo>
                    <a:pt x="1" y="1608"/>
                    <a:pt x="334" y="1917"/>
                    <a:pt x="715" y="1917"/>
                  </a:cubicBezTo>
                  <a:lnTo>
                    <a:pt x="882" y="1917"/>
                  </a:lnTo>
                  <a:cubicBezTo>
                    <a:pt x="1108" y="1917"/>
                    <a:pt x="1298" y="2108"/>
                    <a:pt x="1298" y="2334"/>
                  </a:cubicBezTo>
                  <a:cubicBezTo>
                    <a:pt x="1298" y="2560"/>
                    <a:pt x="1108" y="2751"/>
                    <a:pt x="882" y="2751"/>
                  </a:cubicBezTo>
                  <a:lnTo>
                    <a:pt x="644" y="2751"/>
                  </a:lnTo>
                  <a:cubicBezTo>
                    <a:pt x="465" y="2751"/>
                    <a:pt x="310" y="2608"/>
                    <a:pt x="310" y="2429"/>
                  </a:cubicBezTo>
                  <a:cubicBezTo>
                    <a:pt x="310" y="2334"/>
                    <a:pt x="239" y="2275"/>
                    <a:pt x="167" y="2275"/>
                  </a:cubicBezTo>
                  <a:cubicBezTo>
                    <a:pt x="84" y="2275"/>
                    <a:pt x="13" y="2346"/>
                    <a:pt x="13" y="2429"/>
                  </a:cubicBezTo>
                  <a:cubicBezTo>
                    <a:pt x="13" y="2787"/>
                    <a:pt x="298" y="3060"/>
                    <a:pt x="656" y="3060"/>
                  </a:cubicBezTo>
                  <a:lnTo>
                    <a:pt x="667" y="3060"/>
                  </a:lnTo>
                  <a:lnTo>
                    <a:pt x="667" y="3394"/>
                  </a:lnTo>
                  <a:cubicBezTo>
                    <a:pt x="667" y="3477"/>
                    <a:pt x="739" y="3537"/>
                    <a:pt x="822" y="3537"/>
                  </a:cubicBezTo>
                  <a:cubicBezTo>
                    <a:pt x="894" y="3537"/>
                    <a:pt x="965" y="3465"/>
                    <a:pt x="965" y="3394"/>
                  </a:cubicBezTo>
                  <a:lnTo>
                    <a:pt x="965" y="3048"/>
                  </a:lnTo>
                  <a:cubicBezTo>
                    <a:pt x="1322" y="3025"/>
                    <a:pt x="1620" y="2703"/>
                    <a:pt x="1620" y="2334"/>
                  </a:cubicBezTo>
                  <a:cubicBezTo>
                    <a:pt x="1620" y="1929"/>
                    <a:pt x="1298" y="1620"/>
                    <a:pt x="906" y="1620"/>
                  </a:cubicBezTo>
                  <a:lnTo>
                    <a:pt x="739" y="1620"/>
                  </a:lnTo>
                  <a:cubicBezTo>
                    <a:pt x="525" y="1620"/>
                    <a:pt x="334" y="1429"/>
                    <a:pt x="334" y="1203"/>
                  </a:cubicBezTo>
                  <a:cubicBezTo>
                    <a:pt x="334" y="977"/>
                    <a:pt x="525" y="786"/>
                    <a:pt x="739" y="786"/>
                  </a:cubicBezTo>
                  <a:lnTo>
                    <a:pt x="977" y="786"/>
                  </a:lnTo>
                  <a:cubicBezTo>
                    <a:pt x="1167" y="786"/>
                    <a:pt x="1310" y="941"/>
                    <a:pt x="1310" y="1120"/>
                  </a:cubicBezTo>
                  <a:lnTo>
                    <a:pt x="1310" y="1286"/>
                  </a:lnTo>
                  <a:cubicBezTo>
                    <a:pt x="1310" y="1358"/>
                    <a:pt x="1382" y="1429"/>
                    <a:pt x="1465" y="1429"/>
                  </a:cubicBezTo>
                  <a:cubicBezTo>
                    <a:pt x="1548" y="1429"/>
                    <a:pt x="1608" y="1358"/>
                    <a:pt x="1608" y="1286"/>
                  </a:cubicBezTo>
                  <a:lnTo>
                    <a:pt x="1608" y="1120"/>
                  </a:lnTo>
                  <a:cubicBezTo>
                    <a:pt x="1608" y="762"/>
                    <a:pt x="1322" y="477"/>
                    <a:pt x="965" y="477"/>
                  </a:cubicBezTo>
                  <a:lnTo>
                    <a:pt x="953" y="477"/>
                  </a:lnTo>
                  <a:lnTo>
                    <a:pt x="953" y="155"/>
                  </a:lnTo>
                  <a:cubicBezTo>
                    <a:pt x="953" y="60"/>
                    <a:pt x="882"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0" name="Google Shape;299;p38"/>
          <p:cNvGrpSpPr/>
          <p:nvPr userDrawn="1"/>
        </p:nvGrpSpPr>
        <p:grpSpPr>
          <a:xfrm>
            <a:off x="3236690" y="2673996"/>
            <a:ext cx="445252" cy="410953"/>
            <a:chOff x="3657600" y="1176337"/>
            <a:chExt cx="4876799" cy="4501133"/>
          </a:xfrm>
        </p:grpSpPr>
        <p:sp>
          <p:nvSpPr>
            <p:cNvPr id="41" name="Google Shape;300;p38"/>
            <p:cNvSpPr/>
            <p:nvPr/>
          </p:nvSpPr>
          <p:spPr>
            <a:xfrm>
              <a:off x="3657600" y="1176337"/>
              <a:ext cx="3558921" cy="4501133"/>
            </a:xfrm>
            <a:custGeom>
              <a:avLst/>
              <a:gdLst/>
              <a:ahLst/>
              <a:cxnLst/>
              <a:rect l="l" t="t" r="r" b="b"/>
              <a:pathLst>
                <a:path w="3558921" h="4501133" extrusionOk="0">
                  <a:moveTo>
                    <a:pt x="3269647" y="871061"/>
                  </a:moveTo>
                  <a:lnTo>
                    <a:pt x="3131915" y="871061"/>
                  </a:lnTo>
                  <a:cubicBezTo>
                    <a:pt x="3156204" y="828770"/>
                    <a:pt x="3170206" y="779717"/>
                    <a:pt x="3170206" y="727520"/>
                  </a:cubicBezTo>
                  <a:lnTo>
                    <a:pt x="3170206" y="289274"/>
                  </a:lnTo>
                  <a:cubicBezTo>
                    <a:pt x="3170206" y="129731"/>
                    <a:pt x="3040475" y="0"/>
                    <a:pt x="2880932" y="0"/>
                  </a:cubicBezTo>
                  <a:lnTo>
                    <a:pt x="289274" y="0"/>
                  </a:lnTo>
                  <a:cubicBezTo>
                    <a:pt x="129731" y="0"/>
                    <a:pt x="0" y="129826"/>
                    <a:pt x="0" y="289370"/>
                  </a:cubicBezTo>
                  <a:lnTo>
                    <a:pt x="0" y="727615"/>
                  </a:lnTo>
                  <a:cubicBezTo>
                    <a:pt x="0" y="887159"/>
                    <a:pt x="129731" y="1016889"/>
                    <a:pt x="289274" y="1016889"/>
                  </a:cubicBezTo>
                  <a:lnTo>
                    <a:pt x="427006" y="1016889"/>
                  </a:lnTo>
                  <a:cubicBezTo>
                    <a:pt x="402717" y="1059180"/>
                    <a:pt x="388715" y="1108234"/>
                    <a:pt x="388715" y="1160431"/>
                  </a:cubicBezTo>
                  <a:lnTo>
                    <a:pt x="388715" y="1598676"/>
                  </a:lnTo>
                  <a:cubicBezTo>
                    <a:pt x="388715" y="1650873"/>
                    <a:pt x="402717" y="1699832"/>
                    <a:pt x="427006" y="1742218"/>
                  </a:cubicBezTo>
                  <a:lnTo>
                    <a:pt x="289274" y="1742218"/>
                  </a:lnTo>
                  <a:cubicBezTo>
                    <a:pt x="129731" y="1742218"/>
                    <a:pt x="0" y="1871948"/>
                    <a:pt x="0" y="2031492"/>
                  </a:cubicBezTo>
                  <a:lnTo>
                    <a:pt x="0" y="2469737"/>
                  </a:lnTo>
                  <a:cubicBezTo>
                    <a:pt x="0" y="2595848"/>
                    <a:pt x="81153" y="2703386"/>
                    <a:pt x="194024" y="2742819"/>
                  </a:cubicBezTo>
                  <a:cubicBezTo>
                    <a:pt x="163544" y="2788634"/>
                    <a:pt x="145828" y="2843498"/>
                    <a:pt x="145828" y="2902553"/>
                  </a:cubicBezTo>
                  <a:lnTo>
                    <a:pt x="145828" y="3340799"/>
                  </a:lnTo>
                  <a:cubicBezTo>
                    <a:pt x="145828" y="3399854"/>
                    <a:pt x="163640" y="3454718"/>
                    <a:pt x="194024" y="3500533"/>
                  </a:cubicBezTo>
                  <a:cubicBezTo>
                    <a:pt x="81153" y="3539966"/>
                    <a:pt x="0" y="3647504"/>
                    <a:pt x="0" y="3773615"/>
                  </a:cubicBezTo>
                  <a:lnTo>
                    <a:pt x="0" y="4211860"/>
                  </a:lnTo>
                  <a:cubicBezTo>
                    <a:pt x="0" y="4371404"/>
                    <a:pt x="129731" y="4501134"/>
                    <a:pt x="289274" y="4501134"/>
                  </a:cubicBezTo>
                  <a:lnTo>
                    <a:pt x="2511647" y="4501134"/>
                  </a:lnTo>
                  <a:cubicBezTo>
                    <a:pt x="2551938" y="4501134"/>
                    <a:pt x="2584514" y="4468464"/>
                    <a:pt x="2584514" y="4428268"/>
                  </a:cubicBezTo>
                  <a:cubicBezTo>
                    <a:pt x="2584514" y="4388073"/>
                    <a:pt x="2551843" y="4355402"/>
                    <a:pt x="2511647" y="4355402"/>
                  </a:cubicBezTo>
                  <a:lnTo>
                    <a:pt x="289274" y="4355402"/>
                  </a:lnTo>
                  <a:cubicBezTo>
                    <a:pt x="210122" y="4355402"/>
                    <a:pt x="145733" y="4291013"/>
                    <a:pt x="145733" y="4211860"/>
                  </a:cubicBezTo>
                  <a:lnTo>
                    <a:pt x="145733" y="3773615"/>
                  </a:lnTo>
                  <a:cubicBezTo>
                    <a:pt x="145733" y="3694462"/>
                    <a:pt x="210122" y="3630073"/>
                    <a:pt x="289274" y="3630073"/>
                  </a:cubicBezTo>
                  <a:lnTo>
                    <a:pt x="1698593" y="3630073"/>
                  </a:lnTo>
                  <a:cubicBezTo>
                    <a:pt x="1738884" y="3630073"/>
                    <a:pt x="1771460" y="3597402"/>
                    <a:pt x="1771460" y="3557207"/>
                  </a:cubicBezTo>
                  <a:cubicBezTo>
                    <a:pt x="1771460" y="3517011"/>
                    <a:pt x="1738789" y="3484340"/>
                    <a:pt x="1698593" y="3484340"/>
                  </a:cubicBezTo>
                  <a:lnTo>
                    <a:pt x="435007" y="3484340"/>
                  </a:lnTo>
                  <a:cubicBezTo>
                    <a:pt x="355854" y="3484340"/>
                    <a:pt x="291465" y="3419951"/>
                    <a:pt x="291465" y="3340799"/>
                  </a:cubicBezTo>
                  <a:lnTo>
                    <a:pt x="291465" y="2902553"/>
                  </a:lnTo>
                  <a:cubicBezTo>
                    <a:pt x="291465" y="2823401"/>
                    <a:pt x="355854" y="2759012"/>
                    <a:pt x="435007" y="2759012"/>
                  </a:cubicBezTo>
                  <a:lnTo>
                    <a:pt x="1565815" y="2759012"/>
                  </a:lnTo>
                  <a:cubicBezTo>
                    <a:pt x="1606106" y="2759012"/>
                    <a:pt x="1638681" y="2726341"/>
                    <a:pt x="1638681" y="2686145"/>
                  </a:cubicBezTo>
                  <a:cubicBezTo>
                    <a:pt x="1638681" y="2645950"/>
                    <a:pt x="1606010" y="2613279"/>
                    <a:pt x="1565815" y="2613279"/>
                  </a:cubicBezTo>
                  <a:lnTo>
                    <a:pt x="289274" y="2613279"/>
                  </a:lnTo>
                  <a:cubicBezTo>
                    <a:pt x="210122" y="2613279"/>
                    <a:pt x="145733" y="2548890"/>
                    <a:pt x="145733" y="2469737"/>
                  </a:cubicBezTo>
                  <a:lnTo>
                    <a:pt x="145733" y="2031492"/>
                  </a:lnTo>
                  <a:cubicBezTo>
                    <a:pt x="145733" y="1952339"/>
                    <a:pt x="210122" y="1887950"/>
                    <a:pt x="289274" y="1887950"/>
                  </a:cubicBezTo>
                  <a:lnTo>
                    <a:pt x="1978819" y="1887950"/>
                  </a:lnTo>
                  <a:cubicBezTo>
                    <a:pt x="2019110" y="1887950"/>
                    <a:pt x="2051685" y="1855280"/>
                    <a:pt x="2051685" y="1815084"/>
                  </a:cubicBezTo>
                  <a:cubicBezTo>
                    <a:pt x="2051685" y="1774889"/>
                    <a:pt x="2019014" y="1742218"/>
                    <a:pt x="1978819" y="1742218"/>
                  </a:cubicBezTo>
                  <a:lnTo>
                    <a:pt x="677990" y="1742218"/>
                  </a:lnTo>
                  <a:cubicBezTo>
                    <a:pt x="598837" y="1742218"/>
                    <a:pt x="534448" y="1677829"/>
                    <a:pt x="534448" y="1598676"/>
                  </a:cubicBezTo>
                  <a:lnTo>
                    <a:pt x="534448" y="1160431"/>
                  </a:lnTo>
                  <a:cubicBezTo>
                    <a:pt x="534448" y="1081278"/>
                    <a:pt x="598837" y="1016889"/>
                    <a:pt x="677990" y="1016889"/>
                  </a:cubicBezTo>
                  <a:lnTo>
                    <a:pt x="3269647" y="1016889"/>
                  </a:lnTo>
                  <a:cubicBezTo>
                    <a:pt x="3348799" y="1016889"/>
                    <a:pt x="3413189" y="1081278"/>
                    <a:pt x="3413189" y="1160431"/>
                  </a:cubicBezTo>
                  <a:lnTo>
                    <a:pt x="3413189" y="1214819"/>
                  </a:lnTo>
                  <a:cubicBezTo>
                    <a:pt x="3413189" y="1255109"/>
                    <a:pt x="3445764" y="1287685"/>
                    <a:pt x="3486055" y="1287685"/>
                  </a:cubicBezTo>
                  <a:cubicBezTo>
                    <a:pt x="3526346" y="1287685"/>
                    <a:pt x="3558921" y="1255014"/>
                    <a:pt x="3558921" y="1214819"/>
                  </a:cubicBezTo>
                  <a:lnTo>
                    <a:pt x="3558921" y="1160431"/>
                  </a:lnTo>
                  <a:cubicBezTo>
                    <a:pt x="3558921" y="1000887"/>
                    <a:pt x="3429191" y="871157"/>
                    <a:pt x="3269647" y="871157"/>
                  </a:cubicBezTo>
                  <a:close/>
                  <a:moveTo>
                    <a:pt x="3024473" y="727615"/>
                  </a:moveTo>
                  <a:cubicBezTo>
                    <a:pt x="3024473" y="806768"/>
                    <a:pt x="2960084" y="871157"/>
                    <a:pt x="2880932" y="871157"/>
                  </a:cubicBezTo>
                  <a:lnTo>
                    <a:pt x="289274" y="871157"/>
                  </a:lnTo>
                  <a:cubicBezTo>
                    <a:pt x="210122" y="871157"/>
                    <a:pt x="145733" y="806768"/>
                    <a:pt x="145733" y="727615"/>
                  </a:cubicBezTo>
                  <a:lnTo>
                    <a:pt x="145733" y="289370"/>
                  </a:lnTo>
                  <a:cubicBezTo>
                    <a:pt x="145733" y="210217"/>
                    <a:pt x="210122" y="145828"/>
                    <a:pt x="289274" y="145828"/>
                  </a:cubicBezTo>
                  <a:lnTo>
                    <a:pt x="2880932" y="145828"/>
                  </a:lnTo>
                  <a:cubicBezTo>
                    <a:pt x="2960084" y="145828"/>
                    <a:pt x="3024473" y="210217"/>
                    <a:pt x="3024473" y="289370"/>
                  </a:cubicBezTo>
                  <a:lnTo>
                    <a:pt x="3024473" y="727615"/>
                  </a:lnTo>
                  <a:lnTo>
                    <a:pt x="3024473" y="72761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2" name="Google Shape;301;p38"/>
            <p:cNvSpPr/>
            <p:nvPr/>
          </p:nvSpPr>
          <p:spPr>
            <a:xfrm>
              <a:off x="5364099" y="2507170"/>
              <a:ext cx="3170300" cy="3170110"/>
            </a:xfrm>
            <a:custGeom>
              <a:avLst/>
              <a:gdLst/>
              <a:ahLst/>
              <a:cxnLst/>
              <a:rect l="l" t="t" r="r" b="b"/>
              <a:pathLst>
                <a:path w="3170300" h="3170110" extrusionOk="0">
                  <a:moveTo>
                    <a:pt x="2449544" y="256222"/>
                  </a:moveTo>
                  <a:cubicBezTo>
                    <a:pt x="2415826" y="234220"/>
                    <a:pt x="2370677" y="243745"/>
                    <a:pt x="2348674" y="277463"/>
                  </a:cubicBezTo>
                  <a:cubicBezTo>
                    <a:pt x="2326672" y="311182"/>
                    <a:pt x="2336197" y="356330"/>
                    <a:pt x="2369915" y="378333"/>
                  </a:cubicBezTo>
                  <a:cubicBezTo>
                    <a:pt x="2779776" y="645414"/>
                    <a:pt x="3024473" y="1096613"/>
                    <a:pt x="3024473" y="1585151"/>
                  </a:cubicBezTo>
                  <a:cubicBezTo>
                    <a:pt x="3024473" y="2378774"/>
                    <a:pt x="2378774" y="3024473"/>
                    <a:pt x="1585150" y="3024473"/>
                  </a:cubicBezTo>
                  <a:cubicBezTo>
                    <a:pt x="791528" y="3024473"/>
                    <a:pt x="145828" y="2378774"/>
                    <a:pt x="145828" y="1585151"/>
                  </a:cubicBezTo>
                  <a:cubicBezTo>
                    <a:pt x="145828" y="791528"/>
                    <a:pt x="791528" y="145828"/>
                    <a:pt x="1585150" y="145828"/>
                  </a:cubicBezTo>
                  <a:cubicBezTo>
                    <a:pt x="1793557" y="145828"/>
                    <a:pt x="1994535" y="189357"/>
                    <a:pt x="2182463" y="275177"/>
                  </a:cubicBezTo>
                  <a:cubicBezTo>
                    <a:pt x="2219135" y="291941"/>
                    <a:pt x="2262283" y="275749"/>
                    <a:pt x="2279047" y="239173"/>
                  </a:cubicBezTo>
                  <a:cubicBezTo>
                    <a:pt x="2295811" y="202597"/>
                    <a:pt x="2279618" y="159353"/>
                    <a:pt x="2243042" y="142589"/>
                  </a:cubicBezTo>
                  <a:cubicBezTo>
                    <a:pt x="2035969" y="48006"/>
                    <a:pt x="1814608" y="0"/>
                    <a:pt x="1585150" y="0"/>
                  </a:cubicBezTo>
                  <a:cubicBezTo>
                    <a:pt x="711137" y="0"/>
                    <a:pt x="0" y="711041"/>
                    <a:pt x="0" y="1585055"/>
                  </a:cubicBezTo>
                  <a:cubicBezTo>
                    <a:pt x="0" y="2459070"/>
                    <a:pt x="711041" y="3170111"/>
                    <a:pt x="1585150" y="3170111"/>
                  </a:cubicBezTo>
                  <a:cubicBezTo>
                    <a:pt x="2459260" y="3170111"/>
                    <a:pt x="3170301" y="2459070"/>
                    <a:pt x="3170301" y="1585055"/>
                  </a:cubicBezTo>
                  <a:cubicBezTo>
                    <a:pt x="3170301" y="1047083"/>
                    <a:pt x="2900839" y="550259"/>
                    <a:pt x="2449544" y="256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3" name="Google Shape;302;p38"/>
            <p:cNvSpPr/>
            <p:nvPr/>
          </p:nvSpPr>
          <p:spPr>
            <a:xfrm>
              <a:off x="5807418" y="2950082"/>
              <a:ext cx="2283521" cy="2283904"/>
            </a:xfrm>
            <a:custGeom>
              <a:avLst/>
              <a:gdLst/>
              <a:ahLst/>
              <a:cxnLst/>
              <a:rect l="l" t="t" r="r" b="b"/>
              <a:pathLst>
                <a:path w="2283521" h="2283904" extrusionOk="0">
                  <a:moveTo>
                    <a:pt x="1949551" y="334518"/>
                  </a:moveTo>
                  <a:cubicBezTo>
                    <a:pt x="1733810" y="118777"/>
                    <a:pt x="1447012" y="0"/>
                    <a:pt x="1141926" y="0"/>
                  </a:cubicBezTo>
                  <a:cubicBezTo>
                    <a:pt x="836841" y="0"/>
                    <a:pt x="550043" y="118777"/>
                    <a:pt x="334301" y="334518"/>
                  </a:cubicBezTo>
                  <a:cubicBezTo>
                    <a:pt x="45885" y="622935"/>
                    <a:pt x="-67082" y="1046893"/>
                    <a:pt x="39408" y="1441037"/>
                  </a:cubicBezTo>
                  <a:cubicBezTo>
                    <a:pt x="49885" y="1479899"/>
                    <a:pt x="89890" y="1502855"/>
                    <a:pt x="128752" y="1492377"/>
                  </a:cubicBezTo>
                  <a:cubicBezTo>
                    <a:pt x="167614" y="1481899"/>
                    <a:pt x="190569" y="1441895"/>
                    <a:pt x="180092" y="1403032"/>
                  </a:cubicBezTo>
                  <a:cubicBezTo>
                    <a:pt x="87223" y="1059085"/>
                    <a:pt x="185807" y="689229"/>
                    <a:pt x="437362" y="437579"/>
                  </a:cubicBezTo>
                  <a:cubicBezTo>
                    <a:pt x="625576" y="249364"/>
                    <a:pt x="875798" y="145733"/>
                    <a:pt x="1141926" y="145733"/>
                  </a:cubicBezTo>
                  <a:cubicBezTo>
                    <a:pt x="1408055" y="145733"/>
                    <a:pt x="1658277" y="249364"/>
                    <a:pt x="1846491" y="437579"/>
                  </a:cubicBezTo>
                  <a:cubicBezTo>
                    <a:pt x="2235015" y="826103"/>
                    <a:pt x="2235015" y="1458278"/>
                    <a:pt x="1846491" y="1846802"/>
                  </a:cubicBezTo>
                  <a:cubicBezTo>
                    <a:pt x="1457966" y="2235327"/>
                    <a:pt x="825887" y="2235327"/>
                    <a:pt x="437362" y="1846802"/>
                  </a:cubicBezTo>
                  <a:cubicBezTo>
                    <a:pt x="367544" y="1776984"/>
                    <a:pt x="308775" y="1697831"/>
                    <a:pt x="262674" y="1611630"/>
                  </a:cubicBezTo>
                  <a:cubicBezTo>
                    <a:pt x="243719" y="1576102"/>
                    <a:pt x="199618" y="1562672"/>
                    <a:pt x="164090" y="1581722"/>
                  </a:cubicBezTo>
                  <a:cubicBezTo>
                    <a:pt x="128562" y="1600676"/>
                    <a:pt x="115227" y="1644872"/>
                    <a:pt x="134181" y="1680401"/>
                  </a:cubicBezTo>
                  <a:cubicBezTo>
                    <a:pt x="187045" y="1779270"/>
                    <a:pt x="254387" y="1869948"/>
                    <a:pt x="334301" y="1949863"/>
                  </a:cubicBezTo>
                  <a:cubicBezTo>
                    <a:pt x="556996" y="2172557"/>
                    <a:pt x="849509" y="2283905"/>
                    <a:pt x="1141926" y="2283905"/>
                  </a:cubicBezTo>
                  <a:cubicBezTo>
                    <a:pt x="1434344" y="2283905"/>
                    <a:pt x="1726952" y="2172557"/>
                    <a:pt x="1949551" y="1949863"/>
                  </a:cubicBezTo>
                  <a:cubicBezTo>
                    <a:pt x="2394845" y="1504569"/>
                    <a:pt x="2394845" y="779907"/>
                    <a:pt x="1949551" y="33451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4" name="Google Shape;303;p38"/>
            <p:cNvSpPr/>
            <p:nvPr/>
          </p:nvSpPr>
          <p:spPr>
            <a:xfrm>
              <a:off x="6546723" y="3359848"/>
              <a:ext cx="805243" cy="1464754"/>
            </a:xfrm>
            <a:custGeom>
              <a:avLst/>
              <a:gdLst/>
              <a:ahLst/>
              <a:cxnLst/>
              <a:rect l="l" t="t" r="r" b="b"/>
              <a:pathLst>
                <a:path w="805243" h="1464754" extrusionOk="0">
                  <a:moveTo>
                    <a:pt x="475488" y="665321"/>
                  </a:moveTo>
                  <a:lnTo>
                    <a:pt x="475488" y="263938"/>
                  </a:lnTo>
                  <a:cubicBezTo>
                    <a:pt x="581787" y="288703"/>
                    <a:pt x="659511" y="366141"/>
                    <a:pt x="659511" y="457581"/>
                  </a:cubicBezTo>
                  <a:cubicBezTo>
                    <a:pt x="659511" y="497872"/>
                    <a:pt x="692087" y="530447"/>
                    <a:pt x="732377" y="530447"/>
                  </a:cubicBezTo>
                  <a:cubicBezTo>
                    <a:pt x="772668" y="530447"/>
                    <a:pt x="805243" y="497776"/>
                    <a:pt x="805243" y="457581"/>
                  </a:cubicBezTo>
                  <a:cubicBezTo>
                    <a:pt x="805243" y="287369"/>
                    <a:pt x="662845" y="145447"/>
                    <a:pt x="475488" y="115729"/>
                  </a:cubicBezTo>
                  <a:lnTo>
                    <a:pt x="475488" y="72866"/>
                  </a:lnTo>
                  <a:cubicBezTo>
                    <a:pt x="475488" y="32575"/>
                    <a:pt x="442913" y="0"/>
                    <a:pt x="402622" y="0"/>
                  </a:cubicBezTo>
                  <a:cubicBezTo>
                    <a:pt x="362331" y="0"/>
                    <a:pt x="329755" y="32671"/>
                    <a:pt x="329755" y="72866"/>
                  </a:cubicBezTo>
                  <a:lnTo>
                    <a:pt x="329755" y="115729"/>
                  </a:lnTo>
                  <a:cubicBezTo>
                    <a:pt x="142399" y="145447"/>
                    <a:pt x="0" y="287369"/>
                    <a:pt x="0" y="457581"/>
                  </a:cubicBezTo>
                  <a:cubicBezTo>
                    <a:pt x="0" y="627793"/>
                    <a:pt x="142399" y="769715"/>
                    <a:pt x="329755" y="799433"/>
                  </a:cubicBezTo>
                  <a:lnTo>
                    <a:pt x="329755" y="1200817"/>
                  </a:lnTo>
                  <a:cubicBezTo>
                    <a:pt x="223456" y="1176052"/>
                    <a:pt x="145732" y="1098613"/>
                    <a:pt x="145732" y="1007174"/>
                  </a:cubicBezTo>
                  <a:cubicBezTo>
                    <a:pt x="145732" y="966883"/>
                    <a:pt x="113157" y="934307"/>
                    <a:pt x="72866" y="934307"/>
                  </a:cubicBezTo>
                  <a:cubicBezTo>
                    <a:pt x="32575" y="934307"/>
                    <a:pt x="0" y="966978"/>
                    <a:pt x="0" y="1007174"/>
                  </a:cubicBezTo>
                  <a:cubicBezTo>
                    <a:pt x="0" y="1177385"/>
                    <a:pt x="142399" y="1319308"/>
                    <a:pt x="329755" y="1349026"/>
                  </a:cubicBezTo>
                  <a:lnTo>
                    <a:pt x="329755" y="1391888"/>
                  </a:lnTo>
                  <a:cubicBezTo>
                    <a:pt x="329755" y="1432179"/>
                    <a:pt x="362331" y="1464754"/>
                    <a:pt x="402622" y="1464754"/>
                  </a:cubicBezTo>
                  <a:cubicBezTo>
                    <a:pt x="442913" y="1464754"/>
                    <a:pt x="475488" y="1432084"/>
                    <a:pt x="475488" y="1391888"/>
                  </a:cubicBezTo>
                  <a:lnTo>
                    <a:pt x="475488" y="1349026"/>
                  </a:lnTo>
                  <a:cubicBezTo>
                    <a:pt x="662845" y="1319308"/>
                    <a:pt x="805243" y="1177385"/>
                    <a:pt x="805243" y="1007174"/>
                  </a:cubicBezTo>
                  <a:cubicBezTo>
                    <a:pt x="805243" y="836962"/>
                    <a:pt x="662845" y="695039"/>
                    <a:pt x="475488" y="665321"/>
                  </a:cubicBezTo>
                  <a:close/>
                  <a:moveTo>
                    <a:pt x="329755" y="651224"/>
                  </a:moveTo>
                  <a:cubicBezTo>
                    <a:pt x="223456" y="626459"/>
                    <a:pt x="145732" y="549021"/>
                    <a:pt x="145732" y="457581"/>
                  </a:cubicBezTo>
                  <a:cubicBezTo>
                    <a:pt x="145732" y="366141"/>
                    <a:pt x="223456" y="288703"/>
                    <a:pt x="329755" y="263938"/>
                  </a:cubicBezTo>
                  <a:lnTo>
                    <a:pt x="329755" y="651129"/>
                  </a:lnTo>
                  <a:lnTo>
                    <a:pt x="329755" y="651129"/>
                  </a:lnTo>
                  <a:close/>
                  <a:moveTo>
                    <a:pt x="475488" y="1200817"/>
                  </a:moveTo>
                  <a:lnTo>
                    <a:pt x="475488" y="813626"/>
                  </a:lnTo>
                  <a:cubicBezTo>
                    <a:pt x="581787" y="838391"/>
                    <a:pt x="659511" y="915829"/>
                    <a:pt x="659511" y="1007269"/>
                  </a:cubicBezTo>
                  <a:cubicBezTo>
                    <a:pt x="659511" y="1098709"/>
                    <a:pt x="581787" y="1176147"/>
                    <a:pt x="475488" y="12009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45" name="Google Shape;304;p38"/>
          <p:cNvGrpSpPr/>
          <p:nvPr userDrawn="1"/>
        </p:nvGrpSpPr>
        <p:grpSpPr>
          <a:xfrm>
            <a:off x="5471827" y="2666685"/>
            <a:ext cx="425414" cy="425671"/>
            <a:chOff x="10026527" y="4488766"/>
            <a:chExt cx="1432853" cy="1434684"/>
          </a:xfrm>
        </p:grpSpPr>
        <p:sp>
          <p:nvSpPr>
            <p:cNvPr id="46" name="Google Shape;305;p38"/>
            <p:cNvSpPr/>
            <p:nvPr/>
          </p:nvSpPr>
          <p:spPr>
            <a:xfrm>
              <a:off x="10026527" y="4488766"/>
              <a:ext cx="1432853" cy="1430361"/>
            </a:xfrm>
            <a:custGeom>
              <a:avLst/>
              <a:gdLst/>
              <a:ahLst/>
              <a:cxnLst/>
              <a:rect l="l" t="t" r="r" b="b"/>
              <a:pathLst>
                <a:path w="1432853" h="1430361" extrusionOk="0">
                  <a:moveTo>
                    <a:pt x="1251512" y="318941"/>
                  </a:moveTo>
                  <a:cubicBezTo>
                    <a:pt x="1243819" y="310295"/>
                    <a:pt x="1230484" y="309489"/>
                    <a:pt x="1221838" y="317182"/>
                  </a:cubicBezTo>
                  <a:cubicBezTo>
                    <a:pt x="1213193" y="324876"/>
                    <a:pt x="1212387" y="338211"/>
                    <a:pt x="1220079" y="346856"/>
                  </a:cubicBezTo>
                  <a:cubicBezTo>
                    <a:pt x="1319213" y="458299"/>
                    <a:pt x="1378195" y="598756"/>
                    <a:pt x="1388745" y="746687"/>
                  </a:cubicBezTo>
                  <a:cubicBezTo>
                    <a:pt x="1331009" y="701553"/>
                    <a:pt x="1266752" y="677887"/>
                    <a:pt x="1200736" y="677887"/>
                  </a:cubicBezTo>
                  <a:cubicBezTo>
                    <a:pt x="1134721" y="677887"/>
                    <a:pt x="1068632" y="702212"/>
                    <a:pt x="1010310" y="748592"/>
                  </a:cubicBezTo>
                  <a:cubicBezTo>
                    <a:pt x="1005328" y="582783"/>
                    <a:pt x="973968" y="423349"/>
                    <a:pt x="920555" y="295202"/>
                  </a:cubicBezTo>
                  <a:cubicBezTo>
                    <a:pt x="890002" y="221859"/>
                    <a:pt x="854612" y="165222"/>
                    <a:pt x="817245" y="128294"/>
                  </a:cubicBezTo>
                  <a:cubicBezTo>
                    <a:pt x="945027" y="147564"/>
                    <a:pt x="1065188" y="203322"/>
                    <a:pt x="1163076" y="289926"/>
                  </a:cubicBezTo>
                  <a:cubicBezTo>
                    <a:pt x="1171795" y="297620"/>
                    <a:pt x="1185056" y="296814"/>
                    <a:pt x="1192750" y="288095"/>
                  </a:cubicBezTo>
                  <a:cubicBezTo>
                    <a:pt x="1200444" y="279376"/>
                    <a:pt x="1199638" y="266114"/>
                    <a:pt x="1190918" y="258420"/>
                  </a:cubicBezTo>
                  <a:cubicBezTo>
                    <a:pt x="1075739" y="156430"/>
                    <a:pt x="931472" y="94810"/>
                    <a:pt x="779292" y="81402"/>
                  </a:cubicBezTo>
                  <a:lnTo>
                    <a:pt x="779292" y="63011"/>
                  </a:lnTo>
                  <a:cubicBezTo>
                    <a:pt x="779292" y="28282"/>
                    <a:pt x="751010" y="0"/>
                    <a:pt x="716280" y="0"/>
                  </a:cubicBezTo>
                  <a:cubicBezTo>
                    <a:pt x="681551" y="0"/>
                    <a:pt x="653269" y="28282"/>
                    <a:pt x="653269" y="63011"/>
                  </a:cubicBezTo>
                  <a:lnTo>
                    <a:pt x="653269" y="81402"/>
                  </a:lnTo>
                  <a:cubicBezTo>
                    <a:pt x="485702" y="95909"/>
                    <a:pt x="330152" y="168080"/>
                    <a:pt x="209770" y="288388"/>
                  </a:cubicBezTo>
                  <a:cubicBezTo>
                    <a:pt x="74515" y="423643"/>
                    <a:pt x="0" y="603519"/>
                    <a:pt x="0" y="794825"/>
                  </a:cubicBezTo>
                  <a:cubicBezTo>
                    <a:pt x="0" y="803324"/>
                    <a:pt x="5129" y="811017"/>
                    <a:pt x="12969" y="814241"/>
                  </a:cubicBezTo>
                  <a:cubicBezTo>
                    <a:pt x="20809" y="817465"/>
                    <a:pt x="29894" y="815706"/>
                    <a:pt x="35902" y="809698"/>
                  </a:cubicBezTo>
                  <a:cubicBezTo>
                    <a:pt x="94664" y="750936"/>
                    <a:pt x="162438" y="719870"/>
                    <a:pt x="231824" y="719870"/>
                  </a:cubicBezTo>
                  <a:cubicBezTo>
                    <a:pt x="301211" y="719870"/>
                    <a:pt x="368985" y="750936"/>
                    <a:pt x="427746" y="809698"/>
                  </a:cubicBezTo>
                  <a:cubicBezTo>
                    <a:pt x="427966" y="809918"/>
                    <a:pt x="428186" y="810065"/>
                    <a:pt x="428406" y="810284"/>
                  </a:cubicBezTo>
                  <a:cubicBezTo>
                    <a:pt x="428698" y="810578"/>
                    <a:pt x="428992" y="810797"/>
                    <a:pt x="429285" y="811091"/>
                  </a:cubicBezTo>
                  <a:cubicBezTo>
                    <a:pt x="429504" y="811237"/>
                    <a:pt x="429724" y="811457"/>
                    <a:pt x="429944" y="811603"/>
                  </a:cubicBezTo>
                  <a:cubicBezTo>
                    <a:pt x="430238" y="811823"/>
                    <a:pt x="430603" y="812116"/>
                    <a:pt x="430897" y="812336"/>
                  </a:cubicBezTo>
                  <a:cubicBezTo>
                    <a:pt x="431117" y="812483"/>
                    <a:pt x="431263" y="812556"/>
                    <a:pt x="431483" y="812702"/>
                  </a:cubicBezTo>
                  <a:cubicBezTo>
                    <a:pt x="431849" y="812922"/>
                    <a:pt x="432288" y="813215"/>
                    <a:pt x="432655" y="813435"/>
                  </a:cubicBezTo>
                  <a:cubicBezTo>
                    <a:pt x="432802" y="813508"/>
                    <a:pt x="432949" y="813581"/>
                    <a:pt x="433095" y="813655"/>
                  </a:cubicBezTo>
                  <a:cubicBezTo>
                    <a:pt x="433534" y="813874"/>
                    <a:pt x="433974" y="814094"/>
                    <a:pt x="434487" y="814314"/>
                  </a:cubicBezTo>
                  <a:cubicBezTo>
                    <a:pt x="434634" y="814314"/>
                    <a:pt x="434780" y="814387"/>
                    <a:pt x="434927" y="814461"/>
                  </a:cubicBezTo>
                  <a:cubicBezTo>
                    <a:pt x="435439" y="814681"/>
                    <a:pt x="435952" y="814827"/>
                    <a:pt x="436465" y="814974"/>
                  </a:cubicBezTo>
                  <a:cubicBezTo>
                    <a:pt x="436612" y="814974"/>
                    <a:pt x="436831" y="815047"/>
                    <a:pt x="436978" y="815120"/>
                  </a:cubicBezTo>
                  <a:cubicBezTo>
                    <a:pt x="437491" y="815266"/>
                    <a:pt x="437930" y="815413"/>
                    <a:pt x="438444" y="815486"/>
                  </a:cubicBezTo>
                  <a:cubicBezTo>
                    <a:pt x="438810" y="815486"/>
                    <a:pt x="439176" y="815633"/>
                    <a:pt x="439542" y="815633"/>
                  </a:cubicBezTo>
                  <a:cubicBezTo>
                    <a:pt x="439835" y="815633"/>
                    <a:pt x="440202" y="815779"/>
                    <a:pt x="440495" y="815779"/>
                  </a:cubicBezTo>
                  <a:cubicBezTo>
                    <a:pt x="441228" y="815779"/>
                    <a:pt x="441887" y="815853"/>
                    <a:pt x="442620" y="815853"/>
                  </a:cubicBezTo>
                  <a:cubicBezTo>
                    <a:pt x="443352" y="815853"/>
                    <a:pt x="444012" y="815853"/>
                    <a:pt x="444745" y="815779"/>
                  </a:cubicBezTo>
                  <a:cubicBezTo>
                    <a:pt x="445037" y="815779"/>
                    <a:pt x="445331" y="815706"/>
                    <a:pt x="445624" y="815633"/>
                  </a:cubicBezTo>
                  <a:cubicBezTo>
                    <a:pt x="445990" y="815633"/>
                    <a:pt x="446430" y="815560"/>
                    <a:pt x="446797" y="815486"/>
                  </a:cubicBezTo>
                  <a:cubicBezTo>
                    <a:pt x="447236" y="815413"/>
                    <a:pt x="447676" y="815266"/>
                    <a:pt x="448188" y="815120"/>
                  </a:cubicBezTo>
                  <a:cubicBezTo>
                    <a:pt x="448408" y="815120"/>
                    <a:pt x="448628" y="815047"/>
                    <a:pt x="448847" y="814974"/>
                  </a:cubicBezTo>
                  <a:cubicBezTo>
                    <a:pt x="449361" y="814827"/>
                    <a:pt x="449800" y="814681"/>
                    <a:pt x="450240" y="814461"/>
                  </a:cubicBezTo>
                  <a:cubicBezTo>
                    <a:pt x="450387" y="814461"/>
                    <a:pt x="450606" y="814314"/>
                    <a:pt x="450752" y="814241"/>
                  </a:cubicBezTo>
                  <a:cubicBezTo>
                    <a:pt x="451192" y="814094"/>
                    <a:pt x="451632" y="813874"/>
                    <a:pt x="452072" y="813655"/>
                  </a:cubicBezTo>
                  <a:cubicBezTo>
                    <a:pt x="452292" y="813581"/>
                    <a:pt x="452437" y="813508"/>
                    <a:pt x="452658" y="813362"/>
                  </a:cubicBezTo>
                  <a:cubicBezTo>
                    <a:pt x="453024" y="813142"/>
                    <a:pt x="453390" y="812922"/>
                    <a:pt x="453757" y="812702"/>
                  </a:cubicBezTo>
                  <a:cubicBezTo>
                    <a:pt x="453977" y="812556"/>
                    <a:pt x="454196" y="812409"/>
                    <a:pt x="454489" y="812263"/>
                  </a:cubicBezTo>
                  <a:cubicBezTo>
                    <a:pt x="454783" y="812043"/>
                    <a:pt x="455003" y="811896"/>
                    <a:pt x="455295" y="811676"/>
                  </a:cubicBezTo>
                  <a:cubicBezTo>
                    <a:pt x="455588" y="811457"/>
                    <a:pt x="455882" y="811237"/>
                    <a:pt x="456101" y="811017"/>
                  </a:cubicBezTo>
                  <a:cubicBezTo>
                    <a:pt x="456248" y="810870"/>
                    <a:pt x="456468" y="810724"/>
                    <a:pt x="456614" y="810578"/>
                  </a:cubicBezTo>
                  <a:cubicBezTo>
                    <a:pt x="456980" y="810284"/>
                    <a:pt x="457274" y="809991"/>
                    <a:pt x="457640" y="809698"/>
                  </a:cubicBezTo>
                  <a:cubicBezTo>
                    <a:pt x="502481" y="764858"/>
                    <a:pt x="573113" y="734451"/>
                    <a:pt x="653489" y="723973"/>
                  </a:cubicBezTo>
                  <a:lnTo>
                    <a:pt x="653489" y="1030678"/>
                  </a:lnTo>
                  <a:cubicBezTo>
                    <a:pt x="636271" y="1047237"/>
                    <a:pt x="625499" y="1070463"/>
                    <a:pt x="625499" y="1096181"/>
                  </a:cubicBezTo>
                  <a:lnTo>
                    <a:pt x="625499" y="1236052"/>
                  </a:lnTo>
                  <a:cubicBezTo>
                    <a:pt x="625499" y="1242939"/>
                    <a:pt x="619932" y="1248507"/>
                    <a:pt x="613044" y="1248507"/>
                  </a:cubicBezTo>
                  <a:cubicBezTo>
                    <a:pt x="606157" y="1248507"/>
                    <a:pt x="600589" y="1242939"/>
                    <a:pt x="600589" y="1236052"/>
                  </a:cubicBezTo>
                  <a:cubicBezTo>
                    <a:pt x="600589" y="1185862"/>
                    <a:pt x="559777" y="1145125"/>
                    <a:pt x="509661" y="1145125"/>
                  </a:cubicBezTo>
                  <a:cubicBezTo>
                    <a:pt x="459545" y="1145125"/>
                    <a:pt x="418734" y="1185936"/>
                    <a:pt x="418734" y="1236052"/>
                  </a:cubicBezTo>
                  <a:cubicBezTo>
                    <a:pt x="418734" y="1275104"/>
                    <a:pt x="430311" y="1312838"/>
                    <a:pt x="452292" y="1345076"/>
                  </a:cubicBezTo>
                  <a:cubicBezTo>
                    <a:pt x="458812" y="1354675"/>
                    <a:pt x="471927" y="1357166"/>
                    <a:pt x="481453" y="1350645"/>
                  </a:cubicBezTo>
                  <a:cubicBezTo>
                    <a:pt x="491051" y="1344124"/>
                    <a:pt x="493542" y="1331082"/>
                    <a:pt x="487021" y="1321410"/>
                  </a:cubicBezTo>
                  <a:cubicBezTo>
                    <a:pt x="469802" y="1296132"/>
                    <a:pt x="460790" y="1266605"/>
                    <a:pt x="460790" y="1235979"/>
                  </a:cubicBezTo>
                  <a:cubicBezTo>
                    <a:pt x="460790" y="1209016"/>
                    <a:pt x="482771" y="1187035"/>
                    <a:pt x="509735" y="1187035"/>
                  </a:cubicBezTo>
                  <a:cubicBezTo>
                    <a:pt x="536697" y="1187035"/>
                    <a:pt x="558605" y="1209016"/>
                    <a:pt x="558605" y="1235979"/>
                  </a:cubicBezTo>
                  <a:cubicBezTo>
                    <a:pt x="558605" y="1266019"/>
                    <a:pt x="583077" y="1290491"/>
                    <a:pt x="613117" y="1290491"/>
                  </a:cubicBezTo>
                  <a:cubicBezTo>
                    <a:pt x="643158" y="1290491"/>
                    <a:pt x="667629" y="1266019"/>
                    <a:pt x="667629" y="1235979"/>
                  </a:cubicBezTo>
                  <a:lnTo>
                    <a:pt x="667629" y="1096108"/>
                  </a:lnTo>
                  <a:cubicBezTo>
                    <a:pt x="667629" y="1069145"/>
                    <a:pt x="689610" y="1047164"/>
                    <a:pt x="716573" y="1047164"/>
                  </a:cubicBezTo>
                  <a:cubicBezTo>
                    <a:pt x="743537" y="1047164"/>
                    <a:pt x="765518" y="1069145"/>
                    <a:pt x="765518" y="1096108"/>
                  </a:cubicBezTo>
                  <a:lnTo>
                    <a:pt x="765518" y="1235979"/>
                  </a:lnTo>
                  <a:cubicBezTo>
                    <a:pt x="765518" y="1319945"/>
                    <a:pt x="697157" y="1388305"/>
                    <a:pt x="613191" y="1388305"/>
                  </a:cubicBezTo>
                  <a:cubicBezTo>
                    <a:pt x="587840" y="1388305"/>
                    <a:pt x="562781" y="1381931"/>
                    <a:pt x="540581" y="1369841"/>
                  </a:cubicBezTo>
                  <a:cubicBezTo>
                    <a:pt x="530396" y="1364273"/>
                    <a:pt x="517647" y="1368010"/>
                    <a:pt x="512079" y="1378267"/>
                  </a:cubicBezTo>
                  <a:cubicBezTo>
                    <a:pt x="506510" y="1388452"/>
                    <a:pt x="510320" y="1401201"/>
                    <a:pt x="520505" y="1406769"/>
                  </a:cubicBezTo>
                  <a:cubicBezTo>
                    <a:pt x="548787" y="1422229"/>
                    <a:pt x="580879" y="1430362"/>
                    <a:pt x="613191" y="1430362"/>
                  </a:cubicBezTo>
                  <a:cubicBezTo>
                    <a:pt x="720384" y="1430362"/>
                    <a:pt x="807574" y="1343172"/>
                    <a:pt x="807574" y="1235979"/>
                  </a:cubicBezTo>
                  <a:lnTo>
                    <a:pt x="807574" y="1096108"/>
                  </a:lnTo>
                  <a:cubicBezTo>
                    <a:pt x="807574" y="1070390"/>
                    <a:pt x="796803" y="1047164"/>
                    <a:pt x="779585" y="1030605"/>
                  </a:cubicBezTo>
                  <a:lnTo>
                    <a:pt x="779585" y="723900"/>
                  </a:lnTo>
                  <a:cubicBezTo>
                    <a:pt x="859961" y="734377"/>
                    <a:pt x="930593" y="764784"/>
                    <a:pt x="975433" y="809625"/>
                  </a:cubicBezTo>
                  <a:cubicBezTo>
                    <a:pt x="976239" y="810431"/>
                    <a:pt x="977046" y="811091"/>
                    <a:pt x="977925" y="811750"/>
                  </a:cubicBezTo>
                  <a:cubicBezTo>
                    <a:pt x="978144" y="811896"/>
                    <a:pt x="978364" y="812116"/>
                    <a:pt x="978584" y="812263"/>
                  </a:cubicBezTo>
                  <a:cubicBezTo>
                    <a:pt x="978878" y="812409"/>
                    <a:pt x="979097" y="812556"/>
                    <a:pt x="979390" y="812776"/>
                  </a:cubicBezTo>
                  <a:cubicBezTo>
                    <a:pt x="979683" y="812995"/>
                    <a:pt x="980049" y="813142"/>
                    <a:pt x="980343" y="813362"/>
                  </a:cubicBezTo>
                  <a:cubicBezTo>
                    <a:pt x="980563" y="813508"/>
                    <a:pt x="980783" y="813581"/>
                    <a:pt x="981002" y="813655"/>
                  </a:cubicBezTo>
                  <a:cubicBezTo>
                    <a:pt x="981369" y="813874"/>
                    <a:pt x="981808" y="814021"/>
                    <a:pt x="982174" y="814241"/>
                  </a:cubicBezTo>
                  <a:cubicBezTo>
                    <a:pt x="982394" y="814314"/>
                    <a:pt x="982541" y="814387"/>
                    <a:pt x="982760" y="814461"/>
                  </a:cubicBezTo>
                  <a:cubicBezTo>
                    <a:pt x="983200" y="814607"/>
                    <a:pt x="983639" y="814827"/>
                    <a:pt x="984079" y="814974"/>
                  </a:cubicBezTo>
                  <a:cubicBezTo>
                    <a:pt x="984299" y="814974"/>
                    <a:pt x="984519" y="815120"/>
                    <a:pt x="984739" y="815120"/>
                  </a:cubicBezTo>
                  <a:cubicBezTo>
                    <a:pt x="985179" y="815266"/>
                    <a:pt x="985618" y="815340"/>
                    <a:pt x="986058" y="815413"/>
                  </a:cubicBezTo>
                  <a:cubicBezTo>
                    <a:pt x="986497" y="815486"/>
                    <a:pt x="986864" y="815560"/>
                    <a:pt x="987303" y="815633"/>
                  </a:cubicBezTo>
                  <a:cubicBezTo>
                    <a:pt x="987596" y="815633"/>
                    <a:pt x="987816" y="815706"/>
                    <a:pt x="988110" y="815779"/>
                  </a:cubicBezTo>
                  <a:cubicBezTo>
                    <a:pt x="988842" y="815779"/>
                    <a:pt x="989501" y="815853"/>
                    <a:pt x="990234" y="815853"/>
                  </a:cubicBezTo>
                  <a:cubicBezTo>
                    <a:pt x="990966" y="815853"/>
                    <a:pt x="991626" y="815853"/>
                    <a:pt x="992359" y="815779"/>
                  </a:cubicBezTo>
                  <a:cubicBezTo>
                    <a:pt x="992725" y="815779"/>
                    <a:pt x="993018" y="815706"/>
                    <a:pt x="993385" y="815633"/>
                  </a:cubicBezTo>
                  <a:cubicBezTo>
                    <a:pt x="993751" y="815633"/>
                    <a:pt x="994044" y="815560"/>
                    <a:pt x="994411" y="815486"/>
                  </a:cubicBezTo>
                  <a:cubicBezTo>
                    <a:pt x="994923" y="815413"/>
                    <a:pt x="995437" y="815266"/>
                    <a:pt x="995876" y="815120"/>
                  </a:cubicBezTo>
                  <a:cubicBezTo>
                    <a:pt x="996022" y="815120"/>
                    <a:pt x="996169" y="815047"/>
                    <a:pt x="996388" y="814974"/>
                  </a:cubicBezTo>
                  <a:cubicBezTo>
                    <a:pt x="996902" y="814827"/>
                    <a:pt x="997414" y="814607"/>
                    <a:pt x="997927" y="814387"/>
                  </a:cubicBezTo>
                  <a:cubicBezTo>
                    <a:pt x="998074" y="814387"/>
                    <a:pt x="998147" y="814314"/>
                    <a:pt x="998293" y="814241"/>
                  </a:cubicBezTo>
                  <a:cubicBezTo>
                    <a:pt x="998807" y="814021"/>
                    <a:pt x="999246" y="813801"/>
                    <a:pt x="999759" y="813581"/>
                  </a:cubicBezTo>
                  <a:cubicBezTo>
                    <a:pt x="999906" y="813581"/>
                    <a:pt x="1000052" y="813435"/>
                    <a:pt x="1000198" y="813362"/>
                  </a:cubicBezTo>
                  <a:cubicBezTo>
                    <a:pt x="1000638" y="813142"/>
                    <a:pt x="1001004" y="812849"/>
                    <a:pt x="1001444" y="812629"/>
                  </a:cubicBezTo>
                  <a:cubicBezTo>
                    <a:pt x="1001591" y="812556"/>
                    <a:pt x="1001811" y="812409"/>
                    <a:pt x="1001957" y="812336"/>
                  </a:cubicBezTo>
                  <a:cubicBezTo>
                    <a:pt x="1002323" y="812116"/>
                    <a:pt x="1002690" y="811823"/>
                    <a:pt x="1003056" y="811530"/>
                  </a:cubicBezTo>
                  <a:cubicBezTo>
                    <a:pt x="1003276" y="811383"/>
                    <a:pt x="1003423" y="811237"/>
                    <a:pt x="1003643" y="811091"/>
                  </a:cubicBezTo>
                  <a:cubicBezTo>
                    <a:pt x="1004008" y="810797"/>
                    <a:pt x="1004375" y="810431"/>
                    <a:pt x="1004668" y="810138"/>
                  </a:cubicBezTo>
                  <a:cubicBezTo>
                    <a:pt x="1004814" y="809991"/>
                    <a:pt x="1004961" y="809845"/>
                    <a:pt x="1005108" y="809698"/>
                  </a:cubicBezTo>
                  <a:cubicBezTo>
                    <a:pt x="1063870" y="750936"/>
                    <a:pt x="1131644" y="719870"/>
                    <a:pt x="1201030" y="719870"/>
                  </a:cubicBezTo>
                  <a:cubicBezTo>
                    <a:pt x="1270415" y="719870"/>
                    <a:pt x="1338189" y="750936"/>
                    <a:pt x="1396951" y="809698"/>
                  </a:cubicBezTo>
                  <a:cubicBezTo>
                    <a:pt x="1400982" y="813728"/>
                    <a:pt x="1406330" y="815853"/>
                    <a:pt x="1411825" y="815853"/>
                  </a:cubicBezTo>
                  <a:cubicBezTo>
                    <a:pt x="1414536" y="815853"/>
                    <a:pt x="1417247" y="815340"/>
                    <a:pt x="1419885" y="814241"/>
                  </a:cubicBezTo>
                  <a:cubicBezTo>
                    <a:pt x="1427725" y="811017"/>
                    <a:pt x="1432854" y="803324"/>
                    <a:pt x="1432854" y="794825"/>
                  </a:cubicBezTo>
                  <a:cubicBezTo>
                    <a:pt x="1432854" y="619052"/>
                    <a:pt x="1368523" y="450020"/>
                    <a:pt x="1251806" y="318867"/>
                  </a:cubicBezTo>
                  <a:close/>
                  <a:moveTo>
                    <a:pt x="881796" y="311394"/>
                  </a:moveTo>
                  <a:cubicBezTo>
                    <a:pt x="933230" y="434779"/>
                    <a:pt x="963490" y="588938"/>
                    <a:pt x="968326" y="749544"/>
                  </a:cubicBezTo>
                  <a:cubicBezTo>
                    <a:pt x="913741" y="711225"/>
                    <a:pt x="840545" y="686533"/>
                    <a:pt x="760755" y="679792"/>
                  </a:cubicBezTo>
                  <a:cubicBezTo>
                    <a:pt x="760462" y="679792"/>
                    <a:pt x="760095" y="679792"/>
                    <a:pt x="759802" y="679718"/>
                  </a:cubicBezTo>
                  <a:cubicBezTo>
                    <a:pt x="745514" y="678546"/>
                    <a:pt x="731007" y="677887"/>
                    <a:pt x="716353" y="677887"/>
                  </a:cubicBezTo>
                  <a:cubicBezTo>
                    <a:pt x="701700" y="677887"/>
                    <a:pt x="687192" y="678473"/>
                    <a:pt x="672905" y="679718"/>
                  </a:cubicBezTo>
                  <a:cubicBezTo>
                    <a:pt x="672612" y="679718"/>
                    <a:pt x="672245" y="679718"/>
                    <a:pt x="671953" y="679792"/>
                  </a:cubicBezTo>
                  <a:cubicBezTo>
                    <a:pt x="592236" y="686533"/>
                    <a:pt x="519040" y="711151"/>
                    <a:pt x="464380" y="749544"/>
                  </a:cubicBezTo>
                  <a:cubicBezTo>
                    <a:pt x="469216" y="588938"/>
                    <a:pt x="499477" y="434853"/>
                    <a:pt x="550912" y="311394"/>
                  </a:cubicBezTo>
                  <a:cubicBezTo>
                    <a:pt x="599929" y="193797"/>
                    <a:pt x="663307" y="120674"/>
                    <a:pt x="716353" y="120674"/>
                  </a:cubicBezTo>
                  <a:cubicBezTo>
                    <a:pt x="769400" y="120674"/>
                    <a:pt x="832778" y="193724"/>
                    <a:pt x="881796" y="311394"/>
                  </a:cubicBezTo>
                  <a:close/>
                  <a:moveTo>
                    <a:pt x="695399" y="63011"/>
                  </a:moveTo>
                  <a:cubicBezTo>
                    <a:pt x="695399" y="51435"/>
                    <a:pt x="704777" y="42056"/>
                    <a:pt x="716353" y="42056"/>
                  </a:cubicBezTo>
                  <a:cubicBezTo>
                    <a:pt x="727931" y="42056"/>
                    <a:pt x="737308" y="51435"/>
                    <a:pt x="737308" y="63011"/>
                  </a:cubicBezTo>
                  <a:lnTo>
                    <a:pt x="737308" y="78984"/>
                  </a:lnTo>
                  <a:cubicBezTo>
                    <a:pt x="730348" y="78764"/>
                    <a:pt x="723388" y="78618"/>
                    <a:pt x="716353" y="78618"/>
                  </a:cubicBezTo>
                  <a:cubicBezTo>
                    <a:pt x="709320" y="78618"/>
                    <a:pt x="702360" y="78764"/>
                    <a:pt x="695399" y="78911"/>
                  </a:cubicBezTo>
                  <a:lnTo>
                    <a:pt x="695399" y="62938"/>
                  </a:lnTo>
                  <a:close/>
                  <a:moveTo>
                    <a:pt x="43888" y="746687"/>
                  </a:moveTo>
                  <a:cubicBezTo>
                    <a:pt x="66309" y="431043"/>
                    <a:pt x="306998" y="174747"/>
                    <a:pt x="615535" y="128294"/>
                  </a:cubicBezTo>
                  <a:cubicBezTo>
                    <a:pt x="578168" y="165222"/>
                    <a:pt x="542706" y="221932"/>
                    <a:pt x="512152" y="295275"/>
                  </a:cubicBezTo>
                  <a:cubicBezTo>
                    <a:pt x="458739" y="423423"/>
                    <a:pt x="427380" y="582857"/>
                    <a:pt x="422397" y="748665"/>
                  </a:cubicBezTo>
                  <a:cubicBezTo>
                    <a:pt x="364002" y="702285"/>
                    <a:pt x="298939" y="677960"/>
                    <a:pt x="231971" y="677960"/>
                  </a:cubicBezTo>
                  <a:cubicBezTo>
                    <a:pt x="165002" y="677960"/>
                    <a:pt x="101698" y="701553"/>
                    <a:pt x="43962" y="746760"/>
                  </a:cubicBezTo>
                  <a:close/>
                  <a:moveTo>
                    <a:pt x="737308" y="1007745"/>
                  </a:moveTo>
                  <a:cubicBezTo>
                    <a:pt x="730568" y="1006133"/>
                    <a:pt x="723607" y="1005254"/>
                    <a:pt x="716353" y="1005254"/>
                  </a:cubicBezTo>
                  <a:cubicBezTo>
                    <a:pt x="709100" y="1005254"/>
                    <a:pt x="702140" y="1006133"/>
                    <a:pt x="695399" y="1007745"/>
                  </a:cubicBezTo>
                  <a:lnTo>
                    <a:pt x="695399" y="720383"/>
                  </a:lnTo>
                  <a:cubicBezTo>
                    <a:pt x="702360" y="720090"/>
                    <a:pt x="709320" y="719944"/>
                    <a:pt x="716353" y="719944"/>
                  </a:cubicBezTo>
                  <a:cubicBezTo>
                    <a:pt x="723388" y="719944"/>
                    <a:pt x="730348" y="720090"/>
                    <a:pt x="737308" y="720383"/>
                  </a:cubicBezTo>
                  <a:lnTo>
                    <a:pt x="737308" y="100774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7" name="Google Shape;306;p38"/>
            <p:cNvSpPr/>
            <p:nvPr/>
          </p:nvSpPr>
          <p:spPr>
            <a:xfrm>
              <a:off x="10922259" y="5322130"/>
              <a:ext cx="336098" cy="601320"/>
            </a:xfrm>
            <a:custGeom>
              <a:avLst/>
              <a:gdLst/>
              <a:ahLst/>
              <a:cxnLst/>
              <a:rect l="l" t="t" r="r" b="b"/>
              <a:pathLst>
                <a:path w="336098" h="601320" extrusionOk="0">
                  <a:moveTo>
                    <a:pt x="228878" y="231238"/>
                  </a:moveTo>
                  <a:lnTo>
                    <a:pt x="228878" y="231238"/>
                  </a:lnTo>
                  <a:cubicBezTo>
                    <a:pt x="221771" y="228746"/>
                    <a:pt x="214224" y="226329"/>
                    <a:pt x="206897" y="223984"/>
                  </a:cubicBezTo>
                  <a:cubicBezTo>
                    <a:pt x="188434" y="218049"/>
                    <a:pt x="160884" y="209257"/>
                    <a:pt x="153704" y="200904"/>
                  </a:cubicBezTo>
                  <a:cubicBezTo>
                    <a:pt x="153704" y="200538"/>
                    <a:pt x="153704" y="200025"/>
                    <a:pt x="153850" y="199366"/>
                  </a:cubicBezTo>
                  <a:cubicBezTo>
                    <a:pt x="154217" y="197534"/>
                    <a:pt x="155536" y="193943"/>
                    <a:pt x="157074" y="193431"/>
                  </a:cubicBezTo>
                  <a:cubicBezTo>
                    <a:pt x="178762" y="186910"/>
                    <a:pt x="191731" y="197094"/>
                    <a:pt x="192243" y="197534"/>
                  </a:cubicBezTo>
                  <a:cubicBezTo>
                    <a:pt x="222577" y="222739"/>
                    <a:pt x="267784" y="218562"/>
                    <a:pt x="292916" y="188229"/>
                  </a:cubicBezTo>
                  <a:cubicBezTo>
                    <a:pt x="318120" y="157895"/>
                    <a:pt x="313944" y="112761"/>
                    <a:pt x="283684" y="87557"/>
                  </a:cubicBezTo>
                  <a:cubicBezTo>
                    <a:pt x="270128" y="76273"/>
                    <a:pt x="254009" y="67042"/>
                    <a:pt x="236498" y="60300"/>
                  </a:cubicBezTo>
                  <a:cubicBezTo>
                    <a:pt x="231076" y="26157"/>
                    <a:pt x="201475" y="0"/>
                    <a:pt x="165866" y="0"/>
                  </a:cubicBezTo>
                  <a:cubicBezTo>
                    <a:pt x="130258" y="0"/>
                    <a:pt x="98092" y="28502"/>
                    <a:pt x="94649" y="64770"/>
                  </a:cubicBezTo>
                  <a:cubicBezTo>
                    <a:pt x="52372" y="85065"/>
                    <a:pt x="22332" y="124558"/>
                    <a:pt x="13247" y="172915"/>
                  </a:cubicBezTo>
                  <a:cubicBezTo>
                    <a:pt x="3356" y="225376"/>
                    <a:pt x="21160" y="276811"/>
                    <a:pt x="59773" y="307071"/>
                  </a:cubicBezTo>
                  <a:cubicBezTo>
                    <a:pt x="92597" y="332862"/>
                    <a:pt x="137511" y="350666"/>
                    <a:pt x="181107" y="366053"/>
                  </a:cubicBezTo>
                  <a:cubicBezTo>
                    <a:pt x="192536" y="370083"/>
                    <a:pt x="194002" y="375139"/>
                    <a:pt x="192683" y="383051"/>
                  </a:cubicBezTo>
                  <a:cubicBezTo>
                    <a:pt x="192024" y="386935"/>
                    <a:pt x="187700" y="406131"/>
                    <a:pt x="165280" y="406278"/>
                  </a:cubicBezTo>
                  <a:cubicBezTo>
                    <a:pt x="134141" y="406498"/>
                    <a:pt x="130551" y="405618"/>
                    <a:pt x="110695" y="392577"/>
                  </a:cubicBezTo>
                  <a:cubicBezTo>
                    <a:pt x="94722" y="382099"/>
                    <a:pt x="75599" y="378509"/>
                    <a:pt x="56915" y="382392"/>
                  </a:cubicBezTo>
                  <a:cubicBezTo>
                    <a:pt x="38232" y="386275"/>
                    <a:pt x="22185" y="397266"/>
                    <a:pt x="11708" y="413239"/>
                  </a:cubicBezTo>
                  <a:cubicBezTo>
                    <a:pt x="1231" y="429211"/>
                    <a:pt x="-2360" y="448334"/>
                    <a:pt x="1524" y="467018"/>
                  </a:cubicBezTo>
                  <a:cubicBezTo>
                    <a:pt x="5406" y="485702"/>
                    <a:pt x="16397" y="501748"/>
                    <a:pt x="32370" y="512225"/>
                  </a:cubicBezTo>
                  <a:cubicBezTo>
                    <a:pt x="55083" y="527099"/>
                    <a:pt x="74720" y="536477"/>
                    <a:pt x="95308" y="542046"/>
                  </a:cubicBezTo>
                  <a:cubicBezTo>
                    <a:pt x="101097" y="575676"/>
                    <a:pt x="130478" y="601321"/>
                    <a:pt x="165793" y="601321"/>
                  </a:cubicBezTo>
                  <a:cubicBezTo>
                    <a:pt x="204040" y="601321"/>
                    <a:pt x="235399" y="571134"/>
                    <a:pt x="237230" y="533327"/>
                  </a:cubicBezTo>
                  <a:cubicBezTo>
                    <a:pt x="287933" y="509807"/>
                    <a:pt x="324348" y="462475"/>
                    <a:pt x="333726" y="406718"/>
                  </a:cubicBezTo>
                  <a:cubicBezTo>
                    <a:pt x="346842" y="328539"/>
                    <a:pt x="304712" y="257981"/>
                    <a:pt x="228732" y="231164"/>
                  </a:cubicBezTo>
                  <a:close/>
                  <a:moveTo>
                    <a:pt x="292402" y="399830"/>
                  </a:moveTo>
                  <a:cubicBezTo>
                    <a:pt x="284710" y="445624"/>
                    <a:pt x="252837" y="483797"/>
                    <a:pt x="209242" y="499623"/>
                  </a:cubicBezTo>
                  <a:cubicBezTo>
                    <a:pt x="200889" y="502627"/>
                    <a:pt x="195394" y="510540"/>
                    <a:pt x="195394" y="519406"/>
                  </a:cubicBezTo>
                  <a:lnTo>
                    <a:pt x="195394" y="529957"/>
                  </a:lnTo>
                  <a:cubicBezTo>
                    <a:pt x="195394" y="546222"/>
                    <a:pt x="182133" y="559410"/>
                    <a:pt x="165940" y="559410"/>
                  </a:cubicBezTo>
                  <a:cubicBezTo>
                    <a:pt x="149747" y="559410"/>
                    <a:pt x="136485" y="546149"/>
                    <a:pt x="136485" y="529957"/>
                  </a:cubicBezTo>
                  <a:lnTo>
                    <a:pt x="136485" y="525120"/>
                  </a:lnTo>
                  <a:cubicBezTo>
                    <a:pt x="136485" y="514936"/>
                    <a:pt x="129158" y="506217"/>
                    <a:pt x="119120" y="504385"/>
                  </a:cubicBezTo>
                  <a:cubicBezTo>
                    <a:pt x="98166" y="500722"/>
                    <a:pt x="79189" y="492589"/>
                    <a:pt x="55597" y="477129"/>
                  </a:cubicBezTo>
                  <a:cubicBezTo>
                    <a:pt x="49002" y="472806"/>
                    <a:pt x="44460" y="466212"/>
                    <a:pt x="42848" y="458519"/>
                  </a:cubicBezTo>
                  <a:cubicBezTo>
                    <a:pt x="41235" y="450825"/>
                    <a:pt x="42701" y="442913"/>
                    <a:pt x="47024" y="436318"/>
                  </a:cubicBezTo>
                  <a:cubicBezTo>
                    <a:pt x="51346" y="429724"/>
                    <a:pt x="57941" y="425181"/>
                    <a:pt x="65634" y="423569"/>
                  </a:cubicBezTo>
                  <a:cubicBezTo>
                    <a:pt x="67685" y="423130"/>
                    <a:pt x="69664" y="422910"/>
                    <a:pt x="71716" y="422910"/>
                  </a:cubicBezTo>
                  <a:cubicBezTo>
                    <a:pt x="77357" y="422910"/>
                    <a:pt x="82926" y="424522"/>
                    <a:pt x="87834" y="427746"/>
                  </a:cubicBezTo>
                  <a:cubicBezTo>
                    <a:pt x="116630" y="446576"/>
                    <a:pt x="129013" y="448554"/>
                    <a:pt x="165720" y="448334"/>
                  </a:cubicBezTo>
                  <a:cubicBezTo>
                    <a:pt x="206091" y="448042"/>
                    <a:pt x="229611" y="417928"/>
                    <a:pt x="234300" y="390085"/>
                  </a:cubicBezTo>
                  <a:cubicBezTo>
                    <a:pt x="239282" y="360631"/>
                    <a:pt x="224628" y="336892"/>
                    <a:pt x="195247" y="326488"/>
                  </a:cubicBezTo>
                  <a:cubicBezTo>
                    <a:pt x="155023" y="312273"/>
                    <a:pt x="113919" y="296081"/>
                    <a:pt x="85857" y="274027"/>
                  </a:cubicBezTo>
                  <a:cubicBezTo>
                    <a:pt x="59626" y="253438"/>
                    <a:pt x="47683" y="217683"/>
                    <a:pt x="54644" y="180682"/>
                  </a:cubicBezTo>
                  <a:cubicBezTo>
                    <a:pt x="61898" y="142069"/>
                    <a:pt x="87322" y="111443"/>
                    <a:pt x="122637" y="98621"/>
                  </a:cubicBezTo>
                  <a:cubicBezTo>
                    <a:pt x="130917" y="95616"/>
                    <a:pt x="136485" y="87703"/>
                    <a:pt x="136485" y="78838"/>
                  </a:cubicBezTo>
                  <a:lnTo>
                    <a:pt x="136485" y="71511"/>
                  </a:lnTo>
                  <a:cubicBezTo>
                    <a:pt x="136485" y="55245"/>
                    <a:pt x="149747" y="42056"/>
                    <a:pt x="165940" y="42056"/>
                  </a:cubicBezTo>
                  <a:cubicBezTo>
                    <a:pt x="182133" y="42056"/>
                    <a:pt x="195394" y="55318"/>
                    <a:pt x="195394" y="71511"/>
                  </a:cubicBezTo>
                  <a:lnTo>
                    <a:pt x="195394" y="75687"/>
                  </a:lnTo>
                  <a:cubicBezTo>
                    <a:pt x="195394" y="85065"/>
                    <a:pt x="201548" y="93272"/>
                    <a:pt x="210560" y="95836"/>
                  </a:cubicBezTo>
                  <a:cubicBezTo>
                    <a:pt x="227926" y="100892"/>
                    <a:pt x="244338" y="109391"/>
                    <a:pt x="256867" y="119795"/>
                  </a:cubicBezTo>
                  <a:cubicBezTo>
                    <a:pt x="269322" y="130200"/>
                    <a:pt x="271081" y="148810"/>
                    <a:pt x="260677" y="161266"/>
                  </a:cubicBezTo>
                  <a:cubicBezTo>
                    <a:pt x="250273" y="173794"/>
                    <a:pt x="231662" y="175480"/>
                    <a:pt x="219133" y="165075"/>
                  </a:cubicBezTo>
                  <a:cubicBezTo>
                    <a:pt x="214078" y="160899"/>
                    <a:pt x="186675" y="140530"/>
                    <a:pt x="144985" y="153060"/>
                  </a:cubicBezTo>
                  <a:cubicBezTo>
                    <a:pt x="128279" y="158115"/>
                    <a:pt x="116117" y="172476"/>
                    <a:pt x="112527" y="191453"/>
                  </a:cubicBezTo>
                  <a:cubicBezTo>
                    <a:pt x="109376" y="208011"/>
                    <a:pt x="115457" y="219221"/>
                    <a:pt x="117362" y="222226"/>
                  </a:cubicBezTo>
                  <a:cubicBezTo>
                    <a:pt x="131063" y="243767"/>
                    <a:pt x="163082" y="253951"/>
                    <a:pt x="194002" y="263843"/>
                  </a:cubicBezTo>
                  <a:cubicBezTo>
                    <a:pt x="201329" y="266187"/>
                    <a:pt x="208289" y="268385"/>
                    <a:pt x="214811" y="270730"/>
                  </a:cubicBezTo>
                  <a:cubicBezTo>
                    <a:pt x="270788" y="290513"/>
                    <a:pt x="302001" y="342314"/>
                    <a:pt x="292329" y="39968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matchingName="Table of contents">
  <p:cSld name="1_Table of contents">
    <p:spTree>
      <p:nvGrpSpPr>
        <p:cNvPr id="1" name="Shape 47"/>
        <p:cNvGrpSpPr/>
        <p:nvPr/>
      </p:nvGrpSpPr>
      <p:grpSpPr>
        <a:xfrm>
          <a:off x="0" y="0"/>
          <a:ext cx="0" cy="0"/>
          <a:chOff x="0" y="0"/>
          <a:chExt cx="0" cy="0"/>
        </a:xfrm>
      </p:grpSpPr>
      <p:sp>
        <p:nvSpPr>
          <p:cNvPr id="49" name="Google Shape;49;p13"/>
          <p:cNvSpPr txBox="1">
            <a:spLocks noGrp="1"/>
          </p:cNvSpPr>
          <p:nvPr>
            <p:ph type="title"/>
          </p:nvPr>
        </p:nvSpPr>
        <p:spPr>
          <a:xfrm>
            <a:off x="1862550" y="154925"/>
            <a:ext cx="7192500" cy="1388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50" name="Google Shape;50;p13"/>
          <p:cNvSpPr txBox="1">
            <a:spLocks noGrp="1"/>
          </p:cNvSpPr>
          <p:nvPr>
            <p:ph type="subTitle" idx="1"/>
          </p:nvPr>
        </p:nvSpPr>
        <p:spPr>
          <a:xfrm>
            <a:off x="6039300" y="2436875"/>
            <a:ext cx="2799900" cy="539400"/>
          </a:xfrm>
          <a:prstGeom prst="rect">
            <a:avLst/>
          </a:prstGeom>
        </p:spPr>
        <p:txBody>
          <a:bodyPr spcFirstLastPara="1" wrap="square" lIns="91425" tIns="91425" rIns="91425" bIns="91425" anchor="ctr" anchorCtr="0">
            <a:noAutofit/>
          </a:bodyPr>
          <a:lstStyle>
            <a:lvl1pPr lv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51" name="Google Shape;51;p13"/>
          <p:cNvSpPr txBox="1">
            <a:spLocks noGrp="1"/>
          </p:cNvSpPr>
          <p:nvPr>
            <p:ph type="subTitle" idx="2"/>
          </p:nvPr>
        </p:nvSpPr>
        <p:spPr>
          <a:xfrm>
            <a:off x="6039300" y="3083083"/>
            <a:ext cx="2799900" cy="539400"/>
          </a:xfrm>
          <a:prstGeom prst="rect">
            <a:avLst/>
          </a:prstGeom>
        </p:spPr>
        <p:txBody>
          <a:bodyPr spcFirstLastPara="1" wrap="square" lIns="91425" tIns="91425" rIns="91425" bIns="91425" anchor="ctr" anchorCtr="0">
            <a:noAutofit/>
          </a:bodyPr>
          <a:lstStyle>
            <a:lvl1pPr lv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52" name="Google Shape;52;p13"/>
          <p:cNvSpPr txBox="1">
            <a:spLocks noGrp="1"/>
          </p:cNvSpPr>
          <p:nvPr>
            <p:ph type="subTitle" idx="3"/>
          </p:nvPr>
        </p:nvSpPr>
        <p:spPr>
          <a:xfrm>
            <a:off x="6039300" y="3729292"/>
            <a:ext cx="2799900" cy="539400"/>
          </a:xfrm>
          <a:prstGeom prst="rect">
            <a:avLst/>
          </a:prstGeom>
        </p:spPr>
        <p:txBody>
          <a:bodyPr spcFirstLastPara="1" wrap="square" lIns="91425" tIns="91425" rIns="91425" bIns="91425" anchor="ctr" anchorCtr="0">
            <a:noAutofit/>
          </a:bodyPr>
          <a:lstStyle>
            <a:lvl1pPr lv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53" name="Google Shape;53;p13"/>
          <p:cNvSpPr txBox="1">
            <a:spLocks noGrp="1"/>
          </p:cNvSpPr>
          <p:nvPr>
            <p:ph type="subTitle" idx="4"/>
          </p:nvPr>
        </p:nvSpPr>
        <p:spPr>
          <a:xfrm>
            <a:off x="6039300" y="4375500"/>
            <a:ext cx="2799900" cy="539400"/>
          </a:xfrm>
          <a:prstGeom prst="rect">
            <a:avLst/>
          </a:prstGeom>
        </p:spPr>
        <p:txBody>
          <a:bodyPr spcFirstLastPara="1" wrap="square" lIns="91425" tIns="91425" rIns="91425" bIns="91425" anchor="ctr" anchorCtr="0">
            <a:noAutofit/>
          </a:bodyPr>
          <a:lstStyle>
            <a:lvl1pPr lv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58" name="Google Shape;58;p13"/>
          <p:cNvSpPr txBox="1">
            <a:spLocks noGrp="1"/>
          </p:cNvSpPr>
          <p:nvPr>
            <p:ph type="subTitle" idx="9"/>
          </p:nvPr>
        </p:nvSpPr>
        <p:spPr>
          <a:xfrm>
            <a:off x="2505550" y="2436875"/>
            <a:ext cx="2799900" cy="539400"/>
          </a:xfrm>
          <a:prstGeom prst="rect">
            <a:avLst/>
          </a:prstGeom>
        </p:spPr>
        <p:txBody>
          <a:bodyPr spcFirstLastPara="1" wrap="square" lIns="91425" tIns="91425" rIns="91425" bIns="91425" anchor="ctr" anchorCtr="0">
            <a:noAutofit/>
          </a:bodyPr>
          <a:lstStyle>
            <a:lvl1pPr lvl="0" rt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59" name="Google Shape;59;p13"/>
          <p:cNvSpPr txBox="1">
            <a:spLocks noGrp="1"/>
          </p:cNvSpPr>
          <p:nvPr>
            <p:ph type="subTitle" idx="13"/>
          </p:nvPr>
        </p:nvSpPr>
        <p:spPr>
          <a:xfrm>
            <a:off x="2505550" y="3083083"/>
            <a:ext cx="2799900" cy="539400"/>
          </a:xfrm>
          <a:prstGeom prst="rect">
            <a:avLst/>
          </a:prstGeom>
        </p:spPr>
        <p:txBody>
          <a:bodyPr spcFirstLastPara="1" wrap="square" lIns="91425" tIns="91425" rIns="91425" bIns="91425" anchor="ctr" anchorCtr="0">
            <a:noAutofit/>
          </a:bodyPr>
          <a:lstStyle>
            <a:lvl1pPr lvl="0" rt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60" name="Google Shape;60;p13"/>
          <p:cNvSpPr txBox="1">
            <a:spLocks noGrp="1"/>
          </p:cNvSpPr>
          <p:nvPr>
            <p:ph type="subTitle" idx="14"/>
          </p:nvPr>
        </p:nvSpPr>
        <p:spPr>
          <a:xfrm>
            <a:off x="2505550" y="3729292"/>
            <a:ext cx="2799900" cy="539400"/>
          </a:xfrm>
          <a:prstGeom prst="rect">
            <a:avLst/>
          </a:prstGeom>
        </p:spPr>
        <p:txBody>
          <a:bodyPr spcFirstLastPara="1" wrap="square" lIns="91425" tIns="91425" rIns="91425" bIns="91425" anchor="ctr" anchorCtr="0">
            <a:noAutofit/>
          </a:bodyPr>
          <a:lstStyle>
            <a:lvl1pPr lvl="0" rt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61" name="Google Shape;61;p13"/>
          <p:cNvSpPr txBox="1">
            <a:spLocks noGrp="1"/>
          </p:cNvSpPr>
          <p:nvPr>
            <p:ph type="subTitle" idx="15"/>
          </p:nvPr>
        </p:nvSpPr>
        <p:spPr>
          <a:xfrm>
            <a:off x="2505550" y="4375500"/>
            <a:ext cx="2799900" cy="539400"/>
          </a:xfrm>
          <a:prstGeom prst="rect">
            <a:avLst/>
          </a:prstGeom>
        </p:spPr>
        <p:txBody>
          <a:bodyPr spcFirstLastPara="1" wrap="square" lIns="91425" tIns="91425" rIns="91425" bIns="91425" anchor="ctr" anchorCtr="0">
            <a:noAutofit/>
          </a:bodyPr>
          <a:lstStyle>
            <a:lvl1pPr lvl="0" rt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2" name="Google Shape;181;p30"/>
          <p:cNvSpPr txBox="1"/>
          <p:nvPr userDrawn="1"/>
        </p:nvSpPr>
        <p:spPr>
          <a:xfrm>
            <a:off x="5249700" y="4375498"/>
            <a:ext cx="8658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08</a:t>
            </a:r>
            <a:endParaRPr lang="en-GB"/>
          </a:p>
        </p:txBody>
      </p:sp>
      <p:sp>
        <p:nvSpPr>
          <p:cNvPr id="3" name="Google Shape;182;p30"/>
          <p:cNvSpPr txBox="1"/>
          <p:nvPr userDrawn="1"/>
        </p:nvSpPr>
        <p:spPr>
          <a:xfrm>
            <a:off x="5249700" y="3083075"/>
            <a:ext cx="865800" cy="524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06</a:t>
            </a:r>
            <a:endParaRPr lang="en-GB"/>
          </a:p>
        </p:txBody>
      </p:sp>
      <p:sp>
        <p:nvSpPr>
          <p:cNvPr id="4" name="Google Shape;183;p30"/>
          <p:cNvSpPr txBox="1"/>
          <p:nvPr userDrawn="1"/>
        </p:nvSpPr>
        <p:spPr>
          <a:xfrm>
            <a:off x="5250525" y="2436874"/>
            <a:ext cx="8643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05</a:t>
            </a:r>
            <a:endParaRPr lang="en-GB" dirty="0"/>
          </a:p>
        </p:txBody>
      </p:sp>
      <p:sp>
        <p:nvSpPr>
          <p:cNvPr id="5" name="Google Shape;184;p30"/>
          <p:cNvSpPr txBox="1"/>
          <p:nvPr userDrawn="1"/>
        </p:nvSpPr>
        <p:spPr>
          <a:xfrm>
            <a:off x="5249700" y="3729300"/>
            <a:ext cx="8658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07</a:t>
            </a:r>
            <a:endParaRPr lang="en-GB"/>
          </a:p>
        </p:txBody>
      </p:sp>
      <p:sp>
        <p:nvSpPr>
          <p:cNvPr id="6" name="Google Shape;189;p30"/>
          <p:cNvSpPr txBox="1"/>
          <p:nvPr userDrawn="1"/>
        </p:nvSpPr>
        <p:spPr>
          <a:xfrm>
            <a:off x="1715950" y="4375498"/>
            <a:ext cx="8658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04</a:t>
            </a:r>
            <a:endParaRPr lang="en-GB"/>
          </a:p>
        </p:txBody>
      </p:sp>
      <p:sp>
        <p:nvSpPr>
          <p:cNvPr id="7" name="Google Shape;190;p30"/>
          <p:cNvSpPr txBox="1"/>
          <p:nvPr userDrawn="1"/>
        </p:nvSpPr>
        <p:spPr>
          <a:xfrm>
            <a:off x="1715950" y="3083075"/>
            <a:ext cx="865800" cy="524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02</a:t>
            </a:r>
            <a:endParaRPr lang="en-GB"/>
          </a:p>
        </p:txBody>
      </p:sp>
      <p:sp>
        <p:nvSpPr>
          <p:cNvPr id="8" name="Google Shape;191;p30"/>
          <p:cNvSpPr txBox="1"/>
          <p:nvPr userDrawn="1"/>
        </p:nvSpPr>
        <p:spPr>
          <a:xfrm>
            <a:off x="1716775" y="2436874"/>
            <a:ext cx="8643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01</a:t>
            </a:r>
            <a:endParaRPr lang="en-GB"/>
          </a:p>
        </p:txBody>
      </p:sp>
      <p:sp>
        <p:nvSpPr>
          <p:cNvPr id="9" name="Google Shape;192;p30"/>
          <p:cNvSpPr txBox="1"/>
          <p:nvPr userDrawn="1"/>
        </p:nvSpPr>
        <p:spPr>
          <a:xfrm>
            <a:off x="1715950" y="3729300"/>
            <a:ext cx="8658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03</a:t>
            </a:r>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flipH="1">
            <a:off x="4656600" y="1963800"/>
            <a:ext cx="4258800" cy="2522400"/>
          </a:xfrm>
          <a:prstGeom prst="rect">
            <a:avLst/>
          </a:prstGeom>
          <a:ln>
            <a:noFill/>
          </a:ln>
        </p:spPr>
        <p:txBody>
          <a:bodyPr spcFirstLastPara="1" wrap="square" lIns="91425" tIns="91425" rIns="91425" bIns="91425" anchor="b" anchorCtr="0">
            <a:noAutofit/>
          </a:bodyPr>
          <a:lstStyle>
            <a:lvl1pPr lvl="0">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a:spLocks noGrp="1"/>
          </p:cNvSpPr>
          <p:nvPr>
            <p:ph type="title" idx="2" hasCustomPrompt="1"/>
          </p:nvPr>
        </p:nvSpPr>
        <p:spPr>
          <a:xfrm flipH="1">
            <a:off x="4656600" y="228600"/>
            <a:ext cx="1371600" cy="12696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6000"/>
              <a:buNone/>
              <a:defRPr sz="7000" i="1"/>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 name="Google Shape;16;p3"/>
          <p:cNvSpPr txBox="1">
            <a:spLocks noGrp="1"/>
          </p:cNvSpPr>
          <p:nvPr>
            <p:ph type="subTitle" idx="1"/>
          </p:nvPr>
        </p:nvSpPr>
        <p:spPr>
          <a:xfrm flipH="1">
            <a:off x="4656600" y="4486200"/>
            <a:ext cx="4258800" cy="42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 matchingName="Title and body">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20" name="Google Shape;20;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accent1"/>
              </a:buClr>
              <a:buSzPts val="1800"/>
              <a:buFont typeface="Darker Grotesque SemiBold"/>
              <a:buChar char="●"/>
              <a:defRPr sz="1200">
                <a:solidFill>
                  <a:srgbClr val="434343"/>
                </a:solidFill>
              </a:defRPr>
            </a:lvl1pPr>
            <a:lvl2pPr marL="914400" lvl="1" indent="-317500" rtl="0">
              <a:lnSpc>
                <a:spcPct val="115000"/>
              </a:lnSpc>
              <a:spcBef>
                <a:spcPts val="0"/>
              </a:spcBef>
              <a:spcAft>
                <a:spcPts val="0"/>
              </a:spcAft>
              <a:buClr>
                <a:srgbClr val="15325B"/>
              </a:buClr>
              <a:buSzPts val="1400"/>
              <a:buFont typeface="Darker Grotesque SemiBold"/>
              <a:buChar char="○"/>
              <a:defRPr>
                <a:solidFill>
                  <a:srgbClr val="434343"/>
                </a:solidFill>
              </a:defRPr>
            </a:lvl2pPr>
            <a:lvl3pPr marL="1371600" lvl="2" indent="-317500" rtl="0">
              <a:lnSpc>
                <a:spcPct val="115000"/>
              </a:lnSpc>
              <a:spcBef>
                <a:spcPts val="0"/>
              </a:spcBef>
              <a:spcAft>
                <a:spcPts val="0"/>
              </a:spcAft>
              <a:buClr>
                <a:srgbClr val="15325B"/>
              </a:buClr>
              <a:buSzPts val="1400"/>
              <a:buFont typeface="Darker Grotesque SemiBold"/>
              <a:buChar char="■"/>
              <a:defRPr>
                <a:solidFill>
                  <a:srgbClr val="434343"/>
                </a:solidFill>
              </a:defRPr>
            </a:lvl3pPr>
            <a:lvl4pPr marL="1828800" lvl="3" indent="-317500" rtl="0">
              <a:lnSpc>
                <a:spcPct val="115000"/>
              </a:lnSpc>
              <a:spcBef>
                <a:spcPts val="0"/>
              </a:spcBef>
              <a:spcAft>
                <a:spcPts val="0"/>
              </a:spcAft>
              <a:buClr>
                <a:srgbClr val="15325B"/>
              </a:buClr>
              <a:buSzPts val="1400"/>
              <a:buFont typeface="Darker Grotesque SemiBold"/>
              <a:buChar char="●"/>
              <a:defRPr>
                <a:solidFill>
                  <a:srgbClr val="434343"/>
                </a:solidFill>
              </a:defRPr>
            </a:lvl4pPr>
            <a:lvl5pPr marL="2286000" lvl="4" indent="-317500" rtl="0">
              <a:lnSpc>
                <a:spcPct val="115000"/>
              </a:lnSpc>
              <a:spcBef>
                <a:spcPts val="0"/>
              </a:spcBef>
              <a:spcAft>
                <a:spcPts val="0"/>
              </a:spcAft>
              <a:buClr>
                <a:srgbClr val="15325B"/>
              </a:buClr>
              <a:buSzPts val="1400"/>
              <a:buFont typeface="Darker Grotesque SemiBold"/>
              <a:buChar char="○"/>
              <a:defRPr>
                <a:solidFill>
                  <a:srgbClr val="434343"/>
                </a:solidFill>
              </a:defRPr>
            </a:lvl5pPr>
            <a:lvl6pPr marL="2743200" lvl="5" indent="-317500" rtl="0">
              <a:lnSpc>
                <a:spcPct val="115000"/>
              </a:lnSpc>
              <a:spcBef>
                <a:spcPts val="0"/>
              </a:spcBef>
              <a:spcAft>
                <a:spcPts val="0"/>
              </a:spcAft>
              <a:buClr>
                <a:srgbClr val="15325B"/>
              </a:buClr>
              <a:buSzPts val="1400"/>
              <a:buFont typeface="Darker Grotesque SemiBold"/>
              <a:buChar char="■"/>
              <a:defRPr>
                <a:solidFill>
                  <a:srgbClr val="434343"/>
                </a:solidFill>
              </a:defRPr>
            </a:lvl6pPr>
            <a:lvl7pPr marL="3200400" lvl="6" indent="-317500" rtl="0">
              <a:lnSpc>
                <a:spcPct val="115000"/>
              </a:lnSpc>
              <a:spcBef>
                <a:spcPts val="0"/>
              </a:spcBef>
              <a:spcAft>
                <a:spcPts val="0"/>
              </a:spcAft>
              <a:buClr>
                <a:srgbClr val="15325B"/>
              </a:buClr>
              <a:buSzPts val="1400"/>
              <a:buFont typeface="Darker Grotesque SemiBold"/>
              <a:buChar char="●"/>
              <a:defRPr>
                <a:solidFill>
                  <a:srgbClr val="434343"/>
                </a:solidFill>
              </a:defRPr>
            </a:lvl7pPr>
            <a:lvl8pPr marL="3657600" lvl="7" indent="-317500" rtl="0">
              <a:lnSpc>
                <a:spcPct val="115000"/>
              </a:lnSpc>
              <a:spcBef>
                <a:spcPts val="0"/>
              </a:spcBef>
              <a:spcAft>
                <a:spcPts val="0"/>
              </a:spcAft>
              <a:buClr>
                <a:srgbClr val="15325B"/>
              </a:buClr>
              <a:buSzPts val="1400"/>
              <a:buFont typeface="Darker Grotesque SemiBold"/>
              <a:buChar char="○"/>
              <a:defRPr>
                <a:solidFill>
                  <a:srgbClr val="434343"/>
                </a:solidFill>
              </a:defRPr>
            </a:lvl8pPr>
            <a:lvl9pPr marL="4114800" lvl="8" indent="-317500"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matchingName="Table of contents">
  <p:cSld name="AGENDA3">
    <p:spTree>
      <p:nvGrpSpPr>
        <p:cNvPr id="1" name="Shape 47"/>
        <p:cNvGrpSpPr/>
        <p:nvPr/>
      </p:nvGrpSpPr>
      <p:grpSpPr>
        <a:xfrm>
          <a:off x="0" y="0"/>
          <a:ext cx="0" cy="0"/>
          <a:chOff x="0" y="0"/>
          <a:chExt cx="0" cy="0"/>
        </a:xfrm>
      </p:grpSpPr>
      <p:pic>
        <p:nvPicPr>
          <p:cNvPr id="48" name="Google Shape;48;p13"/>
          <p:cNvPicPr preferRelativeResize="0"/>
          <p:nvPr/>
        </p:nvPicPr>
        <p:blipFill>
          <a:blip r:embed="rId2"/>
          <a:srcRect t="112" b="112"/>
          <a:stretch>
            <a:fillRect/>
          </a:stretch>
        </p:blipFill>
        <p:spPr>
          <a:xfrm>
            <a:off x="0" y="154925"/>
            <a:ext cx="2134301" cy="3942125"/>
          </a:xfrm>
          <a:prstGeom prst="rect">
            <a:avLst/>
          </a:prstGeom>
          <a:noFill/>
          <a:ln>
            <a:noFill/>
          </a:ln>
        </p:spPr>
      </p:pic>
      <p:sp>
        <p:nvSpPr>
          <p:cNvPr id="49" name="Google Shape;49;p13"/>
          <p:cNvSpPr txBox="1">
            <a:spLocks noGrp="1"/>
          </p:cNvSpPr>
          <p:nvPr>
            <p:ph type="title"/>
          </p:nvPr>
        </p:nvSpPr>
        <p:spPr>
          <a:xfrm>
            <a:off x="1862550" y="154925"/>
            <a:ext cx="7192500" cy="1388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dirty="0"/>
          </a:p>
        </p:txBody>
      </p:sp>
      <p:sp>
        <p:nvSpPr>
          <p:cNvPr id="58" name="Google Shape;58;p13"/>
          <p:cNvSpPr txBox="1">
            <a:spLocks noGrp="1"/>
          </p:cNvSpPr>
          <p:nvPr>
            <p:ph type="subTitle" idx="9"/>
          </p:nvPr>
        </p:nvSpPr>
        <p:spPr>
          <a:xfrm>
            <a:off x="2505549" y="1698250"/>
            <a:ext cx="5992991" cy="779955"/>
          </a:xfrm>
          <a:prstGeom prst="rect">
            <a:avLst/>
          </a:prstGeom>
        </p:spPr>
        <p:txBody>
          <a:bodyPr spcFirstLastPara="1" wrap="square" lIns="91425" tIns="91425" rIns="91425" bIns="91425" anchor="t" anchorCtr="0">
            <a:noAutofit/>
          </a:bodyPr>
          <a:lstStyle>
            <a:lvl1pPr marL="139700" lvl="0" indent="0" rtl="0">
              <a:lnSpc>
                <a:spcPct val="95000"/>
              </a:lnSpc>
              <a:spcBef>
                <a:spcPts val="0"/>
              </a:spcBef>
              <a:spcAft>
                <a:spcPts val="0"/>
              </a:spcAft>
              <a:buSzPts val="1400"/>
              <a:buFont typeface="+mj-lt"/>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59" name="Google Shape;59;p13"/>
          <p:cNvSpPr txBox="1">
            <a:spLocks noGrp="1"/>
          </p:cNvSpPr>
          <p:nvPr>
            <p:ph type="subTitle" idx="13"/>
          </p:nvPr>
        </p:nvSpPr>
        <p:spPr>
          <a:xfrm>
            <a:off x="2505549" y="2702174"/>
            <a:ext cx="5992991" cy="779955"/>
          </a:xfrm>
          <a:prstGeom prst="rect">
            <a:avLst/>
          </a:prstGeom>
        </p:spPr>
        <p:txBody>
          <a:bodyPr spcFirstLastPara="1" wrap="square" lIns="91425" tIns="91425" rIns="91425" bIns="91425" anchor="t" anchorCtr="0">
            <a:noAutofit/>
          </a:bodyPr>
          <a:lstStyle>
            <a:lvl1pPr marL="139700" lvl="0" indent="0" rtl="0">
              <a:lnSpc>
                <a:spcPct val="95000"/>
              </a:lnSpc>
              <a:spcBef>
                <a:spcPts val="0"/>
              </a:spcBef>
              <a:spcAft>
                <a:spcPts val="0"/>
              </a:spcAft>
              <a:buSzPts val="1400"/>
              <a:buFont typeface="+mj-lt"/>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60" name="Google Shape;60;p13"/>
          <p:cNvSpPr txBox="1">
            <a:spLocks noGrp="1"/>
          </p:cNvSpPr>
          <p:nvPr>
            <p:ph type="subTitle" idx="14"/>
          </p:nvPr>
        </p:nvSpPr>
        <p:spPr>
          <a:xfrm>
            <a:off x="2505549" y="3729291"/>
            <a:ext cx="5992991" cy="779955"/>
          </a:xfrm>
          <a:prstGeom prst="rect">
            <a:avLst/>
          </a:prstGeom>
        </p:spPr>
        <p:txBody>
          <a:bodyPr spcFirstLastPara="1" wrap="square" lIns="91425" tIns="91425" rIns="91425" bIns="91425" anchor="t" anchorCtr="0">
            <a:noAutofit/>
          </a:bodyPr>
          <a:lstStyle>
            <a:lvl1pPr marL="139700" lvl="0" indent="0" rtl="0">
              <a:lnSpc>
                <a:spcPct val="95000"/>
              </a:lnSpc>
              <a:spcBef>
                <a:spcPts val="0"/>
              </a:spcBef>
              <a:spcAft>
                <a:spcPts val="0"/>
              </a:spcAft>
              <a:buSzPts val="1400"/>
              <a:buFont typeface="+mj-lt"/>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7" name="Google Shape;190;p30"/>
          <p:cNvSpPr txBox="1"/>
          <p:nvPr userDrawn="1"/>
        </p:nvSpPr>
        <p:spPr>
          <a:xfrm>
            <a:off x="1715950" y="2702167"/>
            <a:ext cx="865800" cy="524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02</a:t>
            </a:r>
            <a:endParaRPr lang="en-GB"/>
          </a:p>
        </p:txBody>
      </p:sp>
      <p:sp>
        <p:nvSpPr>
          <p:cNvPr id="8" name="Google Shape;191;p30"/>
          <p:cNvSpPr txBox="1"/>
          <p:nvPr userDrawn="1"/>
        </p:nvSpPr>
        <p:spPr>
          <a:xfrm>
            <a:off x="1716775" y="1698250"/>
            <a:ext cx="8643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01</a:t>
            </a:r>
            <a:endParaRPr lang="en-GB"/>
          </a:p>
        </p:txBody>
      </p:sp>
      <p:sp>
        <p:nvSpPr>
          <p:cNvPr id="9" name="Google Shape;192;p30"/>
          <p:cNvSpPr txBox="1"/>
          <p:nvPr userDrawn="1"/>
        </p:nvSpPr>
        <p:spPr>
          <a:xfrm>
            <a:off x="1715950" y="3729300"/>
            <a:ext cx="8658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03</a:t>
            </a:r>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ColTx" matchingName="Title and two columns">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subTitle" idx="1"/>
          </p:nvPr>
        </p:nvSpPr>
        <p:spPr>
          <a:xfrm flipH="1">
            <a:off x="228600" y="228600"/>
            <a:ext cx="3133800" cy="5727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2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2pPr>
            <a:lvl3pPr lvl="2"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3pPr>
            <a:lvl4pPr lvl="3"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4pPr>
            <a:lvl5pPr lvl="4"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5pPr>
            <a:lvl6pPr lvl="5"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6pPr>
            <a:lvl7pPr lvl="6"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7pPr>
            <a:lvl8pPr lvl="7"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8pPr>
            <a:lvl9pPr lvl="8" algn="ctr">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9pPr>
          </a:lstStyle>
          <a:p/>
        </p:txBody>
      </p:sp>
      <p:sp>
        <p:nvSpPr>
          <p:cNvPr id="23" name="Google Shape;23;p5"/>
          <p:cNvSpPr txBox="1">
            <a:spLocks noGrp="1"/>
          </p:cNvSpPr>
          <p:nvPr>
            <p:ph type="subTitle" idx="2"/>
          </p:nvPr>
        </p:nvSpPr>
        <p:spPr>
          <a:xfrm flipH="1">
            <a:off x="228600" y="2039177"/>
            <a:ext cx="3133800" cy="572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2pPr>
            <a:lvl3pPr lvl="2"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3pPr>
            <a:lvl4pPr lvl="3"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4pPr>
            <a:lvl5pPr lvl="4"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5pPr>
            <a:lvl6pPr lvl="5"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6pPr>
            <a:lvl7pPr lvl="6"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7pPr>
            <a:lvl8pPr lvl="7"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8pPr>
            <a:lvl9pPr lvl="8" algn="ctr" rtl="0">
              <a:lnSpc>
                <a:spcPct val="100000"/>
              </a:lnSpc>
              <a:spcBef>
                <a:spcPts val="0"/>
              </a:spcBef>
              <a:spcAft>
                <a:spcPts val="0"/>
              </a:spcAft>
              <a:buSzPts val="2400"/>
              <a:buFont typeface="Raleway" panose="020B0503030101060003"/>
              <a:buNone/>
              <a:defRPr sz="2400" b="1">
                <a:latin typeface="Raleway" panose="020B0503030101060003"/>
                <a:ea typeface="Raleway" panose="020B0503030101060003"/>
                <a:cs typeface="Raleway" panose="020B0503030101060003"/>
                <a:sym typeface="Raleway" panose="020B0503030101060003"/>
              </a:defRPr>
            </a:lvl9pPr>
          </a:lstStyle>
          <a:p/>
        </p:txBody>
      </p:sp>
      <p:sp>
        <p:nvSpPr>
          <p:cNvPr id="24" name="Google Shape;24;p5"/>
          <p:cNvSpPr txBox="1">
            <a:spLocks noGrp="1"/>
          </p:cNvSpPr>
          <p:nvPr>
            <p:ph type="subTitle" idx="3"/>
          </p:nvPr>
        </p:nvSpPr>
        <p:spPr>
          <a:xfrm flipH="1">
            <a:off x="228600" y="725098"/>
            <a:ext cx="3133800" cy="11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25" name="Google Shape;25;p5"/>
          <p:cNvSpPr txBox="1">
            <a:spLocks noGrp="1"/>
          </p:cNvSpPr>
          <p:nvPr>
            <p:ph type="subTitle" idx="4"/>
          </p:nvPr>
        </p:nvSpPr>
        <p:spPr>
          <a:xfrm flipH="1">
            <a:off x="228600" y="2535675"/>
            <a:ext cx="3133800" cy="11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26" name="Google Shape;26;p5"/>
          <p:cNvSpPr txBox="1">
            <a:spLocks noGrp="1"/>
          </p:cNvSpPr>
          <p:nvPr>
            <p:ph type="title"/>
          </p:nvPr>
        </p:nvSpPr>
        <p:spPr>
          <a:xfrm flipH="1">
            <a:off x="228600" y="3702675"/>
            <a:ext cx="2124000" cy="12123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2600"/>
              <a:buNone/>
              <a:defRPr sz="30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720000" y="228600"/>
            <a:ext cx="7704000" cy="5727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SzPts val="2600"/>
              <a:buNone/>
              <a:defRPr sz="30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228600" y="228600"/>
            <a:ext cx="3998400" cy="1445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
        <p:nvSpPr>
          <p:cNvPr id="32" name="Google Shape;32;p7"/>
          <p:cNvSpPr txBox="1">
            <a:spLocks noGrp="1"/>
          </p:cNvSpPr>
          <p:nvPr>
            <p:ph type="body" idx="1"/>
          </p:nvPr>
        </p:nvSpPr>
        <p:spPr>
          <a:xfrm>
            <a:off x="1609625" y="2066125"/>
            <a:ext cx="3824100" cy="25326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p:txBody>
      </p:sp>
      <p:sp>
        <p:nvSpPr>
          <p:cNvPr id="33" name="Google Shape;33;p7"/>
          <p:cNvSpPr>
            <a:spLocks noGrp="1"/>
          </p:cNvSpPr>
          <p:nvPr>
            <p:ph type="pic" idx="2"/>
          </p:nvPr>
        </p:nvSpPr>
        <p:spPr>
          <a:xfrm>
            <a:off x="5715849" y="0"/>
            <a:ext cx="3428100" cy="5143500"/>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1388100" y="1307100"/>
            <a:ext cx="6367800" cy="2529300"/>
          </a:xfrm>
          <a:prstGeom prst="rect">
            <a:avLst/>
          </a:prstGeom>
          <a:ln>
            <a:noFill/>
          </a:ln>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txBox="1">
            <a:spLocks noGrp="1"/>
          </p:cNvSpPr>
          <p:nvPr>
            <p:ph type="subTitle" idx="1"/>
          </p:nvPr>
        </p:nvSpPr>
        <p:spPr>
          <a:xfrm>
            <a:off x="720064" y="1580125"/>
            <a:ext cx="3597000" cy="2389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38" name="Google Shape;38;p9"/>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
        <p:nvSpPr>
          <p:cNvPr id="39" name="Google Shape;39;p9"/>
          <p:cNvSpPr txBox="1">
            <a:spLocks noGrp="1"/>
          </p:cNvSpPr>
          <p:nvPr>
            <p:ph type="subTitle" idx="2"/>
          </p:nvPr>
        </p:nvSpPr>
        <p:spPr>
          <a:xfrm>
            <a:off x="4826936" y="1580125"/>
            <a:ext cx="3597000" cy="2389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
        <p:cNvGrpSpPr/>
        <p:nvPr/>
      </p:nvGrpSpPr>
      <p:grpSpPr>
        <a:xfrm>
          <a:off x="0" y="0"/>
          <a:ext cx="0" cy="0"/>
          <a:chOff x="0" y="0"/>
          <a:chExt cx="0" cy="0"/>
        </a:xfrm>
      </p:grpSpPr>
      <p:sp>
        <p:nvSpPr>
          <p:cNvPr id="41" name="Google Shape;41;p10"/>
          <p:cNvSpPr>
            <a:spLocks noGrp="1"/>
          </p:cNvSpPr>
          <p:nvPr>
            <p:ph type="pic" idx="2"/>
          </p:nvPr>
        </p:nvSpPr>
        <p:spPr>
          <a:xfrm>
            <a:off x="0" y="0"/>
            <a:ext cx="9144000" cy="5143500"/>
          </a:xfrm>
          <a:prstGeom prst="rect">
            <a:avLst/>
          </a:prstGeom>
          <a:noFill/>
          <a:ln>
            <a:noFill/>
          </a:ln>
        </p:spPr>
      </p:sp>
      <p:sp>
        <p:nvSpPr>
          <p:cNvPr id="42" name="Google Shape;42;p10"/>
          <p:cNvSpPr txBox="1">
            <a:spLocks noGrp="1"/>
          </p:cNvSpPr>
          <p:nvPr>
            <p:ph type="title"/>
          </p:nvPr>
        </p:nvSpPr>
        <p:spPr>
          <a:xfrm>
            <a:off x="228600" y="228600"/>
            <a:ext cx="2724300" cy="1714500"/>
          </a:xfrm>
          <a:prstGeom prst="rect">
            <a:avLst/>
          </a:prstGeom>
          <a:solidFill>
            <a:schemeClr val="lt1"/>
          </a:solidFill>
          <a:ln>
            <a:noFill/>
          </a:ln>
        </p:spPr>
        <p:txBody>
          <a:bodyPr spcFirstLastPara="1" wrap="square" lIns="91425" tIns="91425" rIns="91425" bIns="91425" anchor="t" anchorCtr="0">
            <a:noAutofit/>
          </a:bodyPr>
          <a:lstStyle>
            <a:lvl1pPr lvl="0" rtl="0">
              <a:spcBef>
                <a:spcPts val="0"/>
              </a:spcBef>
              <a:spcAft>
                <a:spcPts val="0"/>
              </a:spcAft>
              <a:buSzPts val="2600"/>
              <a:buNone/>
              <a:defRPr sz="2500"/>
            </a:lvl1pPr>
            <a:lvl2pPr lvl="1" algn="ctr" rtl="0">
              <a:spcBef>
                <a:spcPts val="0"/>
              </a:spcBef>
              <a:spcAft>
                <a:spcPts val="0"/>
              </a:spcAft>
              <a:buSzPts val="2600"/>
              <a:buNone/>
              <a:defRPr/>
            </a:lvl2pPr>
            <a:lvl3pPr lvl="2" algn="ctr" rtl="0">
              <a:spcBef>
                <a:spcPts val="0"/>
              </a:spcBef>
              <a:spcAft>
                <a:spcPts val="0"/>
              </a:spcAft>
              <a:buSzPts val="2600"/>
              <a:buNone/>
              <a:defRPr/>
            </a:lvl3pPr>
            <a:lvl4pPr lvl="3" algn="ctr" rtl="0">
              <a:spcBef>
                <a:spcPts val="0"/>
              </a:spcBef>
              <a:spcAft>
                <a:spcPts val="0"/>
              </a:spcAft>
              <a:buSzPts val="2600"/>
              <a:buNone/>
              <a:defRPr/>
            </a:lvl4pPr>
            <a:lvl5pPr lvl="4" algn="ctr" rtl="0">
              <a:spcBef>
                <a:spcPts val="0"/>
              </a:spcBef>
              <a:spcAft>
                <a:spcPts val="0"/>
              </a:spcAft>
              <a:buSzPts val="2600"/>
              <a:buNone/>
              <a:defRPr/>
            </a:lvl5pPr>
            <a:lvl6pPr lvl="5" algn="ctr" rtl="0">
              <a:spcBef>
                <a:spcPts val="0"/>
              </a:spcBef>
              <a:spcAft>
                <a:spcPts val="0"/>
              </a:spcAft>
              <a:buSzPts val="2600"/>
              <a:buNone/>
              <a:defRPr/>
            </a:lvl6pPr>
            <a:lvl7pPr lvl="6" algn="ctr" rtl="0">
              <a:spcBef>
                <a:spcPts val="0"/>
              </a:spcBef>
              <a:spcAft>
                <a:spcPts val="0"/>
              </a:spcAft>
              <a:buSzPts val="2600"/>
              <a:buNone/>
              <a:defRPr/>
            </a:lvl7pPr>
            <a:lvl8pPr lvl="7" algn="ctr" rtl="0">
              <a:spcBef>
                <a:spcPts val="0"/>
              </a:spcBef>
              <a:spcAft>
                <a:spcPts val="0"/>
              </a:spcAft>
              <a:buSzPts val="2600"/>
              <a:buNone/>
              <a:defRPr/>
            </a:lvl8pPr>
            <a:lvl9pPr lvl="8" algn="ctr" rtl="0">
              <a:spcBef>
                <a:spcPts val="0"/>
              </a:spcBef>
              <a:spcAft>
                <a:spcPts val="0"/>
              </a:spcAft>
              <a:buSzPts val="26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3"/>
        <p:cNvGrpSpPr/>
        <p:nvPr/>
      </p:nvGrpSpPr>
      <p:grpSpPr>
        <a:xfrm>
          <a:off x="0" y="0"/>
          <a:ext cx="0" cy="0"/>
          <a:chOff x="0" y="0"/>
          <a:chExt cx="0" cy="0"/>
        </a:xfrm>
      </p:grpSpPr>
      <p:sp>
        <p:nvSpPr>
          <p:cNvPr id="44" name="Google Shape;44;p11"/>
          <p:cNvSpPr txBox="1">
            <a:spLocks noGrp="1"/>
          </p:cNvSpPr>
          <p:nvPr>
            <p:ph type="title" hasCustomPrompt="1"/>
          </p:nvPr>
        </p:nvSpPr>
        <p:spPr>
          <a:xfrm>
            <a:off x="1284000" y="1952850"/>
            <a:ext cx="6576000" cy="7995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6000">
                <a:solidFill>
                  <a:schemeClr val="accen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5" name="Google Shape;45;p11"/>
          <p:cNvSpPr txBox="1">
            <a:spLocks noGrp="1"/>
          </p:cNvSpPr>
          <p:nvPr>
            <p:ph type="subTitle" idx="1"/>
          </p:nvPr>
        </p:nvSpPr>
        <p:spPr>
          <a:xfrm>
            <a:off x="1284000" y="2816250"/>
            <a:ext cx="6576000" cy="374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matchingName="Blank">
  <p:cSld name="BLANK">
    <p:bg>
      <p:bgPr>
        <a:solidFill>
          <a:srgbClr val="FFFFFF"/>
        </a:solidFill>
        <a:effectLst/>
      </p:bgPr>
    </p:bg>
    <p:spTree>
      <p:nvGrpSpPr>
        <p:cNvPr id="1" name="Shape 46"/>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matchingName="Table of contents">
  <p:cSld name="1_Table of contents">
    <p:spTree>
      <p:nvGrpSpPr>
        <p:cNvPr id="1" name="Shape 47"/>
        <p:cNvGrpSpPr/>
        <p:nvPr/>
      </p:nvGrpSpPr>
      <p:grpSpPr>
        <a:xfrm>
          <a:off x="0" y="0"/>
          <a:ext cx="0" cy="0"/>
          <a:chOff x="0" y="0"/>
          <a:chExt cx="0" cy="0"/>
        </a:xfrm>
      </p:grpSpPr>
      <p:sp>
        <p:nvSpPr>
          <p:cNvPr id="49" name="Google Shape;49;p13"/>
          <p:cNvSpPr txBox="1">
            <a:spLocks noGrp="1"/>
          </p:cNvSpPr>
          <p:nvPr>
            <p:ph type="title"/>
          </p:nvPr>
        </p:nvSpPr>
        <p:spPr>
          <a:xfrm>
            <a:off x="1862550" y="154925"/>
            <a:ext cx="7192500" cy="1388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50" name="Google Shape;50;p13"/>
          <p:cNvSpPr txBox="1">
            <a:spLocks noGrp="1"/>
          </p:cNvSpPr>
          <p:nvPr>
            <p:ph type="subTitle" idx="1"/>
          </p:nvPr>
        </p:nvSpPr>
        <p:spPr>
          <a:xfrm>
            <a:off x="6039300" y="2436875"/>
            <a:ext cx="2799900" cy="539400"/>
          </a:xfrm>
          <a:prstGeom prst="rect">
            <a:avLst/>
          </a:prstGeom>
        </p:spPr>
        <p:txBody>
          <a:bodyPr spcFirstLastPara="1" wrap="square" lIns="91425" tIns="91425" rIns="91425" bIns="91425" anchor="ctr" anchorCtr="0">
            <a:noAutofit/>
          </a:bodyPr>
          <a:lstStyle>
            <a:lvl1pPr lv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51" name="Google Shape;51;p13"/>
          <p:cNvSpPr txBox="1">
            <a:spLocks noGrp="1"/>
          </p:cNvSpPr>
          <p:nvPr>
            <p:ph type="subTitle" idx="2"/>
          </p:nvPr>
        </p:nvSpPr>
        <p:spPr>
          <a:xfrm>
            <a:off x="6039300" y="3083083"/>
            <a:ext cx="2799900" cy="539400"/>
          </a:xfrm>
          <a:prstGeom prst="rect">
            <a:avLst/>
          </a:prstGeom>
        </p:spPr>
        <p:txBody>
          <a:bodyPr spcFirstLastPara="1" wrap="square" lIns="91425" tIns="91425" rIns="91425" bIns="91425" anchor="ctr" anchorCtr="0">
            <a:noAutofit/>
          </a:bodyPr>
          <a:lstStyle>
            <a:lvl1pPr lv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52" name="Google Shape;52;p13"/>
          <p:cNvSpPr txBox="1">
            <a:spLocks noGrp="1"/>
          </p:cNvSpPr>
          <p:nvPr>
            <p:ph type="subTitle" idx="3"/>
          </p:nvPr>
        </p:nvSpPr>
        <p:spPr>
          <a:xfrm>
            <a:off x="6039300" y="3729292"/>
            <a:ext cx="2799900" cy="539400"/>
          </a:xfrm>
          <a:prstGeom prst="rect">
            <a:avLst/>
          </a:prstGeom>
        </p:spPr>
        <p:txBody>
          <a:bodyPr spcFirstLastPara="1" wrap="square" lIns="91425" tIns="91425" rIns="91425" bIns="91425" anchor="ctr" anchorCtr="0">
            <a:noAutofit/>
          </a:bodyPr>
          <a:lstStyle>
            <a:lvl1pPr lv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53" name="Google Shape;53;p13"/>
          <p:cNvSpPr txBox="1">
            <a:spLocks noGrp="1"/>
          </p:cNvSpPr>
          <p:nvPr>
            <p:ph type="subTitle" idx="4"/>
          </p:nvPr>
        </p:nvSpPr>
        <p:spPr>
          <a:xfrm>
            <a:off x="6039300" y="4375500"/>
            <a:ext cx="2799900" cy="539400"/>
          </a:xfrm>
          <a:prstGeom prst="rect">
            <a:avLst/>
          </a:prstGeom>
        </p:spPr>
        <p:txBody>
          <a:bodyPr spcFirstLastPara="1" wrap="square" lIns="91425" tIns="91425" rIns="91425" bIns="91425" anchor="ctr" anchorCtr="0">
            <a:noAutofit/>
          </a:bodyPr>
          <a:lstStyle>
            <a:lvl1pPr lv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54" name="Google Shape;54;p13"/>
          <p:cNvSpPr txBox="1">
            <a:spLocks noGrp="1"/>
          </p:cNvSpPr>
          <p:nvPr>
            <p:ph type="title" idx="5" hasCustomPrompt="1"/>
          </p:nvPr>
        </p:nvSpPr>
        <p:spPr>
          <a:xfrm>
            <a:off x="5249700" y="4375498"/>
            <a:ext cx="865800" cy="539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800" i="1"/>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55" name="Google Shape;55;p13"/>
          <p:cNvSpPr txBox="1">
            <a:spLocks noGrp="1"/>
          </p:cNvSpPr>
          <p:nvPr>
            <p:ph type="title" idx="6" hasCustomPrompt="1"/>
          </p:nvPr>
        </p:nvSpPr>
        <p:spPr>
          <a:xfrm>
            <a:off x="5249700" y="3083075"/>
            <a:ext cx="865800" cy="524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2800" i="1"/>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56" name="Google Shape;56;p13"/>
          <p:cNvSpPr txBox="1">
            <a:spLocks noGrp="1"/>
          </p:cNvSpPr>
          <p:nvPr>
            <p:ph type="title" idx="7" hasCustomPrompt="1"/>
          </p:nvPr>
        </p:nvSpPr>
        <p:spPr>
          <a:xfrm>
            <a:off x="5250525" y="2436874"/>
            <a:ext cx="864300" cy="539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000"/>
              <a:buNone/>
              <a:defRPr sz="2800" i="1"/>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7" name="Google Shape;57;p13"/>
          <p:cNvSpPr txBox="1">
            <a:spLocks noGrp="1"/>
          </p:cNvSpPr>
          <p:nvPr>
            <p:ph type="title" idx="8" hasCustomPrompt="1"/>
          </p:nvPr>
        </p:nvSpPr>
        <p:spPr>
          <a:xfrm>
            <a:off x="5249700" y="3729300"/>
            <a:ext cx="865800" cy="539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000"/>
              <a:buNone/>
              <a:defRPr sz="2800" i="1"/>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58" name="Google Shape;58;p13"/>
          <p:cNvSpPr txBox="1">
            <a:spLocks noGrp="1"/>
          </p:cNvSpPr>
          <p:nvPr>
            <p:ph type="subTitle" idx="9"/>
          </p:nvPr>
        </p:nvSpPr>
        <p:spPr>
          <a:xfrm>
            <a:off x="2505550" y="2436875"/>
            <a:ext cx="2799900" cy="539400"/>
          </a:xfrm>
          <a:prstGeom prst="rect">
            <a:avLst/>
          </a:prstGeom>
        </p:spPr>
        <p:txBody>
          <a:bodyPr spcFirstLastPara="1" wrap="square" lIns="91425" tIns="91425" rIns="91425" bIns="91425" anchor="ctr" anchorCtr="0">
            <a:noAutofit/>
          </a:bodyPr>
          <a:lstStyle>
            <a:lvl1pPr lvl="0" rt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59" name="Google Shape;59;p13"/>
          <p:cNvSpPr txBox="1">
            <a:spLocks noGrp="1"/>
          </p:cNvSpPr>
          <p:nvPr>
            <p:ph type="subTitle" idx="13"/>
          </p:nvPr>
        </p:nvSpPr>
        <p:spPr>
          <a:xfrm>
            <a:off x="2505550" y="3083083"/>
            <a:ext cx="2799900" cy="539400"/>
          </a:xfrm>
          <a:prstGeom prst="rect">
            <a:avLst/>
          </a:prstGeom>
        </p:spPr>
        <p:txBody>
          <a:bodyPr spcFirstLastPara="1" wrap="square" lIns="91425" tIns="91425" rIns="91425" bIns="91425" anchor="ctr" anchorCtr="0">
            <a:noAutofit/>
          </a:bodyPr>
          <a:lstStyle>
            <a:lvl1pPr lvl="0" rt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60" name="Google Shape;60;p13"/>
          <p:cNvSpPr txBox="1">
            <a:spLocks noGrp="1"/>
          </p:cNvSpPr>
          <p:nvPr>
            <p:ph type="subTitle" idx="14"/>
          </p:nvPr>
        </p:nvSpPr>
        <p:spPr>
          <a:xfrm>
            <a:off x="2505550" y="3729292"/>
            <a:ext cx="2799900" cy="539400"/>
          </a:xfrm>
          <a:prstGeom prst="rect">
            <a:avLst/>
          </a:prstGeom>
        </p:spPr>
        <p:txBody>
          <a:bodyPr spcFirstLastPara="1" wrap="square" lIns="91425" tIns="91425" rIns="91425" bIns="91425" anchor="ctr" anchorCtr="0">
            <a:noAutofit/>
          </a:bodyPr>
          <a:lstStyle>
            <a:lvl1pPr lvl="0" rt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61" name="Google Shape;61;p13"/>
          <p:cNvSpPr txBox="1">
            <a:spLocks noGrp="1"/>
          </p:cNvSpPr>
          <p:nvPr>
            <p:ph type="subTitle" idx="15"/>
          </p:nvPr>
        </p:nvSpPr>
        <p:spPr>
          <a:xfrm>
            <a:off x="2505550" y="4375500"/>
            <a:ext cx="2799900" cy="539400"/>
          </a:xfrm>
          <a:prstGeom prst="rect">
            <a:avLst/>
          </a:prstGeom>
        </p:spPr>
        <p:txBody>
          <a:bodyPr spcFirstLastPara="1" wrap="square" lIns="91425" tIns="91425" rIns="91425" bIns="91425" anchor="ctr" anchorCtr="0">
            <a:noAutofit/>
          </a:bodyPr>
          <a:lstStyle>
            <a:lvl1pPr lvl="0" rtl="0">
              <a:lnSpc>
                <a:spcPct val="95000"/>
              </a:lnSpc>
              <a:spcBef>
                <a:spcPts val="0"/>
              </a:spcBef>
              <a:spcAft>
                <a:spcPts val="0"/>
              </a:spcAft>
              <a:buSzPts val="1400"/>
              <a:buFont typeface="Raleway" panose="020B0503030101060003"/>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p:txBody>
      </p:sp>
      <p:sp>
        <p:nvSpPr>
          <p:cNvPr id="62" name="Google Shape;62;p13"/>
          <p:cNvSpPr txBox="1">
            <a:spLocks noGrp="1"/>
          </p:cNvSpPr>
          <p:nvPr>
            <p:ph type="title" idx="16" hasCustomPrompt="1"/>
          </p:nvPr>
        </p:nvSpPr>
        <p:spPr>
          <a:xfrm>
            <a:off x="1715950" y="4375498"/>
            <a:ext cx="865800" cy="539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2800" i="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3" name="Google Shape;63;p13"/>
          <p:cNvSpPr txBox="1">
            <a:spLocks noGrp="1"/>
          </p:cNvSpPr>
          <p:nvPr>
            <p:ph type="title" idx="17" hasCustomPrompt="1"/>
          </p:nvPr>
        </p:nvSpPr>
        <p:spPr>
          <a:xfrm>
            <a:off x="1715950" y="3083075"/>
            <a:ext cx="865800" cy="524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2800" i="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4" name="Google Shape;64;p13"/>
          <p:cNvSpPr txBox="1">
            <a:spLocks noGrp="1"/>
          </p:cNvSpPr>
          <p:nvPr>
            <p:ph type="title" idx="18" hasCustomPrompt="1"/>
          </p:nvPr>
        </p:nvSpPr>
        <p:spPr>
          <a:xfrm>
            <a:off x="1716775" y="2436874"/>
            <a:ext cx="864300" cy="53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800" i="1"/>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rPr dirty="0"/>
              <a:t>xx%</a:t>
            </a:r>
            <a:endParaRPr dirty="0"/>
          </a:p>
        </p:txBody>
      </p:sp>
      <p:sp>
        <p:nvSpPr>
          <p:cNvPr id="65" name="Google Shape;65;p13"/>
          <p:cNvSpPr txBox="1">
            <a:spLocks noGrp="1"/>
          </p:cNvSpPr>
          <p:nvPr>
            <p:ph type="title" idx="19" hasCustomPrompt="1"/>
          </p:nvPr>
        </p:nvSpPr>
        <p:spPr>
          <a:xfrm>
            <a:off x="1715950" y="3729300"/>
            <a:ext cx="865800" cy="53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800" i="1"/>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xfrm>
            <a:off x="228600" y="228600"/>
            <a:ext cx="8686800" cy="698400"/>
          </a:xfrm>
          <a:prstGeom prst="rect">
            <a:avLst/>
          </a:prstGeom>
          <a:ln>
            <a:noFill/>
          </a:ln>
        </p:spPr>
        <p:txBody>
          <a:bodyPr spcFirstLastPara="1" wrap="square" lIns="91425" tIns="91425" rIns="91425" bIns="91425" anchor="t" anchorCtr="0">
            <a:noAutofit/>
          </a:bodyPr>
          <a:lstStyle>
            <a:lvl1pPr lvl="0" algn="r">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68" name="Google Shape;68;p14"/>
          <p:cNvSpPr txBox="1">
            <a:spLocks noGrp="1"/>
          </p:cNvSpPr>
          <p:nvPr>
            <p:ph type="subTitle" idx="1"/>
          </p:nvPr>
        </p:nvSpPr>
        <p:spPr>
          <a:xfrm>
            <a:off x="228600" y="2733675"/>
            <a:ext cx="8686800" cy="21813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matchingName="Table of contents">
  <p:cSld name="AGENDA4">
    <p:spTree>
      <p:nvGrpSpPr>
        <p:cNvPr id="1" name="Shape 47"/>
        <p:cNvGrpSpPr/>
        <p:nvPr/>
      </p:nvGrpSpPr>
      <p:grpSpPr>
        <a:xfrm>
          <a:off x="0" y="0"/>
          <a:ext cx="0" cy="0"/>
          <a:chOff x="0" y="0"/>
          <a:chExt cx="0" cy="0"/>
        </a:xfrm>
      </p:grpSpPr>
      <p:pic>
        <p:nvPicPr>
          <p:cNvPr id="48" name="Google Shape;48;p13"/>
          <p:cNvPicPr preferRelativeResize="0"/>
          <p:nvPr/>
        </p:nvPicPr>
        <p:blipFill>
          <a:blip r:embed="rId2"/>
          <a:srcRect t="112" b="112"/>
          <a:stretch>
            <a:fillRect/>
          </a:stretch>
        </p:blipFill>
        <p:spPr>
          <a:xfrm>
            <a:off x="0" y="0"/>
            <a:ext cx="2134301" cy="3942125"/>
          </a:xfrm>
          <a:prstGeom prst="rect">
            <a:avLst/>
          </a:prstGeom>
          <a:noFill/>
          <a:ln>
            <a:noFill/>
          </a:ln>
        </p:spPr>
      </p:pic>
      <p:sp>
        <p:nvSpPr>
          <p:cNvPr id="49" name="Google Shape;49;p13"/>
          <p:cNvSpPr txBox="1">
            <a:spLocks noGrp="1"/>
          </p:cNvSpPr>
          <p:nvPr>
            <p:ph type="title"/>
          </p:nvPr>
        </p:nvSpPr>
        <p:spPr>
          <a:xfrm>
            <a:off x="1862550" y="154925"/>
            <a:ext cx="7192500" cy="1388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dirty="0"/>
          </a:p>
        </p:txBody>
      </p:sp>
      <p:sp>
        <p:nvSpPr>
          <p:cNvPr id="58" name="Google Shape;58;p13"/>
          <p:cNvSpPr txBox="1">
            <a:spLocks noGrp="1"/>
          </p:cNvSpPr>
          <p:nvPr>
            <p:ph type="subTitle" idx="9"/>
          </p:nvPr>
        </p:nvSpPr>
        <p:spPr>
          <a:xfrm>
            <a:off x="2505550" y="1782451"/>
            <a:ext cx="6154356" cy="539400"/>
          </a:xfrm>
          <a:prstGeom prst="rect">
            <a:avLst/>
          </a:prstGeom>
        </p:spPr>
        <p:txBody>
          <a:bodyPr spcFirstLastPara="1" wrap="square" lIns="91425" tIns="91425" rIns="91425" bIns="91425" anchor="ctr" anchorCtr="0">
            <a:noAutofit/>
          </a:bodyPr>
          <a:lstStyle>
            <a:lvl1pPr marL="139700" lvl="0" indent="0" rtl="0">
              <a:lnSpc>
                <a:spcPct val="95000"/>
              </a:lnSpc>
              <a:spcBef>
                <a:spcPts val="0"/>
              </a:spcBef>
              <a:spcAft>
                <a:spcPts val="0"/>
              </a:spcAft>
              <a:buSzPts val="1400"/>
              <a:buFont typeface="+mj-lt"/>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59" name="Google Shape;59;p13"/>
          <p:cNvSpPr txBox="1">
            <a:spLocks noGrp="1"/>
          </p:cNvSpPr>
          <p:nvPr>
            <p:ph type="subTitle" idx="13"/>
          </p:nvPr>
        </p:nvSpPr>
        <p:spPr>
          <a:xfrm>
            <a:off x="2505550" y="2428659"/>
            <a:ext cx="6154356" cy="539400"/>
          </a:xfrm>
          <a:prstGeom prst="rect">
            <a:avLst/>
          </a:prstGeom>
        </p:spPr>
        <p:txBody>
          <a:bodyPr spcFirstLastPara="1" wrap="square" lIns="91425" tIns="91425" rIns="91425" bIns="91425" anchor="ctr" anchorCtr="0">
            <a:noAutofit/>
          </a:bodyPr>
          <a:lstStyle>
            <a:lvl1pPr marL="139700" lvl="0" indent="0" rtl="0">
              <a:lnSpc>
                <a:spcPct val="95000"/>
              </a:lnSpc>
              <a:spcBef>
                <a:spcPts val="0"/>
              </a:spcBef>
              <a:spcAft>
                <a:spcPts val="0"/>
              </a:spcAft>
              <a:buSzPts val="1400"/>
              <a:buFont typeface="+mj-lt"/>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60" name="Google Shape;60;p13"/>
          <p:cNvSpPr txBox="1">
            <a:spLocks noGrp="1"/>
          </p:cNvSpPr>
          <p:nvPr>
            <p:ph type="subTitle" idx="14"/>
          </p:nvPr>
        </p:nvSpPr>
        <p:spPr>
          <a:xfrm>
            <a:off x="2505550" y="3074868"/>
            <a:ext cx="6154356" cy="539400"/>
          </a:xfrm>
          <a:prstGeom prst="rect">
            <a:avLst/>
          </a:prstGeom>
        </p:spPr>
        <p:txBody>
          <a:bodyPr spcFirstLastPara="1" wrap="square" lIns="91425" tIns="91425" rIns="91425" bIns="91425" anchor="ctr" anchorCtr="0">
            <a:noAutofit/>
          </a:bodyPr>
          <a:lstStyle>
            <a:lvl1pPr marL="139700" lvl="0" indent="0" rtl="0">
              <a:lnSpc>
                <a:spcPct val="95000"/>
              </a:lnSpc>
              <a:spcBef>
                <a:spcPts val="0"/>
              </a:spcBef>
              <a:spcAft>
                <a:spcPts val="0"/>
              </a:spcAft>
              <a:buSzPts val="1400"/>
              <a:buFont typeface="+mj-lt"/>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61" name="Google Shape;61;p13"/>
          <p:cNvSpPr txBox="1">
            <a:spLocks noGrp="1"/>
          </p:cNvSpPr>
          <p:nvPr>
            <p:ph type="subTitle" idx="15"/>
          </p:nvPr>
        </p:nvSpPr>
        <p:spPr>
          <a:xfrm>
            <a:off x="2505550" y="3721076"/>
            <a:ext cx="6154356" cy="539400"/>
          </a:xfrm>
          <a:prstGeom prst="rect">
            <a:avLst/>
          </a:prstGeom>
        </p:spPr>
        <p:txBody>
          <a:bodyPr spcFirstLastPara="1" wrap="square" lIns="91425" tIns="91425" rIns="91425" bIns="91425" anchor="ctr" anchorCtr="0">
            <a:noAutofit/>
          </a:bodyPr>
          <a:lstStyle>
            <a:lvl1pPr marL="139700" lvl="0" indent="0" rtl="0">
              <a:lnSpc>
                <a:spcPct val="95000"/>
              </a:lnSpc>
              <a:spcBef>
                <a:spcPts val="0"/>
              </a:spcBef>
              <a:spcAft>
                <a:spcPts val="0"/>
              </a:spcAft>
              <a:buSzPts val="1400"/>
              <a:buFont typeface="+mj-lt"/>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6" name="Google Shape;189;p30"/>
          <p:cNvSpPr txBox="1"/>
          <p:nvPr userDrawn="1"/>
        </p:nvSpPr>
        <p:spPr>
          <a:xfrm>
            <a:off x="1715950" y="3721074"/>
            <a:ext cx="8658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04</a:t>
            </a:r>
            <a:endParaRPr lang="en-GB"/>
          </a:p>
        </p:txBody>
      </p:sp>
      <p:sp>
        <p:nvSpPr>
          <p:cNvPr id="7" name="Google Shape;190;p30"/>
          <p:cNvSpPr txBox="1"/>
          <p:nvPr userDrawn="1"/>
        </p:nvSpPr>
        <p:spPr>
          <a:xfrm>
            <a:off x="1715950" y="2428651"/>
            <a:ext cx="865800" cy="524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02</a:t>
            </a:r>
            <a:endParaRPr lang="en-GB"/>
          </a:p>
        </p:txBody>
      </p:sp>
      <p:sp>
        <p:nvSpPr>
          <p:cNvPr id="8" name="Google Shape;191;p30"/>
          <p:cNvSpPr txBox="1"/>
          <p:nvPr userDrawn="1"/>
        </p:nvSpPr>
        <p:spPr>
          <a:xfrm>
            <a:off x="1716775" y="1782450"/>
            <a:ext cx="8643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01</a:t>
            </a:r>
            <a:endParaRPr lang="en-GB"/>
          </a:p>
        </p:txBody>
      </p:sp>
      <p:sp>
        <p:nvSpPr>
          <p:cNvPr id="9" name="Google Shape;192;p30"/>
          <p:cNvSpPr txBox="1"/>
          <p:nvPr userDrawn="1"/>
        </p:nvSpPr>
        <p:spPr>
          <a:xfrm>
            <a:off x="1715950" y="3074876"/>
            <a:ext cx="8658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03</a:t>
            </a:r>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1">
  <p:cSld name="ONE_COLUMN_TEXT_1">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228600" y="228600"/>
            <a:ext cx="4950600" cy="2070900"/>
          </a:xfrm>
          <a:prstGeom prst="rect">
            <a:avLst/>
          </a:prstGeom>
          <a:ln>
            <a:noFill/>
          </a:ln>
        </p:spPr>
        <p:txBody>
          <a:bodyPr spcFirstLastPara="1" wrap="square" lIns="91425" tIns="91425" rIns="91425" bIns="91425" anchor="t" anchorCtr="0">
            <a:noAutofit/>
          </a:bodyPr>
          <a:lstStyle>
            <a:lvl1pPr lvl="0">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71" name="Google Shape;71;p15"/>
          <p:cNvSpPr txBox="1">
            <a:spLocks noGrp="1"/>
          </p:cNvSpPr>
          <p:nvPr>
            <p:ph type="body" idx="1"/>
          </p:nvPr>
        </p:nvSpPr>
        <p:spPr>
          <a:xfrm>
            <a:off x="228600" y="2356850"/>
            <a:ext cx="4950600" cy="2557800"/>
          </a:xfrm>
          <a:prstGeom prst="rect">
            <a:avLst/>
          </a:prstGeom>
        </p:spPr>
        <p:txBody>
          <a:bodyPr spcFirstLastPara="1" wrap="square" lIns="91425" tIns="91425" rIns="91425" bIns="91425" anchor="b" anchorCtr="0">
            <a:noAutofit/>
          </a:bodyPr>
          <a:lstStyle>
            <a:lvl1pPr marL="457200" lvl="0" indent="-317500">
              <a:lnSpc>
                <a:spcPct val="100000"/>
              </a:lnSpc>
              <a:spcBef>
                <a:spcPts val="0"/>
              </a:spcBef>
              <a:spcAft>
                <a:spcPts val="0"/>
              </a:spcAft>
              <a:buSzPts val="1400"/>
              <a:buChar char="●"/>
              <a:defRPr sz="1400"/>
            </a:lvl1pPr>
            <a:lvl2pPr marL="914400" lvl="1" indent="-317500">
              <a:lnSpc>
                <a:spcPct val="115000"/>
              </a:lnSpc>
              <a:spcBef>
                <a:spcPts val="0"/>
              </a:spcBef>
              <a:spcAft>
                <a:spcPts val="0"/>
              </a:spcAft>
              <a:buSzPts val="1400"/>
              <a:buChar char="○"/>
              <a:defRPr/>
            </a:lvl2pPr>
            <a:lvl3pPr marL="1371600" lvl="2" indent="-317500">
              <a:lnSpc>
                <a:spcPct val="115000"/>
              </a:lnSpc>
              <a:spcBef>
                <a:spcPts val="0"/>
              </a:spcBef>
              <a:spcAft>
                <a:spcPts val="0"/>
              </a:spcAft>
              <a:buSzPts val="1400"/>
              <a:buChar char="■"/>
              <a:defRPr/>
            </a:lvl3pPr>
            <a:lvl4pPr marL="1828800" lvl="3" indent="-317500">
              <a:lnSpc>
                <a:spcPct val="115000"/>
              </a:lnSpc>
              <a:spcBef>
                <a:spcPts val="0"/>
              </a:spcBef>
              <a:spcAft>
                <a:spcPts val="0"/>
              </a:spcAft>
              <a:buSzPts val="1400"/>
              <a:buChar char="●"/>
              <a:defRPr/>
            </a:lvl4pPr>
            <a:lvl5pPr marL="2286000" lvl="4" indent="-317500">
              <a:lnSpc>
                <a:spcPct val="115000"/>
              </a:lnSpc>
              <a:spcBef>
                <a:spcPts val="0"/>
              </a:spcBef>
              <a:spcAft>
                <a:spcPts val="0"/>
              </a:spcAft>
              <a:buSzPts val="1400"/>
              <a:buChar char="○"/>
              <a:defRPr/>
            </a:lvl5pPr>
            <a:lvl6pPr marL="2743200" lvl="5" indent="-317500">
              <a:lnSpc>
                <a:spcPct val="115000"/>
              </a:lnSpc>
              <a:spcBef>
                <a:spcPts val="0"/>
              </a:spcBef>
              <a:spcAft>
                <a:spcPts val="0"/>
              </a:spcAft>
              <a:buSzPts val="1400"/>
              <a:buChar char="■"/>
              <a:defRPr/>
            </a:lvl6pPr>
            <a:lvl7pPr marL="3200400" lvl="6" indent="-317500">
              <a:lnSpc>
                <a:spcPct val="115000"/>
              </a:lnSpc>
              <a:spcBef>
                <a:spcPts val="0"/>
              </a:spcBef>
              <a:spcAft>
                <a:spcPts val="0"/>
              </a:spcAft>
              <a:buSzPts val="1400"/>
              <a:buChar char="●"/>
              <a:defRPr/>
            </a:lvl7pPr>
            <a:lvl8pPr marL="3657600" lvl="7" indent="-317500">
              <a:lnSpc>
                <a:spcPct val="115000"/>
              </a:lnSpc>
              <a:spcBef>
                <a:spcPts val="0"/>
              </a:spcBef>
              <a:spcAft>
                <a:spcPts val="0"/>
              </a:spcAft>
              <a:buSzPts val="1400"/>
              <a:buChar char="○"/>
              <a:defRPr/>
            </a:lvl8pPr>
            <a:lvl9pPr marL="4114800" lvl="8" indent="-317500">
              <a:lnSpc>
                <a:spcPct val="115000"/>
              </a:lnSpc>
              <a:spcBef>
                <a:spcPts val="0"/>
              </a:spcBef>
              <a:spcAft>
                <a:spcPts val="0"/>
              </a:spcAft>
              <a:buSzPts val="1400"/>
              <a:buChar char="■"/>
              <a:defRPr/>
            </a:lvl9pPr>
          </a:lstStyle>
          <a:p/>
        </p:txBody>
      </p:sp>
      <p:sp>
        <p:nvSpPr>
          <p:cNvPr id="72" name="Google Shape;72;p15"/>
          <p:cNvSpPr>
            <a:spLocks noGrp="1"/>
          </p:cNvSpPr>
          <p:nvPr>
            <p:ph type="pic" idx="2"/>
          </p:nvPr>
        </p:nvSpPr>
        <p:spPr>
          <a:xfrm>
            <a:off x="5670425" y="-125"/>
            <a:ext cx="3473700" cy="5143500"/>
          </a:xfrm>
          <a:prstGeom prst="rect">
            <a:avLst/>
          </a:prstGeom>
          <a:no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228600" y="4342200"/>
            <a:ext cx="86868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2600"/>
              <a:buNone/>
              <a:defRPr sz="30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75"/>
        <p:cNvGrpSpPr/>
        <p:nvPr/>
      </p:nvGrpSpPr>
      <p:grpSpPr>
        <a:xfrm>
          <a:off x="0" y="0"/>
          <a:ext cx="0" cy="0"/>
          <a:chOff x="0" y="0"/>
          <a:chExt cx="0" cy="0"/>
        </a:xfrm>
      </p:grpSpPr>
      <p:sp>
        <p:nvSpPr>
          <p:cNvPr id="76" name="Google Shape;76;p17"/>
          <p:cNvSpPr txBox="1">
            <a:spLocks noGrp="1"/>
          </p:cNvSpPr>
          <p:nvPr>
            <p:ph type="title"/>
          </p:nvPr>
        </p:nvSpPr>
        <p:spPr>
          <a:xfrm>
            <a:off x="228600" y="228600"/>
            <a:ext cx="3910800" cy="11001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600"/>
              <a:buNone/>
              <a:defRPr sz="30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matchingName="Title and three columns">
  <p:cSld name="1_Title and three columns">
    <p:spTree>
      <p:nvGrpSpPr>
        <p:cNvPr id="1" name="Shape 77"/>
        <p:cNvGrpSpPr/>
        <p:nvPr/>
      </p:nvGrpSpPr>
      <p:grpSpPr>
        <a:xfrm>
          <a:off x="0" y="0"/>
          <a:ext cx="0" cy="0"/>
          <a:chOff x="0" y="0"/>
          <a:chExt cx="0" cy="0"/>
        </a:xfrm>
      </p:grpSpPr>
      <p:sp>
        <p:nvSpPr>
          <p:cNvPr id="78" name="Google Shape;78;p18"/>
          <p:cNvSpPr txBox="1">
            <a:spLocks noGrp="1"/>
          </p:cNvSpPr>
          <p:nvPr>
            <p:ph type="subTitle" idx="1"/>
          </p:nvPr>
        </p:nvSpPr>
        <p:spPr>
          <a:xfrm>
            <a:off x="3309313" y="3233700"/>
            <a:ext cx="2525400" cy="16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9" name="Google Shape;79;p18"/>
          <p:cNvSpPr txBox="1">
            <a:spLocks noGrp="1"/>
          </p:cNvSpPr>
          <p:nvPr>
            <p:ph type="subTitle" idx="2"/>
          </p:nvPr>
        </p:nvSpPr>
        <p:spPr>
          <a:xfrm>
            <a:off x="243400" y="3233700"/>
            <a:ext cx="2525400" cy="16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0" name="Google Shape;80;p18"/>
          <p:cNvSpPr txBox="1">
            <a:spLocks noGrp="1"/>
          </p:cNvSpPr>
          <p:nvPr>
            <p:ph type="subTitle" idx="3"/>
          </p:nvPr>
        </p:nvSpPr>
        <p:spPr>
          <a:xfrm>
            <a:off x="6375225" y="3233700"/>
            <a:ext cx="2525400" cy="16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1" name="Google Shape;81;p18"/>
          <p:cNvSpPr txBox="1">
            <a:spLocks noGrp="1"/>
          </p:cNvSpPr>
          <p:nvPr>
            <p:ph type="title" hasCustomPrompt="1"/>
          </p:nvPr>
        </p:nvSpPr>
        <p:spPr>
          <a:xfrm>
            <a:off x="3308700" y="2733525"/>
            <a:ext cx="678900" cy="500100"/>
          </a:xfrm>
          <a:prstGeom prst="rect">
            <a:avLst/>
          </a:prstGeom>
          <a:noFill/>
        </p:spPr>
        <p:txBody>
          <a:bodyPr spcFirstLastPara="1" wrap="square" lIns="91425" tIns="91425" rIns="91425" bIns="91425" anchor="ctr" anchorCtr="0">
            <a:noAutofit/>
          </a:bodyPr>
          <a:lstStyle>
            <a:lvl1pPr lvl="0">
              <a:spcBef>
                <a:spcPts val="0"/>
              </a:spcBef>
              <a:spcAft>
                <a:spcPts val="0"/>
              </a:spcAft>
              <a:buSzPts val="3000"/>
              <a:buNone/>
              <a:defRPr sz="2800" i="1"/>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82" name="Google Shape;82;p18"/>
          <p:cNvSpPr txBox="1">
            <a:spLocks noGrp="1"/>
          </p:cNvSpPr>
          <p:nvPr>
            <p:ph type="title" idx="4" hasCustomPrompt="1"/>
          </p:nvPr>
        </p:nvSpPr>
        <p:spPr>
          <a:xfrm>
            <a:off x="243375" y="2733767"/>
            <a:ext cx="677700" cy="4995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2800" i="1"/>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rPr lang="en-US" dirty="0"/>
              <a:t>xx%</a:t>
            </a:r>
            <a:endParaRPr lang="en-US" dirty="0"/>
          </a:p>
        </p:txBody>
      </p:sp>
      <p:sp>
        <p:nvSpPr>
          <p:cNvPr id="83" name="Google Shape;83;p18"/>
          <p:cNvSpPr txBox="1">
            <a:spLocks noGrp="1"/>
          </p:cNvSpPr>
          <p:nvPr>
            <p:ph type="title" idx="5" hasCustomPrompt="1"/>
          </p:nvPr>
        </p:nvSpPr>
        <p:spPr>
          <a:xfrm>
            <a:off x="6375225" y="2733525"/>
            <a:ext cx="678900" cy="500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2800" i="1"/>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84" name="Google Shape;84;p18"/>
          <p:cNvSpPr txBox="1">
            <a:spLocks noGrp="1"/>
          </p:cNvSpPr>
          <p:nvPr>
            <p:ph type="title" idx="6"/>
          </p:nvPr>
        </p:nvSpPr>
        <p:spPr>
          <a:xfrm>
            <a:off x="228600" y="228600"/>
            <a:ext cx="8686800" cy="572700"/>
          </a:xfrm>
          <a:prstGeom prst="rect">
            <a:avLst/>
          </a:prstGeom>
          <a:ln>
            <a:noFill/>
          </a:ln>
        </p:spPr>
        <p:txBody>
          <a:bodyPr spcFirstLastPara="1" wrap="square" lIns="91425" tIns="91425" rIns="91425" bIns="91425" anchor="t" anchorCtr="0">
            <a:noAutofit/>
          </a:bodyPr>
          <a:lstStyle>
            <a:lvl1pPr lvl="0">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2" name="TextBox 1"/>
          <p:cNvSpPr txBox="1"/>
          <p:nvPr userDrawn="1"/>
        </p:nvSpPr>
        <p:spPr>
          <a:xfrm>
            <a:off x="770965" y="3039035"/>
            <a:ext cx="184731" cy="307777"/>
          </a:xfrm>
          <a:prstGeom prst="rect">
            <a:avLst/>
          </a:prstGeom>
          <a:noFill/>
        </p:spPr>
        <p:txBody>
          <a:bodyPr wrap="none" rtlCol="0">
            <a:spAutoFit/>
          </a:bodyPr>
          <a:lstStyle/>
          <a:p>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85"/>
        <p:cNvGrpSpPr/>
        <p:nvPr/>
      </p:nvGrpSpPr>
      <p:grpSpPr>
        <a:xfrm>
          <a:off x="0" y="0"/>
          <a:ext cx="0" cy="0"/>
          <a:chOff x="0" y="0"/>
          <a:chExt cx="0" cy="0"/>
        </a:xfrm>
      </p:grpSpPr>
      <p:sp>
        <p:nvSpPr>
          <p:cNvPr id="86" name="Google Shape;86;p19"/>
          <p:cNvSpPr txBox="1">
            <a:spLocks noGrp="1"/>
          </p:cNvSpPr>
          <p:nvPr>
            <p:ph type="subTitle" idx="1"/>
          </p:nvPr>
        </p:nvSpPr>
        <p:spPr>
          <a:xfrm>
            <a:off x="228600" y="1881450"/>
            <a:ext cx="2381100" cy="6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87" name="Google Shape;87;p19"/>
          <p:cNvSpPr txBox="1">
            <a:spLocks noGrp="1"/>
          </p:cNvSpPr>
          <p:nvPr>
            <p:ph type="subTitle" idx="2"/>
          </p:nvPr>
        </p:nvSpPr>
        <p:spPr>
          <a:xfrm>
            <a:off x="228596" y="3086925"/>
            <a:ext cx="2381100" cy="6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88" name="Google Shape;88;p19"/>
          <p:cNvSpPr txBox="1">
            <a:spLocks noGrp="1"/>
          </p:cNvSpPr>
          <p:nvPr>
            <p:ph type="subTitle" idx="3"/>
          </p:nvPr>
        </p:nvSpPr>
        <p:spPr>
          <a:xfrm>
            <a:off x="2680775" y="1881450"/>
            <a:ext cx="2381100" cy="6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89" name="Google Shape;89;p19"/>
          <p:cNvSpPr txBox="1">
            <a:spLocks noGrp="1"/>
          </p:cNvSpPr>
          <p:nvPr>
            <p:ph type="subTitle" idx="4"/>
          </p:nvPr>
        </p:nvSpPr>
        <p:spPr>
          <a:xfrm>
            <a:off x="2680771" y="3086925"/>
            <a:ext cx="2381100" cy="6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90" name="Google Shape;90;p19"/>
          <p:cNvSpPr txBox="1">
            <a:spLocks noGrp="1"/>
          </p:cNvSpPr>
          <p:nvPr>
            <p:ph type="subTitle" idx="5"/>
          </p:nvPr>
        </p:nvSpPr>
        <p:spPr>
          <a:xfrm>
            <a:off x="228597" y="4292400"/>
            <a:ext cx="2381100" cy="6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91" name="Google Shape;91;p19"/>
          <p:cNvSpPr txBox="1">
            <a:spLocks noGrp="1"/>
          </p:cNvSpPr>
          <p:nvPr>
            <p:ph type="subTitle" idx="6"/>
          </p:nvPr>
        </p:nvSpPr>
        <p:spPr>
          <a:xfrm>
            <a:off x="2680772" y="4292400"/>
            <a:ext cx="2381100" cy="6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92" name="Google Shape;92;p19"/>
          <p:cNvSpPr txBox="1">
            <a:spLocks noGrp="1"/>
          </p:cNvSpPr>
          <p:nvPr>
            <p:ph type="title"/>
          </p:nvPr>
        </p:nvSpPr>
        <p:spPr>
          <a:xfrm>
            <a:off x="5562600" y="228600"/>
            <a:ext cx="3352800" cy="11241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600"/>
              <a:buNone/>
              <a:defRPr sz="30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
        <p:nvSpPr>
          <p:cNvPr id="93" name="Google Shape;93;p19"/>
          <p:cNvSpPr txBox="1">
            <a:spLocks noGrp="1"/>
          </p:cNvSpPr>
          <p:nvPr>
            <p:ph type="title" idx="7" hasCustomPrompt="1"/>
          </p:nvPr>
        </p:nvSpPr>
        <p:spPr>
          <a:xfrm>
            <a:off x="2680772" y="3818396"/>
            <a:ext cx="865800" cy="474000"/>
          </a:xfrm>
          <a:prstGeom prst="rect">
            <a:avLst/>
          </a:prstGeom>
          <a:noFill/>
        </p:spPr>
        <p:txBody>
          <a:bodyPr spcFirstLastPara="1" wrap="square" lIns="91425" tIns="91425" rIns="91425" bIns="91425" anchor="ctr" anchorCtr="0">
            <a:noAutofit/>
          </a:bodyPr>
          <a:lstStyle>
            <a:lvl1pPr lvl="0">
              <a:spcBef>
                <a:spcPts val="0"/>
              </a:spcBef>
              <a:spcAft>
                <a:spcPts val="0"/>
              </a:spcAft>
              <a:buSzPts val="3000"/>
              <a:buNone/>
              <a:defRPr sz="2800" i="1"/>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94" name="Google Shape;94;p19"/>
          <p:cNvSpPr txBox="1">
            <a:spLocks noGrp="1"/>
          </p:cNvSpPr>
          <p:nvPr>
            <p:ph type="title" idx="8" hasCustomPrompt="1"/>
          </p:nvPr>
        </p:nvSpPr>
        <p:spPr>
          <a:xfrm>
            <a:off x="228597" y="3818096"/>
            <a:ext cx="865800" cy="474600"/>
          </a:xfrm>
          <a:prstGeom prst="rect">
            <a:avLst/>
          </a:prstGeom>
          <a:noFill/>
        </p:spPr>
        <p:txBody>
          <a:bodyPr spcFirstLastPara="1" wrap="square" lIns="91425" tIns="91425" rIns="91425" bIns="91425" anchor="ctr" anchorCtr="0">
            <a:noAutofit/>
          </a:bodyPr>
          <a:lstStyle>
            <a:lvl1pPr lvl="0">
              <a:spcBef>
                <a:spcPts val="0"/>
              </a:spcBef>
              <a:spcAft>
                <a:spcPts val="0"/>
              </a:spcAft>
              <a:buSzPts val="3000"/>
              <a:buNone/>
              <a:defRPr sz="2800" i="1"/>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95" name="Google Shape;95;p19"/>
          <p:cNvSpPr txBox="1">
            <a:spLocks noGrp="1"/>
          </p:cNvSpPr>
          <p:nvPr>
            <p:ph type="title" idx="9" hasCustomPrompt="1"/>
          </p:nvPr>
        </p:nvSpPr>
        <p:spPr>
          <a:xfrm>
            <a:off x="228596" y="2612771"/>
            <a:ext cx="864300" cy="4740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2800" i="1"/>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96" name="Google Shape;96;p19"/>
          <p:cNvSpPr txBox="1">
            <a:spLocks noGrp="1"/>
          </p:cNvSpPr>
          <p:nvPr>
            <p:ph type="title" idx="13" hasCustomPrompt="1"/>
          </p:nvPr>
        </p:nvSpPr>
        <p:spPr>
          <a:xfrm>
            <a:off x="2680771" y="2612771"/>
            <a:ext cx="865800" cy="4740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2800" i="1"/>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97" name="Google Shape;97;p19"/>
          <p:cNvSpPr txBox="1">
            <a:spLocks noGrp="1"/>
          </p:cNvSpPr>
          <p:nvPr>
            <p:ph type="title" idx="14" hasCustomPrompt="1"/>
          </p:nvPr>
        </p:nvSpPr>
        <p:spPr>
          <a:xfrm>
            <a:off x="228600" y="1406847"/>
            <a:ext cx="865800" cy="474600"/>
          </a:xfrm>
          <a:prstGeom prst="rect">
            <a:avLst/>
          </a:prstGeom>
          <a:noFill/>
        </p:spPr>
        <p:txBody>
          <a:bodyPr spcFirstLastPara="1" wrap="square" lIns="91425" tIns="91425" rIns="91425" bIns="91425" anchor="ctr" anchorCtr="0">
            <a:noAutofit/>
          </a:bodyPr>
          <a:lstStyle>
            <a:lvl1pPr lvl="0">
              <a:spcBef>
                <a:spcPts val="0"/>
              </a:spcBef>
              <a:spcAft>
                <a:spcPts val="0"/>
              </a:spcAft>
              <a:buSzPts val="3000"/>
              <a:buNone/>
              <a:defRPr sz="2800" i="1"/>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98" name="Google Shape;98;p19"/>
          <p:cNvSpPr txBox="1">
            <a:spLocks noGrp="1"/>
          </p:cNvSpPr>
          <p:nvPr>
            <p:ph type="title" idx="15" hasCustomPrompt="1"/>
          </p:nvPr>
        </p:nvSpPr>
        <p:spPr>
          <a:xfrm>
            <a:off x="2680775" y="1407147"/>
            <a:ext cx="865800" cy="4740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2800" i="1"/>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rPr lang="en-US" dirty="0"/>
              <a:t>xx%</a:t>
            </a:r>
            <a:endParaRPr lang="en-US" dirty="0"/>
          </a:p>
        </p:txBody>
      </p:sp>
      <p:sp>
        <p:nvSpPr>
          <p:cNvPr id="2" name="TextBox 1"/>
          <p:cNvSpPr txBox="1"/>
          <p:nvPr userDrawn="1"/>
        </p:nvSpPr>
        <p:spPr>
          <a:xfrm>
            <a:off x="3227294" y="1685365"/>
            <a:ext cx="184731" cy="307777"/>
          </a:xfrm>
          <a:prstGeom prst="rect">
            <a:avLst/>
          </a:prstGeom>
          <a:noFill/>
        </p:spPr>
        <p:txBody>
          <a:bodyPr wrap="none" rtlCol="0">
            <a:spAutoFit/>
          </a:bodyPr>
          <a:lstStyle/>
          <a:p>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100"/>
        <p:cNvGrpSpPr/>
        <p:nvPr/>
      </p:nvGrpSpPr>
      <p:grpSpPr>
        <a:xfrm>
          <a:off x="0" y="0"/>
          <a:ext cx="0" cy="0"/>
          <a:chOff x="0" y="0"/>
          <a:chExt cx="0" cy="0"/>
        </a:xfrm>
      </p:grpSpPr>
      <p:sp>
        <p:nvSpPr>
          <p:cNvPr id="101" name="Google Shape;101;p20"/>
          <p:cNvSpPr txBox="1">
            <a:spLocks noGrp="1"/>
          </p:cNvSpPr>
          <p:nvPr>
            <p:ph type="title" hasCustomPrompt="1"/>
          </p:nvPr>
        </p:nvSpPr>
        <p:spPr>
          <a:xfrm>
            <a:off x="228599" y="3788069"/>
            <a:ext cx="3854700" cy="754800"/>
          </a:xfrm>
          <a:prstGeom prst="rect">
            <a:avLst/>
          </a:prstGeom>
        </p:spPr>
        <p:txBody>
          <a:bodyPr spcFirstLastPara="1" wrap="square" lIns="91425" tIns="91425" rIns="91425" bIns="91425" anchor="b" anchorCtr="0">
            <a:noAutofit/>
          </a:bodyPr>
          <a:lstStyle>
            <a:lvl1pPr lvl="0" algn="just" rtl="0">
              <a:spcBef>
                <a:spcPts val="0"/>
              </a:spcBef>
              <a:spcAft>
                <a:spcPts val="0"/>
              </a:spcAft>
              <a:buSzPts val="6200"/>
              <a:buNone/>
              <a:defRPr sz="4500" i="1"/>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02" name="Google Shape;102;p20"/>
          <p:cNvSpPr txBox="1">
            <a:spLocks noGrp="1"/>
          </p:cNvSpPr>
          <p:nvPr>
            <p:ph type="subTitle" idx="1"/>
          </p:nvPr>
        </p:nvSpPr>
        <p:spPr>
          <a:xfrm>
            <a:off x="228599" y="4466724"/>
            <a:ext cx="3854700" cy="448200"/>
          </a:xfrm>
          <a:prstGeom prst="rect">
            <a:avLst/>
          </a:prstGeom>
          <a:ln>
            <a:noFill/>
          </a:ln>
        </p:spPr>
        <p:txBody>
          <a:bodyPr spcFirstLastPara="1" wrap="square" lIns="91425" tIns="91425" rIns="91425" bIns="91425" anchor="t" anchorCtr="0">
            <a:noAutofit/>
          </a:bodyPr>
          <a:lstStyle>
            <a:lvl1pPr lvl="0" algn="just"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103" name="Google Shape;103;p20"/>
          <p:cNvSpPr txBox="1">
            <a:spLocks noGrp="1"/>
          </p:cNvSpPr>
          <p:nvPr>
            <p:ph type="title" idx="2" hasCustomPrompt="1"/>
          </p:nvPr>
        </p:nvSpPr>
        <p:spPr>
          <a:xfrm>
            <a:off x="228599" y="2553350"/>
            <a:ext cx="3854700" cy="754800"/>
          </a:xfrm>
          <a:prstGeom prst="rect">
            <a:avLst/>
          </a:prstGeom>
        </p:spPr>
        <p:txBody>
          <a:bodyPr spcFirstLastPara="1" wrap="square" lIns="91425" tIns="91425" rIns="91425" bIns="91425" anchor="b" anchorCtr="0">
            <a:noAutofit/>
          </a:bodyPr>
          <a:lstStyle>
            <a:lvl1pPr lvl="0" rtl="0">
              <a:spcBef>
                <a:spcPts val="0"/>
              </a:spcBef>
              <a:spcAft>
                <a:spcPts val="0"/>
              </a:spcAft>
              <a:buSzPts val="6200"/>
              <a:buNone/>
              <a:defRPr sz="4500" i="1"/>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04" name="Google Shape;104;p20"/>
          <p:cNvSpPr txBox="1">
            <a:spLocks noGrp="1"/>
          </p:cNvSpPr>
          <p:nvPr>
            <p:ph type="subTitle" idx="3"/>
          </p:nvPr>
        </p:nvSpPr>
        <p:spPr>
          <a:xfrm>
            <a:off x="228599" y="3231962"/>
            <a:ext cx="3854700" cy="448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xfrm>
            <a:off x="4467300" y="228599"/>
            <a:ext cx="4448100" cy="718500"/>
          </a:xfrm>
          <a:prstGeom prst="rect">
            <a:avLst/>
          </a:prstGeom>
        </p:spPr>
        <p:txBody>
          <a:bodyPr spcFirstLastPara="1" wrap="square" lIns="91425" tIns="91425" rIns="91425" bIns="91425" anchor="b" anchorCtr="0">
            <a:noAutofit/>
          </a:bodyPr>
          <a:lstStyle>
            <a:lvl1pPr lvl="0" algn="r" rtl="0">
              <a:spcBef>
                <a:spcPts val="0"/>
              </a:spcBef>
              <a:spcAft>
                <a:spcPts val="0"/>
              </a:spcAft>
              <a:buSzPts val="5000"/>
              <a:buNone/>
              <a:defRPr sz="45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p:txBody>
      </p:sp>
      <p:sp>
        <p:nvSpPr>
          <p:cNvPr id="108" name="Google Shape;108;p21"/>
          <p:cNvSpPr txBox="1">
            <a:spLocks noGrp="1"/>
          </p:cNvSpPr>
          <p:nvPr>
            <p:ph type="subTitle" idx="1"/>
          </p:nvPr>
        </p:nvSpPr>
        <p:spPr>
          <a:xfrm>
            <a:off x="4467300" y="947222"/>
            <a:ext cx="4448100" cy="1231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109" name="Google Shape;109;p21"/>
          <p:cNvSpPr txBox="1"/>
          <p:nvPr/>
        </p:nvSpPr>
        <p:spPr>
          <a:xfrm>
            <a:off x="207433" y="4011193"/>
            <a:ext cx="2905200" cy="57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solidFill>
                  <a:schemeClr val="dk1"/>
                </a:solidFill>
                <a:latin typeface="Work Sans" panose="00000500000000000000"/>
                <a:ea typeface="Work Sans" panose="00000500000000000000"/>
                <a:cs typeface="Work Sans" panose="00000500000000000000"/>
                <a:sym typeface="Work Sans" panose="00000500000000000000"/>
              </a:rPr>
              <a:t>CREDITS:</a:t>
            </a:r>
            <a:r>
              <a:rPr lang="en-GB" sz="1000">
                <a:solidFill>
                  <a:schemeClr val="dk1"/>
                </a:solidFill>
                <a:latin typeface="Work Sans" panose="00000500000000000000"/>
                <a:ea typeface="Work Sans" panose="00000500000000000000"/>
                <a:cs typeface="Work Sans" panose="00000500000000000000"/>
                <a:sym typeface="Work Sans" panose="00000500000000000000"/>
              </a:rPr>
              <a:t> This presentation template was created by </a:t>
            </a:r>
            <a:r>
              <a:rPr lang="en-GB" sz="1000" b="1">
                <a:solidFill>
                  <a:schemeClr val="dk1"/>
                </a:solidFill>
                <a:uFill>
                  <a:noFill/>
                </a:uFill>
                <a:latin typeface="Work Sans" panose="00000500000000000000"/>
                <a:ea typeface="Work Sans" panose="00000500000000000000"/>
                <a:cs typeface="Work Sans" panose="00000500000000000000"/>
                <a:sym typeface="Work Sans" panose="00000500000000000000"/>
                <a:hlinkClick r:id="rId2"/>
              </a:rPr>
              <a:t>Slidesgo</a:t>
            </a:r>
            <a:r>
              <a:rPr lang="en-GB" sz="1000">
                <a:solidFill>
                  <a:schemeClr val="dk1"/>
                </a:solidFill>
                <a:latin typeface="Work Sans" panose="00000500000000000000"/>
                <a:ea typeface="Work Sans" panose="00000500000000000000"/>
                <a:cs typeface="Work Sans" panose="00000500000000000000"/>
                <a:sym typeface="Work Sans" panose="00000500000000000000"/>
              </a:rPr>
              <a:t>, and includes icons, infographics &amp; images by </a:t>
            </a:r>
            <a:r>
              <a:rPr lang="en-GB" sz="1000" b="1">
                <a:solidFill>
                  <a:schemeClr val="dk1"/>
                </a:solidFill>
                <a:uFill>
                  <a:noFill/>
                </a:uFill>
                <a:latin typeface="Work Sans" panose="00000500000000000000"/>
                <a:ea typeface="Work Sans" panose="00000500000000000000"/>
                <a:cs typeface="Work Sans" panose="00000500000000000000"/>
                <a:sym typeface="Work Sans" panose="00000500000000000000"/>
                <a:hlinkClick r:id="rId3"/>
              </a:rPr>
              <a:t>Freepik</a:t>
            </a:r>
            <a:r>
              <a:rPr lang="en-GB" sz="1000">
                <a:solidFill>
                  <a:schemeClr val="dk1"/>
                </a:solidFill>
                <a:latin typeface="Work Sans" panose="00000500000000000000"/>
                <a:ea typeface="Work Sans" panose="00000500000000000000"/>
                <a:cs typeface="Work Sans" panose="00000500000000000000"/>
                <a:sym typeface="Work Sans" panose="00000500000000000000"/>
              </a:rPr>
              <a:t> </a:t>
            </a:r>
            <a:endParaRPr sz="1000" b="1" u="sng">
              <a:solidFill>
                <a:schemeClr val="dk1"/>
              </a:solidFill>
              <a:latin typeface="Work Sans" panose="00000500000000000000"/>
              <a:ea typeface="Work Sans" panose="00000500000000000000"/>
              <a:cs typeface="Work Sans" panose="00000500000000000000"/>
              <a:sym typeface="Work Sans" panose="00000500000000000000"/>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11"/>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12"/>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matchingName="Table of contents">
  <p:cSld name="AGENDA5">
    <p:spTree>
      <p:nvGrpSpPr>
        <p:cNvPr id="1" name="Shape 47"/>
        <p:cNvGrpSpPr/>
        <p:nvPr/>
      </p:nvGrpSpPr>
      <p:grpSpPr>
        <a:xfrm>
          <a:off x="0" y="0"/>
          <a:ext cx="0" cy="0"/>
          <a:chOff x="0" y="0"/>
          <a:chExt cx="0" cy="0"/>
        </a:xfrm>
      </p:grpSpPr>
      <p:pic>
        <p:nvPicPr>
          <p:cNvPr id="48" name="Google Shape;48;p13"/>
          <p:cNvPicPr preferRelativeResize="0"/>
          <p:nvPr/>
        </p:nvPicPr>
        <p:blipFill>
          <a:blip r:embed="rId2"/>
          <a:srcRect t="112" b="112"/>
          <a:stretch>
            <a:fillRect/>
          </a:stretch>
        </p:blipFill>
        <p:spPr>
          <a:xfrm>
            <a:off x="0" y="0"/>
            <a:ext cx="2134301" cy="3942125"/>
          </a:xfrm>
          <a:prstGeom prst="rect">
            <a:avLst/>
          </a:prstGeom>
          <a:noFill/>
          <a:ln>
            <a:noFill/>
          </a:ln>
        </p:spPr>
      </p:pic>
      <p:sp>
        <p:nvSpPr>
          <p:cNvPr id="49" name="Google Shape;49;p13"/>
          <p:cNvSpPr txBox="1">
            <a:spLocks noGrp="1"/>
          </p:cNvSpPr>
          <p:nvPr>
            <p:ph type="title"/>
          </p:nvPr>
        </p:nvSpPr>
        <p:spPr>
          <a:xfrm>
            <a:off x="1862550" y="154925"/>
            <a:ext cx="7192500" cy="1388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dirty="0"/>
          </a:p>
        </p:txBody>
      </p:sp>
      <p:sp>
        <p:nvSpPr>
          <p:cNvPr id="58" name="Google Shape;58;p13"/>
          <p:cNvSpPr txBox="1">
            <a:spLocks noGrp="1"/>
          </p:cNvSpPr>
          <p:nvPr>
            <p:ph type="subTitle" idx="9"/>
          </p:nvPr>
        </p:nvSpPr>
        <p:spPr>
          <a:xfrm>
            <a:off x="2505550" y="1898992"/>
            <a:ext cx="2799900" cy="679602"/>
          </a:xfrm>
          <a:prstGeom prst="rect">
            <a:avLst/>
          </a:prstGeom>
        </p:spPr>
        <p:txBody>
          <a:bodyPr spcFirstLastPara="1" wrap="square" lIns="91425" tIns="91425" rIns="91425" bIns="91425" anchor="t" anchorCtr="0">
            <a:noAutofit/>
          </a:bodyPr>
          <a:lstStyle>
            <a:lvl1pPr marL="139700" lvl="0" indent="0" rtl="0">
              <a:lnSpc>
                <a:spcPct val="95000"/>
              </a:lnSpc>
              <a:spcBef>
                <a:spcPts val="0"/>
              </a:spcBef>
              <a:spcAft>
                <a:spcPts val="0"/>
              </a:spcAft>
              <a:buSzPts val="1400"/>
              <a:buFont typeface="+mj-lt"/>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59" name="Google Shape;59;p13"/>
          <p:cNvSpPr txBox="1">
            <a:spLocks noGrp="1"/>
          </p:cNvSpPr>
          <p:nvPr>
            <p:ph type="subTitle" idx="13"/>
          </p:nvPr>
        </p:nvSpPr>
        <p:spPr>
          <a:xfrm>
            <a:off x="2505550" y="2793281"/>
            <a:ext cx="2799900" cy="679602"/>
          </a:xfrm>
          <a:prstGeom prst="rect">
            <a:avLst/>
          </a:prstGeom>
        </p:spPr>
        <p:txBody>
          <a:bodyPr spcFirstLastPara="1" wrap="square" lIns="91425" tIns="91425" rIns="91425" bIns="91425" anchor="t" anchorCtr="0">
            <a:noAutofit/>
          </a:bodyPr>
          <a:lstStyle>
            <a:lvl1pPr marL="139700" lvl="0" indent="0" rtl="0">
              <a:lnSpc>
                <a:spcPct val="95000"/>
              </a:lnSpc>
              <a:spcBef>
                <a:spcPts val="0"/>
              </a:spcBef>
              <a:spcAft>
                <a:spcPts val="0"/>
              </a:spcAft>
              <a:buSzPts val="1400"/>
              <a:buFont typeface="+mj-lt"/>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60" name="Google Shape;60;p13"/>
          <p:cNvSpPr txBox="1">
            <a:spLocks noGrp="1"/>
          </p:cNvSpPr>
          <p:nvPr>
            <p:ph type="subTitle" idx="14"/>
          </p:nvPr>
        </p:nvSpPr>
        <p:spPr>
          <a:xfrm>
            <a:off x="2505550" y="3672425"/>
            <a:ext cx="2799900" cy="679602"/>
          </a:xfrm>
          <a:prstGeom prst="rect">
            <a:avLst/>
          </a:prstGeom>
        </p:spPr>
        <p:txBody>
          <a:bodyPr spcFirstLastPara="1" wrap="square" lIns="91425" tIns="91425" rIns="91425" bIns="91425" anchor="t" anchorCtr="0">
            <a:noAutofit/>
          </a:bodyPr>
          <a:lstStyle>
            <a:lvl1pPr marL="139700" lvl="0" indent="0" rtl="0">
              <a:lnSpc>
                <a:spcPct val="95000"/>
              </a:lnSpc>
              <a:spcBef>
                <a:spcPts val="0"/>
              </a:spcBef>
              <a:spcAft>
                <a:spcPts val="0"/>
              </a:spcAft>
              <a:buSzPts val="1400"/>
              <a:buFont typeface="+mj-lt"/>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rtl="0">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50" name="Google Shape;50;p13"/>
          <p:cNvSpPr txBox="1">
            <a:spLocks noGrp="1"/>
          </p:cNvSpPr>
          <p:nvPr>
            <p:ph type="subTitle" idx="1"/>
          </p:nvPr>
        </p:nvSpPr>
        <p:spPr>
          <a:xfrm>
            <a:off x="6039300" y="1898992"/>
            <a:ext cx="2799900" cy="895058"/>
          </a:xfrm>
          <a:prstGeom prst="rect">
            <a:avLst/>
          </a:prstGeom>
        </p:spPr>
        <p:txBody>
          <a:bodyPr spcFirstLastPara="1" wrap="square" lIns="91425" tIns="91425" rIns="91425" bIns="91425" anchor="t" anchorCtr="0">
            <a:noAutofit/>
          </a:bodyPr>
          <a:lstStyle>
            <a:lvl1pPr marL="139700" lvl="0" indent="0">
              <a:lnSpc>
                <a:spcPct val="95000"/>
              </a:lnSpc>
              <a:spcBef>
                <a:spcPts val="0"/>
              </a:spcBef>
              <a:spcAft>
                <a:spcPts val="0"/>
              </a:spcAft>
              <a:buSzPts val="1400"/>
              <a:buFont typeface="+mj-lt"/>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51" name="Google Shape;51;p13"/>
          <p:cNvSpPr txBox="1">
            <a:spLocks noGrp="1"/>
          </p:cNvSpPr>
          <p:nvPr>
            <p:ph type="subTitle" idx="2"/>
          </p:nvPr>
        </p:nvSpPr>
        <p:spPr>
          <a:xfrm>
            <a:off x="6039300" y="3133017"/>
            <a:ext cx="2799900" cy="895058"/>
          </a:xfrm>
          <a:prstGeom prst="rect">
            <a:avLst/>
          </a:prstGeom>
        </p:spPr>
        <p:txBody>
          <a:bodyPr spcFirstLastPara="1" wrap="square" lIns="91425" tIns="91425" rIns="91425" bIns="91425" anchor="t" anchorCtr="0">
            <a:noAutofit/>
          </a:bodyPr>
          <a:lstStyle>
            <a:lvl1pPr marL="139700" lvl="0" indent="0">
              <a:lnSpc>
                <a:spcPct val="95000"/>
              </a:lnSpc>
              <a:spcBef>
                <a:spcPts val="0"/>
              </a:spcBef>
              <a:spcAft>
                <a:spcPts val="0"/>
              </a:spcAft>
              <a:buSzPts val="1400"/>
              <a:buFont typeface="+mj-lt"/>
              <a:buNone/>
              <a:defRPr sz="1800">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2pPr>
            <a:lvl3pPr lvl="2">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3pPr>
            <a:lvl4pPr lvl="3">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4pPr>
            <a:lvl5pPr lvl="4">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5pPr>
            <a:lvl6pPr lvl="5">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6pPr>
            <a:lvl7pPr lvl="6">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7pPr>
            <a:lvl8pPr lvl="7">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8pPr>
            <a:lvl9pPr lvl="8">
              <a:lnSpc>
                <a:spcPct val="95000"/>
              </a:lnSpc>
              <a:spcBef>
                <a:spcPts val="0"/>
              </a:spcBef>
              <a:spcAft>
                <a:spcPts val="0"/>
              </a:spcAft>
              <a:buSzPts val="1400"/>
              <a:buFont typeface="Raleway" panose="020B0503030101060003"/>
              <a:buNone/>
              <a:defRPr b="1">
                <a:latin typeface="Raleway" panose="020B0503030101060003"/>
                <a:ea typeface="Raleway" panose="020B0503030101060003"/>
                <a:cs typeface="Raleway" panose="020B0503030101060003"/>
                <a:sym typeface="Raleway" panose="020B0503030101060003"/>
              </a:defRPr>
            </a:lvl9pPr>
          </a:lstStyle>
          <a:p>
            <a:endParaRPr dirty="0"/>
          </a:p>
        </p:txBody>
      </p:sp>
      <p:sp>
        <p:nvSpPr>
          <p:cNvPr id="3" name="Google Shape;182;p30"/>
          <p:cNvSpPr txBox="1"/>
          <p:nvPr userDrawn="1"/>
        </p:nvSpPr>
        <p:spPr>
          <a:xfrm>
            <a:off x="5249700" y="3133009"/>
            <a:ext cx="865800" cy="524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dirty="0"/>
              <a:t>05</a:t>
            </a:r>
            <a:endParaRPr lang="en-GB" dirty="0"/>
          </a:p>
        </p:txBody>
      </p:sp>
      <p:sp>
        <p:nvSpPr>
          <p:cNvPr id="4" name="Google Shape;183;p30"/>
          <p:cNvSpPr txBox="1"/>
          <p:nvPr userDrawn="1"/>
        </p:nvSpPr>
        <p:spPr>
          <a:xfrm>
            <a:off x="5250525" y="1898991"/>
            <a:ext cx="8643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dirty="0"/>
              <a:t>04</a:t>
            </a:r>
            <a:endParaRPr lang="en-GB" dirty="0"/>
          </a:p>
        </p:txBody>
      </p:sp>
      <p:sp>
        <p:nvSpPr>
          <p:cNvPr id="7" name="Google Shape;190;p30"/>
          <p:cNvSpPr txBox="1"/>
          <p:nvPr userDrawn="1"/>
        </p:nvSpPr>
        <p:spPr>
          <a:xfrm>
            <a:off x="1715950" y="2793273"/>
            <a:ext cx="865800" cy="524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02</a:t>
            </a:r>
            <a:endParaRPr lang="en-GB"/>
          </a:p>
        </p:txBody>
      </p:sp>
      <p:sp>
        <p:nvSpPr>
          <p:cNvPr id="8" name="Google Shape;191;p30"/>
          <p:cNvSpPr txBox="1"/>
          <p:nvPr userDrawn="1"/>
        </p:nvSpPr>
        <p:spPr>
          <a:xfrm>
            <a:off x="1716775" y="1898991"/>
            <a:ext cx="8643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01</a:t>
            </a:r>
            <a:endParaRPr lang="en-GB"/>
          </a:p>
        </p:txBody>
      </p:sp>
      <p:sp>
        <p:nvSpPr>
          <p:cNvPr id="9" name="Google Shape;192;p30"/>
          <p:cNvSpPr txBox="1"/>
          <p:nvPr userDrawn="1"/>
        </p:nvSpPr>
        <p:spPr>
          <a:xfrm>
            <a:off x="1715950" y="3672433"/>
            <a:ext cx="865800" cy="53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marR="0" lvl="1"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marR="0" lvl="2"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marR="0" lvl="3"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marR="0" lvl="4"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marR="0" lvl="5"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marR="0" lvl="6"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marR="0" lvl="7"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marR="0" lvl="8" algn="l" rtl="0">
              <a:lnSpc>
                <a:spcPct val="100000"/>
              </a:lnSpc>
              <a:spcBef>
                <a:spcPts val="0"/>
              </a:spcBef>
              <a:spcAft>
                <a:spcPts val="0"/>
              </a:spcAft>
              <a:buClr>
                <a:schemeClr val="dk1"/>
              </a:buClr>
              <a:buSzPts val="2600"/>
              <a:buFont typeface="Shippori Antique" panose="00000500000000000000" charset="-128"/>
              <a:buNone/>
              <a:defRPr sz="2600" b="1" i="0" u="none" strike="noStrike" cap="none">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a:pPr algn="ctr"/>
            <a:r>
              <a:rPr lang="en-GB"/>
              <a:t>03</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matchingName="Title and text">
  <p:cSld name="REF1">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xfrm>
            <a:off x="228600" y="228600"/>
            <a:ext cx="8686800" cy="698400"/>
          </a:xfrm>
          <a:prstGeom prst="rect">
            <a:avLst/>
          </a:prstGeom>
          <a:ln>
            <a:noFill/>
          </a:ln>
        </p:spPr>
        <p:txBody>
          <a:bodyPr spcFirstLastPara="1" wrap="square" lIns="91425" tIns="91425" rIns="91425" bIns="91425" anchor="t" anchorCtr="0">
            <a:noAutofit/>
          </a:bodyPr>
          <a:lstStyle>
            <a:lvl1pPr lvl="0" algn="r">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dirty="0"/>
          </a:p>
        </p:txBody>
      </p:sp>
      <p:sp>
        <p:nvSpPr>
          <p:cNvPr id="68" name="Google Shape;68;p14"/>
          <p:cNvSpPr txBox="1">
            <a:spLocks noGrp="1"/>
          </p:cNvSpPr>
          <p:nvPr>
            <p:ph type="subTitle" idx="1"/>
          </p:nvPr>
        </p:nvSpPr>
        <p:spPr>
          <a:xfrm>
            <a:off x="228600" y="2733675"/>
            <a:ext cx="8686800" cy="21813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matchingName="Thanks">
  <p:cSld name="END1">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xfrm>
            <a:off x="295835" y="228598"/>
            <a:ext cx="8619565" cy="963707"/>
          </a:xfrm>
          <a:prstGeom prst="rect">
            <a:avLst/>
          </a:prstGeom>
        </p:spPr>
        <p:txBody>
          <a:bodyPr spcFirstLastPara="1" wrap="square" lIns="91425" tIns="91425" rIns="91425" bIns="91425" anchor="b" anchorCtr="0">
            <a:noAutofit/>
          </a:bodyPr>
          <a:lstStyle>
            <a:lvl1pPr lvl="0" algn="r" rtl="0">
              <a:spcBef>
                <a:spcPts val="0"/>
              </a:spcBef>
              <a:spcAft>
                <a:spcPts val="0"/>
              </a:spcAft>
              <a:buSzPts val="5000"/>
              <a:buNone/>
              <a:defRPr sz="45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endParaRPr dirty="0"/>
          </a:p>
        </p:txBody>
      </p:sp>
      <p:pic>
        <p:nvPicPr>
          <p:cNvPr id="110" name="Google Shape;110;p21"/>
          <p:cNvPicPr preferRelativeResize="0"/>
          <p:nvPr/>
        </p:nvPicPr>
        <p:blipFill>
          <a:blip r:embed="rId2"/>
          <a:srcRect t="285" b="285"/>
          <a:stretch>
            <a:fillRect/>
          </a:stretch>
        </p:blipFill>
        <p:spPr>
          <a:xfrm>
            <a:off x="3072000" y="1023050"/>
            <a:ext cx="3000000" cy="30966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matchingName="Title and text 1">
  <p:cSld name="T+C(L)">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228600" y="228600"/>
            <a:ext cx="4950600" cy="2070900"/>
          </a:xfrm>
          <a:prstGeom prst="rect">
            <a:avLst/>
          </a:prstGeom>
          <a:ln>
            <a:noFill/>
          </a:ln>
        </p:spPr>
        <p:txBody>
          <a:bodyPr spcFirstLastPara="1" wrap="square" lIns="91425" tIns="91425" rIns="91425" bIns="91425" anchor="t" anchorCtr="0">
            <a:noAutofit/>
          </a:bodyPr>
          <a:lstStyle>
            <a:lvl1pPr lvl="0">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dirty="0"/>
          </a:p>
        </p:txBody>
      </p:sp>
      <p:sp>
        <p:nvSpPr>
          <p:cNvPr id="71" name="Google Shape;71;p15"/>
          <p:cNvSpPr txBox="1">
            <a:spLocks noGrp="1"/>
          </p:cNvSpPr>
          <p:nvPr>
            <p:ph type="body" idx="1"/>
          </p:nvPr>
        </p:nvSpPr>
        <p:spPr>
          <a:xfrm>
            <a:off x="228600" y="2356850"/>
            <a:ext cx="4950600" cy="2557800"/>
          </a:xfrm>
          <a:prstGeom prst="rect">
            <a:avLst/>
          </a:prstGeom>
        </p:spPr>
        <p:txBody>
          <a:bodyPr spcFirstLastPara="1" wrap="square" lIns="91425" tIns="91425" rIns="91425" bIns="91425" anchor="b" anchorCtr="0">
            <a:noAutofit/>
          </a:bodyPr>
          <a:lstStyle>
            <a:lvl1pPr marL="139700" lvl="0" indent="0">
              <a:lnSpc>
                <a:spcPct val="100000"/>
              </a:lnSpc>
              <a:spcBef>
                <a:spcPts val="0"/>
              </a:spcBef>
              <a:spcAft>
                <a:spcPts val="0"/>
              </a:spcAft>
              <a:buSzPts val="1400"/>
              <a:buFont typeface="Arial" panose="020B0604020202020204" pitchFamily="34" charset="0"/>
              <a:buNone/>
              <a:defRPr sz="1400"/>
            </a:lvl1pPr>
            <a:lvl2pPr marL="914400" lvl="1" indent="-317500">
              <a:lnSpc>
                <a:spcPct val="115000"/>
              </a:lnSpc>
              <a:spcBef>
                <a:spcPts val="0"/>
              </a:spcBef>
              <a:spcAft>
                <a:spcPts val="0"/>
              </a:spcAft>
              <a:buSzPts val="1400"/>
              <a:buChar char="○"/>
              <a:defRPr/>
            </a:lvl2pPr>
            <a:lvl3pPr marL="1371600" lvl="2" indent="-317500">
              <a:lnSpc>
                <a:spcPct val="115000"/>
              </a:lnSpc>
              <a:spcBef>
                <a:spcPts val="0"/>
              </a:spcBef>
              <a:spcAft>
                <a:spcPts val="0"/>
              </a:spcAft>
              <a:buSzPts val="1400"/>
              <a:buChar char="■"/>
              <a:defRPr/>
            </a:lvl3pPr>
            <a:lvl4pPr marL="1828800" lvl="3" indent="-317500">
              <a:lnSpc>
                <a:spcPct val="115000"/>
              </a:lnSpc>
              <a:spcBef>
                <a:spcPts val="0"/>
              </a:spcBef>
              <a:spcAft>
                <a:spcPts val="0"/>
              </a:spcAft>
              <a:buSzPts val="1400"/>
              <a:buChar char="●"/>
              <a:defRPr/>
            </a:lvl4pPr>
            <a:lvl5pPr marL="2286000" lvl="4" indent="-317500">
              <a:lnSpc>
                <a:spcPct val="115000"/>
              </a:lnSpc>
              <a:spcBef>
                <a:spcPts val="0"/>
              </a:spcBef>
              <a:spcAft>
                <a:spcPts val="0"/>
              </a:spcAft>
              <a:buSzPts val="1400"/>
              <a:buChar char="○"/>
              <a:defRPr/>
            </a:lvl5pPr>
            <a:lvl6pPr marL="2743200" lvl="5" indent="-317500">
              <a:lnSpc>
                <a:spcPct val="115000"/>
              </a:lnSpc>
              <a:spcBef>
                <a:spcPts val="0"/>
              </a:spcBef>
              <a:spcAft>
                <a:spcPts val="0"/>
              </a:spcAft>
              <a:buSzPts val="1400"/>
              <a:buChar char="■"/>
              <a:defRPr/>
            </a:lvl6pPr>
            <a:lvl7pPr marL="3200400" lvl="6" indent="-317500">
              <a:lnSpc>
                <a:spcPct val="115000"/>
              </a:lnSpc>
              <a:spcBef>
                <a:spcPts val="0"/>
              </a:spcBef>
              <a:spcAft>
                <a:spcPts val="0"/>
              </a:spcAft>
              <a:buSzPts val="1400"/>
              <a:buChar char="●"/>
              <a:defRPr/>
            </a:lvl7pPr>
            <a:lvl8pPr marL="3657600" lvl="7" indent="-317500">
              <a:lnSpc>
                <a:spcPct val="115000"/>
              </a:lnSpc>
              <a:spcBef>
                <a:spcPts val="0"/>
              </a:spcBef>
              <a:spcAft>
                <a:spcPts val="0"/>
              </a:spcAft>
              <a:buSzPts val="1400"/>
              <a:buChar char="○"/>
              <a:defRPr/>
            </a:lvl8pPr>
            <a:lvl9pPr marL="4114800" lvl="8" indent="-317500">
              <a:lnSpc>
                <a:spcPct val="115000"/>
              </a:lnSpc>
              <a:spcBef>
                <a:spcPts val="0"/>
              </a:spcBef>
              <a:spcAft>
                <a:spcPts val="0"/>
              </a:spcAft>
              <a:buSzPts val="1400"/>
              <a:buChar char="■"/>
              <a:defRPr/>
            </a:lvl9pPr>
          </a:lstStyle>
          <a:p>
            <a:endParaRPr dirty="0"/>
          </a:p>
        </p:txBody>
      </p:sp>
      <p:pic>
        <p:nvPicPr>
          <p:cNvPr id="2" name="Google Shape;197;p31"/>
          <p:cNvPicPr preferRelativeResize="0"/>
          <p:nvPr userDrawn="1"/>
        </p:nvPicPr>
        <p:blipFill>
          <a:blip r:embed="rId2"/>
          <a:srcRect l="88" r="88"/>
          <a:stretch>
            <a:fillRect/>
          </a:stretch>
        </p:blipFill>
        <p:spPr>
          <a:xfrm>
            <a:off x="5670425" y="-125"/>
            <a:ext cx="3473700" cy="51435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matchingName="Title and text 1">
  <p:cSld name="T+C(L) + IMG">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228600" y="228600"/>
            <a:ext cx="4950600" cy="2070900"/>
          </a:xfrm>
          <a:prstGeom prst="rect">
            <a:avLst/>
          </a:prstGeom>
          <a:ln>
            <a:noFill/>
          </a:ln>
        </p:spPr>
        <p:txBody>
          <a:bodyPr spcFirstLastPara="1" wrap="square" lIns="91425" tIns="91425" rIns="91425" bIns="91425" anchor="t" anchorCtr="0">
            <a:noAutofit/>
          </a:bodyPr>
          <a:lstStyle>
            <a:lvl1pPr lvl="0">
              <a:spcBef>
                <a:spcPts val="0"/>
              </a:spcBef>
              <a:spcAft>
                <a:spcPts val="0"/>
              </a:spcAft>
              <a:buSzPts val="2600"/>
              <a:buNone/>
              <a:defRPr sz="30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dirty="0"/>
          </a:p>
        </p:txBody>
      </p:sp>
      <p:sp>
        <p:nvSpPr>
          <p:cNvPr id="71" name="Google Shape;71;p15"/>
          <p:cNvSpPr txBox="1">
            <a:spLocks noGrp="1"/>
          </p:cNvSpPr>
          <p:nvPr>
            <p:ph type="body" idx="1"/>
          </p:nvPr>
        </p:nvSpPr>
        <p:spPr>
          <a:xfrm>
            <a:off x="228600" y="2356850"/>
            <a:ext cx="4950600" cy="2557800"/>
          </a:xfrm>
          <a:prstGeom prst="rect">
            <a:avLst/>
          </a:prstGeom>
        </p:spPr>
        <p:txBody>
          <a:bodyPr spcFirstLastPara="1" wrap="square" lIns="91425" tIns="91425" rIns="91425" bIns="91425" anchor="b" anchorCtr="0">
            <a:noAutofit/>
          </a:bodyPr>
          <a:lstStyle>
            <a:lvl1pPr marL="139700" lvl="0" indent="0">
              <a:lnSpc>
                <a:spcPct val="100000"/>
              </a:lnSpc>
              <a:spcBef>
                <a:spcPts val="0"/>
              </a:spcBef>
              <a:spcAft>
                <a:spcPts val="0"/>
              </a:spcAft>
              <a:buSzPts val="1400"/>
              <a:buNone/>
              <a:defRPr sz="1400"/>
            </a:lvl1pPr>
            <a:lvl2pPr marL="914400" lvl="1" indent="-317500">
              <a:lnSpc>
                <a:spcPct val="115000"/>
              </a:lnSpc>
              <a:spcBef>
                <a:spcPts val="0"/>
              </a:spcBef>
              <a:spcAft>
                <a:spcPts val="0"/>
              </a:spcAft>
              <a:buSzPts val="1400"/>
              <a:buChar char="○"/>
              <a:defRPr/>
            </a:lvl2pPr>
            <a:lvl3pPr marL="1371600" lvl="2" indent="-317500">
              <a:lnSpc>
                <a:spcPct val="115000"/>
              </a:lnSpc>
              <a:spcBef>
                <a:spcPts val="0"/>
              </a:spcBef>
              <a:spcAft>
                <a:spcPts val="0"/>
              </a:spcAft>
              <a:buSzPts val="1400"/>
              <a:buChar char="■"/>
              <a:defRPr/>
            </a:lvl3pPr>
            <a:lvl4pPr marL="1828800" lvl="3" indent="-317500">
              <a:lnSpc>
                <a:spcPct val="115000"/>
              </a:lnSpc>
              <a:spcBef>
                <a:spcPts val="0"/>
              </a:spcBef>
              <a:spcAft>
                <a:spcPts val="0"/>
              </a:spcAft>
              <a:buSzPts val="1400"/>
              <a:buChar char="●"/>
              <a:defRPr/>
            </a:lvl4pPr>
            <a:lvl5pPr marL="2286000" lvl="4" indent="-317500">
              <a:lnSpc>
                <a:spcPct val="115000"/>
              </a:lnSpc>
              <a:spcBef>
                <a:spcPts val="0"/>
              </a:spcBef>
              <a:spcAft>
                <a:spcPts val="0"/>
              </a:spcAft>
              <a:buSzPts val="1400"/>
              <a:buChar char="○"/>
              <a:defRPr/>
            </a:lvl5pPr>
            <a:lvl6pPr marL="2743200" lvl="5" indent="-317500">
              <a:lnSpc>
                <a:spcPct val="115000"/>
              </a:lnSpc>
              <a:spcBef>
                <a:spcPts val="0"/>
              </a:spcBef>
              <a:spcAft>
                <a:spcPts val="0"/>
              </a:spcAft>
              <a:buSzPts val="1400"/>
              <a:buChar char="■"/>
              <a:defRPr/>
            </a:lvl6pPr>
            <a:lvl7pPr marL="3200400" lvl="6" indent="-317500">
              <a:lnSpc>
                <a:spcPct val="115000"/>
              </a:lnSpc>
              <a:spcBef>
                <a:spcPts val="0"/>
              </a:spcBef>
              <a:spcAft>
                <a:spcPts val="0"/>
              </a:spcAft>
              <a:buSzPts val="1400"/>
              <a:buChar char="●"/>
              <a:defRPr/>
            </a:lvl7pPr>
            <a:lvl8pPr marL="3657600" lvl="7" indent="-317500">
              <a:lnSpc>
                <a:spcPct val="115000"/>
              </a:lnSpc>
              <a:spcBef>
                <a:spcPts val="0"/>
              </a:spcBef>
              <a:spcAft>
                <a:spcPts val="0"/>
              </a:spcAft>
              <a:buSzPts val="1400"/>
              <a:buChar char="○"/>
              <a:defRPr/>
            </a:lvl8pPr>
            <a:lvl9pPr marL="4114800" lvl="8" indent="-317500">
              <a:lnSpc>
                <a:spcPct val="115000"/>
              </a:lnSpc>
              <a:spcBef>
                <a:spcPts val="0"/>
              </a:spcBef>
              <a:spcAft>
                <a:spcPts val="0"/>
              </a:spcAft>
              <a:buSzPts val="1400"/>
              <a:buChar char="■"/>
              <a:defRPr/>
            </a:lvl9pPr>
          </a:lstStyle>
          <a:p>
            <a:endParaRPr dirty="0"/>
          </a:p>
        </p:txBody>
      </p:sp>
      <p:sp>
        <p:nvSpPr>
          <p:cNvPr id="72" name="Google Shape;72;p15"/>
          <p:cNvSpPr>
            <a:spLocks noGrp="1"/>
          </p:cNvSpPr>
          <p:nvPr>
            <p:ph type="pic" idx="2"/>
          </p:nvPr>
        </p:nvSpPr>
        <p:spPr>
          <a:xfrm>
            <a:off x="5670425" y="-125"/>
            <a:ext cx="3473700" cy="5143500"/>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matchingName="Title and six columns">
  <p:cSld name="T+2C(L)">
    <p:spTree>
      <p:nvGrpSpPr>
        <p:cNvPr id="1" name="Shape 85"/>
        <p:cNvGrpSpPr/>
        <p:nvPr/>
      </p:nvGrpSpPr>
      <p:grpSpPr>
        <a:xfrm>
          <a:off x="0" y="0"/>
          <a:ext cx="0" cy="0"/>
          <a:chOff x="0" y="0"/>
          <a:chExt cx="0" cy="0"/>
        </a:xfrm>
      </p:grpSpPr>
      <p:sp>
        <p:nvSpPr>
          <p:cNvPr id="92" name="Google Shape;92;p19"/>
          <p:cNvSpPr txBox="1">
            <a:spLocks noGrp="1"/>
          </p:cNvSpPr>
          <p:nvPr>
            <p:ph type="title"/>
          </p:nvPr>
        </p:nvSpPr>
        <p:spPr>
          <a:xfrm>
            <a:off x="3030397" y="228600"/>
            <a:ext cx="5885003" cy="11241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600"/>
              <a:buNone/>
              <a:defRPr sz="30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dirty="0"/>
          </a:p>
        </p:txBody>
      </p:sp>
      <p:sp>
        <p:nvSpPr>
          <p:cNvPr id="86" name="Google Shape;86;p19"/>
          <p:cNvSpPr txBox="1">
            <a:spLocks noGrp="1"/>
          </p:cNvSpPr>
          <p:nvPr>
            <p:ph type="subTitle" idx="1"/>
          </p:nvPr>
        </p:nvSpPr>
        <p:spPr>
          <a:xfrm>
            <a:off x="228600" y="1881449"/>
            <a:ext cx="2381100" cy="2753303"/>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sp>
        <p:nvSpPr>
          <p:cNvPr id="88" name="Google Shape;88;p19"/>
          <p:cNvSpPr txBox="1">
            <a:spLocks noGrp="1"/>
          </p:cNvSpPr>
          <p:nvPr>
            <p:ph type="subTitle" idx="3"/>
          </p:nvPr>
        </p:nvSpPr>
        <p:spPr>
          <a:xfrm>
            <a:off x="3030397" y="1881450"/>
            <a:ext cx="3029743" cy="2753302"/>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pic>
        <p:nvPicPr>
          <p:cNvPr id="99" name="Google Shape;99;p19"/>
          <p:cNvPicPr preferRelativeResize="0"/>
          <p:nvPr/>
        </p:nvPicPr>
        <p:blipFill>
          <a:blip r:embed="rId2"/>
          <a:srcRect t="1636" b="1636"/>
          <a:stretch>
            <a:fillRect/>
          </a:stretch>
        </p:blipFill>
        <p:spPr>
          <a:xfrm rot="10800000" flipH="1" flipV="1">
            <a:off x="6185088" y="2184588"/>
            <a:ext cx="2982725" cy="293509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9" Type="http://schemas.openxmlformats.org/officeDocument/2006/relationships/theme" Target="../theme/theme1.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600"/>
              <a:buFont typeface="Shippori Antique" panose="00000500000000000000" charset="-128"/>
              <a:buNone/>
              <a:defRPr sz="2600" b="1">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1pPr>
            <a:lvl2pPr lvl="1" rtl="0">
              <a:spcBef>
                <a:spcPts val="0"/>
              </a:spcBef>
              <a:spcAft>
                <a:spcPts val="0"/>
              </a:spcAft>
              <a:buClr>
                <a:schemeClr val="dk1"/>
              </a:buClr>
              <a:buSzPts val="2600"/>
              <a:buFont typeface="Shippori Antique" panose="00000500000000000000" charset="-128"/>
              <a:buNone/>
              <a:defRPr sz="2600" b="1">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2pPr>
            <a:lvl3pPr lvl="2" rtl="0">
              <a:spcBef>
                <a:spcPts val="0"/>
              </a:spcBef>
              <a:spcAft>
                <a:spcPts val="0"/>
              </a:spcAft>
              <a:buClr>
                <a:schemeClr val="dk1"/>
              </a:buClr>
              <a:buSzPts val="2600"/>
              <a:buFont typeface="Shippori Antique" panose="00000500000000000000" charset="-128"/>
              <a:buNone/>
              <a:defRPr sz="2600" b="1">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3pPr>
            <a:lvl4pPr lvl="3" rtl="0">
              <a:spcBef>
                <a:spcPts val="0"/>
              </a:spcBef>
              <a:spcAft>
                <a:spcPts val="0"/>
              </a:spcAft>
              <a:buClr>
                <a:schemeClr val="dk1"/>
              </a:buClr>
              <a:buSzPts val="2600"/>
              <a:buFont typeface="Shippori Antique" panose="00000500000000000000" charset="-128"/>
              <a:buNone/>
              <a:defRPr sz="2600" b="1">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4pPr>
            <a:lvl5pPr lvl="4" rtl="0">
              <a:spcBef>
                <a:spcPts val="0"/>
              </a:spcBef>
              <a:spcAft>
                <a:spcPts val="0"/>
              </a:spcAft>
              <a:buClr>
                <a:schemeClr val="dk1"/>
              </a:buClr>
              <a:buSzPts val="2600"/>
              <a:buFont typeface="Shippori Antique" panose="00000500000000000000" charset="-128"/>
              <a:buNone/>
              <a:defRPr sz="2600" b="1">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5pPr>
            <a:lvl6pPr lvl="5" rtl="0">
              <a:spcBef>
                <a:spcPts val="0"/>
              </a:spcBef>
              <a:spcAft>
                <a:spcPts val="0"/>
              </a:spcAft>
              <a:buClr>
                <a:schemeClr val="dk1"/>
              </a:buClr>
              <a:buSzPts val="2600"/>
              <a:buFont typeface="Shippori Antique" panose="00000500000000000000" charset="-128"/>
              <a:buNone/>
              <a:defRPr sz="2600" b="1">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6pPr>
            <a:lvl7pPr lvl="6" rtl="0">
              <a:spcBef>
                <a:spcPts val="0"/>
              </a:spcBef>
              <a:spcAft>
                <a:spcPts val="0"/>
              </a:spcAft>
              <a:buClr>
                <a:schemeClr val="dk1"/>
              </a:buClr>
              <a:buSzPts val="2600"/>
              <a:buFont typeface="Shippori Antique" panose="00000500000000000000" charset="-128"/>
              <a:buNone/>
              <a:defRPr sz="2600" b="1">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7pPr>
            <a:lvl8pPr lvl="7" rtl="0">
              <a:spcBef>
                <a:spcPts val="0"/>
              </a:spcBef>
              <a:spcAft>
                <a:spcPts val="0"/>
              </a:spcAft>
              <a:buClr>
                <a:schemeClr val="dk1"/>
              </a:buClr>
              <a:buSzPts val="2600"/>
              <a:buFont typeface="Shippori Antique" panose="00000500000000000000" charset="-128"/>
              <a:buNone/>
              <a:defRPr sz="2600" b="1">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8pPr>
            <a:lvl9pPr lvl="8" rtl="0">
              <a:spcBef>
                <a:spcPts val="0"/>
              </a:spcBef>
              <a:spcAft>
                <a:spcPts val="0"/>
              </a:spcAft>
              <a:buClr>
                <a:schemeClr val="dk1"/>
              </a:buClr>
              <a:buSzPts val="2600"/>
              <a:buFont typeface="Shippori Antique" panose="00000500000000000000" charset="-128"/>
              <a:buNone/>
              <a:defRPr sz="2600" b="1">
                <a:solidFill>
                  <a:schemeClr val="dk1"/>
                </a:solidFill>
                <a:latin typeface="Shippori Antique" panose="00000500000000000000" charset="-128"/>
                <a:ea typeface="Shippori Antique" panose="00000500000000000000" charset="-128"/>
                <a:cs typeface="Shippori Antique" panose="00000500000000000000" charset="-128"/>
                <a:sym typeface="Shippori Antique" panose="00000500000000000000" charset="-128"/>
              </a:defRPr>
            </a:lvl9pPr>
          </a:lstStyle>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Work Sans" panose="00000500000000000000"/>
              <a:buChar char="●"/>
              <a:defRPr>
                <a:solidFill>
                  <a:schemeClr val="dk1"/>
                </a:solidFill>
                <a:latin typeface="Work Sans" panose="00000500000000000000"/>
                <a:ea typeface="Work Sans" panose="00000500000000000000"/>
                <a:cs typeface="Work Sans" panose="00000500000000000000"/>
                <a:sym typeface="Work Sans" panose="00000500000000000000"/>
              </a:defRPr>
            </a:lvl1pPr>
            <a:lvl2pPr marL="914400" lvl="1" indent="-317500">
              <a:lnSpc>
                <a:spcPct val="100000"/>
              </a:lnSpc>
              <a:spcBef>
                <a:spcPts val="0"/>
              </a:spcBef>
              <a:spcAft>
                <a:spcPts val="0"/>
              </a:spcAft>
              <a:buClr>
                <a:schemeClr val="dk1"/>
              </a:buClr>
              <a:buSzPts val="1400"/>
              <a:buFont typeface="Work Sans" panose="00000500000000000000"/>
              <a:buChar char="○"/>
              <a:defRPr>
                <a:solidFill>
                  <a:schemeClr val="dk1"/>
                </a:solidFill>
                <a:latin typeface="Work Sans" panose="00000500000000000000"/>
                <a:ea typeface="Work Sans" panose="00000500000000000000"/>
                <a:cs typeface="Work Sans" panose="00000500000000000000"/>
                <a:sym typeface="Work Sans" panose="00000500000000000000"/>
              </a:defRPr>
            </a:lvl2pPr>
            <a:lvl3pPr marL="1371600" lvl="2" indent="-317500">
              <a:lnSpc>
                <a:spcPct val="100000"/>
              </a:lnSpc>
              <a:spcBef>
                <a:spcPts val="0"/>
              </a:spcBef>
              <a:spcAft>
                <a:spcPts val="0"/>
              </a:spcAft>
              <a:buClr>
                <a:schemeClr val="dk1"/>
              </a:buClr>
              <a:buSzPts val="1400"/>
              <a:buFont typeface="Work Sans" panose="00000500000000000000"/>
              <a:buChar char="■"/>
              <a:defRPr>
                <a:solidFill>
                  <a:schemeClr val="dk1"/>
                </a:solidFill>
                <a:latin typeface="Work Sans" panose="00000500000000000000"/>
                <a:ea typeface="Work Sans" panose="00000500000000000000"/>
                <a:cs typeface="Work Sans" panose="00000500000000000000"/>
                <a:sym typeface="Work Sans" panose="00000500000000000000"/>
              </a:defRPr>
            </a:lvl3pPr>
            <a:lvl4pPr marL="1828800" lvl="3" indent="-317500">
              <a:lnSpc>
                <a:spcPct val="100000"/>
              </a:lnSpc>
              <a:spcBef>
                <a:spcPts val="0"/>
              </a:spcBef>
              <a:spcAft>
                <a:spcPts val="0"/>
              </a:spcAft>
              <a:buClr>
                <a:schemeClr val="dk1"/>
              </a:buClr>
              <a:buSzPts val="1400"/>
              <a:buFont typeface="Work Sans" panose="00000500000000000000"/>
              <a:buChar char="●"/>
              <a:defRPr>
                <a:solidFill>
                  <a:schemeClr val="dk1"/>
                </a:solidFill>
                <a:latin typeface="Work Sans" panose="00000500000000000000"/>
                <a:ea typeface="Work Sans" panose="00000500000000000000"/>
                <a:cs typeface="Work Sans" panose="00000500000000000000"/>
                <a:sym typeface="Work Sans" panose="00000500000000000000"/>
              </a:defRPr>
            </a:lvl4pPr>
            <a:lvl5pPr marL="2286000" lvl="4" indent="-317500">
              <a:lnSpc>
                <a:spcPct val="100000"/>
              </a:lnSpc>
              <a:spcBef>
                <a:spcPts val="0"/>
              </a:spcBef>
              <a:spcAft>
                <a:spcPts val="0"/>
              </a:spcAft>
              <a:buClr>
                <a:schemeClr val="dk1"/>
              </a:buClr>
              <a:buSzPts val="1400"/>
              <a:buFont typeface="Work Sans" panose="00000500000000000000"/>
              <a:buChar char="○"/>
              <a:defRPr>
                <a:solidFill>
                  <a:schemeClr val="dk1"/>
                </a:solidFill>
                <a:latin typeface="Work Sans" panose="00000500000000000000"/>
                <a:ea typeface="Work Sans" panose="00000500000000000000"/>
                <a:cs typeface="Work Sans" panose="00000500000000000000"/>
                <a:sym typeface="Work Sans" panose="00000500000000000000"/>
              </a:defRPr>
            </a:lvl5pPr>
            <a:lvl6pPr marL="2743200" lvl="5" indent="-317500">
              <a:lnSpc>
                <a:spcPct val="100000"/>
              </a:lnSpc>
              <a:spcBef>
                <a:spcPts val="0"/>
              </a:spcBef>
              <a:spcAft>
                <a:spcPts val="0"/>
              </a:spcAft>
              <a:buClr>
                <a:schemeClr val="dk1"/>
              </a:buClr>
              <a:buSzPts val="1400"/>
              <a:buFont typeface="Work Sans" panose="00000500000000000000"/>
              <a:buChar char="■"/>
              <a:defRPr>
                <a:solidFill>
                  <a:schemeClr val="dk1"/>
                </a:solidFill>
                <a:latin typeface="Work Sans" panose="00000500000000000000"/>
                <a:ea typeface="Work Sans" panose="00000500000000000000"/>
                <a:cs typeface="Work Sans" panose="00000500000000000000"/>
                <a:sym typeface="Work Sans" panose="00000500000000000000"/>
              </a:defRPr>
            </a:lvl6pPr>
            <a:lvl7pPr marL="3200400" lvl="6" indent="-317500">
              <a:lnSpc>
                <a:spcPct val="100000"/>
              </a:lnSpc>
              <a:spcBef>
                <a:spcPts val="0"/>
              </a:spcBef>
              <a:spcAft>
                <a:spcPts val="0"/>
              </a:spcAft>
              <a:buClr>
                <a:schemeClr val="dk1"/>
              </a:buClr>
              <a:buSzPts val="1400"/>
              <a:buFont typeface="Work Sans" panose="00000500000000000000"/>
              <a:buChar char="●"/>
              <a:defRPr>
                <a:solidFill>
                  <a:schemeClr val="dk1"/>
                </a:solidFill>
                <a:latin typeface="Work Sans" panose="00000500000000000000"/>
                <a:ea typeface="Work Sans" panose="00000500000000000000"/>
                <a:cs typeface="Work Sans" panose="00000500000000000000"/>
                <a:sym typeface="Work Sans" panose="00000500000000000000"/>
              </a:defRPr>
            </a:lvl7pPr>
            <a:lvl8pPr marL="3657600" lvl="7" indent="-317500">
              <a:lnSpc>
                <a:spcPct val="100000"/>
              </a:lnSpc>
              <a:spcBef>
                <a:spcPts val="0"/>
              </a:spcBef>
              <a:spcAft>
                <a:spcPts val="0"/>
              </a:spcAft>
              <a:buClr>
                <a:schemeClr val="dk1"/>
              </a:buClr>
              <a:buSzPts val="1400"/>
              <a:buFont typeface="Work Sans" panose="00000500000000000000"/>
              <a:buChar char="○"/>
              <a:defRPr>
                <a:solidFill>
                  <a:schemeClr val="dk1"/>
                </a:solidFill>
                <a:latin typeface="Work Sans" panose="00000500000000000000"/>
                <a:ea typeface="Work Sans" panose="00000500000000000000"/>
                <a:cs typeface="Work Sans" panose="00000500000000000000"/>
                <a:sym typeface="Work Sans" panose="00000500000000000000"/>
              </a:defRPr>
            </a:lvl8pPr>
            <a:lvl9pPr marL="4114800" lvl="8" indent="-317500">
              <a:lnSpc>
                <a:spcPct val="100000"/>
              </a:lnSpc>
              <a:spcBef>
                <a:spcPts val="0"/>
              </a:spcBef>
              <a:spcAft>
                <a:spcPts val="0"/>
              </a:spcAft>
              <a:buClr>
                <a:schemeClr val="dk1"/>
              </a:buClr>
              <a:buSzPts val="1400"/>
              <a:buFont typeface="Work Sans" panose="00000500000000000000"/>
              <a:buChar char="■"/>
              <a:defRPr>
                <a:solidFill>
                  <a:schemeClr val="dk1"/>
                </a:solidFill>
                <a:latin typeface="Work Sans" panose="00000500000000000000"/>
                <a:ea typeface="Work Sans" panose="00000500000000000000"/>
                <a:cs typeface="Work Sans" panose="00000500000000000000"/>
                <a:sym typeface="Work Sans" panose="00000500000000000000"/>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5600"/>
              <a:t>Rejalar</a:t>
            </a:r>
            <a:endParaRPr sz="5600"/>
          </a:p>
        </p:txBody>
      </p:sp>
      <p:sp>
        <p:nvSpPr>
          <p:cNvPr id="3" name="Subtitle 2"/>
          <p:cNvSpPr>
            <a:spLocks noGrp="1"/>
          </p:cNvSpPr>
          <p:nvPr>
            <p:ph type="subTitle" idx="9"/>
          </p:nvPr>
        </p:nvSpPr>
        <p:spPr/>
        <p:txBody>
          <a:bodyPr wrap="square">
            <a:normAutofit/>
          </a:bodyPr>
          <a:lstStyle/>
          <a:p>
            <a:r>
              <a:rPr sz="2625"/>
              <a:t>Xitoy dinlarining tarixi</a:t>
            </a:r>
            <a:endParaRPr sz="2625"/>
          </a:p>
        </p:txBody>
      </p:sp>
      <p:sp>
        <p:nvSpPr>
          <p:cNvPr id="4" name="Subtitle 3"/>
          <p:cNvSpPr>
            <a:spLocks noGrp="1"/>
          </p:cNvSpPr>
          <p:nvPr>
            <p:ph type="subTitle" idx="13"/>
          </p:nvPr>
        </p:nvSpPr>
        <p:spPr/>
        <p:txBody>
          <a:bodyPr wrap="square">
            <a:normAutofit/>
          </a:bodyPr>
          <a:lstStyle/>
          <a:p>
            <a:r>
              <a:rPr sz="2625"/>
              <a:t>Xitoydagi asosiy dinlar</a:t>
            </a:r>
            <a:endParaRPr sz="2625"/>
          </a:p>
        </p:txBody>
      </p:sp>
      <p:sp>
        <p:nvSpPr>
          <p:cNvPr id="5" name="Subtitle 4"/>
          <p:cNvSpPr>
            <a:spLocks noGrp="1"/>
          </p:cNvSpPr>
          <p:nvPr>
            <p:ph type="subTitle" idx="14"/>
          </p:nvPr>
        </p:nvSpPr>
        <p:spPr/>
        <p:txBody>
          <a:bodyPr wrap="square">
            <a:normAutofit/>
          </a:bodyPr>
          <a:lstStyle/>
          <a:p>
            <a:r>
              <a:rPr sz="2625"/>
              <a:t>Dinjiy madaniyat va an'analar</a:t>
            </a:r>
            <a:endParaRPr sz="2625"/>
          </a:p>
        </p:txBody>
      </p:sp>
      <p:sp>
        <p:nvSpPr>
          <p:cNvPr id="6" name="Subtitle 5"/>
          <p:cNvSpPr>
            <a:spLocks noGrp="1"/>
          </p:cNvSpPr>
          <p:nvPr>
            <p:ph type="subTitle" idx="15"/>
          </p:nvPr>
        </p:nvSpPr>
        <p:spPr/>
        <p:txBody>
          <a:bodyPr wrap="square">
            <a:normAutofit/>
          </a:bodyPr>
          <a:lstStyle/>
          <a:p>
            <a:r>
              <a:rPr sz="2625"/>
              <a:t>Zamonaviy Xitoyda dinlar</a:t>
            </a:r>
            <a:endParaRPr sz="2625"/>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3300"/>
              <a:t>An'anaviy tadbirlar va urf-odatlar</a:t>
            </a:r>
            <a:endParaRPr sz="3300"/>
          </a:p>
        </p:txBody>
      </p:sp>
      <p:sp>
        <p:nvSpPr>
          <p:cNvPr id="3" name="Subtitle 2"/>
          <p:cNvSpPr>
            <a:spLocks noGrp="1"/>
          </p:cNvSpPr>
          <p:nvPr>
            <p:ph type="subTitle" idx="9"/>
          </p:nvPr>
        </p:nvSpPr>
        <p:spPr/>
        <p:txBody>
          <a:bodyPr wrap="square">
            <a:normAutofit/>
          </a:bodyPr>
          <a:lstStyle/>
          <a:p>
            <a:r>
              <a:rPr sz="1275"/>
              <a:t>Tadbirlar va bayramlar</a:t>
            </a:r>
            <a:endParaRPr sz="1275"/>
          </a:p>
        </p:txBody>
      </p:sp>
      <p:sp>
        <p:nvSpPr>
          <p:cNvPr id="4" name="Subtitle 3"/>
          <p:cNvSpPr>
            <a:spLocks noGrp="1"/>
          </p:cNvSpPr>
          <p:nvPr>
            <p:ph type="subTitle" idx="1"/>
          </p:nvPr>
        </p:nvSpPr>
        <p:spPr/>
        <p:txBody>
          <a:bodyPr wrap="square">
            <a:normAutofit/>
          </a:bodyPr>
          <a:lstStyle/>
          <a:p>
            <a:r>
              <a:rPr sz="1725"/>
              <a:t>Oila an'analari</a:t>
            </a:r>
            <a:endParaRPr sz="1725"/>
          </a:p>
        </p:txBody>
      </p:sp>
      <p:sp>
        <p:nvSpPr>
          <p:cNvPr id="5" name="Subtitle 4"/>
          <p:cNvSpPr>
            <a:spLocks noGrp="1"/>
          </p:cNvSpPr>
          <p:nvPr>
            <p:ph type="subTitle" idx="13"/>
          </p:nvPr>
        </p:nvSpPr>
        <p:spPr/>
        <p:txBody>
          <a:bodyPr wrap="square">
            <a:normAutofit/>
          </a:bodyPr>
          <a:lstStyle/>
          <a:p>
            <a:r>
              <a:rPr sz="1275"/>
              <a:t>Urflar va amaliyotlar</a:t>
            </a:r>
            <a:endParaRPr sz="1275"/>
          </a:p>
        </p:txBody>
      </p:sp>
      <p:sp>
        <p:nvSpPr>
          <p:cNvPr id="6" name="Subtitle 5"/>
          <p:cNvSpPr>
            <a:spLocks noGrp="1"/>
          </p:cNvSpPr>
          <p:nvPr>
            <p:ph type="subTitle" idx="2"/>
          </p:nvPr>
        </p:nvSpPr>
        <p:spPr/>
        <p:txBody>
          <a:bodyPr wrap="square">
            <a:normAutofit/>
          </a:bodyPr>
          <a:lstStyle/>
          <a:p>
            <a:r>
              <a:rPr sz="1275"/>
              <a:t>Xitoy dinlarining ta'siri</a:t>
            </a:r>
            <a:endParaRPr sz="1275"/>
          </a:p>
        </p:txBody>
      </p:sp>
      <p:sp>
        <p:nvSpPr>
          <p:cNvPr id="7" name="Subtitle 6"/>
          <p:cNvSpPr>
            <a:spLocks noGrp="1"/>
          </p:cNvSpPr>
          <p:nvPr>
            <p:ph type="subTitle" idx="14"/>
          </p:nvPr>
        </p:nvSpPr>
        <p:spPr/>
        <p:txBody>
          <a:bodyPr wrap="square">
            <a:normAutofit/>
          </a:bodyPr>
          <a:lstStyle/>
          <a:p>
            <a:r>
              <a:rPr sz="1125"/>
              <a:t>Xitoy dinlarida ko'plab tadbirlar va bayramlar mavjud. Bu tadbirlar odatda diniy e'tiqodlar bilan bog'liq bo'lib, jamiyatni birlashtiradi.</a:t>
            </a:r>
            <a:endParaRPr sz="1125"/>
          </a:p>
        </p:txBody>
      </p:sp>
      <p:sp>
        <p:nvSpPr>
          <p:cNvPr id="8" name="Subtitle 7"/>
          <p:cNvSpPr>
            <a:spLocks noGrp="1"/>
          </p:cNvSpPr>
          <p:nvPr>
            <p:ph type="subTitle" idx="3"/>
          </p:nvPr>
        </p:nvSpPr>
        <p:spPr/>
        <p:txBody>
          <a:bodyPr wrap="square">
            <a:normAutofit/>
          </a:bodyPr>
          <a:lstStyle/>
          <a:p>
            <a:r>
              <a:rPr sz="1050"/>
              <a:t>Oilaning roli Xitoy dinlarida katta ahamiyatga ega. Oila an'analarini saqlash va bir-biriga yordam berish katta e'tibor qaratiladi.</a:t>
            </a:r>
            <a:endParaRPr sz="1050"/>
          </a:p>
        </p:txBody>
      </p:sp>
      <p:sp>
        <p:nvSpPr>
          <p:cNvPr id="9" name="Subtitle 8"/>
          <p:cNvSpPr>
            <a:spLocks noGrp="1"/>
          </p:cNvSpPr>
          <p:nvPr>
            <p:ph type="subTitle" idx="15"/>
          </p:nvPr>
        </p:nvSpPr>
        <p:spPr/>
        <p:txBody>
          <a:bodyPr wrap="square">
            <a:normAutofit/>
          </a:bodyPr>
          <a:lstStyle/>
          <a:p>
            <a:r>
              <a:rPr sz="1050"/>
              <a:t>Urf-odatlar bu dinlarning ko'p jihatlarini aks ettiradi. Ular har bir dinning o'ziga xos xususiyatlarini va amaliyotlarini ko'rsatadi.</a:t>
            </a:r>
            <a:endParaRPr sz="1050"/>
          </a:p>
        </p:txBody>
      </p:sp>
      <p:sp>
        <p:nvSpPr>
          <p:cNvPr id="10" name="Subtitle 9"/>
          <p:cNvSpPr>
            <a:spLocks noGrp="1"/>
          </p:cNvSpPr>
          <p:nvPr>
            <p:ph type="subTitle" idx="4"/>
          </p:nvPr>
        </p:nvSpPr>
        <p:spPr/>
        <p:txBody>
          <a:bodyPr wrap="square">
            <a:normAutofit/>
          </a:bodyPr>
          <a:lstStyle/>
          <a:p>
            <a:r>
              <a:rPr sz="1200"/>
              <a:t>Xitoy dinlari o'zaro ta'sir ko'rsatadi. Ular milliy madaniyatni shakllantiradi va jamiyatda ahamiyatli o'rin tutadi.</a:t>
            </a:r>
            <a:endParaRPr sz="1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4275"/>
              <a:t>Xitoyda buddizm va konfutsiychilik</a:t>
            </a:r>
            <a:endParaRPr sz="4275"/>
          </a:p>
        </p:txBody>
      </p:sp>
      <p:sp>
        <p:nvSpPr>
          <p:cNvPr id="3" name="Text Placeholder 2"/>
          <p:cNvSpPr>
            <a:spLocks noGrp="1"/>
          </p:cNvSpPr>
          <p:nvPr>
            <p:ph type="body" idx="1"/>
          </p:nvPr>
        </p:nvSpPr>
        <p:spPr/>
        <p:txBody>
          <a:bodyPr wrap="square">
            <a:normAutofit/>
          </a:bodyPr>
          <a:lstStyle/>
          <a:p>
            <a:r>
              <a:rPr sz="1800"/>
              <a:t>Xitoyda buddizm va konfutsiychilik muhim dinlar hisoblanadi. Buddizm tinchlik va ichki rivojlanishga e'tibor qaratadi, konfutsiychilik esa odob-axloq va jamiyatdagi tartibni targ'ib qiladi. Ikkala din ham zamonaviy Xitoyda xalqning madaniy hayotida o'z o'rnini saqlamoqda.</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4425"/>
              <a:t>Xitoy dinlarining zamonaviy ta'siri</a:t>
            </a:r>
            <a:endParaRPr sz="4425"/>
          </a:p>
        </p:txBody>
      </p:sp>
      <p:sp>
        <p:nvSpPr>
          <p:cNvPr id="3" name="Text Placeholder 2"/>
          <p:cNvSpPr>
            <a:spLocks noGrp="1"/>
          </p:cNvSpPr>
          <p:nvPr>
            <p:ph type="body" idx="1"/>
          </p:nvPr>
        </p:nvSpPr>
        <p:spPr/>
        <p:txBody>
          <a:bodyPr wrap="square">
            <a:normAutofit/>
          </a:bodyPr>
          <a:lstStyle/>
          <a:p>
            <a:r>
              <a:rPr sz="1800"/>
              <a:t>Zamonaviy Xitoyda dinlar, madaniyat va ijtimoiy hayotda muhim o'rin tutadi. Buddizm, Taoizm va Konfutsiylik kabi dinlar, insonlarni ruhiy taraqqiyotga va ahloqiy qadriyatlarni saqlashga undaydi. Shuningdek, dinlar, jamiyatda birligini va osoyishtalikka erishishda yordam beradi.</a:t>
            </a:r>
            <a:endParaRPr sz="1800"/>
          </a:p>
        </p:txBody>
      </p:sp>
      <p:pic>
        <p:nvPicPr>
          <p:cNvPr id="4" name="Picture Placeholder 3" descr="photo_2025-10-11_12-14-38.jpg"/>
          <p:cNvPicPr>
            <a:picLocks noGrp="1" noChangeAspect="1"/>
          </p:cNvPicPr>
          <p:nvPr>
            <p:ph type="pic" idx="2"/>
          </p:nvPr>
        </p:nvPicPr>
        <p:blipFill>
          <a:blip r:embed="rId1"/>
          <a:srcRect l="31006" r="31006"/>
          <a:stretch>
            <a:fillRect/>
          </a:stretch>
        </p:blip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5600"/>
              <a:t>Xulosa</a:t>
            </a:r>
            <a:endParaRPr sz="5600"/>
          </a:p>
        </p:txBody>
      </p:sp>
      <p:sp>
        <p:nvSpPr>
          <p:cNvPr id="3" name="Text Placeholder 2"/>
          <p:cNvSpPr>
            <a:spLocks noGrp="1"/>
          </p:cNvSpPr>
          <p:nvPr>
            <p:ph type="body" idx="1"/>
          </p:nvPr>
        </p:nvSpPr>
        <p:spPr/>
        <p:txBody>
          <a:bodyPr wrap="square">
            <a:normAutofit/>
          </a:bodyPr>
          <a:lstStyle/>
          <a:p>
            <a:r>
              <a:rPr sz="1800"/>
              <a:t>Xitoy dinlari, ko'p asrlar davomida rivojlangan, an'anaviy va zamonaviy e'tiqodlarni o'z ichiga oladi. Bu dinlar, hayotga qarash, axloq va ijtimoiy tartibda muhim rol o'ynaydi. Ularning afzalliklari va tushunchalari, Xitoy madaniyatini boyitishda davom etmoqda.</a:t>
            </a: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3675"/>
              <a:t>Foydalanilgan adabiyotlar</a:t>
            </a:r>
            <a:endParaRPr sz="3675"/>
          </a:p>
        </p:txBody>
      </p:sp>
      <p:sp>
        <p:nvSpPr>
          <p:cNvPr id="3" name="Subtitle 2"/>
          <p:cNvSpPr>
            <a:spLocks noGrp="1"/>
          </p:cNvSpPr>
          <p:nvPr>
            <p:ph type="subTitle" idx="1"/>
          </p:nvPr>
        </p:nvSpPr>
        <p:spPr/>
        <p:txBody>
          <a:bodyPr wrap="square">
            <a:normAutofit/>
          </a:bodyPr>
          <a:lstStyle/>
          <a:p>
            <a:r>
              <a:rPr sz="1725"/>
              <a:t>1. Murodov, O. Xitoy dinlari va ularning ma'naviyati. Toshkent: Sharq, 2019.</a:t>
            </a:r>
            <a:endParaRPr sz="1725"/>
          </a:p>
          <a:p>
            <a:r>
              <a:rPr sz="1725"/>
              <a:t>2. Teshaboev, S. Xitoyda din va jamiyat. Samarqand: Maorif, 2021.</a:t>
            </a:r>
            <a:endParaRPr sz="1725"/>
          </a:p>
          <a:p>
            <a:r>
              <a:rPr sz="1725"/>
              <a:t>3. Fozilov, R. Xitoy diniy dinamikasi: yangi chizmalar. Buxoro: Kadr, 2020.</a:t>
            </a:r>
            <a:endParaRPr sz="1725"/>
          </a:p>
          <a:p>
            <a:r>
              <a:rPr sz="1725"/>
              <a:t>4. Yunusov, D. Xitoy diniy an'analari: tarixi va rivoji. Jizzax: Maktab, 2022.</a:t>
            </a:r>
            <a:endParaRPr sz="1725"/>
          </a:p>
          <a:p>
            <a:r>
              <a:rPr sz="1725"/>
              <a:t>5. Qodirov, A. Xitoy dinlarida mistik qarashlar. Toshkent: Fan, 2023.</a:t>
            </a:r>
            <a:endParaRPr sz="1725"/>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5100"/>
              <a:t>E'tiboringiz uchun rahmat</a:t>
            </a:r>
            <a:endParaRPr sz="5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5600"/>
              <a:t>Kirish</a:t>
            </a:r>
            <a:endParaRPr sz="5600"/>
          </a:p>
        </p:txBody>
      </p:sp>
      <p:sp>
        <p:nvSpPr>
          <p:cNvPr id="3" name="Text Placeholder 2"/>
          <p:cNvSpPr>
            <a:spLocks noGrp="1"/>
          </p:cNvSpPr>
          <p:nvPr>
            <p:ph type="body" idx="1"/>
          </p:nvPr>
        </p:nvSpPr>
        <p:spPr/>
        <p:txBody>
          <a:bodyPr wrap="square">
            <a:normAutofit/>
          </a:bodyPr>
          <a:lstStyle/>
          <a:p>
            <a:r>
              <a:rPr sz="1950"/>
              <a:t>Xitoy dinlari, Xitoyning ko'p asrlik madaniyati va tarixiga asoslangan turli diniy tizimlarni o'z ichiga oladi. Ular orasida konfutsiychilik, daosizm va buddizm kabilar mavjud. Har bir diniy yo'nalish o'zining noyob e'tiqodlari va amaliyotlariga ega.</a:t>
            </a:r>
            <a:endParaRPr sz="195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3900"/>
              <a:t>Konfutsiychilikning asosiy tamoyillari</a:t>
            </a:r>
            <a:endParaRPr sz="3900"/>
          </a:p>
        </p:txBody>
      </p:sp>
      <p:sp>
        <p:nvSpPr>
          <p:cNvPr id="3" name="Text Placeholder 2"/>
          <p:cNvSpPr>
            <a:spLocks noGrp="1"/>
          </p:cNvSpPr>
          <p:nvPr>
            <p:ph type="body" idx="1"/>
          </p:nvPr>
        </p:nvSpPr>
        <p:spPr/>
        <p:txBody>
          <a:bodyPr wrap="square">
            <a:normAutofit/>
          </a:bodyPr>
          <a:lstStyle/>
          <a:p>
            <a:r>
              <a:rPr sz="1875"/>
              <a:t>Konfutsiychilik, Xitoyda miloddan avvalgi VI asrda paydo bo'lgan falsafiy tushuncha. U axloqiy fazilatlarga, oilaviy munosabatlarga va jamiyatda tartibni saqlashga e'tibor qaratadi. Asosiy tamoyillari: insoniylik, adolat va izzatni hurmat qilishdir.</a:t>
            </a:r>
            <a:endParaRPr sz="1875"/>
          </a:p>
        </p:txBody>
      </p:sp>
      <p:pic>
        <p:nvPicPr>
          <p:cNvPr id="4" name="Picture Placeholder 3" descr="photo_2025-10-11_12-14-41.jpg"/>
          <p:cNvPicPr>
            <a:picLocks noGrp="1" noChangeAspect="1"/>
          </p:cNvPicPr>
          <p:nvPr>
            <p:ph type="pic" idx="2"/>
          </p:nvPr>
        </p:nvPicPr>
        <p:blipFill>
          <a:blip r:embed="rId1"/>
          <a:srcRect l="16232" r="16232"/>
          <a:stretch>
            <a:fillRect/>
          </a:stretch>
        </p:blip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3900"/>
              <a:t>Taoizm va uning ta'siri</a:t>
            </a:r>
            <a:endParaRPr sz="3900"/>
          </a:p>
        </p:txBody>
      </p:sp>
      <p:sp>
        <p:nvSpPr>
          <p:cNvPr id="3" name="Subtitle 2"/>
          <p:cNvSpPr>
            <a:spLocks noGrp="1"/>
          </p:cNvSpPr>
          <p:nvPr>
            <p:ph type="subTitle" idx="1"/>
          </p:nvPr>
        </p:nvSpPr>
        <p:spPr/>
        <p:txBody>
          <a:bodyPr wrap="square">
            <a:normAutofit/>
          </a:bodyPr>
          <a:lstStyle/>
          <a:p>
            <a:r>
              <a:rPr sz="1725"/>
              <a:t>Taoizm, Xitoy dinlaridan biri bo'lib, tabiatga mos hayot qoidalarini o'rganadi. U insonlar va tabiat o'rtasidagi uyg'unlikka urg'u beradi.</a:t>
            </a:r>
            <a:endParaRPr sz="1725"/>
          </a:p>
        </p:txBody>
      </p:sp>
      <p:sp>
        <p:nvSpPr>
          <p:cNvPr id="4" name="Subtitle 3"/>
          <p:cNvSpPr>
            <a:spLocks noGrp="1"/>
          </p:cNvSpPr>
          <p:nvPr>
            <p:ph type="subTitle" idx="3"/>
          </p:nvPr>
        </p:nvSpPr>
        <p:spPr/>
        <p:txBody>
          <a:bodyPr wrap="square">
            <a:normAutofit/>
          </a:bodyPr>
          <a:lstStyle/>
          <a:p>
            <a:r>
              <a:rPr sz="1725"/>
              <a:t>Taoizmning asosiy tamoyillari Tao yoki "Yo'l" atamasi atrofida qurilgan. Bu falsafa san'at, siyosat va kundalik hayotda shaxsning ichki tinchligi va muvozanatini saqlashda muhim o'rin tutadi.</a:t>
            </a:r>
            <a:endParaRPr sz="1725"/>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3150"/>
              <a:t>Budda tarixi va Xitoydagi yersizligi</a:t>
            </a:r>
            <a:endParaRPr sz="3150"/>
          </a:p>
        </p:txBody>
      </p:sp>
      <p:sp>
        <p:nvSpPr>
          <p:cNvPr id="3" name="Subtitle 2"/>
          <p:cNvSpPr>
            <a:spLocks noGrp="1"/>
          </p:cNvSpPr>
          <p:nvPr>
            <p:ph type="subTitle" idx="1"/>
          </p:nvPr>
        </p:nvSpPr>
        <p:spPr/>
        <p:txBody>
          <a:bodyPr wrap="square">
            <a:normAutofit/>
          </a:bodyPr>
          <a:lstStyle/>
          <a:p>
            <a:r>
              <a:rPr sz="2175"/>
              <a:t>Budda tarixi Xitoyda muhim o'rin tutadi. U 5-asrda Xitoyga kirib kelgan va tezda keng tarqalgan.</a:t>
            </a:r>
            <a:endParaRPr sz="2175"/>
          </a:p>
        </p:txBody>
      </p:sp>
      <p:sp>
        <p:nvSpPr>
          <p:cNvPr id="4" name="Subtitle 3"/>
          <p:cNvSpPr>
            <a:spLocks noGrp="1"/>
          </p:cNvSpPr>
          <p:nvPr>
            <p:ph type="subTitle" idx="3"/>
          </p:nvPr>
        </p:nvSpPr>
        <p:spPr/>
        <p:txBody>
          <a:bodyPr wrap="square">
            <a:normAutofit/>
          </a:bodyPr>
          <a:lstStyle/>
          <a:p>
            <a:r>
              <a:rPr sz="1725"/>
              <a:t>Xitoy Buddizmi davrida ko'plab mahobatli ma'badlar va fanlar yaratildi. Budda ta'limlari xalqqa tinchlik va ma'rifatni taqdim etdi.</a:t>
            </a:r>
            <a:endParaRPr sz="1725"/>
          </a:p>
        </p:txBody>
      </p:sp>
      <p:pic>
        <p:nvPicPr>
          <p:cNvPr id="5" name="Picture Placeholder 4" descr="photo_2025-10-11_12-14-36.jpg"/>
          <p:cNvPicPr>
            <a:picLocks noGrp="1" noChangeAspect="1"/>
          </p:cNvPicPr>
          <p:nvPr>
            <p:ph type="pic" idx="2"/>
          </p:nvPr>
        </p:nvPicPr>
        <p:blipFill>
          <a:blip r:embed="rId1"/>
          <a:srcRect l="32272" r="32272"/>
          <a:stretch>
            <a:fillRect/>
          </a:stretch>
        </p:blip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3150"/>
              <a:t>Budizm: Xitoyda tarixi va ta'siri</a:t>
            </a:r>
            <a:endParaRPr sz="3150"/>
          </a:p>
        </p:txBody>
      </p:sp>
      <p:sp>
        <p:nvSpPr>
          <p:cNvPr id="3" name="Subtitle 2"/>
          <p:cNvSpPr>
            <a:spLocks noGrp="1"/>
          </p:cNvSpPr>
          <p:nvPr>
            <p:ph type="subTitle" idx="1"/>
          </p:nvPr>
        </p:nvSpPr>
        <p:spPr/>
        <p:txBody>
          <a:bodyPr wrap="square">
            <a:normAutofit/>
          </a:bodyPr>
          <a:lstStyle/>
          <a:p>
            <a:r>
              <a:rPr sz="1350"/>
              <a:t>Budizm, Xitoyda miloddan avvalgi asrlardan boshlab paydo bo'lgan asosiy dinlardan biridir. Uning tarixi murakkab va ko'plab madaniyat va falsafiy oqimlar bilan boyitilgan.</a:t>
            </a:r>
            <a:endParaRPr sz="1350"/>
          </a:p>
        </p:txBody>
      </p:sp>
      <p:sp>
        <p:nvSpPr>
          <p:cNvPr id="4" name="Subtitle 3"/>
          <p:cNvSpPr>
            <a:spLocks noGrp="1"/>
          </p:cNvSpPr>
          <p:nvPr>
            <p:ph type="subTitle" idx="2"/>
          </p:nvPr>
        </p:nvSpPr>
        <p:spPr/>
        <p:txBody>
          <a:bodyPr wrap="square">
            <a:normAutofit/>
          </a:bodyPr>
          <a:lstStyle/>
          <a:p>
            <a:r>
              <a:rPr sz="1425"/>
              <a:t>Xitoy budizmi, asosan, Hindistondan kelgan bo'lib, vaqt o'tishi bilan mahalliy an'analar bilan uyg'unlashdi. U bir qancha ta'limotlar va maktablar shaklida rivojlandi.</a:t>
            </a:r>
            <a:endParaRPr sz="1425"/>
          </a:p>
        </p:txBody>
      </p:sp>
      <p:sp>
        <p:nvSpPr>
          <p:cNvPr id="5" name="Subtitle 4"/>
          <p:cNvSpPr>
            <a:spLocks noGrp="1"/>
          </p:cNvSpPr>
          <p:nvPr>
            <p:ph type="subTitle" idx="3"/>
          </p:nvPr>
        </p:nvSpPr>
        <p:spPr/>
        <p:txBody>
          <a:bodyPr wrap="square">
            <a:normAutofit/>
          </a:bodyPr>
          <a:lstStyle/>
          <a:p>
            <a:r>
              <a:rPr sz="1575"/>
              <a:t>Masalan, Chan budizmi, meditatsiya va ichki tinchlikka qaratilgan yondashuvi bilan tanilgan. Bu insonlar o'rtasida ruhiy rivojlanish va sog'lom hayot tarzini targ'ib qiladi.</a:t>
            </a:r>
            <a:endParaRPr sz="1575"/>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3150"/>
              <a:t>Daoizm: Asosiy printsiplari va amaliyoti</a:t>
            </a:r>
            <a:endParaRPr sz="3150"/>
          </a:p>
        </p:txBody>
      </p:sp>
      <p:sp>
        <p:nvSpPr>
          <p:cNvPr id="3" name="Subtitle 2"/>
          <p:cNvSpPr>
            <a:spLocks noGrp="1"/>
          </p:cNvSpPr>
          <p:nvPr>
            <p:ph type="subTitle" idx="1"/>
          </p:nvPr>
        </p:nvSpPr>
        <p:spPr/>
        <p:txBody>
          <a:bodyPr wrap="square">
            <a:normAutofit/>
          </a:bodyPr>
          <a:lstStyle/>
          <a:p>
            <a:r>
              <a:rPr sz="1500"/>
              <a:t>Daoizm, Xitoy dinlaridan biri bo'lib, tabiiy qonunlar va muvozanatga asoslanadi. U inson hayoti va tabiat o'rtasidagi harmoniyani saqlashga intiladi.</a:t>
            </a:r>
            <a:endParaRPr sz="1500"/>
          </a:p>
        </p:txBody>
      </p:sp>
      <p:sp>
        <p:nvSpPr>
          <p:cNvPr id="4" name="Subtitle 3"/>
          <p:cNvSpPr>
            <a:spLocks noGrp="1"/>
          </p:cNvSpPr>
          <p:nvPr>
            <p:ph type="subTitle" idx="3"/>
          </p:nvPr>
        </p:nvSpPr>
        <p:spPr/>
        <p:txBody>
          <a:bodyPr wrap="square">
            <a:normAutofit/>
          </a:bodyPr>
          <a:lstStyle/>
          <a:p>
            <a:r>
              <a:rPr sz="1350"/>
              <a:t>Daoizmning asosiy printsipi Dao yoki 'Yo'l'dir; bu har bir narsaning tabiati va harakatlarining ma'nosini anglatadi. Daoizm amaliyoti meditatsiya, qiyinlikni yengish va tabiiylikni saqlashni o'z ichiga oladi.</a:t>
            </a:r>
            <a:endParaRPr sz="1350"/>
          </a:p>
        </p:txBody>
      </p:sp>
      <p:sp>
        <p:nvSpPr>
          <p:cNvPr id="5" name="Subtitle 4"/>
          <p:cNvSpPr>
            <a:spLocks noGrp="1"/>
          </p:cNvSpPr>
          <p:nvPr>
            <p:ph type="subTitle" idx="2"/>
          </p:nvPr>
        </p:nvSpPr>
        <p:spPr/>
        <p:txBody>
          <a:bodyPr wrap="square">
            <a:normAutofit/>
          </a:bodyPr>
          <a:lstStyle/>
          <a:p>
            <a:r>
              <a:rPr sz="1425"/>
              <a:t>Masalan, Daoizmdan ilhomlangan insonlar stressni kamaytirish uchun meditatsiya qiladilar, bu esa ularning ruhiy va jismoniy salomatligini yaxshilaydi.</a:t>
            </a:r>
            <a:endParaRPr sz="1425"/>
          </a:p>
        </p:txBody>
      </p:sp>
      <p:pic>
        <p:nvPicPr>
          <p:cNvPr id="6" name="Picture Placeholder 5" descr="photo_2025-10-11_12-14-41.jpg"/>
          <p:cNvPicPr>
            <a:picLocks noGrp="1" noChangeAspect="1"/>
          </p:cNvPicPr>
          <p:nvPr>
            <p:ph type="pic" idx="10"/>
          </p:nvPr>
        </p:nvPicPr>
        <p:blipFill>
          <a:blip r:embed="rId1"/>
          <a:srcRect l="16232" r="16232"/>
          <a:stretch>
            <a:fillRect/>
          </a:stretch>
        </p:blip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wrap="square">
            <a:normAutofit/>
          </a:bodyPr>
          <a:lstStyle/>
          <a:p>
            <a:r>
              <a:rPr sz="3075"/>
              <a:t>Konfutsiychilik: Axloqiy asoslari va rol</a:t>
            </a:r>
            <a:endParaRPr sz="3075"/>
          </a:p>
        </p:txBody>
      </p:sp>
      <p:sp>
        <p:nvSpPr>
          <p:cNvPr id="3" name="Subtitle 2"/>
          <p:cNvSpPr>
            <a:spLocks noGrp="1"/>
          </p:cNvSpPr>
          <p:nvPr>
            <p:ph type="subTitle" idx="1"/>
          </p:nvPr>
        </p:nvSpPr>
        <p:spPr/>
        <p:txBody>
          <a:bodyPr wrap="square">
            <a:normAutofit/>
          </a:bodyPr>
          <a:lstStyle/>
          <a:p>
            <a:r>
              <a:rPr sz="2400"/>
              <a:t>Axloqiy qadriyatlar</a:t>
            </a:r>
            <a:endParaRPr sz="2400"/>
          </a:p>
        </p:txBody>
      </p:sp>
      <p:sp>
        <p:nvSpPr>
          <p:cNvPr id="4" name="Subtitle 3"/>
          <p:cNvSpPr>
            <a:spLocks noGrp="1"/>
          </p:cNvSpPr>
          <p:nvPr>
            <p:ph type="subTitle" idx="2"/>
          </p:nvPr>
        </p:nvSpPr>
        <p:spPr/>
        <p:txBody>
          <a:bodyPr wrap="square">
            <a:normAutofit/>
          </a:bodyPr>
          <a:lstStyle/>
          <a:p>
            <a:r>
              <a:rPr sz="2850"/>
              <a:t>Jamiyatdagi roli</a:t>
            </a:r>
            <a:endParaRPr sz="2850"/>
          </a:p>
        </p:txBody>
      </p:sp>
      <p:sp>
        <p:nvSpPr>
          <p:cNvPr id="5" name="Subtitle 4"/>
          <p:cNvSpPr>
            <a:spLocks noGrp="1"/>
          </p:cNvSpPr>
          <p:nvPr>
            <p:ph type="subTitle" idx="3"/>
          </p:nvPr>
        </p:nvSpPr>
        <p:spPr/>
        <p:txBody>
          <a:bodyPr wrap="square">
            <a:normAutofit/>
          </a:bodyPr>
          <a:lstStyle/>
          <a:p>
            <a:r>
              <a:rPr sz="1350"/>
              <a:t>Konfutsiychilik, axloqiy qadriyatlar tizimini rivojlantiradi. Bu din umr davomida yaxshi va ahloqiy hayot tarzini targ'ib etadi.</a:t>
            </a:r>
            <a:endParaRPr sz="1350"/>
          </a:p>
        </p:txBody>
      </p:sp>
      <p:sp>
        <p:nvSpPr>
          <p:cNvPr id="6" name="Subtitle 5"/>
          <p:cNvSpPr>
            <a:spLocks noGrp="1"/>
          </p:cNvSpPr>
          <p:nvPr>
            <p:ph type="subTitle" idx="4"/>
          </p:nvPr>
        </p:nvSpPr>
        <p:spPr/>
        <p:txBody>
          <a:bodyPr wrap="square">
            <a:normAutofit/>
          </a:bodyPr>
          <a:lstStyle/>
          <a:p>
            <a:r>
              <a:rPr sz="1200"/>
              <a:t>Konfutsiychilik jamiyatda boshqaruv va ijtimoiy munosabatlar uchun muhimdir. Bu dinga asoslangan dasturlar odamlarni bir xil qadriyatlar asosida yashashga yo'naltiradi.</a:t>
            </a:r>
            <a:endParaRPr sz="1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idx="6"/>
          </p:nvPr>
        </p:nvSpPr>
        <p:spPr/>
        <p:txBody>
          <a:bodyPr wrap="square">
            <a:normAutofit/>
          </a:bodyPr>
          <a:lstStyle/>
          <a:p>
            <a:r>
              <a:rPr sz="2850"/>
              <a:t>Xitoy dinlarining tarixi</a:t>
            </a:r>
            <a:endParaRPr sz="2850"/>
          </a:p>
        </p:txBody>
      </p:sp>
      <p:sp>
        <p:nvSpPr>
          <p:cNvPr id="3" name="Text Placeholder 2"/>
          <p:cNvSpPr>
            <a:spLocks noGrp="1"/>
          </p:cNvSpPr>
          <p:nvPr>
            <p:ph type="body" sz="quarter" idx="10"/>
          </p:nvPr>
        </p:nvSpPr>
        <p:spPr/>
        <p:txBody>
          <a:bodyPr wrap="square">
            <a:normAutofit/>
          </a:bodyPr>
          <a:lstStyle/>
          <a:p>
            <a:r>
              <a:rPr sz="1425"/>
              <a:t>Xitoy dinlarining asoslari</a:t>
            </a:r>
            <a:endParaRPr sz="1425"/>
          </a:p>
        </p:txBody>
      </p:sp>
      <p:sp>
        <p:nvSpPr>
          <p:cNvPr id="4" name="Text Placeholder 3"/>
          <p:cNvSpPr>
            <a:spLocks noGrp="1"/>
          </p:cNvSpPr>
          <p:nvPr>
            <p:ph type="body" sz="quarter" idx="11"/>
          </p:nvPr>
        </p:nvSpPr>
        <p:spPr/>
        <p:txBody>
          <a:bodyPr wrap="square">
            <a:normAutofit/>
          </a:bodyPr>
          <a:lstStyle/>
          <a:p>
            <a:r>
              <a:rPr sz="1800"/>
              <a:t>Dinlar va madaniyat</a:t>
            </a:r>
            <a:endParaRPr sz="1800"/>
          </a:p>
        </p:txBody>
      </p:sp>
      <p:sp>
        <p:nvSpPr>
          <p:cNvPr id="5" name="Text Placeholder 4"/>
          <p:cNvSpPr>
            <a:spLocks noGrp="1"/>
          </p:cNvSpPr>
          <p:nvPr>
            <p:ph type="body" sz="quarter" idx="12"/>
          </p:nvPr>
        </p:nvSpPr>
        <p:spPr/>
        <p:txBody>
          <a:bodyPr wrap="square">
            <a:normAutofit/>
          </a:bodyPr>
          <a:lstStyle/>
          <a:p>
            <a:r>
              <a:rPr sz="2025"/>
              <a:t>Tarixiy rivojlanish</a:t>
            </a:r>
            <a:endParaRPr sz="2025"/>
          </a:p>
        </p:txBody>
      </p:sp>
      <p:sp>
        <p:nvSpPr>
          <p:cNvPr id="6" name="Subtitle 5"/>
          <p:cNvSpPr>
            <a:spLocks noGrp="1"/>
          </p:cNvSpPr>
          <p:nvPr>
            <p:ph type="subTitle" idx="2"/>
          </p:nvPr>
        </p:nvSpPr>
        <p:spPr/>
        <p:txBody>
          <a:bodyPr wrap="square">
            <a:normAutofit/>
          </a:bodyPr>
          <a:lstStyle/>
          <a:p>
            <a:r>
              <a:rPr sz="1350"/>
              <a:t>Xitoy dinlari buddizm, konfutsiychilik va taoizm kabi asosiy yo'nalishlardan iborat. Ularning har biri o'ziga xos e'tiqodlar va qadriyatlarni olib keladi.</a:t>
            </a:r>
            <a:endParaRPr sz="1350"/>
          </a:p>
        </p:txBody>
      </p:sp>
      <p:sp>
        <p:nvSpPr>
          <p:cNvPr id="7" name="Subtitle 6"/>
          <p:cNvSpPr>
            <a:spLocks noGrp="1"/>
          </p:cNvSpPr>
          <p:nvPr>
            <p:ph type="subTitle" idx="1"/>
          </p:nvPr>
        </p:nvSpPr>
        <p:spPr/>
        <p:txBody>
          <a:bodyPr wrap="square">
            <a:normAutofit/>
          </a:bodyPr>
          <a:lstStyle/>
          <a:p>
            <a:r>
              <a:rPr sz="1275"/>
              <a:t>Xitoy dinlari, madaniyat bilan chambarchas bog'liq va xalqning urf-odatlarini shakllantiradi. Ular g'oyalar, san'at va xalq an'analariga ta'sir ko'rsatadi.</a:t>
            </a:r>
            <a:endParaRPr sz="1275"/>
          </a:p>
        </p:txBody>
      </p:sp>
      <p:sp>
        <p:nvSpPr>
          <p:cNvPr id="8" name="Subtitle 7"/>
          <p:cNvSpPr>
            <a:spLocks noGrp="1"/>
          </p:cNvSpPr>
          <p:nvPr>
            <p:ph type="subTitle" idx="3"/>
          </p:nvPr>
        </p:nvSpPr>
        <p:spPr/>
        <p:txBody>
          <a:bodyPr wrap="square">
            <a:normAutofit/>
          </a:bodyPr>
          <a:lstStyle/>
          <a:p>
            <a:r>
              <a:rPr sz="1425"/>
              <a:t>Xitoy dinlari tarixi ming yillar davom etgan. Vaqt o'tishi bilan, ular turli ta'sirlar orqali rivojlanib, xilma-xil ko'rinishlarga ega bo'lgan.</a:t>
            </a:r>
            <a:endParaRPr sz="1425"/>
          </a:p>
        </p:txBody>
      </p:sp>
    </p:spTree>
  </p:cSld>
  <p:clrMapOvr>
    <a:masterClrMapping/>
  </p:clrMapOvr>
</p:sld>
</file>

<file path=ppt/theme/theme1.xml><?xml version="1.0" encoding="utf-8"?>
<a:theme xmlns:a="http://schemas.openxmlformats.org/drawingml/2006/main" name="Celebrating National Dollar Day by Slidesgo">
  <a:themeElements>
    <a:clrScheme name="Simple Light">
      <a:dk1>
        <a:srgbClr val="1C2716"/>
      </a:dk1>
      <a:lt1>
        <a:srgbClr val="E1DFE0"/>
      </a:lt1>
      <a:dk2>
        <a:srgbClr val="ECE7D3"/>
      </a:dk2>
      <a:lt2>
        <a:srgbClr val="A79D7A"/>
      </a:lt2>
      <a:accent1>
        <a:srgbClr val="797560"/>
      </a:accent1>
      <a:accent2>
        <a:srgbClr val="FFFFFF"/>
      </a:accent2>
      <a:accent3>
        <a:srgbClr val="FFFFFF"/>
      </a:accent3>
      <a:accent4>
        <a:srgbClr val="FFFFFF"/>
      </a:accent4>
      <a:accent5>
        <a:srgbClr val="FFFFFF"/>
      </a:accent5>
      <a:accent6>
        <a:srgbClr val="FFFFFF"/>
      </a:accent6>
      <a:hlink>
        <a:srgbClr val="1C271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5202</Words>
  <Application>WPS Presentation</Application>
  <PresentationFormat>On-screen Show (16:9)</PresentationFormat>
  <Paragraphs>110</Paragraphs>
  <Slides>15</Slides>
  <Notes>14</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15</vt:i4>
      </vt:variant>
    </vt:vector>
  </HeadingPairs>
  <TitlesOfParts>
    <vt:vector size="28" baseType="lpstr">
      <vt:lpstr>Arial</vt:lpstr>
      <vt:lpstr>SimSun</vt:lpstr>
      <vt:lpstr>Wingdings</vt:lpstr>
      <vt:lpstr>Arial</vt:lpstr>
      <vt:lpstr>Shippori Antique</vt:lpstr>
      <vt:lpstr>Work Sans</vt:lpstr>
      <vt:lpstr>Raleway</vt:lpstr>
      <vt:lpstr>Calibri</vt:lpstr>
      <vt:lpstr>Darker Grotesque SemiBold</vt:lpstr>
      <vt:lpstr>Segoe Print</vt:lpstr>
      <vt:lpstr>Microsoft YaHei</vt:lpstr>
      <vt:lpstr>Arial Unicode MS</vt:lpstr>
      <vt:lpstr>Celebrating National Dollar Day by Slidesgo</vt:lpstr>
      <vt:lpstr>Rejalar</vt:lpstr>
      <vt:lpstr>Kirish</vt:lpstr>
      <vt:lpstr>Konfutsiychilikning asosiy tamoyillari</vt:lpstr>
      <vt:lpstr>Taoizm va uning ta'siri</vt:lpstr>
      <vt:lpstr>Budda tarixi va Xitoydagi yersizligi</vt:lpstr>
      <vt:lpstr>Budizm: Xitoyda tarixi va ta'siri</vt:lpstr>
      <vt:lpstr>Daoizm: Asosiy printsiplari va amaliyoti</vt:lpstr>
      <vt:lpstr>Konfutsiychilik: Axloqiy asoslari va rol</vt:lpstr>
      <vt:lpstr>Xitoy dinlarining tarixi</vt:lpstr>
      <vt:lpstr>An'anaviy tadbirlar va urf-odatlar</vt:lpstr>
      <vt:lpstr>Xitoyda buddizm va konfutsiychilik</vt:lpstr>
      <vt:lpstr>Xitoy dinlarining zamonaviy ta'siri</vt:lpstr>
      <vt:lpstr>Xulosa</vt:lpstr>
      <vt:lpstr>Foydalanilgan adabiyotlar</vt:lpstr>
      <vt:lpstr>E'tiboringiz uchun rahmat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mamatovv</cp:lastModifiedBy>
  <cp:revision>9</cp:revision>
  <dcterms:created xsi:type="dcterms:W3CDTF">2026-02-20T18:23:37Z</dcterms:created>
  <dcterms:modified xsi:type="dcterms:W3CDTF">2026-02-20T18:24:44Z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F3DE35CE96EC4CDEA4080CC34B4398BD_13</vt:lpwstr>
  </property>
  <property fmtid="{D5CDD505-2E9C-101B-9397-08002B2CF9AE}" pid="3" name="KSOProductBuildVer">
    <vt:lpwstr>1033-12.2.0.23196</vt:lpwstr>
  </property>
</Properties>
</file>