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O‘pkaning anatomik va fiziologik xususiyatlari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Mustaqil</a:t>
            </a:r>
            <a:r>
              <a:rPr dirty="0"/>
              <a:t> </a:t>
            </a:r>
            <a:r>
              <a:rPr dirty="0" err="1"/>
              <a:t>ish</a:t>
            </a:r>
            <a:endParaRPr dirty="0"/>
          </a:p>
          <a:p>
            <a:r>
              <a:rPr dirty="0"/>
              <a:t>Talaba: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O‘pka hayotiy muhim a’zo</a:t>
            </a:r>
          </a:p>
          <a:p>
            <a:r>
              <a:t>Anatomiyasi va fiziologiyasi uzviy bog‘liq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O‘pkaning umumiy anatomiyasi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O‘pka juft a’zo</a:t>
            </a:r>
          </a:p>
          <a:p>
            <a:r>
              <a:t>Ko‘krak qafasida joylashgan</a:t>
            </a:r>
          </a:p>
          <a:p>
            <a:r>
              <a:t>Nafas olish tizimining asosiy a’zosi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O‘pkaning bo‘laklari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O‘ng o‘pka – 3 bo‘lak</a:t>
            </a:r>
          </a:p>
          <a:p>
            <a:r>
              <a:t>Chap o‘pka – 2 bo‘lak</a:t>
            </a:r>
          </a:p>
          <a:p>
            <a:r>
              <a:t>Bo‘lakchalar (segmentlar)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O‘pkaning tashqi tuzilishi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Cho‘qqisi</a:t>
            </a:r>
          </a:p>
          <a:p>
            <a:r>
              <a:t>Asosi</a:t>
            </a:r>
          </a:p>
          <a:p>
            <a:r>
              <a:t>Yuzalari: qovurg‘a, mediastinal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Bronxlar va alveolalar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Traxeya → bronxlar</a:t>
            </a:r>
          </a:p>
          <a:p>
            <a:r>
              <a:t>Bronxiolalar</a:t>
            </a:r>
          </a:p>
          <a:p>
            <a:r>
              <a:t>Alveolalar – gaz almashinuvi joyi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O‘pkaning qon bilan ta’minlanishi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O‘pka arteriyasi</a:t>
            </a:r>
          </a:p>
          <a:p>
            <a:r>
              <a:t>O‘pka venalari</a:t>
            </a:r>
          </a:p>
          <a:p>
            <a:r>
              <a:t>Gaz almashinuvida ishtirok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Fiziologik vazifalari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Nafas olish</a:t>
            </a:r>
          </a:p>
          <a:p>
            <a:r>
              <a:t>Gaz almashinuvi</a:t>
            </a:r>
          </a:p>
          <a:p>
            <a:r>
              <a:t>Kislorod yetkazish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Gaz almashinuvi mexanizmi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Diffuziya jarayoni</a:t>
            </a:r>
          </a:p>
          <a:p>
            <a:r>
              <a:t>O2 va CO2 almashinuvi</a:t>
            </a:r>
          </a:p>
          <a:p>
            <a:r>
              <a:t>Alveola–kapillyar membrana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O‘pkaning himoya vazifasi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Shilliq qavat</a:t>
            </a:r>
          </a:p>
          <a:p>
            <a:r>
              <a:t>Makrofaglar</a:t>
            </a:r>
          </a:p>
          <a:p>
            <a:r>
              <a:t>Yo‘tal refleksi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155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O‘pkaning anatomik va fiziologik xususiyatlari</vt:lpstr>
      <vt:lpstr>O‘pkaning umumiy anatomiyasi</vt:lpstr>
      <vt:lpstr>O‘pkaning bo‘laklari</vt:lpstr>
      <vt:lpstr>O‘pkaning tashqi tuzilishi</vt:lpstr>
      <vt:lpstr>Bronxlar va alveolalar</vt:lpstr>
      <vt:lpstr>O‘pkaning qon bilan ta’minlanishi</vt:lpstr>
      <vt:lpstr>Fiziologik vazifalari</vt:lpstr>
      <vt:lpstr>Gaz almashinuvi mexanizmi</vt:lpstr>
      <vt:lpstr>O‘pkaning himoya vazifasi</vt:lpstr>
      <vt:lpstr>Xulosa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keywords/>
  <dc:description>generated using python-pptx</dc:description>
  <cp:lastModifiedBy>lenovo</cp:lastModifiedBy>
  <cp:revision>2</cp:revision>
  <dcterms:created xsi:type="dcterms:W3CDTF">2013-01-27T09:14:16Z</dcterms:created>
  <dcterms:modified xsi:type="dcterms:W3CDTF">2026-08-08T16:36:00Z</dcterms:modified>
  <cp:category/>
</cp:coreProperties>
</file>