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78" y="2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83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84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2429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551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4085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87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39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92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9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20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24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1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97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30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05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CB7D8-D170-4014-B39D-AD343740881B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0FB1CE1-9C07-46CE-998E-8B673052AE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4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15F7D-54DB-43EE-B588-438EBBFEC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19075"/>
            <a:ext cx="8970434" cy="1571625"/>
          </a:xfrm>
        </p:spPr>
        <p:txBody>
          <a:bodyPr/>
          <a:lstStyle/>
          <a:p>
            <a:pPr algn="ctr"/>
            <a:r>
              <a:rPr lang="ru-RU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МАВЗУ: 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энергетика” 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барқарор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иқтисодий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омили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сифатида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</a:t>
            </a:r>
            <a:r>
              <a:rPr lang="ru-RU" sz="20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ежа:</a:t>
            </a:r>
            <a:endParaRPr lang="ru-RU" sz="20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E7BDEF-6F0A-4B7B-8422-892CFC01C6F1}"/>
              </a:ext>
            </a:extLst>
          </p:cNvPr>
          <p:cNvSpPr txBox="1"/>
          <p:nvPr/>
        </p:nvSpPr>
        <p:spPr>
          <a:xfrm>
            <a:off x="666750" y="1666875"/>
            <a:ext cx="1039177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.“Яшил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иқтисодиётни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”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ривожлантиришда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манбаларининг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ўрни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  <a:p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истеъмолининг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ҳолати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таркиби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истиқболлари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 	</a:t>
            </a:r>
          </a:p>
          <a:p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3. “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энергетика”нинг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ривожланишига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таъсир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қилувчи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омиллар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 	</a:t>
            </a:r>
          </a:p>
          <a:p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4. “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энергетика”ни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давлат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томонидан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қўллаб-қувватлашнинг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хориж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тажрибаси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  <a:p>
            <a:pPr algn="just"/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Ўзбекистонда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“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энергетика”ни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ривожлантириш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истиқболлари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59514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DB5F08-BCE1-4903-9F35-7ABD551E2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14351"/>
            <a:ext cx="10419291" cy="5527012"/>
          </a:xfrm>
        </p:spPr>
        <p:txBody>
          <a:bodyPr>
            <a:normAutofit/>
          </a:bodyPr>
          <a:lstStyle/>
          <a:p>
            <a:pPr algn="just"/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Барқарор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иқтисодий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ўсишни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таъминлаш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иқтисодиётнинг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даражаси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кўп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жиҳатдан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ресурслари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заҳираларига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боғлиқ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Дунёда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аниқланган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табиий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захиралари</a:t>
            </a:r>
            <a:r>
              <a:rPr lang="ru-RU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истеъмолининг</a:t>
            </a:r>
            <a:endParaRPr lang="ru-RU" sz="2800" b="0" i="0" u="none" strike="noStrike" baseline="0" dirty="0">
              <a:latin typeface="Times New Roman" panose="02020603050405020304" pitchFamily="18" charset="0"/>
            </a:endParaRPr>
          </a:p>
          <a:p>
            <a:pPr algn="just"/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ҳозирги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даражаси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сақланиб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қолсагина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кейинги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54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йил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давомида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энергияга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бўлган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эҳтиёжни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қондириш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имконини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 err="1">
                <a:latin typeface="Times New Roman" panose="02020603050405020304" pitchFamily="18" charset="0"/>
              </a:rPr>
              <a:t>беради</a:t>
            </a:r>
            <a:r>
              <a:rPr lang="ru-RU" sz="2800" b="0" i="0" u="none" strike="noStrike" baseline="0" dirty="0">
                <a:latin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2088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836ECF-DF99-4CFB-BB53-55632866C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676275"/>
            <a:ext cx="10400241" cy="5365087"/>
          </a:xfrm>
        </p:spPr>
        <p:txBody>
          <a:bodyPr>
            <a:noAutofit/>
          </a:bodyPr>
          <a:lstStyle/>
          <a:p>
            <a:pPr algn="just"/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Дунё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истеъмолининг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ортиб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бориши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инсониятнинг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табиатга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салбий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таъсири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натижасида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вужудга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келаётган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экологик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муаммоларнинг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кескинлашуви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жаҳон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балансида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улушининг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жадал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суръатларда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ошишини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таъминлайди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Жаҳонда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кўпроқ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эътибор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қаратишга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қуйидаги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омиллар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таъсир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кўрсатади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ўзлаштиришда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илғор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технологияларни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қўллаш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нарх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рақобатининг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ўсиши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ушбу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учун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ижобий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таъсир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этувчи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сиёсий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ташаббусларнинг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оммалашуви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молиялаштириш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учун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қулай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инвестиция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муҳитининг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яратилиши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экологик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муаммоларни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ҳал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қилиш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масаласи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ривожланаётган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мамлакатлар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иқтисодиётида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энергияга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бўлган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талабнинг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ортиб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бориши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барчага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энергиядан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фойдаланиш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имкониятини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етишмовчиликдан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қутилиш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68708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0E560A-FA53-4BF5-8B35-6BBC64454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958" y="817564"/>
            <a:ext cx="10685991" cy="5545136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адабиётда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дейилганда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табиий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манабалар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қуёш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шамол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сув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сув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тўлқини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биомасса,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геотермал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сув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сатхининг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кўтарилиши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тушиши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олинадиган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тушунилади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Аксарият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адабиётларда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тушунчаси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ўрнига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муқобил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тушунчаси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қўлланилади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Анъанавий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тарзда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қазиб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чиқариладиган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ёқилғини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қайта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ишлаш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олинадиган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энергияга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муқобил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равишда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олинадиган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эса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“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муқобил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энергия”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дейилади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 “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энергетика”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ҳисобланиб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ушбу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тури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анъанавий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нисбатан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табиатга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жуда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кам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зарар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етказади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27210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693380-AB1B-4457-95FA-A8E9DA646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4375"/>
            <a:ext cx="10505016" cy="5326987"/>
          </a:xfrm>
        </p:spPr>
        <p:txBody>
          <a:bodyPr/>
          <a:lstStyle/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энергетика”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атамаси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қуйидаги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технологияларга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нисбатан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қўлланилади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ер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денгизга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ўрнатилган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шамол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генераторлари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турли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қуёш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электрэнергетикаси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технологиялари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—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бинолар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уйларнинг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томига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ўрнатилган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қуёш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панелларидан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тортиб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қуввати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50 мвт гача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бўлган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қуёш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электростанциялари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ўсимлик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мойи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ёки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ўтинларни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ёқиш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ишлайдиган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генераторлар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ер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остидаги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иссиқ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сувлар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ёки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оқимлар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ҳисобидан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иссиқлик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ишлаб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чиқарадиган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геотермал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дарёларга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ўрнатилган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кичик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гидротурбиналар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денгиз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тўлқини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сувнинг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кўтарилиш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ёки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пасайишидан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фойдаланиб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ишлайдиган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технологиялар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09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C9D6E7-DFF6-47B8-91D8-419CC0A7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66751"/>
            <a:ext cx="10447866" cy="5374612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“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энергетика”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соҳасидаги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барқарор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тенденцияари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истиқболда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дунё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мамлакатлари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учун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янги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ижтимоий-иқтисодий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ўтиш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имконини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мумкин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йўналтирилаётган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инвестициялар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2050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йилга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қадар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муқобил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тармоқларида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42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миллиондан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ортиқ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ўринларини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яратиш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имконини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вақтга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келиб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соҳасида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банд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бўлганлар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сони 100 миллион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кишига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мумкин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Энергетика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соҳасида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“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энергетика”га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ўтиш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жараёнларининг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жадаллашувчи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2050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йилгача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дунё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минтақаларида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аҳоли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фаровонлигининг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13,5%га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яхшиланишига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олиб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келиши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башорат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қилинмоқда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Соҳадаги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ислоҳотлар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ҳавонинг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ифлосланиш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даражасининг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пасайишига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олиб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келади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ўз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навбатида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аҳоли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саломатлигининг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яхшиланишига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ижобий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таъсир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кўрсатади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974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10028D-2EC0-4FEC-942E-7F40B1D70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762001"/>
            <a:ext cx="10362141" cy="5279362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Жаҳон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амалиётида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фаол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ўзлаштиришга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жиддий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ҳалақит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бераётган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тўсиқлар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деярли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қолмади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Мавжуд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муаммоларнинг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этилишида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қуйидагилар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қилувчи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омиллар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ҳисобланади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нарх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бўйича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тармоқ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паритетига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эришишга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ҳаракат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қилиш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тизимларининг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интеграцияси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технологик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инновацияларнинг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511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E9B317-B50A-4BAF-BC09-511BF461A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383" y="657226"/>
            <a:ext cx="10533591" cy="5412712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   “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Яшил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энергетика”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миллий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иқтисодиётнинг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барқарор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ривожланишини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таъминлаш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учун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ишлаб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чиқаришнинг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сиғимини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қисқартириш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тежовчи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технологиялар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тикланадиган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манбаларини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тадбиқ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этиш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орқали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маҳсулот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таннархини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камайтиришни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талаб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этади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Энергия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тежамкорлиги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техник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жиҳатдан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амалга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оширса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бўладиган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иқтисодий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жиҳатдан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асосланган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экологик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ижтимоий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нуқтаи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назардан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мақбул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бўлган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ҳаётимизнинг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одатий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тарзини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ўзгартирмайдиган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инновацион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қарорларни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қабул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қилиш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ҳисобидан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энергия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ресурсларидан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самарали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фойдаланиш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 err="1">
                <a:latin typeface="Times New Roman" panose="02020603050405020304" pitchFamily="18" charset="0"/>
              </a:rPr>
              <a:t>имкониятларидир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478024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600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Аспект</vt:lpstr>
      <vt:lpstr>МАВЗУ: “Яшил энергетика” барқарор иқтисодий ривожланиш омили сифатида   Режа: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МАВЗУ: “Яшил энергетика” барқарор иқтисодий ривожланиш омили сифатида   Режа:</dc:title>
  <dc:creator>acer</dc:creator>
  <cp:lastModifiedBy>Flex 5</cp:lastModifiedBy>
  <cp:revision>6</cp:revision>
  <dcterms:created xsi:type="dcterms:W3CDTF">2024-10-19T05:17:39Z</dcterms:created>
  <dcterms:modified xsi:type="dcterms:W3CDTF">2025-03-17T14:37:03Z</dcterms:modified>
</cp:coreProperties>
</file>