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11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157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0428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78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302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393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35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791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02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755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360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3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5611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775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887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2211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518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702E032-C411-4330-8790-EFD602FA0113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79C4A81-158F-4F1B-82BE-A443360EC8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478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87418" y="1681019"/>
            <a:ext cx="8326582" cy="3315854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dasturlash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shartli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o’tish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operatorlariga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tuzish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657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ko‘paytirib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ko‘paytirib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ekranga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chop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A, B, C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nuqtalar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nuqtaga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yaqin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masofa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topilsin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kattasini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aniqlovchi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OX va OY koordinata o‘qlarida yotmaydigan nuqta berilgan. Nuqta joylashgan koordinata choragi aniqlansin.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to`rt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juftligini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aniqlaydigan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514350" indent="-51435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863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o‘rtasidagi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aniqlovchi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tuzilsin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Shu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yig‘indisi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ikkitasini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ekranga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chiqaradigan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tuzilsin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to’rt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yig’indisi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tengligini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aniqlaydigan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musbat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son”,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manfiy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son”, “son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nolga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h.k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ekranga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yozadigan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tuzilsin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1-999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oralig‘idagi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son”,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son”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h.k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ekranga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yozadigan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tuzilsin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219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19696"/>
            <a:ext cx="10515600" cy="47637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haqiqiy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hisoblansin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514350" indent="-514350">
              <a:buAutoNum type="arabicPeriod"/>
            </a:pP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yotishini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aniqlaydigan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vaqtlardan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kattaligini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aniqlaydigan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soatda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minutda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to’g’ri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yotishi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aniqlaydigan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a,b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balandligi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qaysisining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hajmi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ekanligin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509" y="2524139"/>
            <a:ext cx="4248363" cy="8659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181" y="2148899"/>
            <a:ext cx="3936204" cy="161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3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radiusli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hajmi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ekanligin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yig’indisi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ko’paytmasiga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tengligini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aniqlaydigan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xonadagi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kattaligini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aniqlaydigan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telefondan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gapirsak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so’m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so’m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hisoblovchi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Orolda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1000 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shahar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shahar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shaharni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urush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shahar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qolishini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aytadigan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5540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40</TotalTime>
  <Words>442</Words>
  <Application>Microsoft Office PowerPoint</Application>
  <PresentationFormat>Широкоэкранный</PresentationFormat>
  <Paragraphs>33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Garamond</vt:lpstr>
      <vt:lpstr>Times New Roman</vt:lpstr>
      <vt:lpstr>Натуральные материалы</vt:lpstr>
      <vt:lpstr>Python dasturlash tilida shartli o’tish operatorlariga doir masalalar tuzish</vt:lpstr>
      <vt:lpstr>Topshiriqlar</vt:lpstr>
      <vt:lpstr>Topshiriqlar</vt:lpstr>
      <vt:lpstr>Topshiriqlar</vt:lpstr>
      <vt:lpstr>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 dasturlash tilida shartli o’tish operatorlariga doir masalalar tuzish</dc:title>
  <dc:creator>Пользователь Windows</dc:creator>
  <cp:lastModifiedBy>Admin</cp:lastModifiedBy>
  <cp:revision>6</cp:revision>
  <dcterms:created xsi:type="dcterms:W3CDTF">2024-10-14T04:13:43Z</dcterms:created>
  <dcterms:modified xsi:type="dcterms:W3CDTF">2025-04-21T06:22:07Z</dcterms:modified>
</cp:coreProperties>
</file>