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56"/>
  </p:notesMasterIdLst>
  <p:sldIdLst>
    <p:sldId id="256" r:id="rId3"/>
    <p:sldId id="257" r:id="rId4"/>
    <p:sldId id="376" r:id="rId5"/>
    <p:sldId id="384" r:id="rId6"/>
    <p:sldId id="377" r:id="rId7"/>
    <p:sldId id="378" r:id="rId8"/>
    <p:sldId id="379" r:id="rId9"/>
    <p:sldId id="380" r:id="rId10"/>
    <p:sldId id="381" r:id="rId11"/>
    <p:sldId id="383" r:id="rId12"/>
    <p:sldId id="382" r:id="rId13"/>
    <p:sldId id="385" r:id="rId14"/>
    <p:sldId id="386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396" r:id="rId23"/>
    <p:sldId id="388" r:id="rId24"/>
    <p:sldId id="398" r:id="rId25"/>
    <p:sldId id="399" r:id="rId26"/>
    <p:sldId id="400" r:id="rId27"/>
    <p:sldId id="401" r:id="rId28"/>
    <p:sldId id="402" r:id="rId29"/>
    <p:sldId id="403" r:id="rId30"/>
    <p:sldId id="405" r:id="rId31"/>
    <p:sldId id="406" r:id="rId32"/>
    <p:sldId id="407" r:id="rId33"/>
    <p:sldId id="408" r:id="rId34"/>
    <p:sldId id="413" r:id="rId35"/>
    <p:sldId id="411" r:id="rId36"/>
    <p:sldId id="409" r:id="rId37"/>
    <p:sldId id="410" r:id="rId38"/>
    <p:sldId id="414" r:id="rId39"/>
    <p:sldId id="417" r:id="rId40"/>
    <p:sldId id="415" r:id="rId41"/>
    <p:sldId id="419" r:id="rId42"/>
    <p:sldId id="420" r:id="rId43"/>
    <p:sldId id="416" r:id="rId44"/>
    <p:sldId id="421" r:id="rId45"/>
    <p:sldId id="423" r:id="rId46"/>
    <p:sldId id="422" r:id="rId47"/>
    <p:sldId id="424" r:id="rId48"/>
    <p:sldId id="425" r:id="rId49"/>
    <p:sldId id="426" r:id="rId50"/>
    <p:sldId id="427" r:id="rId51"/>
    <p:sldId id="428" r:id="rId52"/>
    <p:sldId id="429" r:id="rId53"/>
    <p:sldId id="404" r:id="rId54"/>
    <p:sldId id="430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A31005"/>
    <a:srgbClr val="0000FF"/>
    <a:srgbClr val="FB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2F239-EE53-4371-B60F-FA4F624625FE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4FC7A0-097C-4846-88BE-ADDE6DDB74B0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</a:t>
          </a:r>
          <a:r>
            <a:rPr lang="uz-Cyrl-U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 фонга ранг бериш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69C413-72A3-456C-B16B-AAA4DAA737F5}" type="parTrans" cxnId="{391F12DE-E51B-4A4C-A030-A705C10D04D8}">
      <dgm:prSet/>
      <dgm:spPr/>
      <dgm:t>
        <a:bodyPr/>
        <a:lstStyle/>
        <a:p>
          <a:endParaRPr lang="ru-RU"/>
        </a:p>
      </dgm:t>
    </dgm:pt>
    <dgm:pt modelId="{98E425BE-EFD7-4F48-9F25-958E1713E554}" type="sibTrans" cxnId="{391F12DE-E51B-4A4C-A030-A705C10D04D8}">
      <dgm:prSet/>
      <dgm:spPr/>
      <dgm:t>
        <a:bodyPr/>
        <a:lstStyle/>
        <a:p>
          <a:endParaRPr lang="ru-RU"/>
        </a:p>
      </dgm:t>
    </dgm:pt>
    <dgm:pt modelId="{4CEAE999-68A4-4F95-9B99-BC71A5942456}">
      <dgm:prSet phldrT="[Текст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&lt;h1 style="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background-color:red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;"&gt;Hello World&lt;/h1&gt;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DD40DC-1DD4-406C-AEA6-C2E6808DB947}" type="parTrans" cxnId="{E33C8F96-39BC-49B9-933D-2FE1CADA3A4E}">
      <dgm:prSet/>
      <dgm:spPr/>
      <dgm:t>
        <a:bodyPr/>
        <a:lstStyle/>
        <a:p>
          <a:endParaRPr lang="ru-RU"/>
        </a:p>
      </dgm:t>
    </dgm:pt>
    <dgm:pt modelId="{919D37B8-22A7-48E5-992A-095C0BE2352E}" type="sibTrans" cxnId="{E33C8F96-39BC-49B9-933D-2FE1CADA3A4E}">
      <dgm:prSet/>
      <dgm:spPr/>
      <dgm:t>
        <a:bodyPr/>
        <a:lstStyle/>
        <a:p>
          <a:endParaRPr lang="ru-RU"/>
        </a:p>
      </dgm:t>
    </dgm:pt>
    <dgm:pt modelId="{D7D0FFD7-3D8B-4E69-8178-3DB4F1ADB250}">
      <dgm:prSet phldrT="[Текст]" custT="1"/>
      <dgm:spPr/>
      <dgm:t>
        <a:bodyPr/>
        <a:lstStyle/>
        <a:p>
          <a:r>
            <a:rPr lang="uz-Cyrl-U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Матнга ранг бериш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8FFE88-3CC5-4508-AFEB-94676754F139}" type="parTrans" cxnId="{4E76F2AF-41A9-4B70-BE86-D3C2D3EB67EC}">
      <dgm:prSet/>
      <dgm:spPr/>
      <dgm:t>
        <a:bodyPr/>
        <a:lstStyle/>
        <a:p>
          <a:endParaRPr lang="ru-RU"/>
        </a:p>
      </dgm:t>
    </dgm:pt>
    <dgm:pt modelId="{A40260B5-45FD-43A4-B08C-3DB7CF000809}" type="sibTrans" cxnId="{4E76F2AF-41A9-4B70-BE86-D3C2D3EB67EC}">
      <dgm:prSet/>
      <dgm:spPr/>
      <dgm:t>
        <a:bodyPr/>
        <a:lstStyle/>
        <a:p>
          <a:endParaRPr lang="ru-RU"/>
        </a:p>
      </dgm:t>
    </dgm:pt>
    <dgm:pt modelId="{93D4D0FD-3C50-482B-925E-AFD8645D53EF}">
      <dgm:prSet phldrT="[Текст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&lt;h3 style="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color:red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;"&gt;Hello World&lt;/h3&gt;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228664-A0F0-45C0-85A5-D3542871E0C6}" type="parTrans" cxnId="{746A1D77-6321-436C-AA27-3FF1AD8929E9}">
      <dgm:prSet/>
      <dgm:spPr/>
      <dgm:t>
        <a:bodyPr/>
        <a:lstStyle/>
        <a:p>
          <a:endParaRPr lang="ru-RU"/>
        </a:p>
      </dgm:t>
    </dgm:pt>
    <dgm:pt modelId="{1FBF79F5-6200-466B-AEDB-E2910647097C}" type="sibTrans" cxnId="{746A1D77-6321-436C-AA27-3FF1AD8929E9}">
      <dgm:prSet/>
      <dgm:spPr/>
      <dgm:t>
        <a:bodyPr/>
        <a:lstStyle/>
        <a:p>
          <a:endParaRPr lang="ru-RU"/>
        </a:p>
      </dgm:t>
    </dgm:pt>
    <dgm:pt modelId="{DC50B8DC-C590-4694-AF7A-B34AE1350DB1}">
      <dgm:prSet phldrT="[Текст]" custT="1"/>
      <dgm:spPr/>
      <dgm:t>
        <a:bodyPr/>
        <a:lstStyle/>
        <a:p>
          <a:r>
            <a:rPr lang="uz-Cyrl-U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Чегарага ранг бериш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DA5C74-6152-4BBD-A93F-4B8799716918}" type="parTrans" cxnId="{40F47200-0C49-4502-978C-B79B38969C5E}">
      <dgm:prSet/>
      <dgm:spPr/>
      <dgm:t>
        <a:bodyPr/>
        <a:lstStyle/>
        <a:p>
          <a:endParaRPr lang="ru-RU"/>
        </a:p>
      </dgm:t>
    </dgm:pt>
    <dgm:pt modelId="{EF7EC7BF-7575-4FEF-BC1A-28C06B7B72AF}" type="sibTrans" cxnId="{40F47200-0C49-4502-978C-B79B38969C5E}">
      <dgm:prSet/>
      <dgm:spPr/>
      <dgm:t>
        <a:bodyPr/>
        <a:lstStyle/>
        <a:p>
          <a:endParaRPr lang="ru-RU"/>
        </a:p>
      </dgm:t>
    </dgm:pt>
    <dgm:pt modelId="{558FFC67-2B93-4968-B52C-E9A091D93996}">
      <dgm:prSet phldrT="[Текст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&lt;h1 style="border: 4px solid red;"&gt;Hello World&lt;/h1&gt;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2D68ED-1759-4B4B-9FC1-4B55F1D9F26A}" type="parTrans" cxnId="{19D34A86-EE98-45D4-B8E5-FC1419849CF6}">
      <dgm:prSet/>
      <dgm:spPr/>
      <dgm:t>
        <a:bodyPr/>
        <a:lstStyle/>
        <a:p>
          <a:endParaRPr lang="ru-RU"/>
        </a:p>
      </dgm:t>
    </dgm:pt>
    <dgm:pt modelId="{FF1C5043-54B9-4DC4-B696-F6D1E51C002A}" type="sibTrans" cxnId="{19D34A86-EE98-45D4-B8E5-FC1419849CF6}">
      <dgm:prSet/>
      <dgm:spPr/>
      <dgm:t>
        <a:bodyPr/>
        <a:lstStyle/>
        <a:p>
          <a:endParaRPr lang="ru-RU"/>
        </a:p>
      </dgm:t>
    </dgm:pt>
    <dgm:pt modelId="{951DE77D-909A-4DBD-ACC6-54489795FFA1}" type="pres">
      <dgm:prSet presAssocID="{B942F239-EE53-4371-B60F-FA4F624625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54C40B-C4DA-419A-9532-E58773980C2F}" type="pres">
      <dgm:prSet presAssocID="{404FC7A0-097C-4846-88BE-ADDE6DDB74B0}" presName="composite" presStyleCnt="0"/>
      <dgm:spPr/>
    </dgm:pt>
    <dgm:pt modelId="{3B69848B-A99E-46C1-8621-B40BF5C79B5D}" type="pres">
      <dgm:prSet presAssocID="{404FC7A0-097C-4846-88BE-ADDE6DDB74B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2DBCE8-8754-45F2-95CD-7C5AAF3CD887}" type="pres">
      <dgm:prSet presAssocID="{404FC7A0-097C-4846-88BE-ADDE6DDB74B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1953B-70B2-4487-8C90-68D4F613C764}" type="pres">
      <dgm:prSet presAssocID="{98E425BE-EFD7-4F48-9F25-958E1713E554}" presName="space" presStyleCnt="0"/>
      <dgm:spPr/>
    </dgm:pt>
    <dgm:pt modelId="{C6B2F876-FD29-47AF-9F37-1B10E65166AE}" type="pres">
      <dgm:prSet presAssocID="{D7D0FFD7-3D8B-4E69-8178-3DB4F1ADB250}" presName="composite" presStyleCnt="0"/>
      <dgm:spPr/>
    </dgm:pt>
    <dgm:pt modelId="{9E29111A-830B-4BFA-9304-6307AE6D9E17}" type="pres">
      <dgm:prSet presAssocID="{D7D0FFD7-3D8B-4E69-8178-3DB4F1ADB25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F30AB-FB81-4609-8FF3-BF11CAD90369}" type="pres">
      <dgm:prSet presAssocID="{D7D0FFD7-3D8B-4E69-8178-3DB4F1ADB25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5E58B-708C-45AE-9E71-BE91452593D2}" type="pres">
      <dgm:prSet presAssocID="{A40260B5-45FD-43A4-B08C-3DB7CF000809}" presName="space" presStyleCnt="0"/>
      <dgm:spPr/>
    </dgm:pt>
    <dgm:pt modelId="{0CB56216-365F-4CD5-A202-4B83711D3E7B}" type="pres">
      <dgm:prSet presAssocID="{DC50B8DC-C590-4694-AF7A-B34AE1350DB1}" presName="composite" presStyleCnt="0"/>
      <dgm:spPr/>
    </dgm:pt>
    <dgm:pt modelId="{2301D640-CC27-4918-B6BA-ADFCCF37207D}" type="pres">
      <dgm:prSet presAssocID="{DC50B8DC-C590-4694-AF7A-B34AE1350DB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EE0F72-048C-4861-93D9-DB96F83B4324}" type="pres">
      <dgm:prSet presAssocID="{DC50B8DC-C590-4694-AF7A-B34AE1350DB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62ED72-2253-475E-AA7A-8880A17CEB26}" type="presOf" srcId="{404FC7A0-097C-4846-88BE-ADDE6DDB74B0}" destId="{3B69848B-A99E-46C1-8621-B40BF5C79B5D}" srcOrd="0" destOrd="0" presId="urn:microsoft.com/office/officeart/2005/8/layout/hList1"/>
    <dgm:cxn modelId="{F478A09F-39AE-41DA-89EB-93F67152429F}" type="presOf" srcId="{B942F239-EE53-4371-B60F-FA4F624625FE}" destId="{951DE77D-909A-4DBD-ACC6-54489795FFA1}" srcOrd="0" destOrd="0" presId="urn:microsoft.com/office/officeart/2005/8/layout/hList1"/>
    <dgm:cxn modelId="{D509AE93-1217-4E68-B578-7CFA51EC9987}" type="presOf" srcId="{D7D0FFD7-3D8B-4E69-8178-3DB4F1ADB250}" destId="{9E29111A-830B-4BFA-9304-6307AE6D9E17}" srcOrd="0" destOrd="0" presId="urn:microsoft.com/office/officeart/2005/8/layout/hList1"/>
    <dgm:cxn modelId="{4CD5D290-D2F2-4DD9-A2FE-8192177E0933}" type="presOf" srcId="{4CEAE999-68A4-4F95-9B99-BC71A5942456}" destId="{F02DBCE8-8754-45F2-95CD-7C5AAF3CD887}" srcOrd="0" destOrd="0" presId="urn:microsoft.com/office/officeart/2005/8/layout/hList1"/>
    <dgm:cxn modelId="{40F47200-0C49-4502-978C-B79B38969C5E}" srcId="{B942F239-EE53-4371-B60F-FA4F624625FE}" destId="{DC50B8DC-C590-4694-AF7A-B34AE1350DB1}" srcOrd="2" destOrd="0" parTransId="{20DA5C74-6152-4BBD-A93F-4B8799716918}" sibTransId="{EF7EC7BF-7575-4FEF-BC1A-28C06B7B72AF}"/>
    <dgm:cxn modelId="{DB97FA0F-9C87-431F-87E0-A35412149BD6}" type="presOf" srcId="{558FFC67-2B93-4968-B52C-E9A091D93996}" destId="{EBEE0F72-048C-4861-93D9-DB96F83B4324}" srcOrd="0" destOrd="0" presId="urn:microsoft.com/office/officeart/2005/8/layout/hList1"/>
    <dgm:cxn modelId="{391F12DE-E51B-4A4C-A030-A705C10D04D8}" srcId="{B942F239-EE53-4371-B60F-FA4F624625FE}" destId="{404FC7A0-097C-4846-88BE-ADDE6DDB74B0}" srcOrd="0" destOrd="0" parTransId="{F169C413-72A3-456C-B16B-AAA4DAA737F5}" sibTransId="{98E425BE-EFD7-4F48-9F25-958E1713E554}"/>
    <dgm:cxn modelId="{19D34A86-EE98-45D4-B8E5-FC1419849CF6}" srcId="{DC50B8DC-C590-4694-AF7A-B34AE1350DB1}" destId="{558FFC67-2B93-4968-B52C-E9A091D93996}" srcOrd="0" destOrd="0" parTransId="{8D2D68ED-1759-4B4B-9FC1-4B55F1D9F26A}" sibTransId="{FF1C5043-54B9-4DC4-B696-F6D1E51C002A}"/>
    <dgm:cxn modelId="{2E942E33-81E9-44D3-BA46-3B6535DB7954}" type="presOf" srcId="{93D4D0FD-3C50-482B-925E-AFD8645D53EF}" destId="{081F30AB-FB81-4609-8FF3-BF11CAD90369}" srcOrd="0" destOrd="0" presId="urn:microsoft.com/office/officeart/2005/8/layout/hList1"/>
    <dgm:cxn modelId="{4E76F2AF-41A9-4B70-BE86-D3C2D3EB67EC}" srcId="{B942F239-EE53-4371-B60F-FA4F624625FE}" destId="{D7D0FFD7-3D8B-4E69-8178-3DB4F1ADB250}" srcOrd="1" destOrd="0" parTransId="{D78FFE88-3CC5-4508-AFEB-94676754F139}" sibTransId="{A40260B5-45FD-43A4-B08C-3DB7CF000809}"/>
    <dgm:cxn modelId="{15823602-DDC6-409E-8FC7-064ED9DFBFA6}" type="presOf" srcId="{DC50B8DC-C590-4694-AF7A-B34AE1350DB1}" destId="{2301D640-CC27-4918-B6BA-ADFCCF37207D}" srcOrd="0" destOrd="0" presId="urn:microsoft.com/office/officeart/2005/8/layout/hList1"/>
    <dgm:cxn modelId="{746A1D77-6321-436C-AA27-3FF1AD8929E9}" srcId="{D7D0FFD7-3D8B-4E69-8178-3DB4F1ADB250}" destId="{93D4D0FD-3C50-482B-925E-AFD8645D53EF}" srcOrd="0" destOrd="0" parTransId="{9D228664-A0F0-45C0-85A5-D3542871E0C6}" sibTransId="{1FBF79F5-6200-466B-AEDB-E2910647097C}"/>
    <dgm:cxn modelId="{E33C8F96-39BC-49B9-933D-2FE1CADA3A4E}" srcId="{404FC7A0-097C-4846-88BE-ADDE6DDB74B0}" destId="{4CEAE999-68A4-4F95-9B99-BC71A5942456}" srcOrd="0" destOrd="0" parTransId="{B7DD40DC-1DD4-406C-AEA6-C2E6808DB947}" sibTransId="{919D37B8-22A7-48E5-992A-095C0BE2352E}"/>
    <dgm:cxn modelId="{7C321C4B-3F9D-434E-875F-2B58DF53BB00}" type="presParOf" srcId="{951DE77D-909A-4DBD-ACC6-54489795FFA1}" destId="{5D54C40B-C4DA-419A-9532-E58773980C2F}" srcOrd="0" destOrd="0" presId="urn:microsoft.com/office/officeart/2005/8/layout/hList1"/>
    <dgm:cxn modelId="{8E230F40-70A0-4C8E-A821-8FB0A1D71F0E}" type="presParOf" srcId="{5D54C40B-C4DA-419A-9532-E58773980C2F}" destId="{3B69848B-A99E-46C1-8621-B40BF5C79B5D}" srcOrd="0" destOrd="0" presId="urn:microsoft.com/office/officeart/2005/8/layout/hList1"/>
    <dgm:cxn modelId="{19FAB11E-0C10-4103-8EA1-6E697EA508E8}" type="presParOf" srcId="{5D54C40B-C4DA-419A-9532-E58773980C2F}" destId="{F02DBCE8-8754-45F2-95CD-7C5AAF3CD887}" srcOrd="1" destOrd="0" presId="urn:microsoft.com/office/officeart/2005/8/layout/hList1"/>
    <dgm:cxn modelId="{84657FC7-7753-4E3C-8124-3E7A98B6E7EB}" type="presParOf" srcId="{951DE77D-909A-4DBD-ACC6-54489795FFA1}" destId="{35F1953B-70B2-4487-8C90-68D4F613C764}" srcOrd="1" destOrd="0" presId="urn:microsoft.com/office/officeart/2005/8/layout/hList1"/>
    <dgm:cxn modelId="{2EA40A0D-8E48-4C8F-848C-7F2941560CD7}" type="presParOf" srcId="{951DE77D-909A-4DBD-ACC6-54489795FFA1}" destId="{C6B2F876-FD29-47AF-9F37-1B10E65166AE}" srcOrd="2" destOrd="0" presId="urn:microsoft.com/office/officeart/2005/8/layout/hList1"/>
    <dgm:cxn modelId="{E6D14A08-793A-40AD-89A1-91A2CD785AD2}" type="presParOf" srcId="{C6B2F876-FD29-47AF-9F37-1B10E65166AE}" destId="{9E29111A-830B-4BFA-9304-6307AE6D9E17}" srcOrd="0" destOrd="0" presId="urn:microsoft.com/office/officeart/2005/8/layout/hList1"/>
    <dgm:cxn modelId="{C5FF6E56-E269-445E-97E8-E4AC60136711}" type="presParOf" srcId="{C6B2F876-FD29-47AF-9F37-1B10E65166AE}" destId="{081F30AB-FB81-4609-8FF3-BF11CAD90369}" srcOrd="1" destOrd="0" presId="urn:microsoft.com/office/officeart/2005/8/layout/hList1"/>
    <dgm:cxn modelId="{A16C23A8-EC47-40B9-85C4-27ED5424FF99}" type="presParOf" srcId="{951DE77D-909A-4DBD-ACC6-54489795FFA1}" destId="{D145E58B-708C-45AE-9E71-BE91452593D2}" srcOrd="3" destOrd="0" presId="urn:microsoft.com/office/officeart/2005/8/layout/hList1"/>
    <dgm:cxn modelId="{7BC43296-9173-4C28-BA5E-3FFDF1891CF7}" type="presParOf" srcId="{951DE77D-909A-4DBD-ACC6-54489795FFA1}" destId="{0CB56216-365F-4CD5-A202-4B83711D3E7B}" srcOrd="4" destOrd="0" presId="urn:microsoft.com/office/officeart/2005/8/layout/hList1"/>
    <dgm:cxn modelId="{05F9B1B8-7015-47D7-BDB6-5BE36EAEEE9B}" type="presParOf" srcId="{0CB56216-365F-4CD5-A202-4B83711D3E7B}" destId="{2301D640-CC27-4918-B6BA-ADFCCF37207D}" srcOrd="0" destOrd="0" presId="urn:microsoft.com/office/officeart/2005/8/layout/hList1"/>
    <dgm:cxn modelId="{BB94E4C4-06FB-4731-96DA-CB7FB7B32E70}" type="presParOf" srcId="{0CB56216-365F-4CD5-A202-4B83711D3E7B}" destId="{EBEE0F72-048C-4861-93D9-DB96F83B432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108821-D2C9-4227-8902-76C9F18E8C12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587EA96-21B3-4140-B07E-A10AB7551921}">
      <dgm:prSet phldrT="[Текст]" custT="1"/>
      <dgm:spPr/>
      <dgm:t>
        <a:bodyPr/>
        <a:lstStyle/>
        <a:p>
          <a:pPr algn="just"/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 </a:t>
          </a:r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номи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</a:t>
          </a:r>
          <a:r>
            <a:rPr lang="uz-Cyrl-U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ADEA43-B555-4DFE-B602-AD7686438E43}" type="parTrans" cxnId="{F41C5230-6EE2-44EB-B1A2-34157AFFF592}">
      <dgm:prSet/>
      <dgm:spPr/>
      <dgm:t>
        <a:bodyPr/>
        <a:lstStyle/>
        <a:p>
          <a:endParaRPr lang="ru-RU"/>
        </a:p>
      </dgm:t>
    </dgm:pt>
    <dgm:pt modelId="{5FE4276D-3092-4970-9F35-D568E8700A3D}" type="sibTrans" cxnId="{F41C5230-6EE2-44EB-B1A2-34157AFFF592}">
      <dgm:prSet/>
      <dgm:spPr/>
      <dgm:t>
        <a:bodyPr/>
        <a:lstStyle/>
        <a:p>
          <a:endParaRPr lang="ru-RU"/>
        </a:p>
      </dgm:t>
    </dgm:pt>
    <dgm:pt modelId="{DF9853F7-A017-4EC9-9044-EC4F116C4E5B}">
      <dgm:prSet phldrT="[Текст]" custT="1"/>
      <dgm:spPr/>
      <dgm:t>
        <a:bodyPr/>
        <a:lstStyle/>
        <a:p>
          <a:pPr algn="just"/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Рангнинг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16 лик </a:t>
          </a:r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сано</a:t>
          </a:r>
          <a:r>
            <a:rPr lang="uz-Cyrl-U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 тизимидаги қиймати орқали (</a:t>
          </a:r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HEX</a:t>
          </a:r>
          <a:r>
            <a:rPr lang="uz-Cyrl-U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hexadecimal</a:t>
          </a:r>
          <a:r>
            <a:rPr lang="uz-Cyrl-U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A3E744-C0BC-4696-B494-B383FB0B15D7}" type="parTrans" cxnId="{F4EB32B8-61F7-4A24-AE00-057FBEDF9819}">
      <dgm:prSet/>
      <dgm:spPr/>
      <dgm:t>
        <a:bodyPr/>
        <a:lstStyle/>
        <a:p>
          <a:endParaRPr lang="ru-RU"/>
        </a:p>
      </dgm:t>
    </dgm:pt>
    <dgm:pt modelId="{8509A3D0-2072-4635-A571-2BA78A51DF6F}" type="sibTrans" cxnId="{F4EB32B8-61F7-4A24-AE00-057FBEDF9819}">
      <dgm:prSet/>
      <dgm:spPr/>
      <dgm:t>
        <a:bodyPr/>
        <a:lstStyle/>
        <a:p>
          <a:endParaRPr lang="ru-RU"/>
        </a:p>
      </dgm:t>
    </dgm:pt>
    <dgm:pt modelId="{8EE1DFCF-155F-430A-924E-115D540FA4E8}">
      <dgm:prSet phldrT="[Текст]" custT="1"/>
      <dgm:spPr/>
      <dgm:t>
        <a:bodyPr/>
        <a:lstStyle/>
        <a:p>
          <a:pPr algn="just"/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RGB </a:t>
          </a:r>
          <a:r>
            <a:rPr lang="uz-Cyrl-U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 модели ор</a:t>
          </a:r>
          <a:r>
            <a:rPr lang="uz-Cyrl-U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қали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3DD2DD-7184-4708-B4C8-826ACAAEEDED}" type="parTrans" cxnId="{40AF8561-EE58-4F28-A340-367D78453576}">
      <dgm:prSet/>
      <dgm:spPr/>
      <dgm:t>
        <a:bodyPr/>
        <a:lstStyle/>
        <a:p>
          <a:endParaRPr lang="ru-RU"/>
        </a:p>
      </dgm:t>
    </dgm:pt>
    <dgm:pt modelId="{995DB524-5960-418D-92E4-6F6815B30CA2}" type="sibTrans" cxnId="{40AF8561-EE58-4F28-A340-367D78453576}">
      <dgm:prSet/>
      <dgm:spPr/>
      <dgm:t>
        <a:bodyPr/>
        <a:lstStyle/>
        <a:p>
          <a:endParaRPr lang="ru-RU"/>
        </a:p>
      </dgm:t>
    </dgm:pt>
    <dgm:pt modelId="{663F2429-81FD-4ED2-99A1-E782A1E6AE98}">
      <dgm:prSet phldrT="[Текст]" custT="1"/>
      <dgm:spPr/>
      <dgm:t>
        <a:bodyPr/>
        <a:lstStyle/>
        <a:p>
          <a:pPr algn="just"/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HSL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ранг модели </a:t>
          </a:r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орқали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3BAD73-406B-44CB-A1CC-30113B481DBE}" type="parTrans" cxnId="{513B0D39-901E-4B80-9595-A368F1CD91D9}">
      <dgm:prSet/>
      <dgm:spPr/>
      <dgm:t>
        <a:bodyPr/>
        <a:lstStyle/>
        <a:p>
          <a:endParaRPr lang="ru-RU"/>
        </a:p>
      </dgm:t>
    </dgm:pt>
    <dgm:pt modelId="{AF9F5E7E-34DF-4EE8-A30A-12ACEBB65CFA}" type="sibTrans" cxnId="{513B0D39-901E-4B80-9595-A368F1CD91D9}">
      <dgm:prSet/>
      <dgm:spPr/>
      <dgm:t>
        <a:bodyPr/>
        <a:lstStyle/>
        <a:p>
          <a:endParaRPr lang="ru-RU"/>
        </a:p>
      </dgm:t>
    </dgm:pt>
    <dgm:pt modelId="{DABBBA72-E837-43CC-AF15-348C60DFA9BD}">
      <dgm:prSet phldrT="[Текст]" custT="1"/>
      <dgm:spPr/>
      <dgm:t>
        <a:bodyPr/>
        <a:lstStyle/>
        <a:p>
          <a:pPr algn="just"/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RGBA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 модели о</a:t>
          </a:r>
          <a:r>
            <a:rPr lang="uz-Cyrl-U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рқали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A46CB2-0DAE-4AE0-B1D4-C25D1E21C47B}" type="parTrans" cxnId="{BA2B9C40-53A5-4B00-92C8-0F4831FC5C35}">
      <dgm:prSet/>
      <dgm:spPr/>
      <dgm:t>
        <a:bodyPr/>
        <a:lstStyle/>
        <a:p>
          <a:endParaRPr lang="ru-RU"/>
        </a:p>
      </dgm:t>
    </dgm:pt>
    <dgm:pt modelId="{58B1AEED-DB02-4F85-9DD5-CB730842F97E}" type="sibTrans" cxnId="{BA2B9C40-53A5-4B00-92C8-0F4831FC5C35}">
      <dgm:prSet/>
      <dgm:spPr/>
      <dgm:t>
        <a:bodyPr/>
        <a:lstStyle/>
        <a:p>
          <a:endParaRPr lang="ru-RU"/>
        </a:p>
      </dgm:t>
    </dgm:pt>
    <dgm:pt modelId="{221853A2-5D15-49E7-908C-99C65F25E115}">
      <dgm:prSet phldrT="[Текст]" custT="1"/>
      <dgm:spPr/>
      <dgm:t>
        <a:bodyPr/>
        <a:lstStyle/>
        <a:p>
          <a:pPr algn="just"/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HSLA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 модели ор</a:t>
          </a:r>
          <a:r>
            <a:rPr lang="uz-Cyrl-U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DCE6BD-0FC5-4D45-9C3D-804CDB18237A}" type="parTrans" cxnId="{ED9153EA-ABAD-49D7-8ADC-D7732403E428}">
      <dgm:prSet/>
      <dgm:spPr/>
      <dgm:t>
        <a:bodyPr/>
        <a:lstStyle/>
        <a:p>
          <a:endParaRPr lang="ru-RU"/>
        </a:p>
      </dgm:t>
    </dgm:pt>
    <dgm:pt modelId="{7ECF1550-8E0B-43F2-BA0A-C33BFBA7A966}" type="sibTrans" cxnId="{ED9153EA-ABAD-49D7-8ADC-D7732403E428}">
      <dgm:prSet/>
      <dgm:spPr/>
      <dgm:t>
        <a:bodyPr/>
        <a:lstStyle/>
        <a:p>
          <a:endParaRPr lang="ru-RU"/>
        </a:p>
      </dgm:t>
    </dgm:pt>
    <dgm:pt modelId="{33EE73AE-EEA8-4FDA-82CB-02E73F410B59}" type="pres">
      <dgm:prSet presAssocID="{4C108821-D2C9-4227-8902-76C9F18E8C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60AB5A-AD34-4A96-A425-0557F738218B}" type="pres">
      <dgm:prSet presAssocID="{B587EA96-21B3-4140-B07E-A10AB7551921}" presName="parentLin" presStyleCnt="0"/>
      <dgm:spPr/>
      <dgm:t>
        <a:bodyPr/>
        <a:lstStyle/>
        <a:p>
          <a:endParaRPr lang="ru-RU"/>
        </a:p>
      </dgm:t>
    </dgm:pt>
    <dgm:pt modelId="{67FB0D90-E86A-40AE-B49A-2F4EAC06AB40}" type="pres">
      <dgm:prSet presAssocID="{B587EA96-21B3-4140-B07E-A10AB755192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C7E33EB4-CDB4-4778-9F9C-98EC4D792F09}" type="pres">
      <dgm:prSet presAssocID="{B587EA96-21B3-4140-B07E-A10AB7551921}" presName="parentText" presStyleLbl="node1" presStyleIdx="0" presStyleCnt="6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DD34C-B88A-40F7-8AF7-62A97209AF4A}" type="pres">
      <dgm:prSet presAssocID="{B587EA96-21B3-4140-B07E-A10AB7551921}" presName="negativeSpace" presStyleCnt="0"/>
      <dgm:spPr/>
      <dgm:t>
        <a:bodyPr/>
        <a:lstStyle/>
        <a:p>
          <a:endParaRPr lang="ru-RU"/>
        </a:p>
      </dgm:t>
    </dgm:pt>
    <dgm:pt modelId="{CAED5005-E26D-4AAB-8ACC-2DAB61FF85CE}" type="pres">
      <dgm:prSet presAssocID="{B587EA96-21B3-4140-B07E-A10AB7551921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24830-1E82-49F0-9293-3E609F5356F4}" type="pres">
      <dgm:prSet presAssocID="{5FE4276D-3092-4970-9F35-D568E8700A3D}" presName="spaceBetweenRectangles" presStyleCnt="0"/>
      <dgm:spPr/>
      <dgm:t>
        <a:bodyPr/>
        <a:lstStyle/>
        <a:p>
          <a:endParaRPr lang="ru-RU"/>
        </a:p>
      </dgm:t>
    </dgm:pt>
    <dgm:pt modelId="{E39C9AA4-8E3D-4852-BD56-BB33FE3AE3BB}" type="pres">
      <dgm:prSet presAssocID="{8EE1DFCF-155F-430A-924E-115D540FA4E8}" presName="parentLin" presStyleCnt="0"/>
      <dgm:spPr/>
      <dgm:t>
        <a:bodyPr/>
        <a:lstStyle/>
        <a:p>
          <a:endParaRPr lang="ru-RU"/>
        </a:p>
      </dgm:t>
    </dgm:pt>
    <dgm:pt modelId="{772589A6-608E-493C-8CE9-0EA876360036}" type="pres">
      <dgm:prSet presAssocID="{8EE1DFCF-155F-430A-924E-115D540FA4E8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A604E17-A626-4430-9E5F-541683ACB799}" type="pres">
      <dgm:prSet presAssocID="{8EE1DFCF-155F-430A-924E-115D540FA4E8}" presName="parentText" presStyleLbl="node1" presStyleIdx="1" presStyleCnt="6" custScaleX="1380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99DB6D-D008-43C4-AF66-8089173CAD50}" type="pres">
      <dgm:prSet presAssocID="{8EE1DFCF-155F-430A-924E-115D540FA4E8}" presName="negativeSpace" presStyleCnt="0"/>
      <dgm:spPr/>
      <dgm:t>
        <a:bodyPr/>
        <a:lstStyle/>
        <a:p>
          <a:endParaRPr lang="ru-RU"/>
        </a:p>
      </dgm:t>
    </dgm:pt>
    <dgm:pt modelId="{39501810-5BF7-4EB1-9E42-9C6A9E427D85}" type="pres">
      <dgm:prSet presAssocID="{8EE1DFCF-155F-430A-924E-115D540FA4E8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B8AB8-7717-4D41-9E68-1A761C66FB06}" type="pres">
      <dgm:prSet presAssocID="{995DB524-5960-418D-92E4-6F6815B30CA2}" presName="spaceBetweenRectangles" presStyleCnt="0"/>
      <dgm:spPr/>
      <dgm:t>
        <a:bodyPr/>
        <a:lstStyle/>
        <a:p>
          <a:endParaRPr lang="ru-RU"/>
        </a:p>
      </dgm:t>
    </dgm:pt>
    <dgm:pt modelId="{64C850DA-211F-4553-87AF-81B51D94BF40}" type="pres">
      <dgm:prSet presAssocID="{DF9853F7-A017-4EC9-9044-EC4F116C4E5B}" presName="parentLin" presStyleCnt="0"/>
      <dgm:spPr/>
      <dgm:t>
        <a:bodyPr/>
        <a:lstStyle/>
        <a:p>
          <a:endParaRPr lang="ru-RU"/>
        </a:p>
      </dgm:t>
    </dgm:pt>
    <dgm:pt modelId="{1243444D-18ED-438D-BFFC-9ADE3C1EE552}" type="pres">
      <dgm:prSet presAssocID="{DF9853F7-A017-4EC9-9044-EC4F116C4E5B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ACDDCE07-7FE6-4D28-92BE-6A1317B11222}" type="pres">
      <dgm:prSet presAssocID="{DF9853F7-A017-4EC9-9044-EC4F116C4E5B}" presName="parentText" presStyleLbl="node1" presStyleIdx="2" presStyleCnt="6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68AEE-9D9B-4016-875B-2887ABF5FE55}" type="pres">
      <dgm:prSet presAssocID="{DF9853F7-A017-4EC9-9044-EC4F116C4E5B}" presName="negativeSpace" presStyleCnt="0"/>
      <dgm:spPr/>
      <dgm:t>
        <a:bodyPr/>
        <a:lstStyle/>
        <a:p>
          <a:endParaRPr lang="ru-RU"/>
        </a:p>
      </dgm:t>
    </dgm:pt>
    <dgm:pt modelId="{FD5BADE2-BBAD-4E80-A0DC-A3A7F4153F6D}" type="pres">
      <dgm:prSet presAssocID="{DF9853F7-A017-4EC9-9044-EC4F116C4E5B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AF0D19-B3DF-4D1F-A487-5E6568E7C316}" type="pres">
      <dgm:prSet presAssocID="{8509A3D0-2072-4635-A571-2BA78A51DF6F}" presName="spaceBetweenRectangles" presStyleCnt="0"/>
      <dgm:spPr/>
      <dgm:t>
        <a:bodyPr/>
        <a:lstStyle/>
        <a:p>
          <a:endParaRPr lang="ru-RU"/>
        </a:p>
      </dgm:t>
    </dgm:pt>
    <dgm:pt modelId="{0E4CFEC0-966E-4D8C-8414-D385A8E70B21}" type="pres">
      <dgm:prSet presAssocID="{663F2429-81FD-4ED2-99A1-E782A1E6AE98}" presName="parentLin" presStyleCnt="0"/>
      <dgm:spPr/>
      <dgm:t>
        <a:bodyPr/>
        <a:lstStyle/>
        <a:p>
          <a:endParaRPr lang="ru-RU"/>
        </a:p>
      </dgm:t>
    </dgm:pt>
    <dgm:pt modelId="{90F7DAF7-7B39-46B3-905B-3D9B1796C413}" type="pres">
      <dgm:prSet presAssocID="{663F2429-81FD-4ED2-99A1-E782A1E6AE98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4DA989C9-6329-4DEF-ADFC-FCC41D8A8E52}" type="pres">
      <dgm:prSet presAssocID="{663F2429-81FD-4ED2-99A1-E782A1E6AE98}" presName="parentText" presStyleLbl="node1" presStyleIdx="3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4783A-ADE8-46D2-B815-BC4BDB93C145}" type="pres">
      <dgm:prSet presAssocID="{663F2429-81FD-4ED2-99A1-E782A1E6AE98}" presName="negativeSpace" presStyleCnt="0"/>
      <dgm:spPr/>
      <dgm:t>
        <a:bodyPr/>
        <a:lstStyle/>
        <a:p>
          <a:endParaRPr lang="ru-RU"/>
        </a:p>
      </dgm:t>
    </dgm:pt>
    <dgm:pt modelId="{A4C50271-BE09-42C2-9089-03E35C54B7D8}" type="pres">
      <dgm:prSet presAssocID="{663F2429-81FD-4ED2-99A1-E782A1E6AE98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8F106-8947-4772-966E-2ED6DD30C204}" type="pres">
      <dgm:prSet presAssocID="{AF9F5E7E-34DF-4EE8-A30A-12ACEBB65CFA}" presName="spaceBetweenRectangles" presStyleCnt="0"/>
      <dgm:spPr/>
      <dgm:t>
        <a:bodyPr/>
        <a:lstStyle/>
        <a:p>
          <a:endParaRPr lang="ru-RU"/>
        </a:p>
      </dgm:t>
    </dgm:pt>
    <dgm:pt modelId="{30D8E6CE-84F5-4981-B3E9-151C6A66420D}" type="pres">
      <dgm:prSet presAssocID="{DABBBA72-E837-43CC-AF15-348C60DFA9BD}" presName="parentLin" presStyleCnt="0"/>
      <dgm:spPr/>
      <dgm:t>
        <a:bodyPr/>
        <a:lstStyle/>
        <a:p>
          <a:endParaRPr lang="ru-RU"/>
        </a:p>
      </dgm:t>
    </dgm:pt>
    <dgm:pt modelId="{6ADF7417-FD2D-4A70-B40E-7C3557FD9C3B}" type="pres">
      <dgm:prSet presAssocID="{DABBBA72-E837-43CC-AF15-348C60DFA9B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01297C6-041A-4CF7-9336-2AF31CEFC34F}" type="pres">
      <dgm:prSet presAssocID="{DABBBA72-E837-43CC-AF15-348C60DFA9BD}" presName="parentText" presStyleLbl="node1" presStyleIdx="4" presStyleCnt="6" custScaleX="1386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AD33D-AFD4-4995-94D6-7A2BE5F980DF}" type="pres">
      <dgm:prSet presAssocID="{DABBBA72-E837-43CC-AF15-348C60DFA9BD}" presName="negativeSpace" presStyleCnt="0"/>
      <dgm:spPr/>
      <dgm:t>
        <a:bodyPr/>
        <a:lstStyle/>
        <a:p>
          <a:endParaRPr lang="ru-RU"/>
        </a:p>
      </dgm:t>
    </dgm:pt>
    <dgm:pt modelId="{12508DB8-EF5D-4471-BF08-27144DAA64DA}" type="pres">
      <dgm:prSet presAssocID="{DABBBA72-E837-43CC-AF15-348C60DFA9B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915BC-7EF4-4DBD-8A4D-625E47E0EA14}" type="pres">
      <dgm:prSet presAssocID="{58B1AEED-DB02-4F85-9DD5-CB730842F97E}" presName="spaceBetweenRectangles" presStyleCnt="0"/>
      <dgm:spPr/>
      <dgm:t>
        <a:bodyPr/>
        <a:lstStyle/>
        <a:p>
          <a:endParaRPr lang="ru-RU"/>
        </a:p>
      </dgm:t>
    </dgm:pt>
    <dgm:pt modelId="{1EF3A68D-6C71-419E-9E9C-D229EDA370FD}" type="pres">
      <dgm:prSet presAssocID="{221853A2-5D15-49E7-908C-99C65F25E115}" presName="parentLin" presStyleCnt="0"/>
      <dgm:spPr/>
      <dgm:t>
        <a:bodyPr/>
        <a:lstStyle/>
        <a:p>
          <a:endParaRPr lang="ru-RU"/>
        </a:p>
      </dgm:t>
    </dgm:pt>
    <dgm:pt modelId="{F5C056D2-3364-4286-B875-F2D205307A5C}" type="pres">
      <dgm:prSet presAssocID="{221853A2-5D15-49E7-908C-99C65F25E115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71FB4E5C-9933-4D18-81ED-F28D189F6D40}" type="pres">
      <dgm:prSet presAssocID="{221853A2-5D15-49E7-908C-99C65F25E115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714136-7AFD-4BE2-B66D-40794BBC70DF}" type="pres">
      <dgm:prSet presAssocID="{221853A2-5D15-49E7-908C-99C65F25E115}" presName="negativeSpace" presStyleCnt="0"/>
      <dgm:spPr/>
      <dgm:t>
        <a:bodyPr/>
        <a:lstStyle/>
        <a:p>
          <a:endParaRPr lang="ru-RU"/>
        </a:p>
      </dgm:t>
    </dgm:pt>
    <dgm:pt modelId="{D5660320-61AC-4640-B72C-E186B936B98F}" type="pres">
      <dgm:prSet presAssocID="{221853A2-5D15-49E7-908C-99C65F25E115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ADBB1B-484B-432F-AEBF-C80242A515EF}" type="presOf" srcId="{663F2429-81FD-4ED2-99A1-E782A1E6AE98}" destId="{90F7DAF7-7B39-46B3-905B-3D9B1796C413}" srcOrd="0" destOrd="0" presId="urn:microsoft.com/office/officeart/2005/8/layout/list1"/>
    <dgm:cxn modelId="{512AC7BB-CF3C-4D23-9711-FC8CE2209243}" type="presOf" srcId="{B587EA96-21B3-4140-B07E-A10AB7551921}" destId="{C7E33EB4-CDB4-4778-9F9C-98EC4D792F09}" srcOrd="1" destOrd="0" presId="urn:microsoft.com/office/officeart/2005/8/layout/list1"/>
    <dgm:cxn modelId="{F4EB32B8-61F7-4A24-AE00-057FBEDF9819}" srcId="{4C108821-D2C9-4227-8902-76C9F18E8C12}" destId="{DF9853F7-A017-4EC9-9044-EC4F116C4E5B}" srcOrd="2" destOrd="0" parTransId="{36A3E744-C0BC-4696-B494-B383FB0B15D7}" sibTransId="{8509A3D0-2072-4635-A571-2BA78A51DF6F}"/>
    <dgm:cxn modelId="{2AFF57EF-6F7C-4538-80F8-19BBE1D14E91}" type="presOf" srcId="{221853A2-5D15-49E7-908C-99C65F25E115}" destId="{F5C056D2-3364-4286-B875-F2D205307A5C}" srcOrd="0" destOrd="0" presId="urn:microsoft.com/office/officeart/2005/8/layout/list1"/>
    <dgm:cxn modelId="{BA2B9C40-53A5-4B00-92C8-0F4831FC5C35}" srcId="{4C108821-D2C9-4227-8902-76C9F18E8C12}" destId="{DABBBA72-E837-43CC-AF15-348C60DFA9BD}" srcOrd="4" destOrd="0" parTransId="{35A46CB2-0DAE-4AE0-B1D4-C25D1E21C47B}" sibTransId="{58B1AEED-DB02-4F85-9DD5-CB730842F97E}"/>
    <dgm:cxn modelId="{ED9153EA-ABAD-49D7-8ADC-D7732403E428}" srcId="{4C108821-D2C9-4227-8902-76C9F18E8C12}" destId="{221853A2-5D15-49E7-908C-99C65F25E115}" srcOrd="5" destOrd="0" parTransId="{E9DCE6BD-0FC5-4D45-9C3D-804CDB18237A}" sibTransId="{7ECF1550-8E0B-43F2-BA0A-C33BFBA7A966}"/>
    <dgm:cxn modelId="{513B0D39-901E-4B80-9595-A368F1CD91D9}" srcId="{4C108821-D2C9-4227-8902-76C9F18E8C12}" destId="{663F2429-81FD-4ED2-99A1-E782A1E6AE98}" srcOrd="3" destOrd="0" parTransId="{F83BAD73-406B-44CB-A1CC-30113B481DBE}" sibTransId="{AF9F5E7E-34DF-4EE8-A30A-12ACEBB65CFA}"/>
    <dgm:cxn modelId="{B042270B-AE48-49F0-8959-5956CD50AF6B}" type="presOf" srcId="{DF9853F7-A017-4EC9-9044-EC4F116C4E5B}" destId="{ACDDCE07-7FE6-4D28-92BE-6A1317B11222}" srcOrd="1" destOrd="0" presId="urn:microsoft.com/office/officeart/2005/8/layout/list1"/>
    <dgm:cxn modelId="{72744334-191D-4FA4-911A-18FE2E0D6E26}" type="presOf" srcId="{663F2429-81FD-4ED2-99A1-E782A1E6AE98}" destId="{4DA989C9-6329-4DEF-ADFC-FCC41D8A8E52}" srcOrd="1" destOrd="0" presId="urn:microsoft.com/office/officeart/2005/8/layout/list1"/>
    <dgm:cxn modelId="{AD095ADE-69AC-48B2-81F0-D629481AA8F8}" type="presOf" srcId="{B587EA96-21B3-4140-B07E-A10AB7551921}" destId="{67FB0D90-E86A-40AE-B49A-2F4EAC06AB40}" srcOrd="0" destOrd="0" presId="urn:microsoft.com/office/officeart/2005/8/layout/list1"/>
    <dgm:cxn modelId="{FAB162A8-4052-48D5-BE16-CBBDA63D7A7A}" type="presOf" srcId="{221853A2-5D15-49E7-908C-99C65F25E115}" destId="{71FB4E5C-9933-4D18-81ED-F28D189F6D40}" srcOrd="1" destOrd="0" presId="urn:microsoft.com/office/officeart/2005/8/layout/list1"/>
    <dgm:cxn modelId="{103ADCBD-D912-42D3-BE7E-733BBF47C490}" type="presOf" srcId="{8EE1DFCF-155F-430A-924E-115D540FA4E8}" destId="{9A604E17-A626-4430-9E5F-541683ACB799}" srcOrd="1" destOrd="0" presId="urn:microsoft.com/office/officeart/2005/8/layout/list1"/>
    <dgm:cxn modelId="{83D1BD0E-5096-45D9-8C90-C144C1C17A6B}" type="presOf" srcId="{DABBBA72-E837-43CC-AF15-348C60DFA9BD}" destId="{B01297C6-041A-4CF7-9336-2AF31CEFC34F}" srcOrd="1" destOrd="0" presId="urn:microsoft.com/office/officeart/2005/8/layout/list1"/>
    <dgm:cxn modelId="{E0216C7D-FF52-4498-B751-2C5907405ED6}" type="presOf" srcId="{4C108821-D2C9-4227-8902-76C9F18E8C12}" destId="{33EE73AE-EEA8-4FDA-82CB-02E73F410B59}" srcOrd="0" destOrd="0" presId="urn:microsoft.com/office/officeart/2005/8/layout/list1"/>
    <dgm:cxn modelId="{40AF8561-EE58-4F28-A340-367D78453576}" srcId="{4C108821-D2C9-4227-8902-76C9F18E8C12}" destId="{8EE1DFCF-155F-430A-924E-115D540FA4E8}" srcOrd="1" destOrd="0" parTransId="{173DD2DD-7184-4708-B4C8-826ACAAEEDED}" sibTransId="{995DB524-5960-418D-92E4-6F6815B30CA2}"/>
    <dgm:cxn modelId="{6E65E1A4-47BD-446F-966B-0782BBA0EC94}" type="presOf" srcId="{DF9853F7-A017-4EC9-9044-EC4F116C4E5B}" destId="{1243444D-18ED-438D-BFFC-9ADE3C1EE552}" srcOrd="0" destOrd="0" presId="urn:microsoft.com/office/officeart/2005/8/layout/list1"/>
    <dgm:cxn modelId="{F41C5230-6EE2-44EB-B1A2-34157AFFF592}" srcId="{4C108821-D2C9-4227-8902-76C9F18E8C12}" destId="{B587EA96-21B3-4140-B07E-A10AB7551921}" srcOrd="0" destOrd="0" parTransId="{1CADEA43-B555-4DFE-B602-AD7686438E43}" sibTransId="{5FE4276D-3092-4970-9F35-D568E8700A3D}"/>
    <dgm:cxn modelId="{97873DD1-ED60-43F4-8304-98CE5813F321}" type="presOf" srcId="{DABBBA72-E837-43CC-AF15-348C60DFA9BD}" destId="{6ADF7417-FD2D-4A70-B40E-7C3557FD9C3B}" srcOrd="0" destOrd="0" presId="urn:microsoft.com/office/officeart/2005/8/layout/list1"/>
    <dgm:cxn modelId="{396580FF-042C-4939-BF32-7B788502B665}" type="presOf" srcId="{8EE1DFCF-155F-430A-924E-115D540FA4E8}" destId="{772589A6-608E-493C-8CE9-0EA876360036}" srcOrd="0" destOrd="0" presId="urn:microsoft.com/office/officeart/2005/8/layout/list1"/>
    <dgm:cxn modelId="{A5A9A16C-DDE7-427B-9620-1A7FB692E5A8}" type="presParOf" srcId="{33EE73AE-EEA8-4FDA-82CB-02E73F410B59}" destId="{C860AB5A-AD34-4A96-A425-0557F738218B}" srcOrd="0" destOrd="0" presId="urn:microsoft.com/office/officeart/2005/8/layout/list1"/>
    <dgm:cxn modelId="{A8C9666E-0B72-4E34-993A-5CF2340515D1}" type="presParOf" srcId="{C860AB5A-AD34-4A96-A425-0557F738218B}" destId="{67FB0D90-E86A-40AE-B49A-2F4EAC06AB40}" srcOrd="0" destOrd="0" presId="urn:microsoft.com/office/officeart/2005/8/layout/list1"/>
    <dgm:cxn modelId="{B11DDF64-DE08-4C8B-A930-2D5C9A24D664}" type="presParOf" srcId="{C860AB5A-AD34-4A96-A425-0557F738218B}" destId="{C7E33EB4-CDB4-4778-9F9C-98EC4D792F09}" srcOrd="1" destOrd="0" presId="urn:microsoft.com/office/officeart/2005/8/layout/list1"/>
    <dgm:cxn modelId="{5AE22B0C-020E-47A6-970E-F492FAFB1E35}" type="presParOf" srcId="{33EE73AE-EEA8-4FDA-82CB-02E73F410B59}" destId="{BE1DD34C-B88A-40F7-8AF7-62A97209AF4A}" srcOrd="1" destOrd="0" presId="urn:microsoft.com/office/officeart/2005/8/layout/list1"/>
    <dgm:cxn modelId="{B20B9929-EC28-4341-804B-E659CAFEA56F}" type="presParOf" srcId="{33EE73AE-EEA8-4FDA-82CB-02E73F410B59}" destId="{CAED5005-E26D-4AAB-8ACC-2DAB61FF85CE}" srcOrd="2" destOrd="0" presId="urn:microsoft.com/office/officeart/2005/8/layout/list1"/>
    <dgm:cxn modelId="{B9EBF813-046C-4C4D-A8AC-8E0D7752C9F4}" type="presParOf" srcId="{33EE73AE-EEA8-4FDA-82CB-02E73F410B59}" destId="{F1924830-1E82-49F0-9293-3E609F5356F4}" srcOrd="3" destOrd="0" presId="urn:microsoft.com/office/officeart/2005/8/layout/list1"/>
    <dgm:cxn modelId="{C1D54A9D-0273-40BA-B5A1-953002F7821E}" type="presParOf" srcId="{33EE73AE-EEA8-4FDA-82CB-02E73F410B59}" destId="{E39C9AA4-8E3D-4852-BD56-BB33FE3AE3BB}" srcOrd="4" destOrd="0" presId="urn:microsoft.com/office/officeart/2005/8/layout/list1"/>
    <dgm:cxn modelId="{8D23F85E-5639-41C3-8CF9-66A38B0726B7}" type="presParOf" srcId="{E39C9AA4-8E3D-4852-BD56-BB33FE3AE3BB}" destId="{772589A6-608E-493C-8CE9-0EA876360036}" srcOrd="0" destOrd="0" presId="urn:microsoft.com/office/officeart/2005/8/layout/list1"/>
    <dgm:cxn modelId="{EA0930BE-FA9B-4956-B7FD-F88C4D4BC119}" type="presParOf" srcId="{E39C9AA4-8E3D-4852-BD56-BB33FE3AE3BB}" destId="{9A604E17-A626-4430-9E5F-541683ACB799}" srcOrd="1" destOrd="0" presId="urn:microsoft.com/office/officeart/2005/8/layout/list1"/>
    <dgm:cxn modelId="{F1F91270-40DA-4A64-93AC-5D872F8299D1}" type="presParOf" srcId="{33EE73AE-EEA8-4FDA-82CB-02E73F410B59}" destId="{BA99DB6D-D008-43C4-AF66-8089173CAD50}" srcOrd="5" destOrd="0" presId="urn:microsoft.com/office/officeart/2005/8/layout/list1"/>
    <dgm:cxn modelId="{BF120D33-0D74-44CC-B3D9-34E8B9006617}" type="presParOf" srcId="{33EE73AE-EEA8-4FDA-82CB-02E73F410B59}" destId="{39501810-5BF7-4EB1-9E42-9C6A9E427D85}" srcOrd="6" destOrd="0" presId="urn:microsoft.com/office/officeart/2005/8/layout/list1"/>
    <dgm:cxn modelId="{4F6DB2A8-F0E8-47D9-BA37-B252642584C6}" type="presParOf" srcId="{33EE73AE-EEA8-4FDA-82CB-02E73F410B59}" destId="{05AB8AB8-7717-4D41-9E68-1A761C66FB06}" srcOrd="7" destOrd="0" presId="urn:microsoft.com/office/officeart/2005/8/layout/list1"/>
    <dgm:cxn modelId="{78CE5F22-99B8-41E1-B04B-7812BA9AAB90}" type="presParOf" srcId="{33EE73AE-EEA8-4FDA-82CB-02E73F410B59}" destId="{64C850DA-211F-4553-87AF-81B51D94BF40}" srcOrd="8" destOrd="0" presId="urn:microsoft.com/office/officeart/2005/8/layout/list1"/>
    <dgm:cxn modelId="{FA724B7A-5DA8-4A97-8051-A10D3281CEEF}" type="presParOf" srcId="{64C850DA-211F-4553-87AF-81B51D94BF40}" destId="{1243444D-18ED-438D-BFFC-9ADE3C1EE552}" srcOrd="0" destOrd="0" presId="urn:microsoft.com/office/officeart/2005/8/layout/list1"/>
    <dgm:cxn modelId="{58193AEC-DD81-4A7A-BEBA-E259C82E1FBC}" type="presParOf" srcId="{64C850DA-211F-4553-87AF-81B51D94BF40}" destId="{ACDDCE07-7FE6-4D28-92BE-6A1317B11222}" srcOrd="1" destOrd="0" presId="urn:microsoft.com/office/officeart/2005/8/layout/list1"/>
    <dgm:cxn modelId="{55DDC93F-7C04-40F6-B884-AF6692EB029E}" type="presParOf" srcId="{33EE73AE-EEA8-4FDA-82CB-02E73F410B59}" destId="{9C168AEE-9D9B-4016-875B-2887ABF5FE55}" srcOrd="9" destOrd="0" presId="urn:microsoft.com/office/officeart/2005/8/layout/list1"/>
    <dgm:cxn modelId="{5BBF356B-EB33-4599-975B-1274D287C90E}" type="presParOf" srcId="{33EE73AE-EEA8-4FDA-82CB-02E73F410B59}" destId="{FD5BADE2-BBAD-4E80-A0DC-A3A7F4153F6D}" srcOrd="10" destOrd="0" presId="urn:microsoft.com/office/officeart/2005/8/layout/list1"/>
    <dgm:cxn modelId="{8D961B33-43D9-44AB-B8A9-8DB46B412842}" type="presParOf" srcId="{33EE73AE-EEA8-4FDA-82CB-02E73F410B59}" destId="{97AF0D19-B3DF-4D1F-A487-5E6568E7C316}" srcOrd="11" destOrd="0" presId="urn:microsoft.com/office/officeart/2005/8/layout/list1"/>
    <dgm:cxn modelId="{45F84A6E-27DD-4F7A-B2DD-9C0000DDCFE8}" type="presParOf" srcId="{33EE73AE-EEA8-4FDA-82CB-02E73F410B59}" destId="{0E4CFEC0-966E-4D8C-8414-D385A8E70B21}" srcOrd="12" destOrd="0" presId="urn:microsoft.com/office/officeart/2005/8/layout/list1"/>
    <dgm:cxn modelId="{11F8812E-F6EB-4EFF-BD97-595856A0D756}" type="presParOf" srcId="{0E4CFEC0-966E-4D8C-8414-D385A8E70B21}" destId="{90F7DAF7-7B39-46B3-905B-3D9B1796C413}" srcOrd="0" destOrd="0" presId="urn:microsoft.com/office/officeart/2005/8/layout/list1"/>
    <dgm:cxn modelId="{3453C0AA-7304-43C3-A84B-6F53D8642E01}" type="presParOf" srcId="{0E4CFEC0-966E-4D8C-8414-D385A8E70B21}" destId="{4DA989C9-6329-4DEF-ADFC-FCC41D8A8E52}" srcOrd="1" destOrd="0" presId="urn:microsoft.com/office/officeart/2005/8/layout/list1"/>
    <dgm:cxn modelId="{BABF25B4-A942-41FC-885D-5091345CFE82}" type="presParOf" srcId="{33EE73AE-EEA8-4FDA-82CB-02E73F410B59}" destId="{16A4783A-ADE8-46D2-B815-BC4BDB93C145}" srcOrd="13" destOrd="0" presId="urn:microsoft.com/office/officeart/2005/8/layout/list1"/>
    <dgm:cxn modelId="{0DC6C76C-AE20-4BDD-A591-A9658BEDF102}" type="presParOf" srcId="{33EE73AE-EEA8-4FDA-82CB-02E73F410B59}" destId="{A4C50271-BE09-42C2-9089-03E35C54B7D8}" srcOrd="14" destOrd="0" presId="urn:microsoft.com/office/officeart/2005/8/layout/list1"/>
    <dgm:cxn modelId="{DFDC4A21-B2B7-429E-8F22-7C8AE80CA59F}" type="presParOf" srcId="{33EE73AE-EEA8-4FDA-82CB-02E73F410B59}" destId="{6028F106-8947-4772-966E-2ED6DD30C204}" srcOrd="15" destOrd="0" presId="urn:microsoft.com/office/officeart/2005/8/layout/list1"/>
    <dgm:cxn modelId="{0172A8B7-9C20-4513-BE5A-521C59668B34}" type="presParOf" srcId="{33EE73AE-EEA8-4FDA-82CB-02E73F410B59}" destId="{30D8E6CE-84F5-4981-B3E9-151C6A66420D}" srcOrd="16" destOrd="0" presId="urn:microsoft.com/office/officeart/2005/8/layout/list1"/>
    <dgm:cxn modelId="{1AD85801-6EEA-46F9-8835-6279E7A55D2A}" type="presParOf" srcId="{30D8E6CE-84F5-4981-B3E9-151C6A66420D}" destId="{6ADF7417-FD2D-4A70-B40E-7C3557FD9C3B}" srcOrd="0" destOrd="0" presId="urn:microsoft.com/office/officeart/2005/8/layout/list1"/>
    <dgm:cxn modelId="{570A04C5-0F52-4C19-80F1-D7AA52212196}" type="presParOf" srcId="{30D8E6CE-84F5-4981-B3E9-151C6A66420D}" destId="{B01297C6-041A-4CF7-9336-2AF31CEFC34F}" srcOrd="1" destOrd="0" presId="urn:microsoft.com/office/officeart/2005/8/layout/list1"/>
    <dgm:cxn modelId="{52D28BA1-0CE5-4A34-8AD6-0EF769579744}" type="presParOf" srcId="{33EE73AE-EEA8-4FDA-82CB-02E73F410B59}" destId="{C4AAD33D-AFD4-4995-94D6-7A2BE5F980DF}" srcOrd="17" destOrd="0" presId="urn:microsoft.com/office/officeart/2005/8/layout/list1"/>
    <dgm:cxn modelId="{3D63108A-56CA-44B3-9B30-FC3DD7887C20}" type="presParOf" srcId="{33EE73AE-EEA8-4FDA-82CB-02E73F410B59}" destId="{12508DB8-EF5D-4471-BF08-27144DAA64DA}" srcOrd="18" destOrd="0" presId="urn:microsoft.com/office/officeart/2005/8/layout/list1"/>
    <dgm:cxn modelId="{B4F69B40-5FE8-4071-9AB7-4B9C277624BA}" type="presParOf" srcId="{33EE73AE-EEA8-4FDA-82CB-02E73F410B59}" destId="{62C915BC-7EF4-4DBD-8A4D-625E47E0EA14}" srcOrd="19" destOrd="0" presId="urn:microsoft.com/office/officeart/2005/8/layout/list1"/>
    <dgm:cxn modelId="{09623E9C-ADC9-4F00-A13C-FE2030BC00F7}" type="presParOf" srcId="{33EE73AE-EEA8-4FDA-82CB-02E73F410B59}" destId="{1EF3A68D-6C71-419E-9E9C-D229EDA370FD}" srcOrd="20" destOrd="0" presId="urn:microsoft.com/office/officeart/2005/8/layout/list1"/>
    <dgm:cxn modelId="{B14C966C-B68E-4E68-B7A6-46E10C47CE7B}" type="presParOf" srcId="{1EF3A68D-6C71-419E-9E9C-D229EDA370FD}" destId="{F5C056D2-3364-4286-B875-F2D205307A5C}" srcOrd="0" destOrd="0" presId="urn:microsoft.com/office/officeart/2005/8/layout/list1"/>
    <dgm:cxn modelId="{2200AA33-9E16-4C3E-AF70-7471526341F8}" type="presParOf" srcId="{1EF3A68D-6C71-419E-9E9C-D229EDA370FD}" destId="{71FB4E5C-9933-4D18-81ED-F28D189F6D40}" srcOrd="1" destOrd="0" presId="urn:microsoft.com/office/officeart/2005/8/layout/list1"/>
    <dgm:cxn modelId="{057996F1-1560-4478-80AF-2349F357D61F}" type="presParOf" srcId="{33EE73AE-EEA8-4FDA-82CB-02E73F410B59}" destId="{67714136-7AFD-4BE2-B66D-40794BBC70DF}" srcOrd="21" destOrd="0" presId="urn:microsoft.com/office/officeart/2005/8/layout/list1"/>
    <dgm:cxn modelId="{63DE365A-326F-493A-9980-8AA300CC1DC0}" type="presParOf" srcId="{33EE73AE-EEA8-4FDA-82CB-02E73F410B59}" destId="{D5660320-61AC-4640-B72C-E186B936B98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6CB79-2BF2-4960-B35B-9BBAADC3C412}" type="doc">
      <dgm:prSet loTypeId="urn:microsoft.com/office/officeart/2005/8/layout/cycle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85C1F09-985E-4C0E-9F52-22712B4E7644}">
      <dgm:prSet phldrT="[Текст]" custT="1"/>
      <dgm:spPr/>
      <dgm:t>
        <a:bodyPr/>
        <a:lstStyle/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border-top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border-top-color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border-top-style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border-top-width 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86DCFE-DE0E-4E58-9FA4-58C17D566A3F}" type="parTrans" cxnId="{E9E1FD11-DD26-4C2B-807D-D478EC3E66F4}">
      <dgm:prSet/>
      <dgm:spPr/>
      <dgm:t>
        <a:bodyPr/>
        <a:lstStyle/>
        <a:p>
          <a:endParaRPr lang="ru-RU"/>
        </a:p>
      </dgm:t>
    </dgm:pt>
    <dgm:pt modelId="{57EF14AA-71DC-4EA3-A522-35AFFB9AD4E8}" type="sibTrans" cxnId="{E9E1FD11-DD26-4C2B-807D-D478EC3E66F4}">
      <dgm:prSet/>
      <dgm:spPr/>
      <dgm:t>
        <a:bodyPr/>
        <a:lstStyle/>
        <a:p>
          <a:endParaRPr lang="ru-RU"/>
        </a:p>
      </dgm:t>
    </dgm:pt>
    <dgm:pt modelId="{C51B8BA5-ED17-42EB-B86E-002E7592D365}">
      <dgm:prSet phldrT="[Текст]" custT="1"/>
      <dgm:spPr/>
      <dgm:t>
        <a:bodyPr/>
        <a:lstStyle/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border-right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border-right-color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border-right-style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border-right-width 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D443B8-5D38-4C44-A3D9-5050F3800528}" type="parTrans" cxnId="{6E3B45F4-8B8F-4482-8D52-04E70D9AAA4E}">
      <dgm:prSet/>
      <dgm:spPr/>
      <dgm:t>
        <a:bodyPr/>
        <a:lstStyle/>
        <a:p>
          <a:endParaRPr lang="ru-RU"/>
        </a:p>
      </dgm:t>
    </dgm:pt>
    <dgm:pt modelId="{41BE71C6-FB10-49F9-B573-5C35DB23707B}" type="sibTrans" cxnId="{6E3B45F4-8B8F-4482-8D52-04E70D9AAA4E}">
      <dgm:prSet/>
      <dgm:spPr/>
      <dgm:t>
        <a:bodyPr/>
        <a:lstStyle/>
        <a:p>
          <a:endParaRPr lang="ru-RU"/>
        </a:p>
      </dgm:t>
    </dgm:pt>
    <dgm:pt modelId="{E0F4D248-87D9-43A2-949E-C3150903DF32}">
      <dgm:prSet phldrT="[Текст]" custT="1"/>
      <dgm:spPr/>
      <dgm:t>
        <a:bodyPr/>
        <a:lstStyle/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border-left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border-left-color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border-left-style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border-left-width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D62B70-60F1-4950-9045-A255BBECE019}" type="parTrans" cxnId="{B60BA16D-0F58-4CB1-81FF-0A18F0B6FFB8}">
      <dgm:prSet/>
      <dgm:spPr/>
      <dgm:t>
        <a:bodyPr/>
        <a:lstStyle/>
        <a:p>
          <a:endParaRPr lang="ru-RU"/>
        </a:p>
      </dgm:t>
    </dgm:pt>
    <dgm:pt modelId="{16AA4B70-8904-406A-8F29-6CEB6994F694}" type="sibTrans" cxnId="{B60BA16D-0F58-4CB1-81FF-0A18F0B6FFB8}">
      <dgm:prSet/>
      <dgm:spPr/>
      <dgm:t>
        <a:bodyPr/>
        <a:lstStyle/>
        <a:p>
          <a:endParaRPr lang="ru-RU"/>
        </a:p>
      </dgm:t>
    </dgm:pt>
    <dgm:pt modelId="{3D7D9D5E-1307-44C3-B9C5-D0C287489743}">
      <dgm:prSet phldrT="[Текст]" custT="1"/>
      <dgm:spPr/>
      <dgm:t>
        <a:bodyPr/>
        <a:lstStyle/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border-bottom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border-bottom-color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border-bottom-style 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border-bottom-width 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5C7024-3D40-4B00-BC51-CD1C7609E71B}" type="parTrans" cxnId="{5237C225-93F9-49A9-9F2D-04E06AA2E3DC}">
      <dgm:prSet/>
      <dgm:spPr/>
      <dgm:t>
        <a:bodyPr/>
        <a:lstStyle/>
        <a:p>
          <a:endParaRPr lang="ru-RU"/>
        </a:p>
      </dgm:t>
    </dgm:pt>
    <dgm:pt modelId="{1623B59A-6129-4790-AD2F-C70A356E28FD}" type="sibTrans" cxnId="{5237C225-93F9-49A9-9F2D-04E06AA2E3DC}">
      <dgm:prSet/>
      <dgm:spPr/>
      <dgm:t>
        <a:bodyPr/>
        <a:lstStyle/>
        <a:p>
          <a:endParaRPr lang="ru-RU"/>
        </a:p>
      </dgm:t>
    </dgm:pt>
    <dgm:pt modelId="{4122AD78-8CDB-4694-B859-AB4C39BF7037}" type="pres">
      <dgm:prSet presAssocID="{D136CB79-2BF2-4960-B35B-9BBAADC3C41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E6ED24-6F8B-42CB-9D75-79762C8FDF17}" type="pres">
      <dgm:prSet presAssocID="{985C1F09-985E-4C0E-9F52-22712B4E764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12E4C-7574-42A7-A7F8-4580FB65C09E}" type="pres">
      <dgm:prSet presAssocID="{985C1F09-985E-4C0E-9F52-22712B4E7644}" presName="spNode" presStyleCnt="0"/>
      <dgm:spPr/>
      <dgm:t>
        <a:bodyPr/>
        <a:lstStyle/>
        <a:p>
          <a:endParaRPr lang="ru-RU"/>
        </a:p>
      </dgm:t>
    </dgm:pt>
    <dgm:pt modelId="{6E1D3EA4-CB6C-4403-B03B-719D1A94D9FD}" type="pres">
      <dgm:prSet presAssocID="{57EF14AA-71DC-4EA3-A522-35AFFB9AD4E8}" presName="sibTrans" presStyleLbl="sibTrans1D1" presStyleIdx="0" presStyleCnt="4"/>
      <dgm:spPr/>
      <dgm:t>
        <a:bodyPr/>
        <a:lstStyle/>
        <a:p>
          <a:endParaRPr lang="ru-RU"/>
        </a:p>
      </dgm:t>
    </dgm:pt>
    <dgm:pt modelId="{180F6CCA-4A5B-4B45-8B05-2604494028D2}" type="pres">
      <dgm:prSet presAssocID="{C51B8BA5-ED17-42EB-B86E-002E7592D36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005B1-D3A0-45D9-B11B-3A4DC58CF968}" type="pres">
      <dgm:prSet presAssocID="{C51B8BA5-ED17-42EB-B86E-002E7592D365}" presName="spNode" presStyleCnt="0"/>
      <dgm:spPr/>
      <dgm:t>
        <a:bodyPr/>
        <a:lstStyle/>
        <a:p>
          <a:endParaRPr lang="ru-RU"/>
        </a:p>
      </dgm:t>
    </dgm:pt>
    <dgm:pt modelId="{EEF9859A-114A-47C1-8758-404428F4A132}" type="pres">
      <dgm:prSet presAssocID="{41BE71C6-FB10-49F9-B573-5C35DB23707B}" presName="sibTrans" presStyleLbl="sibTrans1D1" presStyleIdx="1" presStyleCnt="4"/>
      <dgm:spPr/>
      <dgm:t>
        <a:bodyPr/>
        <a:lstStyle/>
        <a:p>
          <a:endParaRPr lang="ru-RU"/>
        </a:p>
      </dgm:t>
    </dgm:pt>
    <dgm:pt modelId="{90B96957-DE7A-4DA9-A7B2-CDEA1DA7668E}" type="pres">
      <dgm:prSet presAssocID="{E0F4D248-87D9-43A2-949E-C3150903DF3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982BD-B35D-4A08-9B70-E8F4DE1D45BE}" type="pres">
      <dgm:prSet presAssocID="{E0F4D248-87D9-43A2-949E-C3150903DF32}" presName="spNode" presStyleCnt="0"/>
      <dgm:spPr/>
      <dgm:t>
        <a:bodyPr/>
        <a:lstStyle/>
        <a:p>
          <a:endParaRPr lang="ru-RU"/>
        </a:p>
      </dgm:t>
    </dgm:pt>
    <dgm:pt modelId="{CDFAD98C-41F1-4844-A25F-E822CB5450F1}" type="pres">
      <dgm:prSet presAssocID="{16AA4B70-8904-406A-8F29-6CEB6994F694}" presName="sibTrans" presStyleLbl="sibTrans1D1" presStyleIdx="2" presStyleCnt="4"/>
      <dgm:spPr/>
      <dgm:t>
        <a:bodyPr/>
        <a:lstStyle/>
        <a:p>
          <a:endParaRPr lang="ru-RU"/>
        </a:p>
      </dgm:t>
    </dgm:pt>
    <dgm:pt modelId="{AC740227-64E8-4154-9CFC-AF826F02F7A1}" type="pres">
      <dgm:prSet presAssocID="{3D7D9D5E-1307-44C3-B9C5-D0C28748974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E17C27-7D7E-4B0B-8672-9ECDE66F2E63}" type="pres">
      <dgm:prSet presAssocID="{3D7D9D5E-1307-44C3-B9C5-D0C287489743}" presName="spNode" presStyleCnt="0"/>
      <dgm:spPr/>
      <dgm:t>
        <a:bodyPr/>
        <a:lstStyle/>
        <a:p>
          <a:endParaRPr lang="ru-RU"/>
        </a:p>
      </dgm:t>
    </dgm:pt>
    <dgm:pt modelId="{4571DCA8-3358-4DFC-A02A-6356A39CAE93}" type="pres">
      <dgm:prSet presAssocID="{1623B59A-6129-4790-AD2F-C70A356E28FD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D8EFCC71-9C53-4D1F-B50B-E6201CEDAED7}" type="presOf" srcId="{E0F4D248-87D9-43A2-949E-C3150903DF32}" destId="{90B96957-DE7A-4DA9-A7B2-CDEA1DA7668E}" srcOrd="0" destOrd="0" presId="urn:microsoft.com/office/officeart/2005/8/layout/cycle5"/>
    <dgm:cxn modelId="{B60BA16D-0F58-4CB1-81FF-0A18F0B6FFB8}" srcId="{D136CB79-2BF2-4960-B35B-9BBAADC3C412}" destId="{E0F4D248-87D9-43A2-949E-C3150903DF32}" srcOrd="2" destOrd="0" parTransId="{8FD62B70-60F1-4950-9045-A255BBECE019}" sibTransId="{16AA4B70-8904-406A-8F29-6CEB6994F694}"/>
    <dgm:cxn modelId="{E9E1FD11-DD26-4C2B-807D-D478EC3E66F4}" srcId="{D136CB79-2BF2-4960-B35B-9BBAADC3C412}" destId="{985C1F09-985E-4C0E-9F52-22712B4E7644}" srcOrd="0" destOrd="0" parTransId="{4886DCFE-DE0E-4E58-9FA4-58C17D566A3F}" sibTransId="{57EF14AA-71DC-4EA3-A522-35AFFB9AD4E8}"/>
    <dgm:cxn modelId="{5214EB9A-0FD6-4364-9070-21E3A6791AD8}" type="presOf" srcId="{C51B8BA5-ED17-42EB-B86E-002E7592D365}" destId="{180F6CCA-4A5B-4B45-8B05-2604494028D2}" srcOrd="0" destOrd="0" presId="urn:microsoft.com/office/officeart/2005/8/layout/cycle5"/>
    <dgm:cxn modelId="{1740E261-FF63-43E0-B89E-FB048D935853}" type="presOf" srcId="{3D7D9D5E-1307-44C3-B9C5-D0C287489743}" destId="{AC740227-64E8-4154-9CFC-AF826F02F7A1}" srcOrd="0" destOrd="0" presId="urn:microsoft.com/office/officeart/2005/8/layout/cycle5"/>
    <dgm:cxn modelId="{94BF0741-60A3-46FF-9826-600B29CF1101}" type="presOf" srcId="{985C1F09-985E-4C0E-9F52-22712B4E7644}" destId="{60E6ED24-6F8B-42CB-9D75-79762C8FDF17}" srcOrd="0" destOrd="0" presId="urn:microsoft.com/office/officeart/2005/8/layout/cycle5"/>
    <dgm:cxn modelId="{6E3B45F4-8B8F-4482-8D52-04E70D9AAA4E}" srcId="{D136CB79-2BF2-4960-B35B-9BBAADC3C412}" destId="{C51B8BA5-ED17-42EB-B86E-002E7592D365}" srcOrd="1" destOrd="0" parTransId="{EBD443B8-5D38-4C44-A3D9-5050F3800528}" sibTransId="{41BE71C6-FB10-49F9-B573-5C35DB23707B}"/>
    <dgm:cxn modelId="{9CCAB42F-14DF-4587-A325-0D297256632C}" type="presOf" srcId="{41BE71C6-FB10-49F9-B573-5C35DB23707B}" destId="{EEF9859A-114A-47C1-8758-404428F4A132}" srcOrd="0" destOrd="0" presId="urn:microsoft.com/office/officeart/2005/8/layout/cycle5"/>
    <dgm:cxn modelId="{5AD05B38-0462-4F50-98AD-37D90435BA72}" type="presOf" srcId="{1623B59A-6129-4790-AD2F-C70A356E28FD}" destId="{4571DCA8-3358-4DFC-A02A-6356A39CAE93}" srcOrd="0" destOrd="0" presId="urn:microsoft.com/office/officeart/2005/8/layout/cycle5"/>
    <dgm:cxn modelId="{5237C225-93F9-49A9-9F2D-04E06AA2E3DC}" srcId="{D136CB79-2BF2-4960-B35B-9BBAADC3C412}" destId="{3D7D9D5E-1307-44C3-B9C5-D0C287489743}" srcOrd="3" destOrd="0" parTransId="{7C5C7024-3D40-4B00-BC51-CD1C7609E71B}" sibTransId="{1623B59A-6129-4790-AD2F-C70A356E28FD}"/>
    <dgm:cxn modelId="{73AE3414-9924-40F3-AC44-314C4920BC7C}" type="presOf" srcId="{D136CB79-2BF2-4960-B35B-9BBAADC3C412}" destId="{4122AD78-8CDB-4694-B859-AB4C39BF7037}" srcOrd="0" destOrd="0" presId="urn:microsoft.com/office/officeart/2005/8/layout/cycle5"/>
    <dgm:cxn modelId="{84660F9C-9B0F-4703-A035-BA309F9F1C2B}" type="presOf" srcId="{16AA4B70-8904-406A-8F29-6CEB6994F694}" destId="{CDFAD98C-41F1-4844-A25F-E822CB5450F1}" srcOrd="0" destOrd="0" presId="urn:microsoft.com/office/officeart/2005/8/layout/cycle5"/>
    <dgm:cxn modelId="{6169F2C0-3AE0-4E4D-ACB5-3F3E154D5BCD}" type="presOf" srcId="{57EF14AA-71DC-4EA3-A522-35AFFB9AD4E8}" destId="{6E1D3EA4-CB6C-4403-B03B-719D1A94D9FD}" srcOrd="0" destOrd="0" presId="urn:microsoft.com/office/officeart/2005/8/layout/cycle5"/>
    <dgm:cxn modelId="{36E10C25-C8AE-45CC-9921-411F67B7A4DC}" type="presParOf" srcId="{4122AD78-8CDB-4694-B859-AB4C39BF7037}" destId="{60E6ED24-6F8B-42CB-9D75-79762C8FDF17}" srcOrd="0" destOrd="0" presId="urn:microsoft.com/office/officeart/2005/8/layout/cycle5"/>
    <dgm:cxn modelId="{A12B601C-7450-4303-BD1D-4D5186BDCD7E}" type="presParOf" srcId="{4122AD78-8CDB-4694-B859-AB4C39BF7037}" destId="{3AB12E4C-7574-42A7-A7F8-4580FB65C09E}" srcOrd="1" destOrd="0" presId="urn:microsoft.com/office/officeart/2005/8/layout/cycle5"/>
    <dgm:cxn modelId="{1C624497-C52D-4527-B9D1-A71E8C18CE9B}" type="presParOf" srcId="{4122AD78-8CDB-4694-B859-AB4C39BF7037}" destId="{6E1D3EA4-CB6C-4403-B03B-719D1A94D9FD}" srcOrd="2" destOrd="0" presId="urn:microsoft.com/office/officeart/2005/8/layout/cycle5"/>
    <dgm:cxn modelId="{974987BD-71EC-4A12-B7DC-973C35FC80D4}" type="presParOf" srcId="{4122AD78-8CDB-4694-B859-AB4C39BF7037}" destId="{180F6CCA-4A5B-4B45-8B05-2604494028D2}" srcOrd="3" destOrd="0" presId="urn:microsoft.com/office/officeart/2005/8/layout/cycle5"/>
    <dgm:cxn modelId="{CD3A28C6-6CFC-48A3-BC20-EBAC58F9FD84}" type="presParOf" srcId="{4122AD78-8CDB-4694-B859-AB4C39BF7037}" destId="{8F5005B1-D3A0-45D9-B11B-3A4DC58CF968}" srcOrd="4" destOrd="0" presId="urn:microsoft.com/office/officeart/2005/8/layout/cycle5"/>
    <dgm:cxn modelId="{C53269EC-6E7C-472B-927D-7DA483C29ACF}" type="presParOf" srcId="{4122AD78-8CDB-4694-B859-AB4C39BF7037}" destId="{EEF9859A-114A-47C1-8758-404428F4A132}" srcOrd="5" destOrd="0" presId="urn:microsoft.com/office/officeart/2005/8/layout/cycle5"/>
    <dgm:cxn modelId="{9D1659E4-9B5E-4D5B-A441-512947D31216}" type="presParOf" srcId="{4122AD78-8CDB-4694-B859-AB4C39BF7037}" destId="{90B96957-DE7A-4DA9-A7B2-CDEA1DA7668E}" srcOrd="6" destOrd="0" presId="urn:microsoft.com/office/officeart/2005/8/layout/cycle5"/>
    <dgm:cxn modelId="{5027388F-3B12-41DF-A9D2-D9429357CCF7}" type="presParOf" srcId="{4122AD78-8CDB-4694-B859-AB4C39BF7037}" destId="{C5B982BD-B35D-4A08-9B70-E8F4DE1D45BE}" srcOrd="7" destOrd="0" presId="urn:microsoft.com/office/officeart/2005/8/layout/cycle5"/>
    <dgm:cxn modelId="{D28A98CA-9F75-41CD-91E7-EE467F94B269}" type="presParOf" srcId="{4122AD78-8CDB-4694-B859-AB4C39BF7037}" destId="{CDFAD98C-41F1-4844-A25F-E822CB5450F1}" srcOrd="8" destOrd="0" presId="urn:microsoft.com/office/officeart/2005/8/layout/cycle5"/>
    <dgm:cxn modelId="{567745C0-4C5A-4007-8577-F55A8E1BDD36}" type="presParOf" srcId="{4122AD78-8CDB-4694-B859-AB4C39BF7037}" destId="{AC740227-64E8-4154-9CFC-AF826F02F7A1}" srcOrd="9" destOrd="0" presId="urn:microsoft.com/office/officeart/2005/8/layout/cycle5"/>
    <dgm:cxn modelId="{7E50CF51-A2E7-4694-9F10-EA465BB9B463}" type="presParOf" srcId="{4122AD78-8CDB-4694-B859-AB4C39BF7037}" destId="{10E17C27-7D7E-4B0B-8672-9ECDE66F2E63}" srcOrd="10" destOrd="0" presId="urn:microsoft.com/office/officeart/2005/8/layout/cycle5"/>
    <dgm:cxn modelId="{E4EFB822-98E2-4951-9E62-E3B49DF7842B}" type="presParOf" srcId="{4122AD78-8CDB-4694-B859-AB4C39BF7037}" destId="{4571DCA8-3358-4DFC-A02A-6356A39CAE9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9848B-A99E-46C1-8621-B40BF5C79B5D}">
      <dsp:nvSpPr>
        <dsp:cNvPr id="0" name=""/>
        <dsp:cNvSpPr/>
      </dsp:nvSpPr>
      <dsp:spPr>
        <a:xfrm>
          <a:off x="2700" y="780301"/>
          <a:ext cx="2632792" cy="8417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</a:t>
          </a:r>
          <a:r>
            <a:rPr lang="uz-Cyrl-U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 фонга ранг бериш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0" y="780301"/>
        <a:ext cx="2632792" cy="841798"/>
      </dsp:txXfrm>
    </dsp:sp>
    <dsp:sp modelId="{F02DBCE8-8754-45F2-95CD-7C5AAF3CD887}">
      <dsp:nvSpPr>
        <dsp:cNvPr id="0" name=""/>
        <dsp:cNvSpPr/>
      </dsp:nvSpPr>
      <dsp:spPr>
        <a:xfrm>
          <a:off x="2700" y="1622099"/>
          <a:ext cx="2632792" cy="90996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&lt;h1 style="</a:t>
          </a:r>
          <a:r>
            <a:rPr lang="en-US" sz="17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background-color:red</a:t>
          </a: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;"&gt;Hello World&lt;/h1&gt;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0" y="1622099"/>
        <a:ext cx="2632792" cy="909967"/>
      </dsp:txXfrm>
    </dsp:sp>
    <dsp:sp modelId="{9E29111A-830B-4BFA-9304-6307AE6D9E17}">
      <dsp:nvSpPr>
        <dsp:cNvPr id="0" name=""/>
        <dsp:cNvSpPr/>
      </dsp:nvSpPr>
      <dsp:spPr>
        <a:xfrm>
          <a:off x="3004083" y="780301"/>
          <a:ext cx="2632792" cy="841798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Матнга ранг бериш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04083" y="780301"/>
        <a:ext cx="2632792" cy="841798"/>
      </dsp:txXfrm>
    </dsp:sp>
    <dsp:sp modelId="{081F30AB-FB81-4609-8FF3-BF11CAD90369}">
      <dsp:nvSpPr>
        <dsp:cNvPr id="0" name=""/>
        <dsp:cNvSpPr/>
      </dsp:nvSpPr>
      <dsp:spPr>
        <a:xfrm>
          <a:off x="3004083" y="1622099"/>
          <a:ext cx="2632792" cy="909967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&lt;h3 style="</a:t>
          </a:r>
          <a:r>
            <a:rPr lang="en-US" sz="17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color:red</a:t>
          </a: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;"&gt;Hello World&lt;/h3&gt;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04083" y="1622099"/>
        <a:ext cx="2632792" cy="909967"/>
      </dsp:txXfrm>
    </dsp:sp>
    <dsp:sp modelId="{2301D640-CC27-4918-B6BA-ADFCCF37207D}">
      <dsp:nvSpPr>
        <dsp:cNvPr id="0" name=""/>
        <dsp:cNvSpPr/>
      </dsp:nvSpPr>
      <dsp:spPr>
        <a:xfrm>
          <a:off x="6005467" y="780301"/>
          <a:ext cx="2632792" cy="841798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Чегарага ранг бериш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05467" y="780301"/>
        <a:ext cx="2632792" cy="841798"/>
      </dsp:txXfrm>
    </dsp:sp>
    <dsp:sp modelId="{EBEE0F72-048C-4861-93D9-DB96F83B4324}">
      <dsp:nvSpPr>
        <dsp:cNvPr id="0" name=""/>
        <dsp:cNvSpPr/>
      </dsp:nvSpPr>
      <dsp:spPr>
        <a:xfrm>
          <a:off x="6005467" y="1622099"/>
          <a:ext cx="2632792" cy="909967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&lt;h1 style="border: 4px solid red;"&gt;Hello World&lt;/h1&gt;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05467" y="1622099"/>
        <a:ext cx="2632792" cy="9099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D5005-E26D-4AAB-8ACC-2DAB61FF85CE}">
      <dsp:nvSpPr>
        <dsp:cNvPr id="0" name=""/>
        <dsp:cNvSpPr/>
      </dsp:nvSpPr>
      <dsp:spPr>
        <a:xfrm>
          <a:off x="0" y="325619"/>
          <a:ext cx="877743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33EB4-CDB4-4778-9F9C-98EC4D792F09}">
      <dsp:nvSpPr>
        <dsp:cNvPr id="0" name=""/>
        <dsp:cNvSpPr/>
      </dsp:nvSpPr>
      <dsp:spPr>
        <a:xfrm>
          <a:off x="438871" y="89459"/>
          <a:ext cx="8328163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 </a:t>
          </a:r>
          <a:r>
            <a:rPr lang="ru-RU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номи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</a:t>
          </a:r>
          <a:r>
            <a:rPr lang="uz-Cyrl-U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928" y="112516"/>
        <a:ext cx="8282049" cy="426206"/>
      </dsp:txXfrm>
    </dsp:sp>
    <dsp:sp modelId="{39501810-5BF7-4EB1-9E42-9C6A9E427D85}">
      <dsp:nvSpPr>
        <dsp:cNvPr id="0" name=""/>
        <dsp:cNvSpPr/>
      </dsp:nvSpPr>
      <dsp:spPr>
        <a:xfrm>
          <a:off x="0" y="1051379"/>
          <a:ext cx="877743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04E17-A626-4430-9E5F-541683ACB799}">
      <dsp:nvSpPr>
        <dsp:cNvPr id="0" name=""/>
        <dsp:cNvSpPr/>
      </dsp:nvSpPr>
      <dsp:spPr>
        <a:xfrm>
          <a:off x="431585" y="815219"/>
          <a:ext cx="8340354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RGB </a:t>
          </a:r>
          <a:r>
            <a:rPr lang="uz-Cyrl-U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 модели ор</a:t>
          </a:r>
          <a:r>
            <a:rPr lang="uz-Cyrl-U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қали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4642" y="838276"/>
        <a:ext cx="8294240" cy="426206"/>
      </dsp:txXfrm>
    </dsp:sp>
    <dsp:sp modelId="{FD5BADE2-BBAD-4E80-A0DC-A3A7F4153F6D}">
      <dsp:nvSpPr>
        <dsp:cNvPr id="0" name=""/>
        <dsp:cNvSpPr/>
      </dsp:nvSpPr>
      <dsp:spPr>
        <a:xfrm>
          <a:off x="0" y="1777139"/>
          <a:ext cx="877743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DCE07-7FE6-4D28-92BE-6A1317B11222}">
      <dsp:nvSpPr>
        <dsp:cNvPr id="0" name=""/>
        <dsp:cNvSpPr/>
      </dsp:nvSpPr>
      <dsp:spPr>
        <a:xfrm>
          <a:off x="438871" y="1540979"/>
          <a:ext cx="8328163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Рангнинг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16 лик </a:t>
          </a:r>
          <a:r>
            <a:rPr lang="ru-RU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сано</a:t>
          </a:r>
          <a:r>
            <a:rPr lang="uz-Cyrl-U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 тизимидаги қиймати орқали (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HEX</a:t>
          </a:r>
          <a:r>
            <a:rPr lang="uz-Cyrl-U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hexadecimal</a:t>
          </a:r>
          <a:r>
            <a:rPr lang="uz-Cyrl-U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928" y="1564036"/>
        <a:ext cx="8282049" cy="426206"/>
      </dsp:txXfrm>
    </dsp:sp>
    <dsp:sp modelId="{A4C50271-BE09-42C2-9089-03E35C54B7D8}">
      <dsp:nvSpPr>
        <dsp:cNvPr id="0" name=""/>
        <dsp:cNvSpPr/>
      </dsp:nvSpPr>
      <dsp:spPr>
        <a:xfrm>
          <a:off x="0" y="2502899"/>
          <a:ext cx="877743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989C9-6329-4DEF-ADFC-FCC41D8A8E52}">
      <dsp:nvSpPr>
        <dsp:cNvPr id="0" name=""/>
        <dsp:cNvSpPr/>
      </dsp:nvSpPr>
      <dsp:spPr>
        <a:xfrm>
          <a:off x="417871" y="2266739"/>
          <a:ext cx="8357414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HSL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ранг модели </a:t>
          </a:r>
          <a:r>
            <a:rPr lang="ru-RU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орқали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0928" y="2289796"/>
        <a:ext cx="8311300" cy="426206"/>
      </dsp:txXfrm>
    </dsp:sp>
    <dsp:sp modelId="{12508DB8-EF5D-4471-BF08-27144DAA64DA}">
      <dsp:nvSpPr>
        <dsp:cNvPr id="0" name=""/>
        <dsp:cNvSpPr/>
      </dsp:nvSpPr>
      <dsp:spPr>
        <a:xfrm>
          <a:off x="0" y="3228659"/>
          <a:ext cx="877743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297C6-041A-4CF7-9336-2AF31CEFC34F}">
      <dsp:nvSpPr>
        <dsp:cNvPr id="0" name=""/>
        <dsp:cNvSpPr/>
      </dsp:nvSpPr>
      <dsp:spPr>
        <a:xfrm>
          <a:off x="429871" y="2992499"/>
          <a:ext cx="8342070" cy="4723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RGBA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 модели о</a:t>
          </a:r>
          <a:r>
            <a:rPr lang="uz-Cyrl-U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рқали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928" y="3015556"/>
        <a:ext cx="8295956" cy="426206"/>
      </dsp:txXfrm>
    </dsp:sp>
    <dsp:sp modelId="{D5660320-61AC-4640-B72C-E186B936B98F}">
      <dsp:nvSpPr>
        <dsp:cNvPr id="0" name=""/>
        <dsp:cNvSpPr/>
      </dsp:nvSpPr>
      <dsp:spPr>
        <a:xfrm>
          <a:off x="0" y="3954419"/>
          <a:ext cx="877743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FB4E5C-9933-4D18-81ED-F28D189F6D40}">
      <dsp:nvSpPr>
        <dsp:cNvPr id="0" name=""/>
        <dsp:cNvSpPr/>
      </dsp:nvSpPr>
      <dsp:spPr>
        <a:xfrm>
          <a:off x="417871" y="3718259"/>
          <a:ext cx="8357414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HSLA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ранг модели ор</a:t>
          </a:r>
          <a:r>
            <a:rPr lang="uz-Cyrl-U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0928" y="3741316"/>
        <a:ext cx="8311300" cy="426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6ED24-6F8B-42CB-9D75-79762C8FDF17}">
      <dsp:nvSpPr>
        <dsp:cNvPr id="0" name=""/>
        <dsp:cNvSpPr/>
      </dsp:nvSpPr>
      <dsp:spPr>
        <a:xfrm>
          <a:off x="3303648" y="881"/>
          <a:ext cx="2033663" cy="132188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border-top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border-top-color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border-top-style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border-top-width 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68177" y="65410"/>
        <a:ext cx="1904605" cy="1192823"/>
      </dsp:txXfrm>
    </dsp:sp>
    <dsp:sp modelId="{6E1D3EA4-CB6C-4403-B03B-719D1A94D9FD}">
      <dsp:nvSpPr>
        <dsp:cNvPr id="0" name=""/>
        <dsp:cNvSpPr/>
      </dsp:nvSpPr>
      <dsp:spPr>
        <a:xfrm>
          <a:off x="2137986" y="661822"/>
          <a:ext cx="4364987" cy="4364987"/>
        </a:xfrm>
        <a:custGeom>
          <a:avLst/>
          <a:gdLst/>
          <a:ahLst/>
          <a:cxnLst/>
          <a:rect l="0" t="0" r="0" b="0"/>
          <a:pathLst>
            <a:path>
              <a:moveTo>
                <a:pt x="3479643" y="427306"/>
              </a:moveTo>
              <a:arcTo wR="2182493" hR="2182493" stAng="18387948" swAng="1632541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F6CCA-4A5B-4B45-8B05-2604494028D2}">
      <dsp:nvSpPr>
        <dsp:cNvPr id="0" name=""/>
        <dsp:cNvSpPr/>
      </dsp:nvSpPr>
      <dsp:spPr>
        <a:xfrm>
          <a:off x="5486142" y="2183375"/>
          <a:ext cx="2033663" cy="1321881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border-right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border-right-color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border-right-style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border-right-width 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50671" y="2247904"/>
        <a:ext cx="1904605" cy="1192823"/>
      </dsp:txXfrm>
    </dsp:sp>
    <dsp:sp modelId="{EEF9859A-114A-47C1-8758-404428F4A132}">
      <dsp:nvSpPr>
        <dsp:cNvPr id="0" name=""/>
        <dsp:cNvSpPr/>
      </dsp:nvSpPr>
      <dsp:spPr>
        <a:xfrm>
          <a:off x="2137986" y="661822"/>
          <a:ext cx="4364987" cy="4364987"/>
        </a:xfrm>
        <a:custGeom>
          <a:avLst/>
          <a:gdLst/>
          <a:ahLst/>
          <a:cxnLst/>
          <a:rect l="0" t="0" r="0" b="0"/>
          <a:pathLst>
            <a:path>
              <a:moveTo>
                <a:pt x="4138644" y="3150353"/>
              </a:moveTo>
              <a:arcTo wR="2182493" hR="2182493" stAng="1579511" swAng="1632541"/>
            </a:path>
          </a:pathLst>
        </a:custGeom>
        <a:noFill/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96957-DE7A-4DA9-A7B2-CDEA1DA7668E}">
      <dsp:nvSpPr>
        <dsp:cNvPr id="0" name=""/>
        <dsp:cNvSpPr/>
      </dsp:nvSpPr>
      <dsp:spPr>
        <a:xfrm>
          <a:off x="3303648" y="4365869"/>
          <a:ext cx="2033663" cy="1321881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border-left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border-left-color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border-left-style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border-left-width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68177" y="4430398"/>
        <a:ext cx="1904605" cy="1192823"/>
      </dsp:txXfrm>
    </dsp:sp>
    <dsp:sp modelId="{CDFAD98C-41F1-4844-A25F-E822CB5450F1}">
      <dsp:nvSpPr>
        <dsp:cNvPr id="0" name=""/>
        <dsp:cNvSpPr/>
      </dsp:nvSpPr>
      <dsp:spPr>
        <a:xfrm>
          <a:off x="2137986" y="661822"/>
          <a:ext cx="4364987" cy="4364987"/>
        </a:xfrm>
        <a:custGeom>
          <a:avLst/>
          <a:gdLst/>
          <a:ahLst/>
          <a:cxnLst/>
          <a:rect l="0" t="0" r="0" b="0"/>
          <a:pathLst>
            <a:path>
              <a:moveTo>
                <a:pt x="885344" y="3937681"/>
              </a:moveTo>
              <a:arcTo wR="2182493" hR="2182493" stAng="7587948" swAng="1632541"/>
            </a:path>
          </a:pathLst>
        </a:custGeom>
        <a:noFill/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740227-64E8-4154-9CFC-AF826F02F7A1}">
      <dsp:nvSpPr>
        <dsp:cNvPr id="0" name=""/>
        <dsp:cNvSpPr/>
      </dsp:nvSpPr>
      <dsp:spPr>
        <a:xfrm>
          <a:off x="1121154" y="2183375"/>
          <a:ext cx="2033663" cy="1321881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border-bottom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border-bottom-color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border-bottom-style 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border-bottom-width 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5683" y="2247904"/>
        <a:ext cx="1904605" cy="1192823"/>
      </dsp:txXfrm>
    </dsp:sp>
    <dsp:sp modelId="{4571DCA8-3358-4DFC-A02A-6356A39CAE93}">
      <dsp:nvSpPr>
        <dsp:cNvPr id="0" name=""/>
        <dsp:cNvSpPr/>
      </dsp:nvSpPr>
      <dsp:spPr>
        <a:xfrm>
          <a:off x="2137986" y="661822"/>
          <a:ext cx="4364987" cy="4364987"/>
        </a:xfrm>
        <a:custGeom>
          <a:avLst/>
          <a:gdLst/>
          <a:ahLst/>
          <a:cxnLst/>
          <a:rect l="0" t="0" r="0" b="0"/>
          <a:pathLst>
            <a:path>
              <a:moveTo>
                <a:pt x="226342" y="1214633"/>
              </a:moveTo>
              <a:arcTo wR="2182493" hR="2182493" stAng="12379511" swAng="1632541"/>
            </a:path>
          </a:pathLst>
        </a:custGeom>
        <a:noFill/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50768-730F-4F32-86BA-4E054FFDD849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0BADA-CF77-4B12-86D2-D656BE1D7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3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901C-EF12-41DF-9EE1-6BE980690084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479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64E9-85FA-4BB3-B195-96697F51A251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15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F4E0-BAE1-4211-8438-A88DDD7C9F56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9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EEDA-CBFD-4087-95AD-FC383303C043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595F-C2FA-4532-B380-3D0E53C521FF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C8BF-A580-4812-A505-B6BA30904FE5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3E92-E0A3-4B5F-82B8-64254B936964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F4CA-87A0-4D47-9002-1CF6E2C00589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7F407-2A2F-4E81-9BA4-2AC4E2B19928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09FC-7E82-48B3-9B4D-7EBDC0F95474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F021C-2487-4CB6-8994-DDE365A05F5F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F005-C595-494D-97F4-A2A5ABCA443B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91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A75A-D3B1-4297-BD57-9A180B76937F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463E-3102-4E9D-9880-F23595C0B292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C881-103C-49FD-AA37-B321F3488088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7BA7C-F5A9-4926-87D8-5C50F93A6286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877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6C90-7239-4E2A-BA08-B6F1FA7DF87A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3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A646-4A89-40BD-8F81-7725DD650F19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3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C3BBC-E44F-4F19-861B-3EAD6F650527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27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B3F7B-290D-43C0-B961-27E934D9D1D2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129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2DE5D-9159-4022-BEB8-D120D7821D8D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963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921-DA35-4C1E-A940-C16E7C902447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154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F3C07-5538-4A69-9FC1-5617BAC1A738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74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485826D-8FC9-4B75-8C33-27370300D31E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2079" y="2924944"/>
            <a:ext cx="7772400" cy="108012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ХУСУСИЯТЛАРИ.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САҲИФАЛАШ.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50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HSLA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2592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HSLA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HSL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ранг моделининг кенгайтмаси бўлиб,  ундаги рангларнинг шаффофлигини белгилайди.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z-Cyrl-U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ранг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HSLA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қуйидагича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ифодаланади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hsla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(hue, saturation, lightness, alpha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 algn="just">
              <a:buNone/>
            </a:pP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Бу ерда,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alpha</a:t>
            </a:r>
            <a:r>
              <a:rPr lang="uz-Cyrl-UZ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 шаффофлик даражаси бўлиб,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1.0]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орасидаги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қийматни қабул қилади. 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тўлиқ шаффоф,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–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умуман шаффоф эмас.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99" y="3429000"/>
            <a:ext cx="80676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72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HTML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элементнинг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чегараси </a:t>
            </a:r>
            <a:r>
              <a:rPr lang="uz-Cyrl-UZ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алинлиги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(border-width)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стили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(border-style)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ранги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(border-color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белгилаш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мумкин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523111"/>
              </p:ext>
            </p:extLst>
          </p:nvPr>
        </p:nvGraphicFramePr>
        <p:xfrm>
          <a:off x="539552" y="2564904"/>
          <a:ext cx="7704856" cy="409674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821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3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740">
                <a:tc gridSpan="2"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Чегарани</a:t>
                      </a:r>
                      <a:r>
                        <a:rPr lang="uz-Cyrl-UZ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белгилаш бўйича асосий хусусиятлар: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40"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Хусусият номи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border-style</a:t>
                      </a:r>
                      <a:endParaRPr lang="ru-RU" sz="1800" b="1" u="none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Юқори, ўнг, пастки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чап  чегара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стилини бир вақтда ўрнатиш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7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border-width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Юқори, ўнг, пастки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чап  чегара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қалинлиги қийматини бир вақтда ўрнатиш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7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border-color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Юқори, ўнг, пастки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чап  чегара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рангини бир вақтда ўрнатиш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border-radius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Юқори-чап, юқори-ўнг, пастки-ўнг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пастки-чап чегара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радиусларини бир вақтда ўрнатиш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border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Барча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чегара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хусусиятларини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u="sng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(border-width, border-style, border-color)</a:t>
                      </a:r>
                      <a:r>
                        <a:rPr lang="ru-RU" sz="1800" i="1" u="sng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бир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тда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ўрнатиш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6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border-style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1108719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border-style: none|hidden|dotted|dashed|solid|double|groove|ridge|inset|outset|initial|inherit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017538"/>
              </p:ext>
            </p:extLst>
          </p:nvPr>
        </p:nvGraphicFramePr>
        <p:xfrm>
          <a:off x="251520" y="2564904"/>
          <a:ext cx="8280920" cy="4079187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014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6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none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(сукут ҳолатдаги) қиймат. Чегара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белгиланмайди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hidden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Яширин чегарани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dotted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Ну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қта-нуқта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шаклли чегарани аниқлайди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dashed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Ўзуқ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-ўзуқ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шаклли чегарани аниқлайди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solid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Узлуксиз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шаклли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чегарани аниқлайди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double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Иккита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қаватли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чегарани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белгилаш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groove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Specifies a 3D grooved border. The effect depends on the border-color value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ridge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Specifies a 3D ridged border. The effect depends on the border-color value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inset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Specifies a 3D inset border. The effect depends on the border-color value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outset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Specifies a 3D outset border. The effect depends on the border-color value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inherit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98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border-style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494485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p.dotted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{border-style: dotted;}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p.dashed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dashed;}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p.solid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solid;}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p.double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double;}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p.groove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groove;}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p.ridge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ridge;}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p.inset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inset;}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p.outset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outset;}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p.none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none;}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p.hidden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hidden;}</a:t>
            </a:r>
            <a:b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p.mix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{border-style: 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dotted</a:t>
            </a:r>
            <a:endParaRPr lang="uz-Cyrl-UZ" sz="15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6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dashed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solid double;}</a:t>
            </a:r>
            <a:endParaRPr lang="ru-RU" sz="15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13</a:t>
            </a:fld>
            <a:endParaRPr lang="ru-RU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432048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02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border-width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border-width: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medium|thin|thick|length|initial|inherit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14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714296"/>
              </p:ext>
            </p:extLst>
          </p:nvPr>
        </p:nvGraphicFramePr>
        <p:xfrm>
          <a:off x="251520" y="2132856"/>
          <a:ext cx="8208912" cy="403244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005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3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1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Ўртача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чегарани белгилайди.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(сукут ҳолатдаги) қиймат.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thin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Ингичка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чегарани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thick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Қалин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чегарани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Чегаранинг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қалинлик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ўлчовини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белгилаш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inherit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89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border-width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" y="1476473"/>
            <a:ext cx="4040188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p.one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5px;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p.two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medium;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p.three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thin;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p.four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thick;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p.seven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2px 10px 4px 20px;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15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330" y="1393825"/>
            <a:ext cx="4394987" cy="28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86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border-width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47419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p.one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thin medium thick 10px; </a:t>
            </a:r>
            <a:r>
              <a:rPr lang="uz-Cyrl-UZ" sz="16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sz="16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top-thin, right-medium, bottom-thick, left-10px  </a:t>
            </a:r>
            <a:endParaRPr lang="en-US" sz="16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p.two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thin medium thick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uz-Cyrl-UZ" sz="1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sz="1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top-thin, </a:t>
            </a:r>
            <a:r>
              <a:rPr lang="en-US" sz="18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right, left-medium</a:t>
            </a:r>
            <a:r>
              <a:rPr lang="en-US" sz="1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bottom-thick</a:t>
            </a:r>
            <a:endParaRPr 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p.three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thin medium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uz-Cyrl-UZ" sz="1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sz="1800" b="1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top,bottom</a:t>
            </a:r>
            <a:r>
              <a:rPr lang="en-US" sz="18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-thin</a:t>
            </a:r>
            <a:r>
              <a:rPr lang="en-US" sz="1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right,left</a:t>
            </a:r>
            <a:r>
              <a:rPr lang="en-US" sz="18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-medium </a:t>
            </a:r>
            <a:endParaRPr lang="en-US" sz="18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p.four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border-width: thin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uz-Cyrl-UZ" sz="16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ru-RU" sz="1600" b="1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барча</a:t>
            </a:r>
            <a:r>
              <a:rPr lang="ru-RU" sz="16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16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16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қалинлиги қиймати</a:t>
            </a:r>
            <a:r>
              <a:rPr lang="en-US" sz="16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-thin</a:t>
            </a:r>
            <a:endParaRPr lang="en-US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16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950646"/>
            <a:ext cx="4895273" cy="1881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91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border-color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border-color: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color|transparent|initial|inherit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312070"/>
              </p:ext>
            </p:extLst>
          </p:nvPr>
        </p:nvGraphicFramePr>
        <p:xfrm>
          <a:off x="251520" y="2132856"/>
          <a:ext cx="8208912" cy="296698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6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1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color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Чегара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ор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 фони рангининг қийматини белгилайди.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(сукут ҳолатдаги) қиймати қора ранг ҳисобланади.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transparent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Чегара ранги шаффоф бўлиши кераклигини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inherit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43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border-color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389884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p.one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border-color: red;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p.two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border-color: red green blue;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p.three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border-color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blue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hsl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(89, 43%, 51%) red yellow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border-style: solid;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endParaRPr lang="ru-RU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18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830" y="1412776"/>
            <a:ext cx="458018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56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border-radius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border-radius: 1-4 length|% / 1-4 length|%|</a:t>
            </a:r>
            <a:r>
              <a:rPr lang="en-US" sz="1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initial|inherit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19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415739"/>
              </p:ext>
            </p:extLst>
          </p:nvPr>
        </p:nvGraphicFramePr>
        <p:xfrm>
          <a:off x="251520" y="2132856"/>
          <a:ext cx="8208912" cy="296698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6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1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Чегара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бурчакларининг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шаклини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белгилайди.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(сукут ҳолатдаги) қиймати 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нол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ҳисобланади.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Чегара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бурчакларининг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шаклини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%да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белгилайди.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inherit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99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Margin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Padding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42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border-radius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389884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p.one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border-radius: 15px;  </a:t>
            </a:r>
            <a:endParaRPr lang="ru-RU" sz="15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ru-RU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border-style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solid;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p.two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border-radius: 15px 50px; </a:t>
            </a:r>
            <a:endParaRPr lang="en-US" sz="15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border-style: solid;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0" indent="0">
              <a:buNone/>
            </a:pPr>
            <a:endParaRPr lang="en-US" sz="15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p.three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border-radius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15px 50px 30px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5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ru-RU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border-style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solid;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0" indent="0">
              <a:buNone/>
            </a:pPr>
            <a:endParaRPr lang="ru-RU" sz="15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p.four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ru-RU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v-SE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border-radius: 15px 50px 30px 5px</a:t>
            </a:r>
            <a:r>
              <a:rPr lang="sv-SE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border-style: solid;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endParaRPr lang="ru-RU" sz="15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20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20097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388" y="2492896"/>
            <a:ext cx="19431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81" y="3717032"/>
            <a:ext cx="19716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354" y="5013176"/>
            <a:ext cx="196215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Скругленная соединительная линия 10"/>
          <p:cNvCxnSpPr>
            <a:endCxn id="4098" idx="1"/>
          </p:cNvCxnSpPr>
          <p:nvPr/>
        </p:nvCxnSpPr>
        <p:spPr>
          <a:xfrm>
            <a:off x="2771800" y="1916832"/>
            <a:ext cx="2088232" cy="248419"/>
          </a:xfrm>
          <a:prstGeom prst="curvedConnector3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кругленная соединительная линия 12"/>
          <p:cNvCxnSpPr/>
          <p:nvPr/>
        </p:nvCxnSpPr>
        <p:spPr>
          <a:xfrm>
            <a:off x="3347864" y="2933527"/>
            <a:ext cx="3673524" cy="351457"/>
          </a:xfrm>
          <a:prstGeom prst="curvedConnector3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>
            <a:off x="3995936" y="4479032"/>
            <a:ext cx="864096" cy="12700"/>
          </a:xfrm>
          <a:prstGeom prst="curvedConnector3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кругленная соединительная линия 16"/>
          <p:cNvCxnSpPr/>
          <p:nvPr/>
        </p:nvCxnSpPr>
        <p:spPr>
          <a:xfrm>
            <a:off x="4427984" y="5760888"/>
            <a:ext cx="2718370" cy="116384"/>
          </a:xfrm>
          <a:prstGeom prst="curvedConnector3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38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border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border: border-width border-style </a:t>
            </a:r>
            <a:r>
              <a:rPr lang="en-US" sz="1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border-color|initial|inherit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21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79512" y="2060848"/>
            <a:ext cx="4752528" cy="313932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h4 {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5px solid red;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h6 {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4px dotted blue;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double;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4076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035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22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7635018"/>
              </p:ext>
            </p:extLst>
          </p:nvPr>
        </p:nvGraphicFramePr>
        <p:xfrm>
          <a:off x="251520" y="1052736"/>
          <a:ext cx="86409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34860" y="2866888"/>
            <a:ext cx="2088232" cy="2088232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div, p, section, …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3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9647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HTML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элементларнинг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белгилаш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мумкин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23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694539"/>
              </p:ext>
            </p:extLst>
          </p:nvPr>
        </p:nvGraphicFramePr>
        <p:xfrm>
          <a:off x="179512" y="1988840"/>
          <a:ext cx="8640960" cy="45947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77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3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740"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Хусусият номи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background</a:t>
                      </a:r>
                      <a:endParaRPr lang="ru-RU" sz="1500" b="1" u="none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Барча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ор</a:t>
                      </a: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 фон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хусусиятларини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бир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вақтда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ўрнатиш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background-attachment</a:t>
                      </a:r>
                      <a:endParaRPr lang="ru-RU" sz="15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Орқа фон расмининг барқарорлиги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(қимирламайдиган) ёки саҳифанинг бошқа қисми билан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айланишини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background-clip</a:t>
                      </a:r>
                      <a:endParaRPr lang="ru-RU" sz="15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фоннинг бўялиш соҳасини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background-color</a:t>
                      </a:r>
                      <a:endParaRPr lang="ru-RU" sz="15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 фонга ранг ўрнатишни белгилайди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background-image</a:t>
                      </a:r>
                      <a:endParaRPr lang="ru-RU" sz="15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 фонга расм ўрнатишни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background-origin</a:t>
                      </a:r>
                      <a:endParaRPr lang="ru-RU" sz="15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фондаги расм(лар) қаерда жойлашишини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background-position</a:t>
                      </a:r>
                      <a:endParaRPr lang="ru-RU" sz="15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 фон расмининг бошланғич жойлашув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ўрнини </a:t>
                      </a: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background-repeat</a:t>
                      </a:r>
                      <a:endParaRPr lang="ru-RU" sz="15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 фон расмининг такрорланишини белгилайди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background-size</a:t>
                      </a:r>
                      <a:endParaRPr lang="ru-RU" sz="15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 фон расм(лар)ининг ўлчамини белгилайди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88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background-color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3"/>
            <a:ext cx="8928992" cy="5040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color|transparent|initial|inherit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24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166941"/>
              </p:ext>
            </p:extLst>
          </p:nvPr>
        </p:nvGraphicFramePr>
        <p:xfrm>
          <a:off x="107504" y="1916832"/>
          <a:ext cx="8856984" cy="2232247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463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3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6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color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Орқа фонга ўрнатиладиган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рангнинг қийматини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transparent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Орқа фонга ранги шаффоф бўлиши кераклигини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3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inherit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504" y="4221088"/>
            <a:ext cx="3960440" cy="2677656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#fefbd8;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h1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#80ced6;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#d5f4e6;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span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#f18973;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/>
          <a:stretch/>
        </p:blipFill>
        <p:spPr bwMode="auto">
          <a:xfrm>
            <a:off x="4779934" y="4253047"/>
            <a:ext cx="4184554" cy="2128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41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background-image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3"/>
            <a:ext cx="8928992" cy="5040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background-image: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url|none|initial|inherit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25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868402"/>
              </p:ext>
            </p:extLst>
          </p:nvPr>
        </p:nvGraphicFramePr>
        <p:xfrm>
          <a:off x="107504" y="1916832"/>
          <a:ext cx="8856984" cy="4731897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8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6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url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('URL')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Орқа фонга ўрнатиладиган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мнинг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URL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манзили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Бир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нечта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расмларни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кщрсатиш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учун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URL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ларни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вергул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билан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ажратилади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none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Орқа фонда расм кўрсатилмайди. Одатий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(сукут ҳолатдаги) қиймат.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linear-gradient()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 фонга чизиқли градиент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ўрнатишни белгилайди. Градиентда юқоридан пастга қараб камида 2 та ранг иштирок этиши керак.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radial-gradient()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 фонга радиал (радиус бўйлаб тарқалган,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нурли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градиент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ўрнатишни белгилайди. Градиентда марказдан четга қараб камида 2 та ранг иштирок этиши керак.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repeating-linear-gradient()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Такрорланадиган чизиқли градиентни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repeating-radial-gradient()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Такрорланадиган радиал градиентни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initial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33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inherit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52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background-image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("paper.gif");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uz-Cyrl-UZ" sz="15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background-image: </a:t>
            </a: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("img_tree.gif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"),</a:t>
            </a: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z-Cyrl-UZ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  </a:t>
            </a: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("paper.gif");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  <a:endParaRPr lang="ru-RU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26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40968"/>
            <a:ext cx="43434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3312368" cy="157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22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linear-gradient(), repeating-linear-gradient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#grad1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120px;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linear-gradient(red, yellow, green);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#grad2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120px;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linear-gradient(red, yellow);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#grad3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120px;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repeating-linear-gradient(red, yellow 10%, green 20%);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27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086" y="1490663"/>
            <a:ext cx="443865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41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radial-gradient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(),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repeating-radial-gradient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#grad1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130px;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radial-gradient(red, yellow);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#grad2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130px;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radial-gradient(red, yellow, green);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#grad3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130px;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repeating-radial-gradient(red, yellow 10%, green 15%);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28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42195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049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background-repeat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648071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background-repeat:repeat|repeat-x|repeat-y|no-repeat|initial|inherit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29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319441"/>
              </p:ext>
            </p:extLst>
          </p:nvPr>
        </p:nvGraphicFramePr>
        <p:xfrm>
          <a:off x="107504" y="1844824"/>
          <a:ext cx="8856984" cy="4803152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463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3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6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repeat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вертикал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горизонтал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равишда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такрорланади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Агар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охирги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си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ғмай қолган тақдирда, у кесилади. </a:t>
                      </a: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(сукут ҳолатдаги) қиймат.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repeat-x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фақат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горизонтал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равишда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такрорланади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repeat-y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фақат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вертикал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равишда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такрорланади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no-repeat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такрорланмайди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фақат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1 марта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кўрсатилади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space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иложи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борича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қирқилмасдан (кесилмасдан) такрорланади. Биринчи ва охирги расмлар элементнинг иккала томонига жойлаштирилиб, ўртадаги бўш жойлар расмлар ўртасида тенг тақсимланади. 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round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расми</a:t>
                      </a:r>
                      <a:r>
                        <a:rPr lang="en-US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расмлар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орасидаги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б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ўш жойни тўлдириш учун ёйилган (чўзилган) ҳолатда такрорланади (бўш жойлар бўлмайди)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33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inherit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1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CSS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ранг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хусусиятлари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Color)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269631"/>
              </p:ext>
            </p:extLst>
          </p:nvPr>
        </p:nvGraphicFramePr>
        <p:xfrm>
          <a:off x="323528" y="1556792"/>
          <a:ext cx="864096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65104"/>
            <a:ext cx="361745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98175"/>
            <a:ext cx="3747054" cy="64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45224"/>
            <a:ext cx="3635896" cy="55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3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background-repeat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#example1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25px;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("w3css.gif");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#example2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45px;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("w3css.gif");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repeat-x;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#example3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75px;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("w3css.gif");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repeat-y;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5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30</a:t>
            </a:fld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93"/>
            <a:ext cx="4500000" cy="314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578" y="4653136"/>
            <a:ext cx="448243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18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background-repeat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#example4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25px;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("w3css.gif");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space;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#example5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25px;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("w3css.gif");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round;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31</a:t>
            </a:fld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2" y="1484785"/>
            <a:ext cx="4572000" cy="288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8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background-attachment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504056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background-attachment: </a:t>
            </a:r>
            <a:r>
              <a:rPr lang="en-US" sz="1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scroll|fixed|local|initial|inherit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32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337080"/>
              </p:ext>
            </p:extLst>
          </p:nvPr>
        </p:nvGraphicFramePr>
        <p:xfrm>
          <a:off x="107504" y="1844824"/>
          <a:ext cx="8856984" cy="432048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scroll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 саҳифа билан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айланиши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scroll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белгиланади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сукут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ҳолатдаги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fixed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 саҳифа билан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маслиги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not scroll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яъни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қимирламайдиган ҳолати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белгиланади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0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local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 саҳифа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даги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элементлар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таркибига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қараб силжийди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0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initial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95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inherit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56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background-attachment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("img_tree.png");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background-position: right top;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margin-right: 200px;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background-attachment: scroll;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uz-Cyrl-UZ" sz="15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5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("img_tree.png");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background-position: right top;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margin-right: 200px;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background-attachment: fixed;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5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33</a:t>
            </a:fld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4428000" cy="289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1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background-position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504056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background-position: value;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34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089832"/>
              </p:ext>
            </p:extLst>
          </p:nvPr>
        </p:nvGraphicFramePr>
        <p:xfrm>
          <a:off x="107504" y="1844824"/>
          <a:ext cx="8856984" cy="467876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30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left top</a:t>
                      </a:r>
                      <a:r>
                        <a:rPr lang="uz-Cyrl-UZ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– 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left center</a:t>
                      </a:r>
                      <a:r>
                        <a:rPr lang="uz-Cyrl-UZ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– 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left bottom</a:t>
                      </a:r>
                      <a:r>
                        <a:rPr lang="uz-Cyrl-UZ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– 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right top</a:t>
                      </a:r>
                      <a:r>
                        <a:rPr lang="uz-Cyrl-UZ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– 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right center</a:t>
                      </a:r>
                      <a:r>
                        <a:rPr lang="uz-Cyrl-UZ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– 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right bottom</a:t>
                      </a:r>
                      <a:r>
                        <a:rPr lang="uz-Cyrl-UZ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– 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center top</a:t>
                      </a:r>
                      <a:r>
                        <a:rPr lang="uz-Cyrl-UZ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– 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center </a:t>
                      </a: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center</a:t>
                      </a:r>
                      <a:r>
                        <a:rPr lang="uz-Cyrl-UZ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– 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center bottom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Агар</a:t>
                      </a:r>
                      <a:r>
                        <a:rPr lang="ru-RU" sz="1750" b="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="0" i="1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битта</a:t>
                      </a:r>
                      <a:r>
                        <a:rPr lang="ru-RU" sz="1750" b="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калит с</a:t>
                      </a:r>
                      <a:r>
                        <a:rPr lang="uz-Cyrl-UZ" sz="1750" b="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ўзни белгиласангиз, бошқа қиймати “</a:t>
                      </a:r>
                      <a:r>
                        <a:rPr lang="en-US" sz="1800" b="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center</a:t>
                      </a:r>
                      <a:r>
                        <a:rPr lang="uz-Cyrl-UZ" sz="1750" b="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” бўлади.</a:t>
                      </a:r>
                      <a:endParaRPr lang="ru-RU" sz="1750" b="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x% y%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Биринчи қиймат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горизонтал ҳолат, </a:t>
                      </a: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иккинчи қиймат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вертикал ҳолат ҳисобланади. </a:t>
                      </a:r>
                      <a:r>
                        <a:rPr lang="en-US" sz="175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Top left</a:t>
                      </a:r>
                      <a:r>
                        <a:rPr lang="uz-Cyrl-UZ" sz="175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ю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қори-чап) бурчак – 0% 0%. </a:t>
                      </a:r>
                      <a:r>
                        <a:rPr lang="en-US" sz="175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Right bottom</a:t>
                      </a:r>
                      <a:r>
                        <a:rPr lang="uz-Cyrl-UZ" sz="175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5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z-Cyrl-UZ" sz="175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ўнг-пастки</a:t>
                      </a:r>
                      <a:r>
                        <a:rPr lang="en-US" sz="175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uz-Cyrl-UZ" sz="175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бурчак – 100% 100%. Агар фақат битта қиймат белгилангиз, бошқа қиймат 50% га тенг бўлади.</a:t>
                      </a: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Одатий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(сукут ҳолатдаги) қиймат 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0% 0%. </a:t>
                      </a:r>
                      <a:endParaRPr lang="ru-RU" sz="1750" i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xpos</a:t>
                      </a:r>
                      <a:r>
                        <a:rPr lang="en-US" sz="14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1400" i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ypos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Биринчи қиймат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горизонтал ҳолат, </a:t>
                      </a: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иккинчи қиймат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вертикал ҳолат ҳисобланади. </a:t>
                      </a:r>
                      <a:r>
                        <a:rPr lang="en-US" sz="175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Top left</a:t>
                      </a:r>
                      <a:r>
                        <a:rPr lang="uz-Cyrl-UZ" sz="175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ю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қори-чап) бурчак – 0 0. Ўлчов бирликлари пикселлар (</a:t>
                      </a:r>
                      <a:r>
                        <a:rPr lang="en-US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0px </a:t>
                      </a:r>
                      <a:r>
                        <a:rPr lang="en-US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0px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ёки бошқа бирликлар бўлиши мумкин</a:t>
                      </a:r>
                      <a:r>
                        <a:rPr lang="uz-Cyrl-UZ" sz="175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Агар фақат битта қиймат белгилангиз, бошқа қиймат 50% га тенг бўлади.</a:t>
                      </a: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 </a:t>
                      </a:r>
                      <a:r>
                        <a:rPr lang="en-US" sz="175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</a:t>
                      </a:r>
                      <a:r>
                        <a:rPr lang="en-US" sz="17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қийматларни аралаш фойдаланиш мумкин.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initial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3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inherit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13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background-position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 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('w3css.gif');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background-attachment: fixed;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background-position: center top; 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5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 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('w3css.gif');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background-attachment: fixed;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background-position: bottom right; 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5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35</a:t>
            </a:fld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464" y="1497334"/>
            <a:ext cx="4140000" cy="18362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373" y="3439044"/>
            <a:ext cx="4159585" cy="32303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61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background-position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 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('w3css.gif');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background-attachment: fixed;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background-position: 50px 150px;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5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 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background-image: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('w3css.gif');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background-attachment: fixed;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background-position: 50% 50%; 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36</a:t>
            </a:fld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53" y="1484777"/>
            <a:ext cx="3688620" cy="259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074" y="4149080"/>
            <a:ext cx="3672000" cy="2711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77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background-clip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648071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background-clip:border-box|padding-box|content-box|initial|inherit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37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298670"/>
              </p:ext>
            </p:extLst>
          </p:nvPr>
        </p:nvGraphicFramePr>
        <p:xfrm>
          <a:off x="107504" y="2204864"/>
          <a:ext cx="8856984" cy="3240359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2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border-box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чегараси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ортидаги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фондан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бошлаб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белгиланади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сукут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ҳолатдаги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2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padding-box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чегараси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ичидаги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фонини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2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content-box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ичидаги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контентнинг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орқа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фонини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2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initial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26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inherit</a:t>
                      </a:r>
                      <a:endParaRPr lang="ru-RU" sz="18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216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background-clip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476473"/>
            <a:ext cx="4477320" cy="519288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#example1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10px dotted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10px;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lightblue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background-clip: border-box; 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#example2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10px dotted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10px;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lightblue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background-clip: padding-box;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#example3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10px dotted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10px;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lightblue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background-clip: content-box;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38</a:t>
            </a:fld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037" y="1469107"/>
            <a:ext cx="4562475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21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background-size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504056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background-size: </a:t>
            </a:r>
            <a:r>
              <a:rPr lang="en-US" sz="1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auto|length|cover|contain|initial|inherit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39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429982"/>
              </p:ext>
            </p:extLst>
          </p:nvPr>
        </p:nvGraphicFramePr>
        <p:xfrm>
          <a:off x="107504" y="1844824"/>
          <a:ext cx="8856984" cy="487688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auto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 оригинал (асл) ўлчамида кўрсатилади.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сукут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ҳолатдаги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length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расмининг кенглиги (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width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ва баландлиги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(height)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ўрнатилади.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Биринчи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иймат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кенгликни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иккинчи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баландликни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Агар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фақат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битта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берилса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иккинчиси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автоматик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ўрнатилади.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percentage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расмининг кенглиги ва баландлигини ота (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элементга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нисбатан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ўрнатилади.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Биринчи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иймат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кенгликни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иккинчи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баландликни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Агар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фақат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битта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берилса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иккинчиси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автоматик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ўрнатилади.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cover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расмининг ўлчамини ташқи контейнерни тўлиқ қоплагунча ўзгартиришни белгилайди.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contain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расмининг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ўлчамини 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ўлиқ кўринадиган ҳолатгача ўзгартиришни белгилайди.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initial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33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inherit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43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CSS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ранг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хусусиятлари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Color)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42372650"/>
              </p:ext>
            </p:extLst>
          </p:nvPr>
        </p:nvGraphicFramePr>
        <p:xfrm>
          <a:off x="187051" y="1988840"/>
          <a:ext cx="8777437" cy="4447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412776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рангнинг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қийматлари қуйидаги усуллардан бирида берилади: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81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background-size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196752"/>
            <a:ext cx="4477320" cy="538152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#example1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25px;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(mountain.jpg);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background-size: auto;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example2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25px;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(mountain.jpg);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background-size: 300px 100px;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example3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25px;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(mountain.jpg);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background-size: 75% 50%;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40</a:t>
            </a:fld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52736"/>
            <a:ext cx="3924000" cy="3897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456" y="4961764"/>
            <a:ext cx="4068000" cy="199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36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background-size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196752"/>
            <a:ext cx="4477320" cy="5381527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#example1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25px;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(mountain.jpg);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background-size: cover;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#example2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2px solid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25px;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(mountain.jpg);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background-size: contain;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41</a:t>
            </a:fld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442912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34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background-origin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720080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background-origin: </a:t>
            </a:r>
            <a:r>
              <a:rPr lang="en-US" sz="20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padding-box|border-box|content-box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</a:t>
            </a:r>
            <a:r>
              <a:rPr lang="en-US" sz="20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42</a:t>
            </a:fld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34424"/>
              </p:ext>
            </p:extLst>
          </p:nvPr>
        </p:nvGraphicFramePr>
        <p:xfrm>
          <a:off x="107504" y="2107760"/>
          <a:ext cx="8712968" cy="3697504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487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5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9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padding-box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юқори-чап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ички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бурчагидан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бошланади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Одатий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сукут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ҳолатдаги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2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border-box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юқори-чап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ташқи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бурчаги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ичидан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бошланади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9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content-box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фон расми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ичидаги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контентнинг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юқори-чап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бурчагидан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бошланишини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2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initial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 қийматни ўрнатади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71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inherit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Ушбу хусусиятни асосий ота (</a:t>
                      </a:r>
                      <a:r>
                        <a:rPr lang="en-US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parent</a:t>
                      </a:r>
                      <a:r>
                        <a:rPr lang="uz-Cyrl-UZ" sz="17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элементдан </a:t>
                      </a:r>
                      <a:r>
                        <a:rPr lang="ru-RU" sz="175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мерос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илиб</a:t>
                      </a:r>
                      <a:r>
                        <a:rPr lang="ru-RU" sz="175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5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олади</a:t>
                      </a:r>
                      <a:endParaRPr lang="ru-RU" sz="17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6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background-origin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94680" y="980728"/>
            <a:ext cx="4477320" cy="5877272"/>
          </a:xfrm>
          <a:solidFill>
            <a:srgbClr val="7030A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#example1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10px double black;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5px;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(paper.gif);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background-origin: padding-box;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example2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10px double black;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5px;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(paper.gif);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background-origin: border-box;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example3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10px double black;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5px;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(paper.gif);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background-repeat: no-repeat;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background-origin: content-box;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76474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5657949"/>
            <a:ext cx="2133600" cy="365125"/>
          </a:xfrm>
        </p:spPr>
        <p:txBody>
          <a:bodyPr/>
          <a:lstStyle/>
          <a:p>
            <a:fld id="{EF77D384-CFC4-47D6-A73D-81619D38D14C}" type="slidenum">
              <a:rPr lang="ru-RU" smtClean="0"/>
              <a:t>43</a:t>
            </a:fld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04" y="1067916"/>
            <a:ext cx="4457700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85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720080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-color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-image position/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-size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-repeat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-origin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-clip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-attachment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504" y="2132855"/>
            <a:ext cx="4824536" cy="1477328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 { 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lightblue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("img_tree.gif") </a:t>
            </a:r>
            <a:r>
              <a:rPr lang="en-US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no-repeat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fixed center; 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78370"/>
            <a:ext cx="359092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88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9647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шрифт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матннинг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қалинлиги, ўлчами ва стилини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белгилаш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мумкин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45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814569"/>
              </p:ext>
            </p:extLst>
          </p:nvPr>
        </p:nvGraphicFramePr>
        <p:xfrm>
          <a:off x="179512" y="1988840"/>
          <a:ext cx="8568952" cy="424847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54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4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5912"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Хусусият номи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0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font-family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Матннинг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шрифтини белгиланади.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0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font-size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Матннинг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шрифти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ўлчамини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белгиланади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0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font-style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Матннинг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шрифти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стилини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белгиланади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75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font-variant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Матнни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кичик ҳарф билан ёзиладиган шрифтда кўрсатиш кераклигини белгиланади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0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font-weight</a:t>
                      </a:r>
                      <a:endParaRPr lang="ru-RU" sz="1800" b="1" u="none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Матннинг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шрифти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қалинлиги </a:t>
                      </a: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белгиланади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0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font</a:t>
                      </a:r>
                      <a:endParaRPr lang="ru-RU" sz="1800" b="1" u="none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Барча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шрифт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хусусиятларини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бир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вақтда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ўрнатиш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2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font-family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04056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font-family: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family-name|generic-family|initial|inherit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9512" y="2132855"/>
            <a:ext cx="4824536" cy="313932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p.a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font-family: "Times New Roman", Times, serif;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uz-Cyrl-UZ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p.b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font-family: Arial, Helvetica, sans-serif;</a:t>
            </a:r>
          </a:p>
          <a:p>
            <a:r>
              <a:rPr lang="en-US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uz-Cyrl-UZ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ru-RU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76872"/>
            <a:ext cx="38576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92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uz-Cyrl-UZ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720080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font-size:medium|xx-small|x-small|small|large|x-large|xx-large|smaller|larger|length|initial|inherit;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47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504" y="2132855"/>
            <a:ext cx="4824536" cy="424731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div.a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font-size: 15px;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div.b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font-size: large;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div.b1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font-size: xx-large;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div.c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font-size: 250%;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2132854"/>
            <a:ext cx="3789993" cy="194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65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font-style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04056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font-style: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normal|italic|oblique|initial|inherit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48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504" y="2132855"/>
            <a:ext cx="4824536" cy="313932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p.a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font-style: normal;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p.b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font-style: italic;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p.c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font-style: oblique;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859" y="2132855"/>
            <a:ext cx="3851629" cy="208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3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font-variant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04056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font-variant: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normal|small-caps|initial|inherit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49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504" y="2132855"/>
            <a:ext cx="4824536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p.normal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font-variant: normal;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p.small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font-variant: small-caps;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32854"/>
            <a:ext cx="3720709" cy="136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6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Ранг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номлари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HTML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CSS да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uz-Cyrl-U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қийматларини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140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стандарт ранг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номлари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орқали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мумкин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3" t="39323" r="38042" b="23535"/>
          <a:stretch/>
        </p:blipFill>
        <p:spPr bwMode="auto">
          <a:xfrm>
            <a:off x="539551" y="2924944"/>
            <a:ext cx="7949352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27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font-weight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720080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font-weight: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normal|bold|bolder|lighter|number|initial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		   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50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504" y="2422043"/>
            <a:ext cx="4824536" cy="424731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p.normal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font-weight: normal;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p.light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font-weight: lighter;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p.thick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font-weight: bold;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p.thicker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font-weight: 900;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456384" cy="193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3202" y="1969095"/>
            <a:ext cx="8831286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font-weight:{100, 200, 300, 400, 500, 600, 700, 800, 900}; //400 – </a:t>
            </a:r>
            <a:r>
              <a:rPr lang="uz-Cyrl-UZ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ўртача, 700 - қалин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19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864096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font: font-style font-variant font-weight </a:t>
            </a:r>
            <a:r>
              <a:rPr lang="en-US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font-size/line-height</a:t>
            </a:r>
            <a:r>
              <a:rPr lang="uz-Cyrl-UZ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font-family|caption|icon|menu|message-box|small-caption|status-bar|initial|inherit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51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504" y="2422043"/>
            <a:ext cx="4824536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p.a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font: 25px </a:t>
            </a:r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arial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sans-serif;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p.b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font: italic bold 12px/30px Georgia, serif;</a:t>
            </a:r>
          </a:p>
          <a:p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22043"/>
            <a:ext cx="40386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58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Margin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9489964"/>
              </p:ext>
            </p:extLst>
          </p:nvPr>
        </p:nvGraphicFramePr>
        <p:xfrm>
          <a:off x="4499992" y="2564904"/>
          <a:ext cx="4176464" cy="2918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3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36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margin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36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margin-bottom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36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margin-left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36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margin-right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36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margin-top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52</a:t>
            </a:fld>
            <a:endParaRPr lang="ru-RU"/>
          </a:p>
        </p:txBody>
      </p:sp>
      <p:pic>
        <p:nvPicPr>
          <p:cNvPr id="1026" name="Picture 2" descr="C:\Users\Mahmanov\Desktop\css_margin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3960000" cy="392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Padding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хусусиятлари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217540"/>
              </p:ext>
            </p:extLst>
          </p:nvPr>
        </p:nvGraphicFramePr>
        <p:xfrm>
          <a:off x="4644008" y="2636914"/>
          <a:ext cx="4104456" cy="289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7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77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padding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77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padding-bottom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77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padding-left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77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padding-right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77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padding-top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53</a:t>
            </a:fld>
            <a:endParaRPr lang="ru-RU"/>
          </a:p>
        </p:txBody>
      </p:sp>
      <p:pic>
        <p:nvPicPr>
          <p:cNvPr id="2050" name="Picture 2" descr="C:\Users\Mahmanov\Desktop\css_padding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960000" cy="397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74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RGB </a:t>
            </a:r>
            <a:r>
              <a:rPr lang="uz-Cyrl-U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8153"/>
            <a:ext cx="8229600" cy="44210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CSS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ранг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RGB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қуйидаги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асосида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берилади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rgb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i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red</a:t>
            </a:r>
            <a:r>
              <a:rPr lang="en-US" sz="2400" b="1" i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i="1" dirty="0">
                <a:solidFill>
                  <a:srgbClr val="00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i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blue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 algn="just">
              <a:buNone/>
            </a:pP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бу ерда: </a:t>
            </a:r>
            <a:r>
              <a:rPr lang="en-US" sz="2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red, green, </a:t>
            </a:r>
            <a:r>
              <a:rPr lang="en-US" sz="2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blue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параметрлар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255]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орали</a:t>
            </a: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ғидаги бутун қийматларни қабул қилади.</a:t>
            </a:r>
          </a:p>
          <a:p>
            <a:pPr marL="0" indent="0" algn="just">
              <a:buNone/>
            </a:pPr>
            <a:r>
              <a:rPr lang="uz-Cyrl-U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Қизил ранг: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rgb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z-Cyrl-UZ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0, 0)</a:t>
            </a:r>
            <a:r>
              <a:rPr lang="uz-Cyrl-U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Яшил ранг: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rgb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z-Cyrl-UZ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uz-Cyrl-UZ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0)</a:t>
            </a:r>
            <a:r>
              <a:rPr lang="uz-Cyrl-U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uz-Cyrl-U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Кўк ранг: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rgb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z-Cyrl-UZ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uz-Cyrl-UZ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0, 255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uz-Cyrl-U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Қора ранг: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rgb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0, 0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uz-Cyrl-U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uz-Cyrl-U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z-Cyrl-U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 ранг: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rgb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z-Cyrl-UZ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uz-Cyrl-UZ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uz-Cyrl-UZ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uz-Cyrl-UZ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algn="just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7" t="21019" r="32903" b="46310"/>
          <a:stretch/>
        </p:blipFill>
        <p:spPr bwMode="auto">
          <a:xfrm>
            <a:off x="1115616" y="4221088"/>
            <a:ext cx="6946710" cy="226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40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лик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саноқ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тизимидаги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ранглар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8153"/>
            <a:ext cx="8229600" cy="44210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CSS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ранг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лик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тизимида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қуйидагича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ифодаланади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RRGGBB</a:t>
            </a:r>
          </a:p>
          <a:p>
            <a:pPr marL="0" indent="0" algn="just">
              <a:buNone/>
            </a:pP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бу ерда: </a:t>
            </a:r>
            <a:r>
              <a:rPr lang="en-US" sz="2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RR</a:t>
            </a: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Red-</a:t>
            </a: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қизил)</a:t>
            </a:r>
            <a:r>
              <a:rPr lang="en-US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</a:t>
            </a:r>
            <a:r>
              <a:rPr lang="uz-Cyrl-UZ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Green-</a:t>
            </a: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яшил)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BB</a:t>
            </a: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Blue-</a:t>
            </a: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кўк)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</a:t>
            </a:r>
            <a:r>
              <a:rPr lang="ru-RU" sz="2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FF]</a:t>
            </a:r>
            <a:r>
              <a:rPr lang="en-US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орали</a:t>
            </a:r>
            <a:r>
              <a:rPr lang="uz-Cyrl-U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ғидаги қийматларни қабул қилади.</a:t>
            </a:r>
            <a:r>
              <a:rPr lang="uz-Cyrl-U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6" t="46805" r="38422" b="26375"/>
          <a:stretch/>
        </p:blipFill>
        <p:spPr bwMode="auto">
          <a:xfrm>
            <a:off x="683568" y="3645024"/>
            <a:ext cx="7955259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32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pPr lvl="0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HSL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ранг модели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205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ранг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қуйидагича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ифодаланади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hsl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(hue, saturation, lightness)</a:t>
            </a:r>
            <a:endParaRPr lang="ru-RU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uz-Cyrl-U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 ерда: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рангни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saturation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ўйинганликни,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lightness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ёрқинлик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равшанлик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ифодадайди.</a:t>
            </a:r>
          </a:p>
          <a:p>
            <a:pPr marL="0" indent="0" algn="just">
              <a:buNone/>
            </a:pPr>
            <a:r>
              <a:rPr lang="uz-Cyrl-U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Hue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–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360]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орали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ғидаги ранг даражаларини қабул қилади: </a:t>
            </a:r>
          </a:p>
          <a:p>
            <a:pPr marL="0" indent="0" algn="just">
              <a:buNone/>
            </a:pP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z-Cyrl-UZ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 – қизил, 120 – </a:t>
            </a:r>
            <a:r>
              <a:rPr lang="ru-RU" sz="18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яшил</a:t>
            </a:r>
            <a:r>
              <a:rPr lang="ru-RU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240 – к</a:t>
            </a:r>
            <a:r>
              <a:rPr lang="uz-Cyrl-UZ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ўк </a:t>
            </a:r>
            <a:r>
              <a:rPr lang="uz-Cyrl-UZ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рангларни ифодалайди.</a:t>
            </a:r>
          </a:p>
          <a:p>
            <a:pPr marL="0" indent="0" algn="just">
              <a:buNone/>
            </a:pP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Saturation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ранг </a:t>
            </a:r>
            <a:r>
              <a:rPr lang="uz-Cyrl-U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тўйинганлигининг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фоиз қиймати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ифодалаб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</a:t>
            </a:r>
            <a:r>
              <a:rPr lang="ru-RU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ru-RU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орали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ғидаги қийматлар қабул қилади. 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0%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кўлранг соя, 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100%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тўлиқ рангларни ифодалайди.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Lightness –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uz-Cyrl-U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ёрқинлигининг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фоиз қиймати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ифодалаб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</a:t>
            </a:r>
            <a:r>
              <a:rPr lang="ru-RU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ru-RU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орали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ғидаги қийматлар қабул қилади. 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0%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қора, 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100%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оқ, 50% – на ёруғ на қоронғуни ифодалайди.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56" y="5147096"/>
            <a:ext cx="4572000" cy="50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5" y="5661248"/>
            <a:ext cx="4536000" cy="106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0"/>
          <a:stretch/>
        </p:blipFill>
        <p:spPr bwMode="auto">
          <a:xfrm>
            <a:off x="4548009" y="5157192"/>
            <a:ext cx="4513640" cy="145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46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RGBA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модели о</a:t>
            </a:r>
            <a:r>
              <a:rPr lang="uz-Cyrl-U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рқали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2592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RGBA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RGB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ранг моделининг кенгайтмаси бўлиб,  ундаги рангларнинг шаффофлигини белгилайди.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z-Cyrl-U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ранг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RGBA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ранг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қуйидагича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ифодаланади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rgba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(red, green, blue, alpha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uz-Cyrl-UZ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Бу ерда,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alpha</a:t>
            </a:r>
            <a:r>
              <a:rPr lang="uz-Cyrl-UZ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 шаффофлик даражаси бўлиб,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1.0]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орасидаги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қийматни қабул қилади. </a:t>
            </a:r>
            <a:r>
              <a:rPr lang="uz-Cyrl-UZ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тўлиқ шаффоф,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uz-Cyrl-UZ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– </a:t>
            </a:r>
            <a:r>
              <a:rPr lang="uz-Cyrl-U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умуман шаффоф эмас.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73" y="3429000"/>
            <a:ext cx="81819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00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10244</TotalTime>
  <Words>3199</Words>
  <Application>Microsoft Office PowerPoint</Application>
  <PresentationFormat>Экран (4:3)</PresentationFormat>
  <Paragraphs>780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53</vt:i4>
      </vt:variant>
    </vt:vector>
  </HeadingPairs>
  <TitlesOfParts>
    <vt:vector size="61" baseType="lpstr">
      <vt:lpstr>Arial</vt:lpstr>
      <vt:lpstr>Calibri</vt:lpstr>
      <vt:lpstr>Candara</vt:lpstr>
      <vt:lpstr>Courier New</vt:lpstr>
      <vt:lpstr>Symbol</vt:lpstr>
      <vt:lpstr>Times New Roman</vt:lpstr>
      <vt:lpstr>Тема Office</vt:lpstr>
      <vt:lpstr>Волна</vt:lpstr>
      <vt:lpstr>CSS ХУСУСИЯТЛАРИ. CSS САҲИФАЛАШ.</vt:lpstr>
      <vt:lpstr>Режа:</vt:lpstr>
      <vt:lpstr>CSS ранг хусусиятлари (Color)</vt:lpstr>
      <vt:lpstr>CSS ранг хусусиятлари (Color)</vt:lpstr>
      <vt:lpstr>Ранг номлари</vt:lpstr>
      <vt:lpstr>RGB – ранг модели</vt:lpstr>
      <vt:lpstr>16 лик саноқ тизимидаги ранглар</vt:lpstr>
      <vt:lpstr>HSL –  ранг модели</vt:lpstr>
      <vt:lpstr>RGBA ранг модели орқали</vt:lpstr>
      <vt:lpstr>HSLA ранг модели</vt:lpstr>
      <vt:lpstr>CSSда чегара хусусиятлари</vt:lpstr>
      <vt:lpstr>CSSда чегара хусусиятлари: border-style</vt:lpstr>
      <vt:lpstr>CSSда чегара хусусиятлари: border-style</vt:lpstr>
      <vt:lpstr>CSSда чегара хусусиятлари: border-width</vt:lpstr>
      <vt:lpstr>CSSда чегара хусусиятлари: border-width</vt:lpstr>
      <vt:lpstr>CSSда чегара хусусиятлари: border-width</vt:lpstr>
      <vt:lpstr>CSSда чегара хусусиятлари: border-color</vt:lpstr>
      <vt:lpstr>CSSда чегара хусусиятлари: border-color</vt:lpstr>
      <vt:lpstr>CSSда чегара хусусиятлари: border-radius</vt:lpstr>
      <vt:lpstr>CSSда чегара хусусиятлари: border-radius</vt:lpstr>
      <vt:lpstr>CSSда чегара хусусиятлари: border</vt:lpstr>
      <vt:lpstr>CSSда чегара хусусиятлари</vt:lpstr>
      <vt:lpstr>CSSда орқа фон хусусиятлари </vt:lpstr>
      <vt:lpstr>CSSда орқа фон хусусиятлари : background-color</vt:lpstr>
      <vt:lpstr>CSSда орқа фон хусусиятлари : background-image</vt:lpstr>
      <vt:lpstr>CSSда орқа фон хусусиятлари:  background-image</vt:lpstr>
      <vt:lpstr>CSSда орқа фон хусусиятлари:  linear-gradient(), repeating-linear-gradient</vt:lpstr>
      <vt:lpstr>CSSда орқа фон хусусиятлари:  radial-gradient(), repeating-radial-gradient</vt:lpstr>
      <vt:lpstr>CSSда орқа фон хусусиятлари : background-repeat</vt:lpstr>
      <vt:lpstr>CSSда орқа фон хусусиятлари:  background-repeat</vt:lpstr>
      <vt:lpstr>CSSда орқа фон хусусиятлари:  background-repeat</vt:lpstr>
      <vt:lpstr>CSSда орқа фон хусусиятлари : background-attachment</vt:lpstr>
      <vt:lpstr>CSSда орқа фон хусусиятлари:  background-attachment</vt:lpstr>
      <vt:lpstr>CSSда орқа фон хусусиятлари : background-position</vt:lpstr>
      <vt:lpstr>CSSда орқа фон хусусиятлари:  background-position</vt:lpstr>
      <vt:lpstr>CSSда орқа фон хусусиятлари:  background-position</vt:lpstr>
      <vt:lpstr>CSSда орқа фон хусусиятлари : background-clip</vt:lpstr>
      <vt:lpstr>CSSда орқа фон хусусиятлари:  background-clip</vt:lpstr>
      <vt:lpstr>CSSда орқа фон хусусиятлари : background-size</vt:lpstr>
      <vt:lpstr>CSSда орқа фон хусусиятлари:  background-size</vt:lpstr>
      <vt:lpstr>CSSда орқа фон хусусиятлари:  background-size</vt:lpstr>
      <vt:lpstr>CSSда орқа фон хусусиятлари : background-origin</vt:lpstr>
      <vt:lpstr>CSSда орқа фон хусусиятлари:  background-origin</vt:lpstr>
      <vt:lpstr>CSSда орқа фон хусусиятлари : background</vt:lpstr>
      <vt:lpstr>CSS шрифт хусусиятлари </vt:lpstr>
      <vt:lpstr>CSS шрифт хусусиятлари: font-family</vt:lpstr>
      <vt:lpstr>CSS шрифт хусусиятлари: font-size</vt:lpstr>
      <vt:lpstr>CSS шрифт хусусиятлари: font-style</vt:lpstr>
      <vt:lpstr>CSS шрифт хусусиятлари: font-variant</vt:lpstr>
      <vt:lpstr>CSS шрифт хусусиятлари: font-weight</vt:lpstr>
      <vt:lpstr>CSS шрифт хусусиятлари: font</vt:lpstr>
      <vt:lpstr>Margin хусусиятлари</vt:lpstr>
      <vt:lpstr>Padding хусусиятлари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га кириш</dc:title>
  <dc:creator>ACER</dc:creator>
  <cp:lastModifiedBy>Hewlett Packard</cp:lastModifiedBy>
  <cp:revision>486</cp:revision>
  <dcterms:created xsi:type="dcterms:W3CDTF">2016-09-23T07:35:50Z</dcterms:created>
  <dcterms:modified xsi:type="dcterms:W3CDTF">2024-05-24T11:12:02Z</dcterms:modified>
</cp:coreProperties>
</file>