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2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9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0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6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7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95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29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8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4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1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0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32637B58-87C1-446D-BDA9-B06F4BCF7782}" type="datetimeFigureOut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2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5000"/>
              <a:t>Investitsiya faoliyatida kapital qurilish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Infratuzilma loyihalarini moliyalashtirishda davlat va xususiy sektor rollari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Davlat va xususiy sektorlarning roli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Davlat sektorining asosiy vazifasi infratuzilma loyihalarini moliyalashtirish va nazorat qilish, xususiy sektor esa investitsiyalarni jalb qilish va innovatsiyalarni joriy etadi.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Moliyaviy manbalar va instrumentlar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Davlat grantlari, kreditlar va subsidiyalar orqali infratuzilma loyihalarini moliyalashtiradi, xususiy sektor esa o'z investitsiyalari va bank kreditlaridan foydalanadi.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Hamkorlik va strategik hamkorlik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Davlat va xususiy sektorlar o'rtasidagi hamkorlik davlat-xususiy sheriklik (PPP) shaklida amalga oshiriladi, bu loyihalarni tez va samarali amalga oshirish imkonini beradi.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Risklarni boshqarish va nazorat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Davlat risklarni boshqarish va nazorat qilishda muhim rol o'ynaydi, xususiy sektor esa loyihaning iqtisodiy samaradorligini ta'minlash uchun moliyaviy va texnik jihatdan javobgar bo'ladi.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Kapital qurilishga investitsiyalarning iqtisodiy barqarorlik va rivojlanishga ta'siri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Iqtisodiy Barqarorlikka Ta'siri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Kapital qurilish investitsiyalari iqtisodiy barqarorlikni mustahkamlashga yordam beradi, yangi ish o'rinlari yaratadi va mamlakat iqtisodiy o'sishini ta'minlaydi.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Rivojlanish Imkoniyatlari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Sarmoyalar infratuzilma va sanoatni rivojlantiradi, innovatsiyalarni joriy etadi va iqtisodiy diversifikatsiyani qo'llab-quvvatlaydi, bu esa uzoq muddatli rivojlanishga olib keladi.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Raqobatbardoshlikni Oshirish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Kapital qurilish loyihalari raqobatbardoshligini oshiradi, bozorda yangi imkoniyatlar yaratadi va mahalliy hamda xalqaro investitsiyalarni jalb qilishda muhim rol o'ynaydi.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Investitsiya va iqtisodiy rivojlanish muhimligi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Kapital qurilish mamlakat iqtisodiyotini mustahkamlash uchun muhim rol o'ynaydi, yangi infratuzilma va ishlab chiqarish imkoniyatlarini yaratadi, iqtisodiy barqarorlikni ta'minlaydi.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 uchun strategik boshqaruv ahamiyati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To'g'ri rejalashtirish va nazorat yordamida loyihalar muvaffaqiyatli amalga oshiriladi, risklarni boshqarish iqtisodiy barqarorlik va rentabrlilikni oshiradi.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Infratuzilma rivojlanishi va iqtisodiy ta'sir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Infratuzilma loyihalari transport, energetika va kommunikatsiya sohalarini rivojlantiradi, investitsiyalarni jalb qiladi, va mamlakat iqtisodiy va ijtimoiy barqarorligini ta'minlaydi.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O‘zbekiston Respublikasi Moliya vazirligi. Investitsiya faoliyatining iqtisodiy va ijtimoiy rivojlanishga ta'siri. Moliya va bank jurnali, 2020.</a:t>
            </a:r>
          </a:p>
          <a:p>
            <a:r>
              <a:rPr sz="1800"/>
              <a:t>2. Shodmonov A., Karimov B. Kapital qurilish va uning investitsiya jarayonlaridagi o‘rni. O‘zbekiston iqtisodiyotining hozirgi muammolari va rivojlanish istiqbollari, Toshkent, 2019.</a:t>
            </a:r>
          </a:p>
          <a:p>
            <a:r>
              <a:rPr sz="1800"/>
              <a:t>3. Qosimov D. Kapital qurilish loyihalarini boshqarishning zamonaviy usullari. Investitsiya va qurilish jurnali, 2021.</a:t>
            </a:r>
          </a:p>
          <a:p>
            <a:r>
              <a:rPr sz="1800"/>
              <a:t>4. Tashkent Davlat Texnika Universiteti. Kapital qurilish va investitsiya jarayonlari: nazariyalar va amaliyot. Toshkent, 2018.</a:t>
            </a:r>
          </a:p>
          <a:p>
            <a:r>
              <a:rPr sz="1800"/>
              <a:t>5. Yunusov M. Kapital qurilishga davlat va xususiy sarmoyalar. O‘zbekiston iqtisodiy tahlil va prognozlar, 2022.</a:t>
            </a:r>
          </a:p>
          <a:p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Kapital qurilishning investitsiya faoliyatidagi o'rni va ahamiyati</a:t>
            </a:r>
          </a:p>
          <a:p>
            <a:r>
              <a:rPr sz="2000"/>
              <a:t>Investitsiya loyihalarida kapital qurilish jarayonlari va boshqaruvi</a:t>
            </a:r>
          </a:p>
          <a:p>
            <a:r>
              <a:rPr sz="2000"/>
              <a:t>Ekonomik rivojlanish va infratuzilma uchun kapital qurilishni moliyalashtirish va ta'siri</a:t>
            </a:r>
          </a:p>
          <a:p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Kapital qurilishning investitsiya faoliyatidagi o'rni va iqtisodiy rivojlanishga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Investitsiya va iqtisodiyot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Kapital qurilish iqtisodiy rivojlanishga asosiy turtki bo‘lib, yangi infratuzilma va ishlab chiqarish imkoniyatlarini yaratadi, mamlakat iqtisodiy barqarorligini ta'minlaydi.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Rivojlanish uchun muhim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Kapital qurilish muvaffaqiyatli investitsiyalar orqali infratuzilmani kengaytiradi, ish o‘rinlarini oshiradi va mamlakatning global iqtisodiy hamkorligini rivojlantiradi.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Mahalliy va xalqaro ta'sir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Kapital qurilish loyihalari mamlakat ichida iqtisodiy barqarorlikni mustahkamlash bilan birga, xalqaro investitsiyalarni jalb qilish va tashqi iqtisodiy aloqalarni kengaytirishga imkon yaratadi.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Investitsiya loyihalarida kapital qurilishning strategik ahamiyati va boshqaruvi.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Strategik rejalashtirish va boshqaruv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Investitsiya loyihalarida kapital qurilishining muvaffaqiyati uchun strategik rejalashtirish muhim. Bu resurslarni optimal taqsimlash va risklarni kamaytirishga yordam beradi.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Loyihani muvofiqlashtirish va nazorat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Kapital qurilish jarayonida barcha bosqichlarni muvofiqlashtirish va muntazam nazorat qilish, loyihaning muddat va byudjetga muvofiq bajarilishini ta'minlaydi.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Moliyaviy va texnik risklarni boshqarish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Rivojlanish uchun moliyaviy va texnik xavflarni aniqlash va boshqarish, loyiha barqarorligini ta'minlaydi, shuningdek, iqtisodiy samaradorlikni oshiradi.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Kapital qurilishning infratuzilma rivojlanishidagi roli va mamlakat iqtisodiyotiga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Infratuzilma rivojlanishi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Kapital qurilish mamlakatning transport, energetika va kommunikatsiya sohalarida infratuzilmani mustahkamlashga yordam beradi, iqtisodiy faoliyatni kengaytiradi.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Iqtisodiy ta'sir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Infratuzilma rivojlanishi iqtisodiy o'sishni qo'llab-quvvatlaydi, ish o'rinlarini yaratadi va mahalliy hamda xalqaro investitsiyalarni jalb qiladi.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 imkoniyatlari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Kapital qurilish yangi sanoat va xizmat ko'rsatish sohalarining ochilishiga imkon yaratadi, shuningdek, iqtisodiy diversifikatsiyaga olib keladi.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Davlat va xususiy sektor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Davlat va xususiy sektorlar hamkorligida amalga oshiriladigan kapital qurilish loyihalari infratuzilma yangilanishiga va iqtisodiy barqarorlikka xizmat qiladi.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Investitsiya loyihalarida kapital qurilish jarayonining bosqichlari va asosiy etaplari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Loyihani rejalashtirish bosqichi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Bu bosqichda investitsiya maqsadlari aniqlanadi, texnik va iqtisodiy ehtiyojlar baholanadi, shuningdek, loyiha uchun muvofiq strategiyalar ishlab chiqiladi.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Qurilish va ishlab chiqarish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Bu etapda qurilish jarayonlari boshlanadi, xom ashyo va texnika tayyorlanadi, qurilish ishlari amalga oshiriladi va muhim infrastrukturaviy elementlar o'rnatiladi.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Tashkil etish va nazorat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Loyihaning bajarilishi davomida, jarayonlar nazorat qilinadi, sifat va muddatlarga rioya etiladi, shuningdek, muammolar aniqlanib, hal etiladi.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Capital qurilish boshqaruvida loyihalarni rejalashtirish va muvofiqlashtirish metodlari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Loyihalarni rejalashtirish bosqichlari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Loyihalarni rejalashtirishda ehtiyojlarni aniqlash, maqsadlarni belgilash va resurslarni taqsimlash muhim. Bu bosqichda aniq chizmalar va vaqt jadvali ishlab chiqiladi.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Muvofiqlashtirish usullari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Muvofiqlashtirish jarayonida turli bo‘limlar va mutaxassislar bilan hamkorlik ta’minlanadi. Bu, ishlarning samarali bajarilishi uchun muhim bo‘lib, muddatlar va vazifalarni moslashtirishga yordam beradi.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Monitoring va nazorat metodlari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Loyihalarni nazorat qilish uchun kuzatuv tizimlari va indikatorlar qo‘llanadi. Bu, muammolarni erta aniqlash va ularni hal etishda jarayonni muvofiqlashtirish imkonini beradi.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Kapital qurilish jarayonlarini nazorat qilish va muammolarni hal etish yondashuvlari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Nazorat mexanizmlari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Kapital qurilish jarayonlarini nazorat qilish uchun sifat va muddatlarni ta'minlovchi texnik va iqtisodiy nazorat mexanizmlari qo‘llaniladi, bu loyiha muvaffaqiyatini ta'minlaydi.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Muammolarni aniqlash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Jarayon davomida yuzaga keladigan texnik, moliyaviy va boshqaruv muammolari tezda aniqlanib, ularni hal etish uchun samarali strategiyalar ishlab chiqiladi.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Muammolarni hal etish yondashuvlari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Muammolarni bartaraf etishda muvofiqlashtirilgan rejalashtirish, tezkor kommunikatsiya va ilg'or texnologiyalar yordamida muammolarni hal qilishga intiladi.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Kapital qurilishga moliyaviy qo'llab-quvvatlashning iqtisodiy rivojlanishga ta'siri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Investitsiyalar va iqtisodiy rivojlanish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Moliyaviy qo'llab-quvvatlash orqali kapital qurilish investitsiyalarni oshiradi, yangi infratuzilma va ishlab chiqarish imkoniyatlarini yaratadi, iqtisodiy barqarorlikni ta'minlaydi.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Ishlab chiqarish va ish o'rinlari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Investitsiyalar orqali yangi loyihalar amalga oshiriladi, bu esa ish o'rinlarini kengaytiradi va mahalliy iqtisodiy faollikni oshiradi, aholi daromadlarini ko'taradi.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Innovatsiyalar va texnologik rivojlanish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Moliyaviy qo'llab-quvvatlash innovatsion texnologiyalarni joriy qilishga yordam beradi, bu esa ishlab chiqarish samaradorligini oshiradi va raqobatbardoshlikni kuchaytiradi.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Overlay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1045</Words>
  <Application>Microsoft Office PowerPoint</Application>
  <PresentationFormat>Широкоэкранный</PresentationFormat>
  <Paragraphs>118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Nova Light</vt:lpstr>
      <vt:lpstr>Elephant</vt:lpstr>
      <vt:lpstr>ModOverlayVTI</vt:lpstr>
      <vt:lpstr>Investitsiya faoliyatida kapital qurilish</vt:lpstr>
      <vt:lpstr>Reja</vt:lpstr>
      <vt:lpstr>Kapital qurilishning investitsiya faoliyatidagi o'rni va iqtisodiy rivojlanishga ta'siri.</vt:lpstr>
      <vt:lpstr>Investitsiya loyihalarida kapital qurilishning strategik ahamiyati va boshqaruvi.</vt:lpstr>
      <vt:lpstr>Kapital qurilishning infratuzilma rivojlanishidagi roli va mamlakat iqtisodiyotiga ta'siri.</vt:lpstr>
      <vt:lpstr>Investitsiya loyihalarida kapital qurilish jarayonining bosqichlari va asosiy etaplari</vt:lpstr>
      <vt:lpstr>Capital qurilish boshqaruvida loyihalarni rejalashtirish va muvofiqlashtirish metodlari</vt:lpstr>
      <vt:lpstr>Kapital qurilish jarayonlarini nazorat qilish va muammolarni hal etish yondashuvlari</vt:lpstr>
      <vt:lpstr>Kapital qurilishga moliyaviy qo'llab-quvvatlashning iqtisodiy rivojlanishga ta'siri</vt:lpstr>
      <vt:lpstr>Infratuzilma loyihalarini moliyalashtirishda davlat va xususiy sektor rollari</vt:lpstr>
      <vt:lpstr>Kapital qurilishga investitsiyalarning iqtisodiy barqarorlik va rivojlanishga ta'siri</vt:lpstr>
      <vt:lpstr>Xulosa</vt:lpstr>
      <vt:lpstr>Foydalanilgan Adabiyotlar</vt:lpstr>
      <vt:lpstr>E'tiboringiz uchun rahmat!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Investitsiya faoliyatida kapital qurilish</dc:title>
  <dc:creator>쇼흐조드</dc:creator>
  <cp:lastModifiedBy>camtech</cp:lastModifiedBy>
  <cp:revision>4</cp:revision>
  <dcterms:created xsi:type="dcterms:W3CDTF">2023-10-19T02:20:52Z</dcterms:created>
  <dcterms:modified xsi:type="dcterms:W3CDTF">2025-10-09T17:34:18Z</dcterms:modified>
</cp:coreProperties>
</file>