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8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35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19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31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58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31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8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6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1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44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9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7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2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0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152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220" y="2384155"/>
            <a:ext cx="9404723" cy="140053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Xodimlarning</a:t>
            </a:r>
            <a:r>
              <a:rPr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qoniqishini</a:t>
            </a:r>
            <a:r>
              <a:rPr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tamoyillari</a:t>
            </a:r>
            <a:endParaRPr sz="36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329" y="6055751"/>
            <a:ext cx="4019194" cy="587645"/>
          </a:xfrm>
        </p:spPr>
        <p:txBody>
          <a:bodyPr/>
          <a:lstStyle/>
          <a:p>
            <a:r>
              <a:rPr dirty="0" err="1" smtClean="0"/>
              <a:t>Talaba</a:t>
            </a:r>
            <a:r>
              <a:rPr dirty="0" smtClean="0"/>
              <a:t>: </a:t>
            </a:r>
            <a:r>
              <a:rPr lang="en-US" dirty="0" err="1" smtClean="0"/>
              <a:t>O’rinov</a:t>
            </a:r>
            <a:r>
              <a:rPr lang="en-US" dirty="0" smtClean="0"/>
              <a:t>  </a:t>
            </a:r>
            <a:r>
              <a:rPr lang="en-US" dirty="0" err="1" smtClean="0"/>
              <a:t>Samandar</a:t>
            </a:r>
            <a:endParaRPr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699" y="723306"/>
            <a:ext cx="2274371" cy="750931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Xulosa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867" y="1881424"/>
            <a:ext cx="8946541" cy="3900012"/>
          </a:xfrm>
        </p:spPr>
        <p:txBody>
          <a:bodyPr>
            <a:normAutofit fontScale="92500"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o‘rganishimcha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xodimlarning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qoniqishini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muvaffaqiyati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Xodimni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qadrlash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adolatli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bonuslar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motivatsiyani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qoniqishni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kuchaytiradi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Jamoaviy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ish-shaxsiy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muvozanati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xodimlarni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rag‘batlantirish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qadrlash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tamoyillarini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qo‘llashi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197" y="2813364"/>
            <a:ext cx="9404723" cy="918882"/>
          </a:xfrm>
        </p:spPr>
        <p:txBody>
          <a:bodyPr/>
          <a:lstStyle/>
          <a:p>
            <a:r>
              <a:rPr lang="en-US" dirty="0" err="1" smtClean="0"/>
              <a:t>E’tiboringiz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rahmat</a:t>
            </a:r>
            <a:r>
              <a:rPr lang="en-US" dirty="0" smtClean="0"/>
              <a:t>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168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316" y="628702"/>
            <a:ext cx="7211048" cy="980183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Qoniqishning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ahamiyati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193" y="1203650"/>
            <a:ext cx="8946541" cy="2416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sifatini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samaradorlikni</a:t>
            </a:r>
            <a:r>
              <a:rPr lang="en-US" dirty="0"/>
              <a:t> </a:t>
            </a:r>
            <a:r>
              <a:rPr lang="en-US" dirty="0" err="1"/>
              <a:t>kuchaytiradi</a:t>
            </a:r>
            <a:endParaRPr lang="en-US" dirty="0"/>
          </a:p>
          <a:p>
            <a:r>
              <a:rPr lang="en-US" dirty="0" err="1"/>
              <a:t>Xodimning</a:t>
            </a:r>
            <a:r>
              <a:rPr lang="en-US" dirty="0"/>
              <a:t> </a:t>
            </a:r>
            <a:r>
              <a:rPr lang="en-US" dirty="0" err="1"/>
              <a:t>kompaniyada</a:t>
            </a:r>
            <a:r>
              <a:rPr lang="en-US" dirty="0"/>
              <a:t> </a:t>
            </a:r>
            <a:r>
              <a:rPr lang="en-US" dirty="0" err="1"/>
              <a:t>qolish</a:t>
            </a:r>
            <a:r>
              <a:rPr lang="en-US" dirty="0"/>
              <a:t> </a:t>
            </a:r>
            <a:r>
              <a:rPr lang="en-US" dirty="0" err="1"/>
              <a:t>istagini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, </a:t>
            </a:r>
            <a:r>
              <a:rPr lang="en-US" dirty="0" err="1"/>
              <a:t>ishdan</a:t>
            </a:r>
            <a:r>
              <a:rPr lang="en-US" dirty="0"/>
              <a:t> </a:t>
            </a:r>
            <a:r>
              <a:rPr lang="en-US" dirty="0" err="1"/>
              <a:t>ketish</a:t>
            </a:r>
            <a:r>
              <a:rPr lang="en-US" dirty="0"/>
              <a:t> </a:t>
            </a:r>
            <a:r>
              <a:rPr lang="en-US" dirty="0" err="1"/>
              <a:t>darajasini</a:t>
            </a:r>
            <a:r>
              <a:rPr lang="en-US" dirty="0"/>
              <a:t> </a:t>
            </a:r>
            <a:r>
              <a:rPr lang="en-US" dirty="0" err="1"/>
              <a:t>kamaytiradi</a:t>
            </a:r>
            <a:endParaRPr lang="en-US" dirty="0"/>
          </a:p>
          <a:p>
            <a:r>
              <a:rPr lang="en-US" dirty="0" err="1"/>
              <a:t>Jamoada</a:t>
            </a:r>
            <a:r>
              <a:rPr lang="en-US" dirty="0"/>
              <a:t> </a:t>
            </a:r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hamkorlikni</a:t>
            </a:r>
            <a:r>
              <a:rPr lang="en-US" dirty="0"/>
              <a:t> </a:t>
            </a:r>
            <a:r>
              <a:rPr lang="en-US" dirty="0" err="1"/>
              <a:t>yaratadi</a:t>
            </a:r>
            <a:endParaRPr lang="en-US" dirty="0"/>
          </a:p>
          <a:p>
            <a:r>
              <a:rPr lang="en-US" dirty="0" err="1"/>
              <a:t>Xodimlar</a:t>
            </a:r>
            <a:r>
              <a:rPr lang="en-US" dirty="0"/>
              <a:t> </a:t>
            </a:r>
            <a:r>
              <a:rPr lang="en-US" dirty="0" err="1"/>
              <a:t>motivatsiyasi</a:t>
            </a:r>
            <a:r>
              <a:rPr lang="en-US" dirty="0"/>
              <a:t> </a:t>
            </a:r>
            <a:r>
              <a:rPr lang="en-US" dirty="0" err="1"/>
              <a:t>ortishi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natijalar</a:t>
            </a:r>
            <a:r>
              <a:rPr lang="en-US" dirty="0"/>
              <a:t> </a:t>
            </a:r>
            <a:r>
              <a:rPr lang="en-US" dirty="0" err="1"/>
              <a:t>yaxshilanadi</a:t>
            </a:r>
            <a:endParaRPr lang="en-US" dirty="0"/>
          </a:p>
          <a:p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550" y="3620279"/>
            <a:ext cx="6080449" cy="3237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0798" y="863265"/>
            <a:ext cx="4998909" cy="956204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Xodimni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qadrlash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137" y="1965213"/>
            <a:ext cx="6183895" cy="40250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muvaffaqiyatlarini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e’tirof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Rag‘batlantirish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minnatdorchilik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bildirish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ijobiy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fikrlar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motivatsiyani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Qadr-qimmatni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xodimni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466" y="3047468"/>
            <a:ext cx="5077534" cy="3810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049" y="1105861"/>
            <a:ext cx="7798093" cy="993527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Adolatli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ish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haqi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va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bonuslar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035" y="2174032"/>
            <a:ext cx="7471521" cy="4195481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Xodimning</a:t>
            </a:r>
            <a:r>
              <a:rPr lang="en-US" dirty="0"/>
              <a:t> </a:t>
            </a:r>
            <a:r>
              <a:rPr lang="en-US" dirty="0" err="1"/>
              <a:t>mehnatiga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maosh</a:t>
            </a:r>
            <a:r>
              <a:rPr lang="en-US" dirty="0"/>
              <a:t> </a:t>
            </a:r>
            <a:r>
              <a:rPr lang="en-US" dirty="0" err="1"/>
              <a:t>to‘lash</a:t>
            </a:r>
            <a:endParaRPr lang="en-US" dirty="0"/>
          </a:p>
          <a:p>
            <a:r>
              <a:rPr lang="en-US" dirty="0" err="1"/>
              <a:t>Mukofotlar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bonuslar</a:t>
            </a:r>
            <a:r>
              <a:rPr lang="en-US" dirty="0"/>
              <a:t> </a:t>
            </a:r>
            <a:r>
              <a:rPr lang="en-US" dirty="0" err="1"/>
              <a:t>tizimi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rag‘batlantirish</a:t>
            </a:r>
            <a:endParaRPr lang="en-US" dirty="0"/>
          </a:p>
          <a:p>
            <a:r>
              <a:rPr lang="en-US" dirty="0" err="1"/>
              <a:t>Adolatli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haqi</a:t>
            </a:r>
            <a:r>
              <a:rPr lang="en-US" dirty="0"/>
              <a:t> </a:t>
            </a:r>
            <a:r>
              <a:rPr lang="en-US" dirty="0" err="1"/>
              <a:t>xodimning</a:t>
            </a:r>
            <a:r>
              <a:rPr lang="en-US" dirty="0"/>
              <a:t>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qoniqishini</a:t>
            </a:r>
            <a:r>
              <a:rPr lang="en-US" dirty="0"/>
              <a:t> </a:t>
            </a:r>
            <a:r>
              <a:rPr lang="en-US" dirty="0" err="1"/>
              <a:t>oshiradi</a:t>
            </a:r>
            <a:endParaRPr lang="en-US" dirty="0"/>
          </a:p>
          <a:p>
            <a:r>
              <a:rPr lang="en-US" dirty="0" err="1"/>
              <a:t>Rag‘bat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mukofotlar</a:t>
            </a:r>
            <a:r>
              <a:rPr lang="en-US" dirty="0"/>
              <a:t> </a:t>
            </a:r>
            <a:r>
              <a:rPr lang="en-US" dirty="0" err="1"/>
              <a:t>xodimni</a:t>
            </a:r>
            <a:r>
              <a:rPr lang="en-US" dirty="0"/>
              <a:t> </a:t>
            </a:r>
            <a:r>
              <a:rPr lang="en-US" dirty="0" err="1"/>
              <a:t>ko‘proq</a:t>
            </a:r>
            <a:r>
              <a:rPr lang="en-US" dirty="0"/>
              <a:t> </a:t>
            </a:r>
            <a:r>
              <a:rPr lang="en-US" dirty="0" err="1"/>
              <a:t>motivatsiya</a:t>
            </a:r>
            <a:r>
              <a:rPr lang="en-US" dirty="0"/>
              <a:t> </a:t>
            </a:r>
            <a:r>
              <a:rPr lang="en-US" dirty="0" err="1"/>
              <a:t>qiladi</a:t>
            </a:r>
            <a:endParaRPr lang="en-US" dirty="0"/>
          </a:p>
          <a:p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3481"/>
            <a:ext cx="4879910" cy="3524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497" y="1618276"/>
            <a:ext cx="6949008" cy="750931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Ish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sharoitlarini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yaxshilash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9707" y="2668555"/>
            <a:ext cx="7048518" cy="2733686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Qulay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ergonomik</a:t>
            </a:r>
            <a:r>
              <a:rPr lang="en-US" dirty="0"/>
              <a:t> </a:t>
            </a:r>
            <a:r>
              <a:rPr lang="en-US" dirty="0" err="1"/>
              <a:t>ofis</a:t>
            </a:r>
            <a:r>
              <a:rPr lang="en-US" dirty="0"/>
              <a:t> </a:t>
            </a:r>
            <a:r>
              <a:rPr lang="en-US" dirty="0" err="1"/>
              <a:t>muhitini</a:t>
            </a:r>
            <a:r>
              <a:rPr lang="en-US" dirty="0"/>
              <a:t> </a:t>
            </a:r>
            <a:r>
              <a:rPr lang="en-US" dirty="0" err="1"/>
              <a:t>yaratish</a:t>
            </a:r>
            <a:endParaRPr lang="en-US" dirty="0"/>
          </a:p>
          <a:p>
            <a:r>
              <a:rPr lang="en-US" dirty="0" err="1"/>
              <a:t>Texnik</a:t>
            </a:r>
            <a:r>
              <a:rPr lang="en-US" dirty="0"/>
              <a:t> </a:t>
            </a:r>
            <a:r>
              <a:rPr lang="en-US" dirty="0" err="1"/>
              <a:t>vositalar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jihozlarning</a:t>
            </a:r>
            <a:r>
              <a:rPr lang="en-US" dirty="0"/>
              <a:t> </a:t>
            </a:r>
            <a:r>
              <a:rPr lang="en-US" dirty="0" err="1"/>
              <a:t>yetarliligi</a:t>
            </a:r>
            <a:endParaRPr lang="en-US" dirty="0"/>
          </a:p>
          <a:p>
            <a:r>
              <a:rPr lang="en-US" dirty="0" err="1"/>
              <a:t>Ishdagi</a:t>
            </a:r>
            <a:r>
              <a:rPr lang="en-US" dirty="0"/>
              <a:t> stress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charchashni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endParaRPr lang="en-US" dirty="0"/>
          </a:p>
          <a:p>
            <a:r>
              <a:rPr lang="en-US" dirty="0" err="1"/>
              <a:t>Xodimlar</a:t>
            </a:r>
            <a:r>
              <a:rPr lang="en-US" dirty="0"/>
              <a:t> </a:t>
            </a:r>
            <a:r>
              <a:rPr lang="en-US" dirty="0" err="1"/>
              <a:t>qulay</a:t>
            </a:r>
            <a:r>
              <a:rPr lang="en-US" dirty="0"/>
              <a:t> </a:t>
            </a:r>
            <a:r>
              <a:rPr lang="en-US" dirty="0" err="1"/>
              <a:t>sharoitda</a:t>
            </a:r>
            <a:r>
              <a:rPr lang="en-US" dirty="0"/>
              <a:t> </a:t>
            </a:r>
            <a:r>
              <a:rPr lang="en-US" dirty="0" err="1"/>
              <a:t>ishlaganda</a:t>
            </a:r>
            <a:r>
              <a:rPr lang="en-US" dirty="0"/>
              <a:t> </a:t>
            </a:r>
            <a:r>
              <a:rPr lang="en-US" dirty="0" err="1"/>
              <a:t>samaradorlik</a:t>
            </a:r>
            <a:r>
              <a:rPr lang="en-US" dirty="0"/>
              <a:t> </a:t>
            </a:r>
            <a:r>
              <a:rPr lang="en-US" dirty="0" err="1"/>
              <a:t>oshadi</a:t>
            </a:r>
            <a:endParaRPr lang="en-US" dirty="0"/>
          </a:p>
          <a:p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" y="3209731"/>
            <a:ext cx="5573890" cy="3648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634" y="1488416"/>
            <a:ext cx="9404723" cy="918882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O‘sish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va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rivojlanish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imkoniyatlari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58" y="2491456"/>
            <a:ext cx="6216559" cy="38626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Kasbiy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kurslari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treninglar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malakani</a:t>
            </a:r>
            <a:r>
              <a:rPr lang="en-US" dirty="0"/>
              <a:t> </a:t>
            </a:r>
            <a:r>
              <a:rPr lang="en-US" dirty="0" err="1"/>
              <a:t>oshirish</a:t>
            </a:r>
            <a:endParaRPr lang="en-US" dirty="0"/>
          </a:p>
          <a:p>
            <a:r>
              <a:rPr lang="en-US" dirty="0" err="1"/>
              <a:t>Seminarlar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karera</a:t>
            </a:r>
            <a:r>
              <a:rPr lang="en-US" dirty="0"/>
              <a:t> </a:t>
            </a:r>
            <a:r>
              <a:rPr lang="en-US" dirty="0" err="1"/>
              <a:t>o‘sishini</a:t>
            </a:r>
            <a:r>
              <a:rPr lang="en-US" dirty="0"/>
              <a:t> </a:t>
            </a:r>
            <a:r>
              <a:rPr lang="en-US" dirty="0" err="1"/>
              <a:t>ta’minlash</a:t>
            </a:r>
            <a:endParaRPr lang="en-US" dirty="0"/>
          </a:p>
          <a:p>
            <a:r>
              <a:rPr lang="en-US" dirty="0" err="1"/>
              <a:t>Xodimlar</a:t>
            </a:r>
            <a:r>
              <a:rPr lang="en-US" dirty="0"/>
              <a:t>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rivojlanayotganini</a:t>
            </a:r>
            <a:r>
              <a:rPr lang="en-US" dirty="0"/>
              <a:t> his </a:t>
            </a:r>
            <a:r>
              <a:rPr lang="en-US" dirty="0" err="1"/>
              <a:t>qilsa</a:t>
            </a:r>
            <a:r>
              <a:rPr lang="en-US" dirty="0"/>
              <a:t>, </a:t>
            </a:r>
            <a:r>
              <a:rPr lang="en-US" dirty="0" err="1"/>
              <a:t>motivatsiya</a:t>
            </a:r>
            <a:r>
              <a:rPr lang="en-US" dirty="0"/>
              <a:t> </a:t>
            </a:r>
            <a:r>
              <a:rPr lang="en-US" dirty="0" err="1"/>
              <a:t>ortadi</a:t>
            </a:r>
            <a:endParaRPr lang="en-US" dirty="0"/>
          </a:p>
          <a:p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r>
              <a:rPr lang="en-US" dirty="0"/>
              <a:t>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qoniqishni</a:t>
            </a:r>
            <a:r>
              <a:rPr lang="en-US" dirty="0"/>
              <a:t> </a:t>
            </a:r>
            <a:r>
              <a:rPr lang="en-US" dirty="0" err="1"/>
              <a:t>oshiradi</a:t>
            </a:r>
            <a:endParaRPr lang="en-US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729" y="3342784"/>
            <a:ext cx="5525271" cy="3515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2659" y="1516592"/>
            <a:ext cx="5157530" cy="890890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Erkinlik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va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ishonch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76" y="2407482"/>
            <a:ext cx="7014322" cy="31816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sz="2400" dirty="0" err="1"/>
              <a:t>Xodimlarga</a:t>
            </a:r>
            <a:r>
              <a:rPr lang="en-US" sz="2400" dirty="0"/>
              <a:t> </a:t>
            </a:r>
            <a:r>
              <a:rPr lang="en-US" sz="2400" dirty="0" err="1"/>
              <a:t>qaror</a:t>
            </a:r>
            <a:r>
              <a:rPr lang="en-US" sz="2400" dirty="0"/>
              <a:t> </a:t>
            </a:r>
            <a:r>
              <a:rPr lang="en-US" sz="2400" dirty="0" err="1"/>
              <a:t>qabul</a:t>
            </a:r>
            <a:r>
              <a:rPr lang="en-US" sz="2400" dirty="0"/>
              <a:t> </a:t>
            </a:r>
            <a:r>
              <a:rPr lang="en-US" sz="2400" dirty="0" err="1"/>
              <a:t>qilishda</a:t>
            </a:r>
            <a:r>
              <a:rPr lang="en-US" sz="2400" dirty="0"/>
              <a:t> </a:t>
            </a:r>
            <a:r>
              <a:rPr lang="en-US" sz="2400" b="1" dirty="0" err="1"/>
              <a:t>erkinlik</a:t>
            </a:r>
            <a:r>
              <a:rPr lang="en-US" sz="2400" dirty="0"/>
              <a:t> </a:t>
            </a:r>
            <a:r>
              <a:rPr lang="en-US" sz="2400" dirty="0" err="1"/>
              <a:t>berish</a:t>
            </a:r>
            <a:endParaRPr lang="en-US" sz="2400" dirty="0"/>
          </a:p>
          <a:p>
            <a:r>
              <a:rPr lang="en-US" sz="2400" dirty="0" err="1"/>
              <a:t>Vazifalarni</a:t>
            </a:r>
            <a:r>
              <a:rPr lang="en-US" sz="2400" dirty="0"/>
              <a:t> </a:t>
            </a:r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bajarishga</a:t>
            </a:r>
            <a:r>
              <a:rPr lang="en-US" sz="2400" dirty="0"/>
              <a:t> </a:t>
            </a:r>
            <a:r>
              <a:rPr lang="en-US" sz="2400" dirty="0" err="1"/>
              <a:t>imkon</a:t>
            </a:r>
            <a:r>
              <a:rPr lang="en-US" sz="2400" dirty="0"/>
              <a:t> </a:t>
            </a:r>
            <a:r>
              <a:rPr lang="en-US" sz="2400" dirty="0" err="1"/>
              <a:t>yaratish</a:t>
            </a:r>
            <a:endParaRPr lang="en-US" sz="2400" dirty="0"/>
          </a:p>
          <a:p>
            <a:r>
              <a:rPr lang="en-US" sz="2400" dirty="0" err="1"/>
              <a:t>Ishonch</a:t>
            </a:r>
            <a:r>
              <a:rPr lang="en-US" sz="2400" dirty="0"/>
              <a:t> </a:t>
            </a:r>
            <a:r>
              <a:rPr lang="en-US" sz="2400" dirty="0" err="1"/>
              <a:t>hissi</a:t>
            </a:r>
            <a:r>
              <a:rPr lang="en-US" sz="2400" dirty="0"/>
              <a:t> </a:t>
            </a:r>
            <a:r>
              <a:rPr lang="en-US" sz="2400" dirty="0" err="1"/>
              <a:t>motivatsiyani</a:t>
            </a:r>
            <a:r>
              <a:rPr lang="en-US" sz="2400" dirty="0"/>
              <a:t> </a:t>
            </a:r>
            <a:r>
              <a:rPr lang="en-US" sz="2400" dirty="0" err="1"/>
              <a:t>oshiradi</a:t>
            </a:r>
            <a:endParaRPr lang="en-US" sz="2400" dirty="0"/>
          </a:p>
          <a:p>
            <a:r>
              <a:rPr lang="en-US" sz="2400" dirty="0" err="1"/>
              <a:t>Xodim</a:t>
            </a:r>
            <a:r>
              <a:rPr lang="en-US" sz="2400" dirty="0"/>
              <a:t> </a:t>
            </a:r>
            <a:r>
              <a:rPr lang="en-US" sz="2400" dirty="0" err="1"/>
              <a:t>o‘zini</a:t>
            </a:r>
            <a:r>
              <a:rPr lang="en-US" sz="2400" dirty="0"/>
              <a:t> </a:t>
            </a:r>
            <a:r>
              <a:rPr lang="en-US" sz="2400" dirty="0" err="1"/>
              <a:t>qadrlangan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ishonchga</a:t>
            </a:r>
            <a:r>
              <a:rPr lang="en-US" sz="2400" dirty="0"/>
              <a:t> </a:t>
            </a:r>
            <a:r>
              <a:rPr lang="en-US" sz="2400" dirty="0" err="1"/>
              <a:t>loyiq</a:t>
            </a:r>
            <a:r>
              <a:rPr lang="en-US" sz="2400" dirty="0"/>
              <a:t> his </a:t>
            </a:r>
            <a:r>
              <a:rPr lang="en-US" sz="2400" dirty="0" err="1"/>
              <a:t>qiladi</a:t>
            </a:r>
            <a:endParaRPr lang="en-US" sz="2400" dirty="0"/>
          </a:p>
          <a:p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110" y="3648268"/>
            <a:ext cx="4568890" cy="3209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1786" y="629999"/>
            <a:ext cx="3823252" cy="750931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Jamoaviy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ruh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71783"/>
            <a:ext cx="8946541" cy="2612388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Hamkorlik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muhitini</a:t>
            </a:r>
            <a:r>
              <a:rPr lang="en-US" dirty="0"/>
              <a:t> </a:t>
            </a:r>
            <a:r>
              <a:rPr lang="en-US" dirty="0" err="1"/>
              <a:t>yaratish</a:t>
            </a:r>
            <a:endParaRPr lang="en-US" dirty="0"/>
          </a:p>
          <a:p>
            <a:r>
              <a:rPr lang="en-US" dirty="0" err="1"/>
              <a:t>Jamoada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 smtClean="0"/>
              <a:t>munosabatlarva</a:t>
            </a:r>
            <a:r>
              <a:rPr lang="en-US" dirty="0" smtClean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hurmat</a:t>
            </a:r>
            <a:endParaRPr lang="en-US" dirty="0"/>
          </a:p>
          <a:p>
            <a:r>
              <a:rPr lang="en-US" dirty="0" err="1"/>
              <a:t>Guruh</a:t>
            </a:r>
            <a:r>
              <a:rPr lang="en-US" dirty="0"/>
              <a:t> </a:t>
            </a:r>
            <a:r>
              <a:rPr lang="en-US" dirty="0" err="1"/>
              <a:t>ishini</a:t>
            </a:r>
            <a:r>
              <a:rPr lang="en-US" dirty="0"/>
              <a:t> </a:t>
            </a:r>
            <a:r>
              <a:rPr lang="en-US" dirty="0" err="1"/>
              <a:t>rag‘batlantirish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samaradorlikni</a:t>
            </a:r>
            <a:r>
              <a:rPr lang="en-US" dirty="0"/>
              <a:t> </a:t>
            </a:r>
            <a:r>
              <a:rPr lang="en-US" dirty="0" err="1"/>
              <a:t>oshirish</a:t>
            </a:r>
            <a:endParaRPr lang="en-US" dirty="0"/>
          </a:p>
          <a:p>
            <a:r>
              <a:rPr lang="en-US" dirty="0" err="1"/>
              <a:t>Xodimlar</a:t>
            </a:r>
            <a:r>
              <a:rPr lang="en-US" dirty="0"/>
              <a:t> </a:t>
            </a:r>
            <a:r>
              <a:rPr lang="en-US" dirty="0" err="1"/>
              <a:t>bir-birini</a:t>
            </a:r>
            <a:r>
              <a:rPr lang="en-US" dirty="0"/>
              <a:t> </a:t>
            </a:r>
            <a:r>
              <a:rPr lang="en-US" dirty="0" err="1"/>
              <a:t>qo‘llab-quvvatlaganda</a:t>
            </a:r>
            <a:r>
              <a:rPr lang="en-US" dirty="0"/>
              <a:t> </a:t>
            </a:r>
            <a:r>
              <a:rPr lang="en-US" dirty="0" err="1"/>
              <a:t>motivatsiya</a:t>
            </a:r>
            <a:r>
              <a:rPr lang="en-US" dirty="0"/>
              <a:t> </a:t>
            </a:r>
            <a:r>
              <a:rPr lang="en-US" dirty="0" err="1"/>
              <a:t>ortadi</a:t>
            </a:r>
            <a:endParaRPr lang="en-US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984" y="3486662"/>
            <a:ext cx="5278016" cy="337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220" y="788620"/>
            <a:ext cx="9404723" cy="844237"/>
          </a:xfrm>
        </p:spPr>
        <p:txBody>
          <a:bodyPr/>
          <a:lstStyle/>
          <a:p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Ish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va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shaxsiy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hayot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muvozanati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5949" y="1446429"/>
            <a:ext cx="9533586" cy="2425776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dam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vaqtini</a:t>
            </a:r>
            <a:r>
              <a:rPr lang="en-US" dirty="0"/>
              <a:t> </a:t>
            </a:r>
            <a:r>
              <a:rPr lang="en-US" dirty="0" err="1"/>
              <a:t>hurmat</a:t>
            </a:r>
            <a:r>
              <a:rPr lang="en-US" dirty="0"/>
              <a:t> </a:t>
            </a:r>
            <a:r>
              <a:rPr lang="en-US" dirty="0" err="1"/>
              <a:t>qilish</a:t>
            </a:r>
            <a:endParaRPr lang="en-US" dirty="0"/>
          </a:p>
          <a:p>
            <a:r>
              <a:rPr lang="en-US" dirty="0" err="1"/>
              <a:t>Fleksibil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vaqtlari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xodimga</a:t>
            </a:r>
            <a:r>
              <a:rPr lang="en-US" dirty="0"/>
              <a:t> </a:t>
            </a:r>
            <a:r>
              <a:rPr lang="en-US" dirty="0" err="1"/>
              <a:t>qulaylik</a:t>
            </a:r>
            <a:r>
              <a:rPr lang="en-US" dirty="0"/>
              <a:t> </a:t>
            </a:r>
            <a:r>
              <a:rPr lang="en-US" dirty="0" err="1"/>
              <a:t>yaratish</a:t>
            </a:r>
            <a:endParaRPr lang="en-US" dirty="0"/>
          </a:p>
          <a:p>
            <a:r>
              <a:rPr lang="en-US" dirty="0" err="1"/>
              <a:t>Charchash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burnout </a:t>
            </a:r>
            <a:r>
              <a:rPr lang="en-US" dirty="0" err="1"/>
              <a:t>holatlarini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endParaRPr lang="en-US" dirty="0"/>
          </a:p>
          <a:p>
            <a:r>
              <a:rPr lang="en-US" dirty="0" err="1"/>
              <a:t>Muvozanat</a:t>
            </a:r>
            <a:r>
              <a:rPr lang="en-US" dirty="0"/>
              <a:t> </a:t>
            </a:r>
            <a:r>
              <a:rPr lang="en-US" dirty="0" err="1"/>
              <a:t>saqlangan</a:t>
            </a:r>
            <a:r>
              <a:rPr lang="en-US" dirty="0"/>
              <a:t> </a:t>
            </a:r>
            <a:r>
              <a:rPr lang="en-US" dirty="0" err="1"/>
              <a:t>xodimlar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motivatsiyalangan</a:t>
            </a:r>
            <a:r>
              <a:rPr lang="en-US" dirty="0"/>
              <a:t> </a:t>
            </a:r>
            <a:r>
              <a:rPr lang="en-US" dirty="0" err="1"/>
              <a:t>ishlaydi</a:t>
            </a:r>
            <a:endParaRPr lang="en-US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110" y="3582955"/>
            <a:ext cx="5304890" cy="3275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</TotalTime>
  <Words>306</Words>
  <Application>Microsoft Office PowerPoint</Application>
  <PresentationFormat>Широкоэкранный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Mavzu: Xodimlarning ishga bo‘lgan qoniqishini oshirish tamoyillari</vt:lpstr>
      <vt:lpstr>Qoniqishning ahamiyati</vt:lpstr>
      <vt:lpstr>Xodimni qadrlash</vt:lpstr>
      <vt:lpstr>Adolatli ish haqi va bonuslar</vt:lpstr>
      <vt:lpstr>Ish sharoitlarini yaxshilash</vt:lpstr>
      <vt:lpstr>O‘sish va rivojlanish imkoniyatlari</vt:lpstr>
      <vt:lpstr>Erkinlik va ishonch</vt:lpstr>
      <vt:lpstr>Jamoaviy ruh</vt:lpstr>
      <vt:lpstr>Ish va shaxsiy hayot muvozanati</vt:lpstr>
      <vt:lpstr>Xulosa</vt:lpstr>
      <vt:lpstr>E’tiboringiz uchun rahmat!!!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Xodimlarning ishga bo‘lgan qoniqishini oshirish tamoyillari</dc:title>
  <dc:subject/>
  <dc:creator>ASUS</dc:creator>
  <cp:keywords/>
  <dc:description>generated using python-pptx</dc:description>
  <cp:lastModifiedBy>ASUS</cp:lastModifiedBy>
  <cp:revision>9</cp:revision>
  <dcterms:created xsi:type="dcterms:W3CDTF">2013-01-27T09:14:16Z</dcterms:created>
  <dcterms:modified xsi:type="dcterms:W3CDTF">2025-12-16T18:02:00Z</dcterms:modified>
  <cp:category/>
</cp:coreProperties>
</file>