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1"/>
  </p:notes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 id="270" r:id="rId14"/>
    <p:sldId id="271" r:id="rId15"/>
    <p:sldId id="272" r:id="rId16"/>
    <p:sldId id="273" r:id="rId17"/>
    <p:sldId id="274" r:id="rId18"/>
    <p:sldId id="269" r:id="rId19"/>
    <p:sldId id="26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48" d="100"/>
          <a:sy n="48" d="100"/>
        </p:scale>
        <p:origin x="595"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C6240E-569A-41FF-B566-793DDAFDE4A2}" type="datetimeFigureOut">
              <a:rPr lang="ru-RU" smtClean="0"/>
              <a:t>13.03.2025</a:t>
            </a:fld>
            <a:endParaRPr lang="ru-R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2BAB01-D167-4364-86EA-F42501FEB4B4}" type="slidenum">
              <a:rPr lang="ru-RU" smtClean="0"/>
              <a:t>‹#›</a:t>
            </a:fld>
            <a:endParaRPr lang="ru-RU"/>
          </a:p>
        </p:txBody>
      </p:sp>
    </p:spTree>
    <p:extLst>
      <p:ext uri="{BB962C8B-B14F-4D97-AF65-F5344CB8AC3E}">
        <p14:creationId xmlns:p14="http://schemas.microsoft.com/office/powerpoint/2010/main" val="3112228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0F2BAB01-D167-4364-86EA-F42501FEB4B4}" type="slidenum">
              <a:rPr lang="ru-RU" smtClean="0"/>
              <a:t>2</a:t>
            </a:fld>
            <a:endParaRPr lang="ru-RU"/>
          </a:p>
        </p:txBody>
      </p:sp>
    </p:spTree>
    <p:extLst>
      <p:ext uri="{BB962C8B-B14F-4D97-AF65-F5344CB8AC3E}">
        <p14:creationId xmlns:p14="http://schemas.microsoft.com/office/powerpoint/2010/main" val="362683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3/13/2025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3/13/2025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3/13/2025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3/13/2025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3/13/2025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3/13/2025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3/13/2025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3/13/2025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3/13/2025</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3/13/2025</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3/13/2025</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3/13/2025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3/13/2025</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hyperlink" Target="https://www.avanttec.net/radiation-survey-meter/?hl=en-US" TargetMode="External"/><Relationship Id="rId2" Type="http://schemas.openxmlformats.org/officeDocument/2006/relationships/hyperlink" Target="https://en.m.wikipedia.org/wiki/Thermoluminescent_dosimeter?hl=en-US" TargetMode="External"/><Relationship Id="rId1" Type="http://schemas.openxmlformats.org/officeDocument/2006/relationships/slideLayout" Target="../slideLayouts/slideLayout6.xml"/><Relationship Id="rId6" Type="http://schemas.openxmlformats.org/officeDocument/2006/relationships/hyperlink" Target="http://www.lnhb.fr/home/presentation-en/ionization-chambers/?hl=en-US" TargetMode="External"/><Relationship Id="rId5" Type="http://schemas.openxmlformats.org/officeDocument/2006/relationships/hyperlink" Target="https://www.nist.gov/programs-projects/calibrations-ionization-chambers-secondary-standards-activity-radionuclides?hl=en-US" TargetMode="External"/><Relationship Id="rId4" Type="http://schemas.openxmlformats.org/officeDocument/2006/relationships/hyperlink" Target="https://gammagurus.com/products/capintec-crc-77thr-dose-calibrator?hl=en-US"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CB11C-81C7-BBFC-268B-DFCDA9286934}"/>
              </a:ext>
            </a:extLst>
          </p:cNvPr>
          <p:cNvSpPr>
            <a:spLocks noGrp="1"/>
          </p:cNvSpPr>
          <p:nvPr>
            <p:ph type="ctrTitle"/>
          </p:nvPr>
        </p:nvSpPr>
        <p:spPr>
          <a:xfrm>
            <a:off x="1154955" y="1447800"/>
            <a:ext cx="8825658" cy="3329581"/>
          </a:xfrm>
        </p:spPr>
        <p:txBody>
          <a:bodyPr/>
          <a:lstStyle/>
          <a:p>
            <a:r>
              <a:rPr lang="en-US" dirty="0" err="1"/>
              <a:t>Xalqaro</a:t>
            </a:r>
            <a:r>
              <a:rPr lang="en-US" dirty="0"/>
              <a:t> </a:t>
            </a:r>
            <a:r>
              <a:rPr lang="en-US" dirty="0" err="1"/>
              <a:t>radiatsion</a:t>
            </a:r>
            <a:r>
              <a:rPr lang="en-US" dirty="0"/>
              <a:t> </a:t>
            </a:r>
            <a:r>
              <a:rPr lang="en-US" dirty="0" err="1"/>
              <a:t>doza</a:t>
            </a:r>
            <a:r>
              <a:rPr lang="en-US" dirty="0"/>
              <a:t> </a:t>
            </a:r>
            <a:r>
              <a:rPr lang="en-US" dirty="0" err="1"/>
              <a:t>kalibratsiya</a:t>
            </a:r>
            <a:r>
              <a:rPr lang="en-US" dirty="0"/>
              <a:t> </a:t>
            </a:r>
            <a:r>
              <a:rPr lang="en-US" dirty="0" err="1"/>
              <a:t>zanjiri</a:t>
            </a:r>
            <a:endParaRPr lang="ru-RU" dirty="0"/>
          </a:p>
        </p:txBody>
      </p:sp>
      <p:sp>
        <p:nvSpPr>
          <p:cNvPr id="3" name="Subtitle 2">
            <a:extLst>
              <a:ext uri="{FF2B5EF4-FFF2-40B4-BE49-F238E27FC236}">
                <a16:creationId xmlns:a16="http://schemas.microsoft.com/office/drawing/2014/main" id="{EDF47A27-F4E8-F138-927F-2A567D99C95B}"/>
              </a:ext>
            </a:extLst>
          </p:cNvPr>
          <p:cNvSpPr>
            <a:spLocks noGrp="1"/>
          </p:cNvSpPr>
          <p:nvPr>
            <p:ph type="subTitle" idx="1"/>
          </p:nvPr>
        </p:nvSpPr>
        <p:spPr>
          <a:xfrm>
            <a:off x="1154955" y="4777380"/>
            <a:ext cx="8825658" cy="861420"/>
          </a:xfrm>
        </p:spPr>
        <p:txBody>
          <a:bodyPr/>
          <a:lstStyle/>
          <a:p>
            <a:r>
              <a:rPr lang="en-US" dirty="0" err="1"/>
              <a:t>Iskandarova</a:t>
            </a:r>
            <a:r>
              <a:rPr lang="en-US" dirty="0"/>
              <a:t> </a:t>
            </a:r>
            <a:r>
              <a:rPr lang="en-US" dirty="0" err="1"/>
              <a:t>aziza</a:t>
            </a:r>
            <a:endParaRPr lang="en-US" dirty="0"/>
          </a:p>
          <a:p>
            <a:r>
              <a:rPr lang="en-US" dirty="0" err="1"/>
              <a:t>Ergasheva</a:t>
            </a:r>
            <a:r>
              <a:rPr lang="en-US" dirty="0"/>
              <a:t> </a:t>
            </a:r>
            <a:r>
              <a:rPr lang="en-US" dirty="0" err="1"/>
              <a:t>shaxlo</a:t>
            </a:r>
            <a:endParaRPr lang="ru-RU" dirty="0"/>
          </a:p>
        </p:txBody>
      </p:sp>
    </p:spTree>
    <p:extLst>
      <p:ext uri="{BB962C8B-B14F-4D97-AF65-F5344CB8AC3E}">
        <p14:creationId xmlns:p14="http://schemas.microsoft.com/office/powerpoint/2010/main" val="3671310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0435965F-170F-B2E4-F951-51DCD44288EC}"/>
              </a:ext>
            </a:extLst>
          </p:cNvPr>
          <p:cNvPicPr>
            <a:picLocks noGrp="1" noChangeAspect="1"/>
          </p:cNvPicPr>
          <p:nvPr>
            <p:ph sz="half" idx="2"/>
          </p:nvPr>
        </p:nvPicPr>
        <p:blipFill>
          <a:blip r:embed="rId2"/>
          <a:stretch>
            <a:fillRect/>
          </a:stretch>
        </p:blipFill>
        <p:spPr>
          <a:xfrm>
            <a:off x="561474" y="1347538"/>
            <a:ext cx="4841374" cy="4624520"/>
          </a:xfrm>
        </p:spPr>
      </p:pic>
      <p:sp>
        <p:nvSpPr>
          <p:cNvPr id="6" name="Content Placeholder 5">
            <a:extLst>
              <a:ext uri="{FF2B5EF4-FFF2-40B4-BE49-F238E27FC236}">
                <a16:creationId xmlns:a16="http://schemas.microsoft.com/office/drawing/2014/main" id="{467F0B59-36BE-B72A-CDA3-0F4C88309DA2}"/>
              </a:ext>
            </a:extLst>
          </p:cNvPr>
          <p:cNvSpPr>
            <a:spLocks noGrp="1"/>
          </p:cNvSpPr>
          <p:nvPr>
            <p:ph sz="quarter" idx="4"/>
          </p:nvPr>
        </p:nvSpPr>
        <p:spPr>
          <a:xfrm>
            <a:off x="6096000" y="1558131"/>
            <a:ext cx="4396339" cy="3741738"/>
          </a:xfrm>
        </p:spPr>
        <p:txBody>
          <a:bodyPr>
            <a:normAutofit fontScale="85000" lnSpcReduction="20000"/>
          </a:bodyPr>
          <a:lstStyle/>
          <a:p>
            <a:r>
              <a:rPr lang="en-US" dirty="0" err="1"/>
              <a:t>Grafit</a:t>
            </a:r>
            <a:r>
              <a:rPr lang="en-US" dirty="0"/>
              <a:t> </a:t>
            </a:r>
            <a:r>
              <a:rPr lang="en-US" dirty="0" err="1"/>
              <a:t>kolorimetr-bu</a:t>
            </a:r>
            <a:r>
              <a:rPr lang="en-US" dirty="0"/>
              <a:t> </a:t>
            </a:r>
            <a:r>
              <a:rPr lang="en-US" dirty="0" err="1"/>
              <a:t>kolorimetrdan</a:t>
            </a:r>
            <a:r>
              <a:rPr lang="en-US" dirty="0"/>
              <a:t> </a:t>
            </a:r>
            <a:r>
              <a:rPr lang="en-US" dirty="0" err="1"/>
              <a:t>inorat</a:t>
            </a:r>
            <a:r>
              <a:rPr lang="en-US" dirty="0"/>
              <a:t> </a:t>
            </a:r>
            <a:r>
              <a:rPr lang="en-US" dirty="0" err="1"/>
              <a:t>bir</a:t>
            </a:r>
            <a:r>
              <a:rPr lang="en-US" dirty="0"/>
              <a:t> </a:t>
            </a:r>
            <a:r>
              <a:rPr lang="en-US" dirty="0" err="1"/>
              <a:t>xil</a:t>
            </a:r>
            <a:r>
              <a:rPr lang="en-US" dirty="0"/>
              <a:t> </a:t>
            </a:r>
            <a:r>
              <a:rPr lang="en-US" dirty="0" err="1"/>
              <a:t>mos</a:t>
            </a:r>
            <a:r>
              <a:rPr lang="en-US" dirty="0"/>
              <a:t> </a:t>
            </a:r>
            <a:r>
              <a:rPr lang="en-US" dirty="0" err="1"/>
              <a:t>yozuvlar</a:t>
            </a:r>
            <a:r>
              <a:rPr lang="en-US" dirty="0"/>
              <a:t> </a:t>
            </a:r>
            <a:r>
              <a:rPr lang="en-US" dirty="0" err="1"/>
              <a:t>blokiga</a:t>
            </a:r>
            <a:r>
              <a:rPr lang="en-US" dirty="0"/>
              <a:t> </a:t>
            </a:r>
            <a:r>
              <a:rPr lang="en-US" dirty="0" err="1"/>
              <a:t>kiritilgan</a:t>
            </a:r>
            <a:r>
              <a:rPr lang="en-US" dirty="0"/>
              <a:t> </a:t>
            </a:r>
            <a:r>
              <a:rPr lang="en-US" dirty="0" err="1"/>
              <a:t>bir</a:t>
            </a:r>
            <a:r>
              <a:rPr lang="en-US" dirty="0"/>
              <a:t> </a:t>
            </a:r>
            <a:r>
              <a:rPr lang="en-US" dirty="0" err="1"/>
              <a:t>nechta</a:t>
            </a:r>
            <a:r>
              <a:rPr lang="en-US" dirty="0"/>
              <a:t> </a:t>
            </a:r>
            <a:r>
              <a:rPr lang="en-US" dirty="0" err="1"/>
              <a:t>konsentrik</a:t>
            </a:r>
            <a:r>
              <a:rPr lang="en-US" dirty="0"/>
              <a:t> </a:t>
            </a:r>
            <a:r>
              <a:rPr lang="en-US" dirty="0" err="1"/>
              <a:t>jismlardan</a:t>
            </a:r>
            <a:r>
              <a:rPr lang="en-US" dirty="0"/>
              <a:t>, </a:t>
            </a:r>
            <a:r>
              <a:rPr lang="en-US" dirty="0" err="1"/>
              <a:t>odatda</a:t>
            </a:r>
            <a:r>
              <a:rPr lang="en-US" dirty="0"/>
              <a:t> </a:t>
            </a:r>
            <a:r>
              <a:rPr lang="en-US" dirty="0" err="1"/>
              <a:t>uchtadan</a:t>
            </a:r>
            <a:r>
              <a:rPr lang="en-US" dirty="0"/>
              <a:t>(</a:t>
            </a:r>
            <a:r>
              <a:rPr lang="en-US" dirty="0" err="1"/>
              <a:t>ichkidan</a:t>
            </a:r>
            <a:r>
              <a:rPr lang="en-US" dirty="0"/>
              <a:t> </a:t>
            </a:r>
            <a:r>
              <a:rPr lang="en-US" dirty="0" err="1"/>
              <a:t>tashqariga</a:t>
            </a:r>
            <a:r>
              <a:rPr lang="en-US" dirty="0"/>
              <a:t>: </a:t>
            </a:r>
            <a:r>
              <a:rPr lang="en-US" dirty="0" err="1"/>
              <a:t>yadro,qobig`I</a:t>
            </a:r>
            <a:r>
              <a:rPr lang="en-US" dirty="0"/>
              <a:t> </a:t>
            </a:r>
            <a:r>
              <a:rPr lang="en-US" dirty="0" err="1"/>
              <a:t>va</a:t>
            </a:r>
            <a:r>
              <a:rPr lang="en-US" dirty="0"/>
              <a:t> </a:t>
            </a:r>
            <a:r>
              <a:rPr lang="en-US" dirty="0" err="1"/>
              <a:t>qalqon</a:t>
            </a:r>
            <a:r>
              <a:rPr lang="en-US" dirty="0"/>
              <a:t>). </a:t>
            </a:r>
            <a:r>
              <a:rPr lang="en-US" dirty="0" err="1"/>
              <a:t>Yadro</a:t>
            </a:r>
            <a:r>
              <a:rPr lang="en-US" dirty="0"/>
              <a:t> </a:t>
            </a:r>
            <a:r>
              <a:rPr lang="en-US" dirty="0" err="1"/>
              <a:t>detektorining</a:t>
            </a:r>
            <a:r>
              <a:rPr lang="en-US" dirty="0"/>
              <a:t> </a:t>
            </a:r>
            <a:r>
              <a:rPr lang="en-US" dirty="0" err="1"/>
              <a:t>sezgir</a:t>
            </a:r>
            <a:r>
              <a:rPr lang="en-US" dirty="0"/>
              <a:t> </a:t>
            </a:r>
            <a:r>
              <a:rPr lang="en-US" dirty="0" err="1"/>
              <a:t>qismi</a:t>
            </a:r>
            <a:r>
              <a:rPr lang="en-US" dirty="0"/>
              <a:t> </a:t>
            </a:r>
            <a:r>
              <a:rPr lang="en-US" dirty="0" err="1"/>
              <a:t>bo`lib</a:t>
            </a:r>
            <a:r>
              <a:rPr lang="en-US" dirty="0"/>
              <a:t>, u </a:t>
            </a:r>
            <a:r>
              <a:rPr lang="en-US" dirty="0" err="1"/>
              <a:t>yerda</a:t>
            </a:r>
            <a:r>
              <a:rPr lang="en-US" dirty="0"/>
              <a:t> </a:t>
            </a:r>
            <a:r>
              <a:rPr lang="en-US" dirty="0" err="1"/>
              <a:t>radiatsiya</a:t>
            </a:r>
            <a:r>
              <a:rPr lang="en-US" dirty="0"/>
              <a:t> </a:t>
            </a:r>
            <a:r>
              <a:rPr lang="en-US" dirty="0" err="1"/>
              <a:t>ta`sirida</a:t>
            </a:r>
            <a:r>
              <a:rPr lang="en-US" dirty="0"/>
              <a:t> </a:t>
            </a:r>
            <a:r>
              <a:rPr lang="en-US" dirty="0" err="1"/>
              <a:t>harorat</a:t>
            </a:r>
            <a:r>
              <a:rPr lang="en-US" dirty="0"/>
              <a:t> </a:t>
            </a:r>
            <a:r>
              <a:rPr lang="en-US" dirty="0" err="1"/>
              <a:t>ko`tarilishi</a:t>
            </a:r>
            <a:r>
              <a:rPr lang="en-US" dirty="0"/>
              <a:t> </a:t>
            </a:r>
            <a:r>
              <a:rPr lang="en-US" dirty="0" err="1"/>
              <a:t>aniqlanadi</a:t>
            </a:r>
            <a:r>
              <a:rPr lang="en-US" dirty="0"/>
              <a:t>. </a:t>
            </a:r>
            <a:r>
              <a:rPr lang="en-US" dirty="0" err="1"/>
              <a:t>Hisobot</a:t>
            </a:r>
            <a:r>
              <a:rPr lang="en-US" dirty="0"/>
              <a:t> </a:t>
            </a:r>
            <a:r>
              <a:rPr lang="en-US" dirty="0" err="1"/>
              <a:t>qilingan</a:t>
            </a:r>
            <a:r>
              <a:rPr lang="en-US" dirty="0"/>
              <a:t> </a:t>
            </a:r>
            <a:r>
              <a:rPr lang="en-US" dirty="0" err="1"/>
              <a:t>energiyadan</a:t>
            </a:r>
            <a:r>
              <a:rPr lang="en-US" dirty="0"/>
              <a:t> </a:t>
            </a:r>
            <a:r>
              <a:rPr lang="en-US" dirty="0" err="1"/>
              <a:t>ushbu</a:t>
            </a:r>
            <a:r>
              <a:rPr lang="en-US" dirty="0"/>
              <a:t> </a:t>
            </a:r>
            <a:r>
              <a:rPr lang="en-US" dirty="0" err="1"/>
              <a:t>elementda</a:t>
            </a:r>
            <a:r>
              <a:rPr lang="en-US" dirty="0"/>
              <a:t> </a:t>
            </a:r>
            <a:r>
              <a:rPr lang="en-US" dirty="0" err="1"/>
              <a:t>so`rilgan</a:t>
            </a:r>
            <a:r>
              <a:rPr lang="en-US" dirty="0"/>
              <a:t> </a:t>
            </a:r>
            <a:r>
              <a:rPr lang="en-US" dirty="0" err="1"/>
              <a:t>o`rtacha</a:t>
            </a:r>
            <a:r>
              <a:rPr lang="en-US" dirty="0"/>
              <a:t> </a:t>
            </a:r>
            <a:r>
              <a:rPr lang="en-US" dirty="0" err="1"/>
              <a:t>dozaning</a:t>
            </a:r>
            <a:r>
              <a:rPr lang="en-US" dirty="0"/>
              <a:t>  </a:t>
            </a:r>
            <a:r>
              <a:rPr lang="en-US" dirty="0" err="1"/>
              <a:t>qiymatini</a:t>
            </a:r>
            <a:r>
              <a:rPr lang="en-US" dirty="0"/>
              <a:t> </a:t>
            </a:r>
            <a:r>
              <a:rPr lang="en-US" dirty="0" err="1"/>
              <a:t>aniqlash</a:t>
            </a:r>
            <a:r>
              <a:rPr lang="en-US" dirty="0"/>
              <a:t> </a:t>
            </a:r>
            <a:r>
              <a:rPr lang="en-US" dirty="0" err="1"/>
              <a:t>uchun</a:t>
            </a:r>
            <a:r>
              <a:rPr lang="en-US" dirty="0"/>
              <a:t> </a:t>
            </a:r>
            <a:r>
              <a:rPr lang="en-US" dirty="0" err="1"/>
              <a:t>uning</a:t>
            </a:r>
            <a:r>
              <a:rPr lang="en-US" dirty="0"/>
              <a:t> </a:t>
            </a:r>
            <a:r>
              <a:rPr lang="en-US" dirty="0" err="1"/>
              <a:t>massasi</a:t>
            </a:r>
            <a:r>
              <a:rPr lang="en-US" dirty="0"/>
              <a:t> </a:t>
            </a:r>
            <a:r>
              <a:rPr lang="en-US" dirty="0" err="1"/>
              <a:t>to`liq</a:t>
            </a:r>
            <a:r>
              <a:rPr lang="en-US" dirty="0"/>
              <a:t> </a:t>
            </a:r>
            <a:r>
              <a:rPr lang="en-US" dirty="0" err="1"/>
              <a:t>ma’lum</a:t>
            </a:r>
            <a:r>
              <a:rPr lang="en-US" dirty="0"/>
              <a:t> </a:t>
            </a:r>
            <a:r>
              <a:rPr lang="en-US" dirty="0" err="1"/>
              <a:t>bo`lishi</a:t>
            </a:r>
            <a:r>
              <a:rPr lang="en-US" dirty="0"/>
              <a:t> </a:t>
            </a:r>
            <a:r>
              <a:rPr lang="en-US" dirty="0" err="1"/>
              <a:t>kerak</a:t>
            </a:r>
            <a:r>
              <a:rPr lang="en-US" dirty="0"/>
              <a:t>. </a:t>
            </a:r>
            <a:r>
              <a:rPr lang="en-US" dirty="0" err="1"/>
              <a:t>Diametri</a:t>
            </a:r>
            <a:r>
              <a:rPr lang="en-US" dirty="0"/>
              <a:t> 6mm dan 30mm </a:t>
            </a:r>
            <a:r>
              <a:rPr lang="en-US" dirty="0" err="1"/>
              <a:t>gacha</a:t>
            </a:r>
            <a:r>
              <a:rPr lang="en-US" dirty="0"/>
              <a:t> </a:t>
            </a:r>
            <a:r>
              <a:rPr lang="en-US" dirty="0" err="1"/>
              <a:t>bo`lgan</a:t>
            </a:r>
            <a:r>
              <a:rPr lang="en-US" dirty="0"/>
              <a:t> </a:t>
            </a:r>
            <a:r>
              <a:rPr lang="en-US" dirty="0" err="1"/>
              <a:t>yadrolari</a:t>
            </a:r>
            <a:r>
              <a:rPr lang="en-US" dirty="0"/>
              <a:t> </a:t>
            </a:r>
            <a:r>
              <a:rPr lang="en-US" dirty="0" err="1"/>
              <a:t>bilan</a:t>
            </a:r>
            <a:r>
              <a:rPr lang="en-US" dirty="0"/>
              <a:t> </a:t>
            </a:r>
            <a:r>
              <a:rPr lang="en-US" dirty="0" err="1"/>
              <a:t>bir</a:t>
            </a:r>
            <a:r>
              <a:rPr lang="en-US" dirty="0"/>
              <a:t> </a:t>
            </a:r>
            <a:r>
              <a:rPr lang="en-US" dirty="0" err="1"/>
              <a:t>nechta</a:t>
            </a:r>
            <a:r>
              <a:rPr lang="en-US" dirty="0"/>
              <a:t> </a:t>
            </a:r>
            <a:r>
              <a:rPr lang="en-US" dirty="0" err="1"/>
              <a:t>grafit</a:t>
            </a:r>
            <a:r>
              <a:rPr lang="en-US" dirty="0"/>
              <a:t> </a:t>
            </a:r>
            <a:r>
              <a:rPr lang="en-US" dirty="0" err="1"/>
              <a:t>kolorimetrlari</a:t>
            </a:r>
            <a:r>
              <a:rPr lang="en-US" dirty="0"/>
              <a:t> </a:t>
            </a:r>
            <a:r>
              <a:rPr lang="en-US" dirty="0" err="1"/>
              <a:t>qurilgan</a:t>
            </a:r>
            <a:r>
              <a:rPr lang="en-US" dirty="0"/>
              <a:t>.</a:t>
            </a:r>
          </a:p>
          <a:p>
            <a:r>
              <a:rPr lang="en-US" dirty="0" err="1"/>
              <a:t>Ushbu</a:t>
            </a:r>
            <a:r>
              <a:rPr lang="en-US" dirty="0"/>
              <a:t> </a:t>
            </a:r>
            <a:r>
              <a:rPr lang="en-US" dirty="0" err="1"/>
              <a:t>o`rnatilishning</a:t>
            </a:r>
            <a:r>
              <a:rPr lang="en-US" dirty="0"/>
              <a:t> </a:t>
            </a:r>
            <a:r>
              <a:rPr lang="en-US" dirty="0" err="1"/>
              <a:t>turli</a:t>
            </a:r>
            <a:r>
              <a:rPr lang="en-US" dirty="0"/>
              <a:t> </a:t>
            </a:r>
            <a:r>
              <a:rPr lang="en-US" dirty="0" err="1"/>
              <a:t>jismlari</a:t>
            </a:r>
            <a:r>
              <a:rPr lang="en-US" dirty="0"/>
              <a:t> </a:t>
            </a:r>
            <a:r>
              <a:rPr lang="en-US" dirty="0" err="1"/>
              <a:t>bir-biri</a:t>
            </a:r>
            <a:r>
              <a:rPr lang="en-US" dirty="0"/>
              <a:t> </a:t>
            </a:r>
            <a:r>
              <a:rPr lang="en-US" dirty="0" err="1"/>
              <a:t>bilan</a:t>
            </a:r>
            <a:r>
              <a:rPr lang="en-US" dirty="0"/>
              <a:t> </a:t>
            </a:r>
            <a:r>
              <a:rPr lang="en-US" dirty="0" err="1"/>
              <a:t>to`g`ridan-to`g`ri</a:t>
            </a:r>
            <a:r>
              <a:rPr lang="en-US" dirty="0"/>
              <a:t> </a:t>
            </a:r>
            <a:r>
              <a:rPr lang="en-US" dirty="0" err="1"/>
              <a:t>aloqa</a:t>
            </a:r>
            <a:r>
              <a:rPr lang="en-US" dirty="0"/>
              <a:t> </a:t>
            </a:r>
            <a:r>
              <a:rPr lang="en-US" dirty="0" err="1"/>
              <a:t>qilmaslik</a:t>
            </a:r>
            <a:r>
              <a:rPr lang="en-US" dirty="0"/>
              <a:t> </a:t>
            </a:r>
            <a:r>
              <a:rPr lang="en-US" dirty="0" err="1"/>
              <a:t>uchun</a:t>
            </a:r>
            <a:r>
              <a:rPr lang="en-US" dirty="0"/>
              <a:t> </a:t>
            </a:r>
            <a:r>
              <a:rPr lang="en-US" dirty="0" err="1"/>
              <a:t>to`xtatiladi</a:t>
            </a:r>
            <a:r>
              <a:rPr lang="en-US" dirty="0"/>
              <a:t> </a:t>
            </a:r>
            <a:r>
              <a:rPr lang="en-US" dirty="0" err="1"/>
              <a:t>va</a:t>
            </a:r>
            <a:r>
              <a:rPr lang="en-US" dirty="0"/>
              <a:t> </a:t>
            </a:r>
            <a:r>
              <a:rPr lang="en-US" dirty="0" err="1"/>
              <a:t>ularnitermal</a:t>
            </a:r>
            <a:r>
              <a:rPr lang="en-US" dirty="0"/>
              <a:t> </a:t>
            </a:r>
            <a:r>
              <a:rPr lang="en-US" dirty="0" err="1"/>
              <a:t>izolatsiya</a:t>
            </a:r>
            <a:r>
              <a:rPr lang="en-US" dirty="0"/>
              <a:t> </a:t>
            </a:r>
            <a:r>
              <a:rPr lang="en-US" dirty="0" err="1"/>
              <a:t>qilish</a:t>
            </a:r>
            <a:r>
              <a:rPr lang="en-US" dirty="0"/>
              <a:t> </a:t>
            </a:r>
            <a:r>
              <a:rPr lang="en-US" dirty="0" err="1"/>
              <a:t>uchun</a:t>
            </a:r>
            <a:r>
              <a:rPr lang="en-US" dirty="0"/>
              <a:t> </a:t>
            </a:r>
            <a:r>
              <a:rPr lang="en-US" dirty="0" err="1"/>
              <a:t>vakuumli</a:t>
            </a:r>
            <a:r>
              <a:rPr lang="en-US" dirty="0"/>
              <a:t> </a:t>
            </a:r>
            <a:r>
              <a:rPr lang="en-US" dirty="0" err="1"/>
              <a:t>idishga</a:t>
            </a:r>
            <a:r>
              <a:rPr lang="en-US" dirty="0"/>
              <a:t> </a:t>
            </a:r>
            <a:r>
              <a:rPr lang="en-US" dirty="0" err="1"/>
              <a:t>joylashtiriladi</a:t>
            </a:r>
            <a:r>
              <a:rPr lang="en-US" dirty="0"/>
              <a:t>.</a:t>
            </a:r>
            <a:endParaRPr lang="ru-RU" dirty="0"/>
          </a:p>
        </p:txBody>
      </p:sp>
    </p:spTree>
    <p:extLst>
      <p:ext uri="{BB962C8B-B14F-4D97-AF65-F5344CB8AC3E}">
        <p14:creationId xmlns:p14="http://schemas.microsoft.com/office/powerpoint/2010/main" val="3075263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DE146952-2859-E716-BF3B-9D383ACE1914}"/>
              </a:ext>
            </a:extLst>
          </p:cNvPr>
          <p:cNvPicPr>
            <a:picLocks noGrp="1" noChangeAspect="1"/>
          </p:cNvPicPr>
          <p:nvPr>
            <p:ph idx="1"/>
          </p:nvPr>
        </p:nvPicPr>
        <p:blipFill>
          <a:blip r:embed="rId2"/>
          <a:stretch>
            <a:fillRect/>
          </a:stretch>
        </p:blipFill>
        <p:spPr>
          <a:xfrm>
            <a:off x="5806117" y="1447800"/>
            <a:ext cx="5680109" cy="4888832"/>
          </a:xfrm>
        </p:spPr>
      </p:pic>
      <p:sp>
        <p:nvSpPr>
          <p:cNvPr id="4" name="Text Placeholder 3">
            <a:extLst>
              <a:ext uri="{FF2B5EF4-FFF2-40B4-BE49-F238E27FC236}">
                <a16:creationId xmlns:a16="http://schemas.microsoft.com/office/drawing/2014/main" id="{A666BB36-9376-AF83-E609-2DB3F1CC03E0}"/>
              </a:ext>
            </a:extLst>
          </p:cNvPr>
          <p:cNvSpPr>
            <a:spLocks noGrp="1"/>
          </p:cNvSpPr>
          <p:nvPr>
            <p:ph type="body" sz="half" idx="2"/>
          </p:nvPr>
        </p:nvSpPr>
        <p:spPr>
          <a:xfrm>
            <a:off x="705774" y="1447800"/>
            <a:ext cx="3401063" cy="2895599"/>
          </a:xfrm>
        </p:spPr>
        <p:txBody>
          <a:bodyPr>
            <a:noAutofit/>
          </a:bodyPr>
          <a:lstStyle/>
          <a:p>
            <a:r>
              <a:rPr lang="en-US" sz="1600" dirty="0" err="1"/>
              <a:t>Haroratning</a:t>
            </a:r>
            <a:r>
              <a:rPr lang="en-US" sz="1600" dirty="0"/>
              <a:t> </a:t>
            </a:r>
            <a:r>
              <a:rPr lang="en-US" sz="1600" dirty="0" err="1"/>
              <a:t>ko`tarilishi</a:t>
            </a:r>
            <a:r>
              <a:rPr lang="en-US" sz="1600" dirty="0"/>
              <a:t> </a:t>
            </a:r>
            <a:r>
              <a:rPr lang="en-US" sz="1600" dirty="0" err="1"/>
              <a:t>kalorimetrning</a:t>
            </a:r>
            <a:r>
              <a:rPr lang="en-US" sz="1600" dirty="0"/>
              <a:t> </a:t>
            </a:r>
            <a:r>
              <a:rPr lang="en-US" sz="1600" dirty="0" err="1"/>
              <a:t>har</a:t>
            </a:r>
            <a:r>
              <a:rPr lang="en-US" sz="1600" dirty="0"/>
              <a:t> </a:t>
            </a:r>
            <a:r>
              <a:rPr lang="en-US" sz="1600" dirty="0" err="1"/>
              <a:t>bir</a:t>
            </a:r>
            <a:r>
              <a:rPr lang="en-US" sz="1600" dirty="0"/>
              <a:t> </a:t>
            </a:r>
            <a:r>
              <a:rPr lang="en-US" sz="1600" dirty="0" err="1"/>
              <a:t>komponentiga</a:t>
            </a:r>
            <a:r>
              <a:rPr lang="en-US" sz="1600" dirty="0"/>
              <a:t> </a:t>
            </a:r>
            <a:r>
              <a:rPr lang="en-US" sz="1600" dirty="0" err="1"/>
              <a:t>o`rnatilgan</a:t>
            </a:r>
            <a:r>
              <a:rPr lang="en-US" sz="1600" dirty="0"/>
              <a:t> </a:t>
            </a:r>
            <a:r>
              <a:rPr lang="en-US" sz="1600" dirty="0" err="1"/>
              <a:t>termistorlar</a:t>
            </a:r>
            <a:r>
              <a:rPr lang="en-US" sz="1600" dirty="0"/>
              <a:t> </a:t>
            </a:r>
            <a:r>
              <a:rPr lang="en-US" sz="1600" dirty="0" err="1"/>
              <a:t>bilan</a:t>
            </a:r>
            <a:r>
              <a:rPr lang="en-US" sz="1600" dirty="0"/>
              <a:t> </a:t>
            </a:r>
            <a:r>
              <a:rPr lang="en-US" sz="1600" dirty="0" err="1"/>
              <a:t>o`lchanadi.Ushbu</a:t>
            </a:r>
            <a:r>
              <a:rPr lang="en-US" sz="1600" dirty="0"/>
              <a:t> </a:t>
            </a:r>
            <a:r>
              <a:rPr lang="en-US" sz="1600" dirty="0" err="1"/>
              <a:t>termistorlar</a:t>
            </a:r>
            <a:r>
              <a:rPr lang="en-US" sz="1600" dirty="0"/>
              <a:t> </a:t>
            </a:r>
            <a:r>
              <a:rPr lang="en-US" sz="1600" dirty="0" err="1"/>
              <a:t>ikkita</a:t>
            </a:r>
            <a:r>
              <a:rPr lang="en-US" sz="1600" dirty="0"/>
              <a:t> </a:t>
            </a:r>
            <a:r>
              <a:rPr lang="en-US" sz="1600" dirty="0" err="1"/>
              <a:t>maqsadda</a:t>
            </a:r>
            <a:r>
              <a:rPr lang="en-US" sz="1600" dirty="0"/>
              <a:t> </a:t>
            </a:r>
            <a:r>
              <a:rPr lang="en-US" sz="1600" dirty="0" err="1"/>
              <a:t>qo`llaniladi</a:t>
            </a:r>
            <a:r>
              <a:rPr lang="en-US" sz="1600" dirty="0"/>
              <a:t>: </a:t>
            </a:r>
            <a:r>
              <a:rPr lang="en-US" sz="1600" dirty="0" err="1"/>
              <a:t>ba’zilari</a:t>
            </a:r>
            <a:r>
              <a:rPr lang="en-US" sz="1600" dirty="0"/>
              <a:t> </a:t>
            </a:r>
            <a:r>
              <a:rPr lang="en-US" sz="1600" dirty="0" err="1"/>
              <a:t>haroratni</a:t>
            </a:r>
            <a:r>
              <a:rPr lang="en-US" sz="1600" dirty="0"/>
              <a:t>  </a:t>
            </a:r>
            <a:r>
              <a:rPr lang="en-US" sz="1600" dirty="0" err="1"/>
              <a:t>o`lchash</a:t>
            </a:r>
            <a:r>
              <a:rPr lang="en-US" sz="1600" dirty="0"/>
              <a:t> </a:t>
            </a:r>
            <a:r>
              <a:rPr lang="en-US" sz="1600" dirty="0" err="1"/>
              <a:t>uchun,boshqalari</a:t>
            </a:r>
            <a:r>
              <a:rPr lang="en-US" sz="1600" dirty="0"/>
              <a:t> </a:t>
            </a:r>
            <a:r>
              <a:rPr lang="en-US" sz="1600" dirty="0" err="1"/>
              <a:t>kolorimetrning</a:t>
            </a:r>
            <a:r>
              <a:rPr lang="en-US" sz="1600" dirty="0"/>
              <a:t> </a:t>
            </a:r>
            <a:r>
              <a:rPr lang="en-US" sz="1600" dirty="0" err="1"/>
              <a:t>haroratini</a:t>
            </a:r>
            <a:r>
              <a:rPr lang="en-US" sz="1600" dirty="0"/>
              <a:t> </a:t>
            </a:r>
            <a:r>
              <a:rPr lang="en-US" sz="1600" dirty="0" err="1"/>
              <a:t>tartibga</a:t>
            </a:r>
            <a:r>
              <a:rPr lang="en-US" sz="1600" dirty="0"/>
              <a:t> </a:t>
            </a:r>
            <a:r>
              <a:rPr lang="en-US" sz="1600" dirty="0" err="1"/>
              <a:t>solish</a:t>
            </a:r>
            <a:r>
              <a:rPr lang="en-US" sz="1600" dirty="0"/>
              <a:t> </a:t>
            </a:r>
            <a:r>
              <a:rPr lang="en-US" sz="1600" dirty="0" err="1"/>
              <a:t>va</a:t>
            </a:r>
            <a:r>
              <a:rPr lang="en-US" sz="1600" dirty="0"/>
              <a:t> </a:t>
            </a:r>
            <a:r>
              <a:rPr lang="en-US" sz="1600" dirty="0" err="1"/>
              <a:t>elektr</a:t>
            </a:r>
            <a:r>
              <a:rPr lang="en-US" sz="1600" dirty="0"/>
              <a:t> </a:t>
            </a:r>
            <a:r>
              <a:rPr lang="en-US" sz="1600" dirty="0" err="1"/>
              <a:t>kalibrlashni</a:t>
            </a:r>
            <a:r>
              <a:rPr lang="en-US" sz="1600" dirty="0"/>
              <a:t> </a:t>
            </a:r>
            <a:r>
              <a:rPr lang="en-US" sz="1600" dirty="0" err="1"/>
              <a:t>amalga</a:t>
            </a:r>
            <a:r>
              <a:rPr lang="en-US" sz="1600" dirty="0"/>
              <a:t> </a:t>
            </a:r>
            <a:r>
              <a:rPr lang="en-US" sz="1600" dirty="0" err="1"/>
              <a:t>oshirish</a:t>
            </a:r>
            <a:r>
              <a:rPr lang="en-US" sz="1600" dirty="0"/>
              <a:t> </a:t>
            </a:r>
            <a:r>
              <a:rPr lang="en-US" sz="1600" dirty="0" err="1"/>
              <a:t>uchun</a:t>
            </a:r>
            <a:r>
              <a:rPr lang="en-US" sz="1600" dirty="0"/>
              <a:t> Joule </a:t>
            </a:r>
            <a:r>
              <a:rPr lang="en-US" sz="1600" dirty="0" err="1"/>
              <a:t>issiqlik</a:t>
            </a:r>
            <a:r>
              <a:rPr lang="en-US" sz="1600" dirty="0"/>
              <a:t> </a:t>
            </a:r>
            <a:r>
              <a:rPr lang="en-US" sz="1600" dirty="0" err="1"/>
              <a:t>kiritish</a:t>
            </a:r>
            <a:r>
              <a:rPr lang="en-US" sz="1600" dirty="0"/>
              <a:t> </a:t>
            </a:r>
            <a:r>
              <a:rPr lang="en-US" sz="1600" dirty="0" err="1"/>
              <a:t>uchun</a:t>
            </a:r>
            <a:r>
              <a:rPr lang="en-US" sz="1600" dirty="0"/>
              <a:t> </a:t>
            </a:r>
            <a:r>
              <a:rPr lang="en-US" sz="1600" dirty="0" err="1"/>
              <a:t>amalda,elektr</a:t>
            </a:r>
            <a:r>
              <a:rPr lang="en-US" sz="1600" dirty="0"/>
              <a:t> </a:t>
            </a:r>
            <a:r>
              <a:rPr lang="en-US" sz="1600" dirty="0" err="1"/>
              <a:t>kalibrlashda</a:t>
            </a:r>
            <a:r>
              <a:rPr lang="en-US" sz="1600" dirty="0"/>
              <a:t> </a:t>
            </a:r>
            <a:r>
              <a:rPr lang="en-US" sz="1600" dirty="0" err="1"/>
              <a:t>ma’lum</a:t>
            </a:r>
            <a:r>
              <a:rPr lang="en-US" sz="1600" dirty="0"/>
              <a:t> </a:t>
            </a:r>
            <a:r>
              <a:rPr lang="en-US" sz="1600" dirty="0" err="1"/>
              <a:t>miqdordagi</a:t>
            </a:r>
            <a:r>
              <a:rPr lang="en-US" sz="1600" dirty="0"/>
              <a:t> </a:t>
            </a:r>
            <a:r>
              <a:rPr lang="en-US" sz="1600" dirty="0" err="1"/>
              <a:t>issiqlikni</a:t>
            </a:r>
            <a:r>
              <a:rPr lang="en-US" sz="1600" dirty="0"/>
              <a:t> </a:t>
            </a:r>
            <a:r>
              <a:rPr lang="en-US" sz="1600" dirty="0" err="1"/>
              <a:t>isitish</a:t>
            </a:r>
            <a:r>
              <a:rPr lang="en-US" sz="1600" dirty="0"/>
              <a:t> </a:t>
            </a:r>
            <a:r>
              <a:rPr lang="en-US" sz="1600" dirty="0" err="1"/>
              <a:t>termistorlariga</a:t>
            </a:r>
            <a:r>
              <a:rPr lang="en-US" sz="1600" dirty="0"/>
              <a:t> Joule </a:t>
            </a:r>
            <a:r>
              <a:rPr lang="en-US" sz="1600" dirty="0" err="1"/>
              <a:t>effekti</a:t>
            </a:r>
            <a:r>
              <a:rPr lang="en-US" sz="1600" dirty="0"/>
              <a:t> </a:t>
            </a:r>
            <a:r>
              <a:rPr lang="en-US" sz="1600" dirty="0" err="1"/>
              <a:t>yordamida</a:t>
            </a:r>
            <a:r>
              <a:rPr lang="en-US" sz="1600" dirty="0"/>
              <a:t> </a:t>
            </a:r>
            <a:r>
              <a:rPr lang="en-US" sz="1600" dirty="0" err="1"/>
              <a:t>tarqatish</a:t>
            </a:r>
            <a:r>
              <a:rPr lang="en-US" sz="1600" dirty="0"/>
              <a:t> </a:t>
            </a:r>
            <a:r>
              <a:rPr lang="en-US" sz="1600" dirty="0" err="1"/>
              <a:t>va</a:t>
            </a:r>
            <a:r>
              <a:rPr lang="en-US" sz="1600" dirty="0"/>
              <a:t> </a:t>
            </a:r>
            <a:r>
              <a:rPr lang="en-US" sz="1600" dirty="0" err="1"/>
              <a:t>asbobning</a:t>
            </a:r>
            <a:r>
              <a:rPr lang="en-US" sz="1600" dirty="0"/>
              <a:t> </a:t>
            </a:r>
            <a:r>
              <a:rPr lang="en-US" sz="1600" dirty="0" err="1"/>
              <a:t>mos</a:t>
            </a:r>
            <a:r>
              <a:rPr lang="en-US" sz="1600" dirty="0"/>
              <a:t> </a:t>
            </a:r>
            <a:r>
              <a:rPr lang="en-US" sz="1600" dirty="0" err="1"/>
              <a:t>keladigan</a:t>
            </a:r>
            <a:r>
              <a:rPr lang="en-US" sz="1600" dirty="0"/>
              <a:t> </a:t>
            </a:r>
            <a:r>
              <a:rPr lang="en-US" sz="1600" dirty="0" err="1"/>
              <a:t>ko`rsatkichlarini</a:t>
            </a:r>
            <a:r>
              <a:rPr lang="en-US" sz="1600" dirty="0"/>
              <a:t> </a:t>
            </a:r>
            <a:r>
              <a:rPr lang="en-US" sz="1600" dirty="0" err="1"/>
              <a:t>o`lchash</a:t>
            </a:r>
            <a:r>
              <a:rPr lang="en-US" sz="1600" dirty="0"/>
              <a:t> </a:t>
            </a:r>
            <a:r>
              <a:rPr lang="en-US" sz="1600" dirty="0" err="1"/>
              <a:t>orqali</a:t>
            </a:r>
            <a:r>
              <a:rPr lang="en-US" sz="1600" dirty="0"/>
              <a:t> </a:t>
            </a:r>
            <a:r>
              <a:rPr lang="en-US" sz="1600" dirty="0" err="1"/>
              <a:t>grafit</a:t>
            </a:r>
            <a:r>
              <a:rPr lang="en-US" sz="1600" dirty="0"/>
              <a:t> </a:t>
            </a:r>
            <a:r>
              <a:rPr lang="en-US" sz="1600" dirty="0" err="1"/>
              <a:t>yadrosining</a:t>
            </a:r>
            <a:r>
              <a:rPr lang="en-US" sz="1600" dirty="0"/>
              <a:t> </a:t>
            </a:r>
            <a:r>
              <a:rPr lang="en-US" sz="1600" dirty="0" err="1"/>
              <a:t>issiqlik</a:t>
            </a:r>
            <a:r>
              <a:rPr lang="en-US" sz="1600" dirty="0"/>
              <a:t> </a:t>
            </a:r>
            <a:r>
              <a:rPr lang="en-US" sz="1600" dirty="0" err="1"/>
              <a:t>sig`imi</a:t>
            </a:r>
            <a:r>
              <a:rPr lang="en-US" sz="1600" dirty="0"/>
              <a:t> </a:t>
            </a:r>
            <a:r>
              <a:rPr lang="en-US" sz="1600" dirty="0" err="1"/>
              <a:t>noma’lum</a:t>
            </a:r>
            <a:r>
              <a:rPr lang="en-US" sz="1600" dirty="0"/>
              <a:t>.</a:t>
            </a:r>
            <a:endParaRPr lang="ru-RU" sz="1600" dirty="0"/>
          </a:p>
        </p:txBody>
      </p:sp>
    </p:spTree>
    <p:extLst>
      <p:ext uri="{BB962C8B-B14F-4D97-AF65-F5344CB8AC3E}">
        <p14:creationId xmlns:p14="http://schemas.microsoft.com/office/powerpoint/2010/main" val="1826394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CEAF3B7E-EBCD-E8FD-7266-034A0A68DCC4}"/>
              </a:ext>
            </a:extLst>
          </p:cNvPr>
          <p:cNvPicPr>
            <a:picLocks noGrp="1" noChangeAspect="1"/>
          </p:cNvPicPr>
          <p:nvPr>
            <p:ph idx="1"/>
          </p:nvPr>
        </p:nvPicPr>
        <p:blipFill>
          <a:blip r:embed="rId2"/>
          <a:stretch>
            <a:fillRect/>
          </a:stretch>
        </p:blipFill>
        <p:spPr>
          <a:xfrm>
            <a:off x="6096000" y="2205703"/>
            <a:ext cx="5195888" cy="2590885"/>
          </a:xfrm>
        </p:spPr>
      </p:pic>
      <p:sp>
        <p:nvSpPr>
          <p:cNvPr id="4" name="Text Placeholder 3">
            <a:extLst>
              <a:ext uri="{FF2B5EF4-FFF2-40B4-BE49-F238E27FC236}">
                <a16:creationId xmlns:a16="http://schemas.microsoft.com/office/drawing/2014/main" id="{DBC0D360-5A92-3143-B5AD-05BF05B2620D}"/>
              </a:ext>
            </a:extLst>
          </p:cNvPr>
          <p:cNvSpPr>
            <a:spLocks noGrp="1"/>
          </p:cNvSpPr>
          <p:nvPr>
            <p:ph type="body" sz="half" idx="2"/>
          </p:nvPr>
        </p:nvSpPr>
        <p:spPr>
          <a:xfrm>
            <a:off x="785985" y="1300480"/>
            <a:ext cx="3401063" cy="2895599"/>
          </a:xfrm>
        </p:spPr>
        <p:txBody>
          <a:bodyPr>
            <a:noAutofit/>
          </a:bodyPr>
          <a:lstStyle/>
          <a:p>
            <a:r>
              <a:rPr lang="en-US" sz="2000" dirty="0" err="1"/>
              <a:t>Grafitdagi</a:t>
            </a:r>
            <a:r>
              <a:rPr lang="en-US" sz="2000" dirty="0"/>
              <a:t> </a:t>
            </a:r>
            <a:r>
              <a:rPr lang="en-US" sz="2000" dirty="0" err="1"/>
              <a:t>dozadan</a:t>
            </a:r>
            <a:r>
              <a:rPr lang="en-US" sz="2000" dirty="0"/>
              <a:t> </a:t>
            </a:r>
            <a:r>
              <a:rPr lang="en-US" sz="2000" dirty="0" err="1"/>
              <a:t>suvdagi</a:t>
            </a:r>
            <a:r>
              <a:rPr lang="en-US" sz="2000" dirty="0"/>
              <a:t> </a:t>
            </a:r>
            <a:r>
              <a:rPr lang="en-US" sz="2000" dirty="0" err="1"/>
              <a:t>so`rilgan</a:t>
            </a:r>
            <a:r>
              <a:rPr lang="en-US" sz="2000" dirty="0"/>
              <a:t> </a:t>
            </a:r>
            <a:r>
              <a:rPr lang="en-US" sz="2000" dirty="0" err="1"/>
              <a:t>dozani</a:t>
            </a:r>
            <a:r>
              <a:rPr lang="en-US" sz="2000" dirty="0"/>
              <a:t> </a:t>
            </a:r>
            <a:r>
              <a:rPr lang="en-US" sz="2000" dirty="0" err="1"/>
              <a:t>olish</a:t>
            </a:r>
            <a:r>
              <a:rPr lang="en-US" sz="2000" dirty="0"/>
              <a:t> </a:t>
            </a:r>
            <a:r>
              <a:rPr lang="en-US" sz="2000" dirty="0" err="1"/>
              <a:t>uchun</a:t>
            </a:r>
            <a:r>
              <a:rPr lang="en-US" sz="2000" dirty="0"/>
              <a:t> </a:t>
            </a:r>
            <a:r>
              <a:rPr lang="en-US" sz="2000" dirty="0" err="1"/>
              <a:t>grafit-suv</a:t>
            </a:r>
            <a:r>
              <a:rPr lang="en-US" sz="2000" dirty="0"/>
              <a:t> o1tishi </a:t>
            </a:r>
            <a:r>
              <a:rPr lang="en-US" sz="2000" dirty="0" err="1"/>
              <a:t>kerak</a:t>
            </a:r>
            <a:r>
              <a:rPr lang="en-US" sz="2000" dirty="0"/>
              <a:t>. Buni </a:t>
            </a:r>
            <a:r>
              <a:rPr lang="en-US" sz="2000" dirty="0" err="1"/>
              <a:t>Frike</a:t>
            </a:r>
            <a:r>
              <a:rPr lang="en-US" sz="2000" dirty="0"/>
              <a:t> </a:t>
            </a:r>
            <a:r>
              <a:rPr lang="en-US" sz="2000" dirty="0" err="1"/>
              <a:t>kimyoviy</a:t>
            </a:r>
            <a:r>
              <a:rPr lang="en-US" sz="2000" dirty="0"/>
              <a:t> </a:t>
            </a:r>
            <a:r>
              <a:rPr lang="en-US" sz="2000" dirty="0" err="1"/>
              <a:t>dozimetriyasi</a:t>
            </a:r>
            <a:r>
              <a:rPr lang="en-US" sz="2000" dirty="0"/>
              <a:t> </a:t>
            </a:r>
            <a:r>
              <a:rPr lang="en-US" sz="2000" dirty="0" err="1"/>
              <a:t>yoki</a:t>
            </a:r>
            <a:r>
              <a:rPr lang="en-US" sz="2000" dirty="0"/>
              <a:t> Monte-Karlo </a:t>
            </a:r>
            <a:r>
              <a:rPr lang="en-US" sz="2000" dirty="0" err="1"/>
              <a:t>hisob</a:t>
            </a:r>
            <a:r>
              <a:rPr lang="en-US" sz="2000" dirty="0"/>
              <a:t> –</a:t>
            </a:r>
            <a:r>
              <a:rPr lang="en-US" sz="2000" dirty="0" err="1"/>
              <a:t>kitoblari</a:t>
            </a:r>
            <a:r>
              <a:rPr lang="en-US" sz="2000" dirty="0"/>
              <a:t> </a:t>
            </a:r>
            <a:r>
              <a:rPr lang="en-US" sz="2000" dirty="0" err="1"/>
              <a:t>yordamida</a:t>
            </a:r>
            <a:r>
              <a:rPr lang="en-US" sz="2000" dirty="0"/>
              <a:t> </a:t>
            </a:r>
            <a:r>
              <a:rPr lang="en-US" sz="2000" dirty="0" err="1"/>
              <a:t>amalga</a:t>
            </a:r>
            <a:r>
              <a:rPr lang="en-US" sz="2000" dirty="0"/>
              <a:t> </a:t>
            </a:r>
            <a:r>
              <a:rPr lang="en-US" sz="2000" dirty="0" err="1"/>
              <a:t>oshirish</a:t>
            </a:r>
            <a:r>
              <a:rPr lang="en-US" sz="2000" dirty="0"/>
              <a:t> </a:t>
            </a:r>
            <a:r>
              <a:rPr lang="en-US" sz="2000" dirty="0" err="1"/>
              <a:t>mumkin</a:t>
            </a:r>
            <a:r>
              <a:rPr lang="en-US" sz="2000" dirty="0"/>
              <a:t>. </a:t>
            </a:r>
            <a:r>
              <a:rPr lang="en-US" sz="2000" dirty="0" err="1"/>
              <a:t>Grafit-suv</a:t>
            </a:r>
            <a:r>
              <a:rPr lang="en-US" sz="2000" dirty="0"/>
              <a:t> </a:t>
            </a:r>
            <a:r>
              <a:rPr lang="en-US" sz="2000" dirty="0" err="1"/>
              <a:t>o`tkazishdan</a:t>
            </a:r>
            <a:r>
              <a:rPr lang="en-US" sz="2000" dirty="0"/>
              <a:t> </a:t>
            </a:r>
            <a:r>
              <a:rPr lang="en-US" sz="2000" dirty="0" err="1"/>
              <a:t>keyin</a:t>
            </a:r>
            <a:r>
              <a:rPr lang="en-US" sz="2000" dirty="0"/>
              <a:t> </a:t>
            </a:r>
            <a:r>
              <a:rPr lang="en-US" sz="2000" dirty="0" err="1"/>
              <a:t>grafit</a:t>
            </a:r>
            <a:r>
              <a:rPr lang="en-US" sz="2000" dirty="0"/>
              <a:t> </a:t>
            </a:r>
            <a:r>
              <a:rPr lang="en-US" sz="2000" dirty="0" err="1"/>
              <a:t>kolorimetri</a:t>
            </a:r>
            <a:r>
              <a:rPr lang="en-US" sz="2000" dirty="0"/>
              <a:t> </a:t>
            </a:r>
            <a:r>
              <a:rPr lang="en-US" sz="2000" dirty="0" err="1"/>
              <a:t>yordamida</a:t>
            </a:r>
            <a:r>
              <a:rPr lang="en-US" sz="2000" dirty="0"/>
              <a:t> </a:t>
            </a:r>
            <a:r>
              <a:rPr lang="en-US" sz="2000" dirty="0" err="1"/>
              <a:t>olingan</a:t>
            </a:r>
            <a:r>
              <a:rPr lang="en-US" sz="2000" dirty="0"/>
              <a:t> </a:t>
            </a:r>
            <a:r>
              <a:rPr lang="en-US" sz="2000" dirty="0" err="1"/>
              <a:t>suvda</a:t>
            </a:r>
            <a:r>
              <a:rPr lang="en-US" sz="2000" dirty="0"/>
              <a:t> </a:t>
            </a:r>
            <a:r>
              <a:rPr lang="en-US" sz="2000" dirty="0" err="1"/>
              <a:t>so`rilgan</a:t>
            </a:r>
            <a:r>
              <a:rPr lang="en-US" sz="2000" dirty="0"/>
              <a:t> </a:t>
            </a:r>
            <a:r>
              <a:rPr lang="en-US" sz="2000" dirty="0" err="1"/>
              <a:t>dozaning</a:t>
            </a:r>
            <a:r>
              <a:rPr lang="en-US" sz="2000" dirty="0"/>
              <a:t> </a:t>
            </a:r>
            <a:r>
              <a:rPr lang="en-US" sz="2000" dirty="0" err="1"/>
              <a:t>nisbiy</a:t>
            </a:r>
            <a:r>
              <a:rPr lang="en-US" sz="2000" dirty="0"/>
              <a:t> </a:t>
            </a:r>
            <a:r>
              <a:rPr lang="en-US" sz="2000" dirty="0" err="1"/>
              <a:t>standart</a:t>
            </a:r>
            <a:r>
              <a:rPr lang="en-US" sz="2000" dirty="0"/>
              <a:t> </a:t>
            </a:r>
            <a:r>
              <a:rPr lang="en-US" sz="2000" dirty="0" err="1"/>
              <a:t>noaniqligi</a:t>
            </a:r>
            <a:r>
              <a:rPr lang="en-US" sz="2000" dirty="0"/>
              <a:t> </a:t>
            </a:r>
            <a:r>
              <a:rPr lang="en-US" sz="2000" dirty="0" err="1"/>
              <a:t>radiatsiya</a:t>
            </a:r>
            <a:r>
              <a:rPr lang="en-US" sz="2000" dirty="0"/>
              <a:t> </a:t>
            </a:r>
            <a:r>
              <a:rPr lang="en-US" sz="2000" dirty="0" err="1"/>
              <a:t>maydoniga</a:t>
            </a:r>
            <a:r>
              <a:rPr lang="en-US" sz="2000" dirty="0"/>
              <a:t> </a:t>
            </a:r>
            <a:r>
              <a:rPr lang="en-US" sz="2000" dirty="0" err="1"/>
              <a:t>qrab</a:t>
            </a:r>
            <a:r>
              <a:rPr lang="en-US" sz="2000" dirty="0"/>
              <a:t> 0,3% dan 0,4% </a:t>
            </a:r>
            <a:r>
              <a:rPr lang="en-US" sz="2000" dirty="0" err="1"/>
              <a:t>gacha</a:t>
            </a:r>
            <a:endParaRPr lang="ru-RU" sz="2000" dirty="0"/>
          </a:p>
        </p:txBody>
      </p:sp>
    </p:spTree>
    <p:extLst>
      <p:ext uri="{BB962C8B-B14F-4D97-AF65-F5344CB8AC3E}">
        <p14:creationId xmlns:p14="http://schemas.microsoft.com/office/powerpoint/2010/main" val="2907022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F26B6-EE3E-CFB8-1889-DE91E6CAB661}"/>
              </a:ext>
            </a:extLst>
          </p:cNvPr>
          <p:cNvSpPr>
            <a:spLocks noGrp="1"/>
          </p:cNvSpPr>
          <p:nvPr>
            <p:ph type="title"/>
          </p:nvPr>
        </p:nvSpPr>
        <p:spPr/>
        <p:txBody>
          <a:bodyPr/>
          <a:lstStyle/>
          <a:p>
            <a:r>
              <a:rPr lang="en-US" sz="2000" dirty="0" err="1"/>
              <a:t>Foydalanuvchi</a:t>
            </a:r>
            <a:r>
              <a:rPr lang="en-US" sz="2000" dirty="0"/>
              <a:t> </a:t>
            </a:r>
            <a:r>
              <a:rPr lang="en-US" sz="2000" dirty="0" err="1"/>
              <a:t>o`zaro</a:t>
            </a:r>
            <a:r>
              <a:rPr lang="en-US" sz="2000" dirty="0"/>
              <a:t> </a:t>
            </a:r>
            <a:r>
              <a:rPr lang="en-US" sz="2000" dirty="0" err="1"/>
              <a:t>kalibrlashi</a:t>
            </a:r>
            <a:r>
              <a:rPr lang="en-US" sz="2000" dirty="0"/>
              <a:t> </a:t>
            </a:r>
            <a:r>
              <a:rPr lang="en-US" sz="2000" dirty="0" err="1"/>
              <a:t>deganda</a:t>
            </a:r>
            <a:r>
              <a:rPr lang="en-US" sz="2000" dirty="0"/>
              <a:t> </a:t>
            </a:r>
            <a:r>
              <a:rPr lang="en-US" sz="2000" dirty="0" err="1"/>
              <a:t>radiatsiya</a:t>
            </a:r>
            <a:r>
              <a:rPr lang="en-US" sz="2000" dirty="0"/>
              <a:t> </a:t>
            </a:r>
            <a:r>
              <a:rPr lang="en-US" sz="2000" dirty="0" err="1"/>
              <a:t>o`lchovlari</a:t>
            </a:r>
            <a:r>
              <a:rPr lang="en-US" sz="2000" dirty="0"/>
              <a:t> </a:t>
            </a:r>
            <a:r>
              <a:rPr lang="en-US" sz="2000" dirty="0" err="1"/>
              <a:t>natijalarining</a:t>
            </a:r>
            <a:r>
              <a:rPr lang="en-US" sz="2000" dirty="0"/>
              <a:t> </a:t>
            </a:r>
            <a:r>
              <a:rPr lang="en-US" sz="2000" dirty="0" err="1"/>
              <a:t>aniqligi</a:t>
            </a:r>
            <a:r>
              <a:rPr lang="en-US" sz="2000" dirty="0"/>
              <a:t> </a:t>
            </a:r>
            <a:r>
              <a:rPr lang="en-US" sz="2000" dirty="0" err="1"/>
              <a:t>va</a:t>
            </a:r>
            <a:r>
              <a:rPr lang="en-US" sz="2000" dirty="0"/>
              <a:t> </a:t>
            </a:r>
            <a:r>
              <a:rPr lang="en-US" sz="2000" dirty="0" err="1"/>
              <a:t>izchilligini</a:t>
            </a:r>
            <a:r>
              <a:rPr lang="en-US" sz="2000" dirty="0"/>
              <a:t> </a:t>
            </a:r>
            <a:r>
              <a:rPr lang="en-US" sz="2000" dirty="0" err="1"/>
              <a:t>ta’minlash</a:t>
            </a:r>
            <a:r>
              <a:rPr lang="en-US" sz="2000" dirty="0"/>
              <a:t> </a:t>
            </a:r>
            <a:r>
              <a:rPr lang="en-US" sz="2000" dirty="0" err="1"/>
              <a:t>maqsadida</a:t>
            </a:r>
            <a:r>
              <a:rPr lang="en-US" sz="2000" dirty="0"/>
              <a:t>, </a:t>
            </a:r>
            <a:r>
              <a:rPr lang="en-US" sz="2000" dirty="0" err="1"/>
              <a:t>turli</a:t>
            </a:r>
            <a:r>
              <a:rPr lang="en-US" sz="2000" dirty="0"/>
              <a:t> </a:t>
            </a:r>
            <a:r>
              <a:rPr lang="en-US" sz="2000" dirty="0" err="1"/>
              <a:t>tashkilotlar</a:t>
            </a:r>
            <a:r>
              <a:rPr lang="en-US" sz="2000" dirty="0"/>
              <a:t> </a:t>
            </a:r>
            <a:r>
              <a:rPr lang="en-US" sz="2000" dirty="0" err="1"/>
              <a:t>yoki</a:t>
            </a:r>
            <a:r>
              <a:rPr lang="en-US" sz="2000" dirty="0"/>
              <a:t> </a:t>
            </a:r>
            <a:r>
              <a:rPr lang="en-US" sz="2000" dirty="0" err="1"/>
              <a:t>laboratoriyalar</a:t>
            </a:r>
            <a:r>
              <a:rPr lang="en-US" sz="2000" dirty="0"/>
              <a:t> </a:t>
            </a:r>
            <a:r>
              <a:rPr lang="en-US" sz="2000" dirty="0" err="1"/>
              <a:t>ortasida</a:t>
            </a:r>
            <a:r>
              <a:rPr lang="en-US" sz="2000" dirty="0"/>
              <a:t> </a:t>
            </a:r>
            <a:r>
              <a:rPr lang="en-US" sz="2000" dirty="0" err="1"/>
              <a:t>o`zaro</a:t>
            </a:r>
            <a:r>
              <a:rPr lang="en-US" sz="2000" dirty="0"/>
              <a:t> </a:t>
            </a:r>
            <a:r>
              <a:rPr lang="en-US" sz="2000" dirty="0" err="1"/>
              <a:t>taqqoslash</a:t>
            </a:r>
            <a:r>
              <a:rPr lang="en-US" sz="2000" dirty="0"/>
              <a:t>  </a:t>
            </a:r>
            <a:r>
              <a:rPr lang="en-US" sz="2000" dirty="0" err="1"/>
              <a:t>va</a:t>
            </a:r>
            <a:r>
              <a:rPr lang="en-US" sz="2000" dirty="0"/>
              <a:t> </a:t>
            </a:r>
            <a:r>
              <a:rPr lang="en-US" sz="2000" dirty="0" err="1"/>
              <a:t>kalibrlash</a:t>
            </a:r>
            <a:r>
              <a:rPr lang="en-US" sz="2000" dirty="0"/>
              <a:t> </a:t>
            </a:r>
            <a:r>
              <a:rPr lang="en-US" sz="2000" dirty="0" err="1"/>
              <a:t>jarayoni</a:t>
            </a:r>
            <a:r>
              <a:rPr lang="en-US" sz="2000" dirty="0"/>
              <a:t> </a:t>
            </a:r>
            <a:r>
              <a:rPr lang="en-US" sz="2000" dirty="0" err="1"/>
              <a:t>tushuniladi</a:t>
            </a:r>
            <a:r>
              <a:rPr lang="en-US" sz="2000" dirty="0"/>
              <a:t>.</a:t>
            </a:r>
            <a:endParaRPr lang="ru-RU" sz="2000" dirty="0"/>
          </a:p>
        </p:txBody>
      </p:sp>
      <p:sp>
        <p:nvSpPr>
          <p:cNvPr id="3" name="Content Placeholder 2">
            <a:extLst>
              <a:ext uri="{FF2B5EF4-FFF2-40B4-BE49-F238E27FC236}">
                <a16:creationId xmlns:a16="http://schemas.microsoft.com/office/drawing/2014/main" id="{BADEEDD5-F692-EA3F-4B15-F11702A283EA}"/>
              </a:ext>
            </a:extLst>
          </p:cNvPr>
          <p:cNvSpPr>
            <a:spLocks noGrp="1"/>
          </p:cNvSpPr>
          <p:nvPr>
            <p:ph sz="half" idx="1"/>
          </p:nvPr>
        </p:nvSpPr>
        <p:spPr/>
        <p:txBody>
          <a:bodyPr>
            <a:normAutofit fontScale="25000" lnSpcReduction="20000"/>
          </a:bodyPr>
          <a:lstStyle/>
          <a:p>
            <a:pPr marL="0" indent="0">
              <a:buNone/>
            </a:pPr>
            <a:endParaRPr lang="en-US" dirty="0"/>
          </a:p>
          <a:p>
            <a:r>
              <a:rPr lang="en-US" sz="8000" dirty="0"/>
              <a:t> * </a:t>
            </a:r>
            <a:r>
              <a:rPr lang="en-US" sz="8000" dirty="0" err="1"/>
              <a:t>Taqqoslash</a:t>
            </a:r>
            <a:r>
              <a:rPr lang="en-US" sz="8000" dirty="0"/>
              <a:t>:</a:t>
            </a:r>
          </a:p>
          <a:p>
            <a:r>
              <a:rPr lang="en-US" sz="8000" dirty="0"/>
              <a:t>   * </a:t>
            </a:r>
            <a:r>
              <a:rPr lang="en-US" sz="8000" dirty="0" err="1"/>
              <a:t>Turli</a:t>
            </a:r>
            <a:r>
              <a:rPr lang="en-US" sz="8000" dirty="0"/>
              <a:t> </a:t>
            </a:r>
            <a:r>
              <a:rPr lang="en-US" sz="8000" dirty="0" err="1"/>
              <a:t>laboratoriyalar</a:t>
            </a:r>
            <a:r>
              <a:rPr lang="en-US" sz="8000" dirty="0"/>
              <a:t> </a:t>
            </a:r>
            <a:r>
              <a:rPr lang="en-US" sz="8000" dirty="0" err="1"/>
              <a:t>yoki</a:t>
            </a:r>
            <a:r>
              <a:rPr lang="en-US" sz="8000" dirty="0"/>
              <a:t> </a:t>
            </a:r>
            <a:r>
              <a:rPr lang="en-US" sz="8000" dirty="0" err="1"/>
              <a:t>tashkilotlar</a:t>
            </a:r>
            <a:r>
              <a:rPr lang="en-US" sz="8000" dirty="0"/>
              <a:t> </a:t>
            </a:r>
            <a:r>
              <a:rPr lang="en-US" sz="8000" dirty="0" err="1"/>
              <a:t>o'zlarining</a:t>
            </a:r>
            <a:r>
              <a:rPr lang="en-US" sz="8000" dirty="0"/>
              <a:t> </a:t>
            </a:r>
            <a:r>
              <a:rPr lang="en-US" sz="8000" dirty="0" err="1"/>
              <a:t>dozimetrik</a:t>
            </a:r>
            <a:r>
              <a:rPr lang="en-US" sz="8000" dirty="0"/>
              <a:t> </a:t>
            </a:r>
            <a:r>
              <a:rPr lang="en-US" sz="8000" dirty="0" err="1"/>
              <a:t>o'lchov</a:t>
            </a:r>
            <a:r>
              <a:rPr lang="en-US" sz="8000" dirty="0"/>
              <a:t> </a:t>
            </a:r>
            <a:r>
              <a:rPr lang="en-US" sz="8000" dirty="0" err="1"/>
              <a:t>asboblarini</a:t>
            </a:r>
            <a:r>
              <a:rPr lang="en-US" sz="8000" dirty="0"/>
              <a:t> </a:t>
            </a:r>
            <a:r>
              <a:rPr lang="en-US" sz="8000" dirty="0" err="1"/>
              <a:t>bir</a:t>
            </a:r>
            <a:r>
              <a:rPr lang="en-US" sz="8000" dirty="0"/>
              <a:t> </a:t>
            </a:r>
            <a:r>
              <a:rPr lang="en-US" sz="8000" dirty="0" err="1"/>
              <a:t>xil</a:t>
            </a:r>
            <a:r>
              <a:rPr lang="en-US" sz="8000" dirty="0"/>
              <a:t> </a:t>
            </a:r>
            <a:r>
              <a:rPr lang="en-US" sz="8000" dirty="0" err="1"/>
              <a:t>radiatsiya</a:t>
            </a:r>
            <a:r>
              <a:rPr lang="en-US" sz="8000" dirty="0"/>
              <a:t> </a:t>
            </a:r>
            <a:r>
              <a:rPr lang="en-US" sz="8000" dirty="0" err="1"/>
              <a:t>manbai</a:t>
            </a:r>
            <a:r>
              <a:rPr lang="en-US" sz="8000" dirty="0"/>
              <a:t> </a:t>
            </a:r>
            <a:r>
              <a:rPr lang="en-US" sz="8000" dirty="0" err="1"/>
              <a:t>yoki</a:t>
            </a:r>
            <a:r>
              <a:rPr lang="en-US" sz="8000" dirty="0"/>
              <a:t> </a:t>
            </a:r>
            <a:r>
              <a:rPr lang="en-US" sz="8000" dirty="0" err="1"/>
              <a:t>standartiga</a:t>
            </a:r>
            <a:r>
              <a:rPr lang="en-US" sz="8000" dirty="0"/>
              <a:t> </a:t>
            </a:r>
            <a:r>
              <a:rPr lang="en-US" sz="8000" dirty="0" err="1"/>
              <a:t>nisbatan</a:t>
            </a:r>
            <a:r>
              <a:rPr lang="en-US" sz="8000" dirty="0"/>
              <a:t> </a:t>
            </a:r>
            <a:r>
              <a:rPr lang="en-US" sz="8000" dirty="0" err="1"/>
              <a:t>o'lchaydilar</a:t>
            </a:r>
            <a:r>
              <a:rPr lang="en-US" sz="8000" dirty="0"/>
              <a:t>.</a:t>
            </a:r>
          </a:p>
          <a:p>
            <a:r>
              <a:rPr lang="en-US" sz="8000" dirty="0"/>
              <a:t>   * </a:t>
            </a:r>
            <a:r>
              <a:rPr lang="en-US" sz="8000" dirty="0" err="1"/>
              <a:t>Olingan</a:t>
            </a:r>
            <a:r>
              <a:rPr lang="en-US" sz="8000" dirty="0"/>
              <a:t> </a:t>
            </a:r>
            <a:r>
              <a:rPr lang="en-US" sz="8000" dirty="0" err="1"/>
              <a:t>o'lchov</a:t>
            </a:r>
            <a:r>
              <a:rPr lang="en-US" sz="8000" dirty="0"/>
              <a:t> </a:t>
            </a:r>
            <a:r>
              <a:rPr lang="en-US" sz="8000" dirty="0" err="1"/>
              <a:t>natijalari</a:t>
            </a:r>
            <a:r>
              <a:rPr lang="en-US" sz="8000" dirty="0"/>
              <a:t> </a:t>
            </a:r>
            <a:r>
              <a:rPr lang="en-US" sz="8000" dirty="0" err="1"/>
              <a:t>o'zaro</a:t>
            </a:r>
            <a:r>
              <a:rPr lang="en-US" sz="8000" dirty="0"/>
              <a:t> </a:t>
            </a:r>
            <a:r>
              <a:rPr lang="en-US" sz="8000" dirty="0" err="1"/>
              <a:t>taqqoslanadi</a:t>
            </a:r>
            <a:r>
              <a:rPr lang="en-US" sz="8000" dirty="0"/>
              <a:t>.</a:t>
            </a:r>
          </a:p>
          <a:p>
            <a:r>
              <a:rPr lang="en-US" sz="8000" dirty="0"/>
              <a:t> * </a:t>
            </a:r>
            <a:r>
              <a:rPr lang="en-US" sz="8000" dirty="0" err="1"/>
              <a:t>Kalibrlash</a:t>
            </a:r>
            <a:r>
              <a:rPr lang="en-US" sz="8000" dirty="0"/>
              <a:t>:</a:t>
            </a:r>
          </a:p>
          <a:p>
            <a:r>
              <a:rPr lang="en-US" sz="8000" dirty="0"/>
              <a:t>   * Agar </a:t>
            </a:r>
            <a:r>
              <a:rPr lang="en-US" sz="8000" dirty="0" err="1"/>
              <a:t>taqqoslash</a:t>
            </a:r>
            <a:r>
              <a:rPr lang="en-US" sz="8000" dirty="0"/>
              <a:t> </a:t>
            </a:r>
            <a:r>
              <a:rPr lang="en-US" sz="8000" dirty="0" err="1"/>
              <a:t>natijalarida</a:t>
            </a:r>
            <a:r>
              <a:rPr lang="en-US" sz="8000" dirty="0"/>
              <a:t> </a:t>
            </a:r>
            <a:r>
              <a:rPr lang="en-US" sz="8000" dirty="0" err="1"/>
              <a:t>sezilarli</a:t>
            </a:r>
            <a:r>
              <a:rPr lang="en-US" sz="8000" dirty="0"/>
              <a:t> </a:t>
            </a:r>
            <a:r>
              <a:rPr lang="en-US" sz="8000" dirty="0" err="1"/>
              <a:t>farqlar</a:t>
            </a:r>
            <a:r>
              <a:rPr lang="en-US" sz="8000" dirty="0"/>
              <a:t> </a:t>
            </a:r>
            <a:r>
              <a:rPr lang="en-US" sz="8000" dirty="0" err="1"/>
              <a:t>aniqlansa</a:t>
            </a:r>
            <a:r>
              <a:rPr lang="en-US" sz="8000" dirty="0"/>
              <a:t>, </a:t>
            </a:r>
            <a:r>
              <a:rPr lang="en-US" sz="8000" dirty="0" err="1"/>
              <a:t>laboratoriyalar</a:t>
            </a:r>
            <a:r>
              <a:rPr lang="en-US" sz="8000" dirty="0"/>
              <a:t> </a:t>
            </a:r>
            <a:r>
              <a:rPr lang="en-US" sz="8000" dirty="0" err="1"/>
              <a:t>o'zlarining</a:t>
            </a:r>
            <a:r>
              <a:rPr lang="en-US" sz="8000" dirty="0"/>
              <a:t> </a:t>
            </a:r>
            <a:r>
              <a:rPr lang="en-US" sz="8000" dirty="0" err="1"/>
              <a:t>o'lchov</a:t>
            </a:r>
            <a:r>
              <a:rPr lang="en-US" sz="8000" dirty="0"/>
              <a:t> </a:t>
            </a:r>
            <a:r>
              <a:rPr lang="en-US" sz="8000" dirty="0" err="1"/>
              <a:t>asboblarini</a:t>
            </a:r>
            <a:r>
              <a:rPr lang="en-US" sz="8000" dirty="0"/>
              <a:t> </a:t>
            </a:r>
            <a:r>
              <a:rPr lang="en-US" sz="8000" dirty="0" err="1"/>
              <a:t>kalibrlashlari</a:t>
            </a:r>
            <a:r>
              <a:rPr lang="en-US" sz="8000" dirty="0"/>
              <a:t> </a:t>
            </a:r>
            <a:r>
              <a:rPr lang="en-US" sz="8000" dirty="0" err="1"/>
              <a:t>kerak</a:t>
            </a:r>
            <a:r>
              <a:rPr lang="en-US" sz="8000" dirty="0"/>
              <a:t>.</a:t>
            </a:r>
            <a:endParaRPr lang="ru-RU" sz="8000" dirty="0"/>
          </a:p>
        </p:txBody>
      </p:sp>
      <p:sp>
        <p:nvSpPr>
          <p:cNvPr id="4" name="Content Placeholder 3">
            <a:extLst>
              <a:ext uri="{FF2B5EF4-FFF2-40B4-BE49-F238E27FC236}">
                <a16:creationId xmlns:a16="http://schemas.microsoft.com/office/drawing/2014/main" id="{39DA79E4-D6EF-4D5F-432F-085E2C704D5C}"/>
              </a:ext>
            </a:extLst>
          </p:cNvPr>
          <p:cNvSpPr>
            <a:spLocks noGrp="1"/>
          </p:cNvSpPr>
          <p:nvPr>
            <p:ph sz="half" idx="2"/>
          </p:nvPr>
        </p:nvSpPr>
        <p:spPr/>
        <p:txBody>
          <a:bodyPr>
            <a:noAutofit/>
          </a:bodyPr>
          <a:lstStyle/>
          <a:p>
            <a:r>
              <a:rPr lang="en-US" sz="2000" dirty="0"/>
              <a:t> * </a:t>
            </a:r>
            <a:r>
              <a:rPr lang="en-US" sz="2000" dirty="0" err="1"/>
              <a:t>Izchillikni</a:t>
            </a:r>
            <a:r>
              <a:rPr lang="en-US" sz="2000" dirty="0"/>
              <a:t> </a:t>
            </a:r>
            <a:r>
              <a:rPr lang="en-US" sz="2000" dirty="0" err="1"/>
              <a:t>ta’minlash</a:t>
            </a:r>
            <a:r>
              <a:rPr lang="en-US" sz="2000" dirty="0"/>
              <a:t>:</a:t>
            </a:r>
          </a:p>
          <a:p>
            <a:r>
              <a:rPr lang="en-US" sz="2000" dirty="0"/>
              <a:t>   * </a:t>
            </a:r>
            <a:r>
              <a:rPr lang="en-US" sz="2000" dirty="0" err="1"/>
              <a:t>O'zaro</a:t>
            </a:r>
            <a:r>
              <a:rPr lang="en-US" sz="2000" dirty="0"/>
              <a:t> </a:t>
            </a:r>
            <a:r>
              <a:rPr lang="en-US" sz="2000" dirty="0" err="1"/>
              <a:t>kalibrlash</a:t>
            </a:r>
            <a:r>
              <a:rPr lang="en-US" sz="2000" dirty="0"/>
              <a:t> </a:t>
            </a:r>
            <a:r>
              <a:rPr lang="en-US" sz="2000" dirty="0" err="1"/>
              <a:t>jarayoni</a:t>
            </a:r>
            <a:r>
              <a:rPr lang="en-US" sz="2000" dirty="0"/>
              <a:t> </a:t>
            </a:r>
            <a:r>
              <a:rPr lang="en-US" sz="2000" dirty="0" err="1"/>
              <a:t>radiatsiya</a:t>
            </a:r>
            <a:r>
              <a:rPr lang="en-US" sz="2000" dirty="0"/>
              <a:t> </a:t>
            </a:r>
            <a:r>
              <a:rPr lang="en-US" sz="2000" dirty="0" err="1"/>
              <a:t>o'lchovlarining</a:t>
            </a:r>
            <a:r>
              <a:rPr lang="en-US" sz="2000" dirty="0"/>
              <a:t> </a:t>
            </a:r>
            <a:r>
              <a:rPr lang="en-US" sz="2000" dirty="0" err="1"/>
              <a:t>izchilligi</a:t>
            </a:r>
            <a:r>
              <a:rPr lang="en-US" sz="2000" dirty="0"/>
              <a:t> </a:t>
            </a:r>
            <a:r>
              <a:rPr lang="en-US" sz="2000" dirty="0" err="1"/>
              <a:t>va</a:t>
            </a:r>
            <a:r>
              <a:rPr lang="en-US" sz="2000" dirty="0"/>
              <a:t> </a:t>
            </a:r>
            <a:r>
              <a:rPr lang="en-US" sz="2000" dirty="0" err="1"/>
              <a:t>xalqaro</a:t>
            </a:r>
            <a:r>
              <a:rPr lang="en-US" sz="2000" dirty="0"/>
              <a:t> </a:t>
            </a:r>
            <a:r>
              <a:rPr lang="en-US" sz="2000" dirty="0" err="1"/>
              <a:t>miqyosda</a:t>
            </a:r>
            <a:r>
              <a:rPr lang="en-US" sz="2000" dirty="0"/>
              <a:t> </a:t>
            </a:r>
            <a:r>
              <a:rPr lang="en-US" sz="2000" dirty="0" err="1"/>
              <a:t>taqqoslanishini</a:t>
            </a:r>
            <a:r>
              <a:rPr lang="en-US" sz="2000" dirty="0"/>
              <a:t> </a:t>
            </a:r>
            <a:r>
              <a:rPr lang="en-US" sz="2000" dirty="0" err="1"/>
              <a:t>ta'minlashga</a:t>
            </a:r>
            <a:r>
              <a:rPr lang="en-US" sz="2000" dirty="0"/>
              <a:t> </a:t>
            </a:r>
            <a:r>
              <a:rPr lang="en-US" sz="2000" dirty="0" err="1"/>
              <a:t>qaratilgan</a:t>
            </a:r>
            <a:r>
              <a:rPr lang="en-US" sz="2000" dirty="0"/>
              <a:t>.</a:t>
            </a:r>
          </a:p>
          <a:p>
            <a:r>
              <a:rPr lang="en-US" sz="2000" dirty="0"/>
              <a:t>   * Bu </a:t>
            </a:r>
            <a:r>
              <a:rPr lang="en-US" sz="2000" dirty="0" err="1"/>
              <a:t>jarayon</a:t>
            </a:r>
            <a:r>
              <a:rPr lang="en-US" sz="2000" dirty="0"/>
              <a:t>, </a:t>
            </a:r>
            <a:r>
              <a:rPr lang="en-US" sz="2000" dirty="0" err="1"/>
              <a:t>ayniqsa</a:t>
            </a:r>
            <a:r>
              <a:rPr lang="en-US" sz="2000" dirty="0"/>
              <a:t>, </a:t>
            </a:r>
            <a:r>
              <a:rPr lang="en-US" sz="2000" dirty="0" err="1"/>
              <a:t>radiatsiya</a:t>
            </a:r>
            <a:r>
              <a:rPr lang="en-US" sz="2000" dirty="0"/>
              <a:t> </a:t>
            </a:r>
            <a:r>
              <a:rPr lang="en-US" sz="2000" dirty="0" err="1"/>
              <a:t>terapiyasi</a:t>
            </a:r>
            <a:r>
              <a:rPr lang="en-US" sz="2000" dirty="0"/>
              <a:t> </a:t>
            </a:r>
            <a:r>
              <a:rPr lang="en-US" sz="2000" dirty="0" err="1"/>
              <a:t>kabi</a:t>
            </a:r>
            <a:r>
              <a:rPr lang="en-US" sz="2000" dirty="0"/>
              <a:t> </a:t>
            </a:r>
            <a:r>
              <a:rPr lang="en-US" sz="2000" dirty="0" err="1"/>
              <a:t>sohalarda</a:t>
            </a:r>
            <a:r>
              <a:rPr lang="en-US" sz="2000" dirty="0"/>
              <a:t> </a:t>
            </a:r>
            <a:r>
              <a:rPr lang="en-US" sz="2000" dirty="0" err="1"/>
              <a:t>bemor</a:t>
            </a:r>
            <a:r>
              <a:rPr lang="en-US" sz="2000" dirty="0"/>
              <a:t> </a:t>
            </a:r>
            <a:r>
              <a:rPr lang="en-US" sz="2000" dirty="0" err="1"/>
              <a:t>xavfsizligini</a:t>
            </a:r>
            <a:r>
              <a:rPr lang="en-US" sz="2000" dirty="0"/>
              <a:t> </a:t>
            </a:r>
            <a:r>
              <a:rPr lang="en-US" sz="2000" dirty="0" err="1"/>
              <a:t>ta'minlash</a:t>
            </a:r>
            <a:r>
              <a:rPr lang="en-US" sz="2000" dirty="0"/>
              <a:t> </a:t>
            </a:r>
            <a:r>
              <a:rPr lang="en-US" sz="2000" dirty="0" err="1"/>
              <a:t>uchun</a:t>
            </a:r>
            <a:r>
              <a:rPr lang="en-US" sz="2000" dirty="0"/>
              <a:t> </a:t>
            </a:r>
            <a:r>
              <a:rPr lang="en-US" sz="2000" dirty="0" err="1"/>
              <a:t>muhimdir</a:t>
            </a:r>
            <a:r>
              <a:rPr lang="en-US" sz="2000" dirty="0"/>
              <a:t>.</a:t>
            </a:r>
          </a:p>
        </p:txBody>
      </p:sp>
    </p:spTree>
    <p:extLst>
      <p:ext uri="{BB962C8B-B14F-4D97-AF65-F5344CB8AC3E}">
        <p14:creationId xmlns:p14="http://schemas.microsoft.com/office/powerpoint/2010/main" val="3681504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49169-BAD3-954D-88B4-8B744A425B8A}"/>
              </a:ext>
            </a:extLst>
          </p:cNvPr>
          <p:cNvSpPr>
            <a:spLocks noGrp="1"/>
          </p:cNvSpPr>
          <p:nvPr>
            <p:ph type="title"/>
          </p:nvPr>
        </p:nvSpPr>
        <p:spPr/>
        <p:txBody>
          <a:bodyPr/>
          <a:lstStyle/>
          <a:p>
            <a:r>
              <a:rPr lang="en-US" sz="2000" dirty="0" err="1"/>
              <a:t>O'zaro</a:t>
            </a:r>
            <a:r>
              <a:rPr lang="en-US" sz="2000" dirty="0"/>
              <a:t> </a:t>
            </a:r>
            <a:r>
              <a:rPr lang="en-US" sz="2000" dirty="0" err="1"/>
              <a:t>kalibrlashning</a:t>
            </a:r>
            <a:r>
              <a:rPr lang="en-US" sz="2000" dirty="0"/>
              <a:t> </a:t>
            </a:r>
            <a:r>
              <a:rPr lang="en-US" sz="2000" dirty="0" err="1"/>
              <a:t>afzalliklari</a:t>
            </a:r>
            <a:r>
              <a:rPr lang="en-US" sz="2000" dirty="0"/>
              <a:t>:</a:t>
            </a:r>
            <a:br>
              <a:rPr lang="en-US" sz="2000" dirty="0"/>
            </a:br>
            <a:r>
              <a:rPr lang="en-US" sz="2000" dirty="0"/>
              <a:t> * </a:t>
            </a:r>
            <a:r>
              <a:rPr lang="en-US" sz="2000" dirty="0" err="1"/>
              <a:t>O'lchov</a:t>
            </a:r>
            <a:r>
              <a:rPr lang="en-US" sz="2000" dirty="0"/>
              <a:t> </a:t>
            </a:r>
            <a:r>
              <a:rPr lang="en-US" sz="2000" dirty="0" err="1"/>
              <a:t>aniqligini</a:t>
            </a:r>
            <a:r>
              <a:rPr lang="en-US" sz="2000" dirty="0"/>
              <a:t> </a:t>
            </a:r>
            <a:r>
              <a:rPr lang="en-US" sz="2000" dirty="0" err="1"/>
              <a:t>oshirish</a:t>
            </a:r>
            <a:r>
              <a:rPr lang="en-US" sz="2000" dirty="0"/>
              <a:t>: </a:t>
            </a:r>
            <a:r>
              <a:rPr lang="en-US" sz="2000" dirty="0" err="1"/>
              <a:t>O'zaro</a:t>
            </a:r>
            <a:r>
              <a:rPr lang="en-US" sz="2000" dirty="0"/>
              <a:t> </a:t>
            </a:r>
            <a:r>
              <a:rPr lang="en-US" sz="2000" dirty="0" err="1"/>
              <a:t>taqqoslash</a:t>
            </a:r>
            <a:r>
              <a:rPr lang="en-US" sz="2000" dirty="0"/>
              <a:t> </a:t>
            </a:r>
            <a:r>
              <a:rPr lang="en-US" sz="2000" dirty="0" err="1"/>
              <a:t>va</a:t>
            </a:r>
            <a:r>
              <a:rPr lang="en-US" sz="2000" dirty="0"/>
              <a:t> </a:t>
            </a:r>
            <a:r>
              <a:rPr lang="en-US" sz="2000" dirty="0" err="1"/>
              <a:t>kalibrlash</a:t>
            </a:r>
            <a:r>
              <a:rPr lang="en-US" sz="2000" dirty="0"/>
              <a:t> </a:t>
            </a:r>
            <a:r>
              <a:rPr lang="en-US" sz="2000" dirty="0" err="1"/>
              <a:t>jarayoni</a:t>
            </a:r>
            <a:r>
              <a:rPr lang="en-US" sz="2000" dirty="0"/>
              <a:t> </a:t>
            </a:r>
            <a:r>
              <a:rPr lang="en-US" sz="2000" dirty="0" err="1"/>
              <a:t>o'lchov</a:t>
            </a:r>
            <a:r>
              <a:rPr lang="en-US" sz="2000" dirty="0"/>
              <a:t> </a:t>
            </a:r>
            <a:r>
              <a:rPr lang="en-US" sz="2000" dirty="0" err="1"/>
              <a:t>natijalarining</a:t>
            </a:r>
            <a:r>
              <a:rPr lang="en-US" sz="2000" dirty="0"/>
              <a:t> </a:t>
            </a:r>
            <a:r>
              <a:rPr lang="en-US" sz="2000" dirty="0" err="1"/>
              <a:t>aniqligini</a:t>
            </a:r>
            <a:r>
              <a:rPr lang="en-US" sz="2000" dirty="0"/>
              <a:t> </a:t>
            </a:r>
            <a:r>
              <a:rPr lang="en-US" sz="2000" dirty="0" err="1"/>
              <a:t>oshiradi</a:t>
            </a:r>
            <a:r>
              <a:rPr lang="en-US" sz="2000" dirty="0"/>
              <a:t>.</a:t>
            </a:r>
            <a:br>
              <a:rPr lang="en-US" sz="2000" dirty="0"/>
            </a:br>
            <a:r>
              <a:rPr lang="en-US" sz="2000" dirty="0"/>
              <a:t> * </a:t>
            </a:r>
            <a:r>
              <a:rPr lang="en-US" sz="2000" dirty="0" err="1"/>
              <a:t>Izchillikni</a:t>
            </a:r>
            <a:r>
              <a:rPr lang="en-US" sz="2000" dirty="0"/>
              <a:t> </a:t>
            </a:r>
            <a:r>
              <a:rPr lang="en-US" sz="2000" dirty="0" err="1"/>
              <a:t>ta'minlash</a:t>
            </a:r>
            <a:r>
              <a:rPr lang="en-US" sz="2000" dirty="0"/>
              <a:t>: </a:t>
            </a:r>
            <a:r>
              <a:rPr lang="en-US" sz="2000" dirty="0" err="1"/>
              <a:t>Turli</a:t>
            </a:r>
            <a:r>
              <a:rPr lang="en-US" sz="2000" dirty="0"/>
              <a:t> </a:t>
            </a:r>
            <a:r>
              <a:rPr lang="en-US" sz="2000" dirty="0" err="1"/>
              <a:t>laboratoriyalar</a:t>
            </a:r>
            <a:r>
              <a:rPr lang="en-US" sz="2000" dirty="0"/>
              <a:t> </a:t>
            </a:r>
            <a:r>
              <a:rPr lang="en-US" sz="2000" dirty="0" err="1"/>
              <a:t>o'rtasida</a:t>
            </a:r>
            <a:r>
              <a:rPr lang="en-US" sz="2000" dirty="0"/>
              <a:t> </a:t>
            </a:r>
            <a:r>
              <a:rPr lang="en-US" sz="2000" dirty="0" err="1"/>
              <a:t>o'lchov</a:t>
            </a:r>
            <a:r>
              <a:rPr lang="en-US" sz="2000" dirty="0"/>
              <a:t> </a:t>
            </a:r>
            <a:r>
              <a:rPr lang="en-US" sz="2000" dirty="0" err="1"/>
              <a:t>natijalarining</a:t>
            </a:r>
            <a:r>
              <a:rPr lang="en-US" sz="2000" dirty="0"/>
              <a:t> </a:t>
            </a:r>
            <a:r>
              <a:rPr lang="en-US" sz="2000" dirty="0" err="1"/>
              <a:t>izchilligini</a:t>
            </a:r>
            <a:r>
              <a:rPr lang="en-US" sz="2000" dirty="0"/>
              <a:t> </a:t>
            </a:r>
            <a:r>
              <a:rPr lang="en-US" sz="2000" dirty="0" err="1"/>
              <a:t>ta'minlaydi</a:t>
            </a:r>
            <a:r>
              <a:rPr lang="en-US" sz="2000" dirty="0"/>
              <a:t>.</a:t>
            </a:r>
            <a:br>
              <a:rPr lang="en-US" sz="2000" dirty="0"/>
            </a:br>
            <a:r>
              <a:rPr lang="en-US" sz="2000" dirty="0"/>
              <a:t> * </a:t>
            </a:r>
            <a:r>
              <a:rPr lang="en-US" sz="2000" dirty="0" err="1"/>
              <a:t>Bemor</a:t>
            </a:r>
            <a:r>
              <a:rPr lang="en-US" sz="2000" dirty="0"/>
              <a:t> </a:t>
            </a:r>
            <a:r>
              <a:rPr lang="en-US" sz="2000" dirty="0" err="1"/>
              <a:t>xavfsizligini</a:t>
            </a:r>
            <a:r>
              <a:rPr lang="en-US" sz="2000" dirty="0"/>
              <a:t> </a:t>
            </a:r>
            <a:r>
              <a:rPr lang="en-US" sz="2000" dirty="0" err="1"/>
              <a:t>ta'minlash</a:t>
            </a:r>
            <a:r>
              <a:rPr lang="en-US" sz="2000" dirty="0"/>
              <a:t>: </a:t>
            </a:r>
            <a:r>
              <a:rPr lang="en-US" sz="2000" dirty="0" err="1"/>
              <a:t>Radiatsiya</a:t>
            </a:r>
            <a:r>
              <a:rPr lang="en-US" sz="2000" dirty="0"/>
              <a:t> </a:t>
            </a:r>
            <a:r>
              <a:rPr lang="en-US" sz="2000" dirty="0" err="1"/>
              <a:t>terapiyasi</a:t>
            </a:r>
            <a:r>
              <a:rPr lang="en-US" sz="2000" dirty="0"/>
              <a:t> </a:t>
            </a:r>
            <a:r>
              <a:rPr lang="en-US" sz="2000" dirty="0" err="1"/>
              <a:t>kabi</a:t>
            </a:r>
            <a:r>
              <a:rPr lang="en-US" sz="2000" dirty="0"/>
              <a:t> </a:t>
            </a:r>
            <a:r>
              <a:rPr lang="en-US" sz="2000" dirty="0" err="1"/>
              <a:t>sohalarda</a:t>
            </a:r>
            <a:r>
              <a:rPr lang="en-US" sz="2000" dirty="0"/>
              <a:t> </a:t>
            </a:r>
            <a:r>
              <a:rPr lang="en-US" sz="2000" dirty="0" err="1"/>
              <a:t>bemorga</a:t>
            </a:r>
            <a:r>
              <a:rPr lang="en-US" sz="2000" dirty="0"/>
              <a:t> </a:t>
            </a:r>
            <a:r>
              <a:rPr lang="en-US" sz="2000" dirty="0" err="1"/>
              <a:t>to'g'ri</a:t>
            </a:r>
            <a:r>
              <a:rPr lang="en-US" sz="2000" dirty="0"/>
              <a:t> </a:t>
            </a:r>
            <a:r>
              <a:rPr lang="en-US" sz="2000" dirty="0" err="1"/>
              <a:t>radiatsiya</a:t>
            </a:r>
            <a:r>
              <a:rPr lang="en-US" sz="2000" dirty="0"/>
              <a:t> </a:t>
            </a:r>
            <a:r>
              <a:rPr lang="en-US" sz="2000" dirty="0" err="1"/>
              <a:t>dozasi</a:t>
            </a:r>
            <a:r>
              <a:rPr lang="en-US" sz="2000" dirty="0"/>
              <a:t> </a:t>
            </a:r>
            <a:r>
              <a:rPr lang="en-US" sz="2000" dirty="0" err="1"/>
              <a:t>berilishini</a:t>
            </a:r>
            <a:r>
              <a:rPr lang="en-US" sz="2000" dirty="0"/>
              <a:t> </a:t>
            </a:r>
            <a:r>
              <a:rPr lang="en-US" sz="2000" dirty="0" err="1"/>
              <a:t>ta'minlaydi</a:t>
            </a:r>
            <a:r>
              <a:rPr lang="en-US" sz="2000" dirty="0"/>
              <a:t>.</a:t>
            </a:r>
            <a:br>
              <a:rPr lang="en-US" sz="2000" dirty="0"/>
            </a:br>
            <a:r>
              <a:rPr lang="en-US" sz="2000" dirty="0"/>
              <a:t> * </a:t>
            </a:r>
            <a:r>
              <a:rPr lang="en-US" sz="2000" dirty="0" err="1"/>
              <a:t>Xalqaro</a:t>
            </a:r>
            <a:r>
              <a:rPr lang="en-US" sz="2000" dirty="0"/>
              <a:t> </a:t>
            </a:r>
            <a:r>
              <a:rPr lang="en-US" sz="2000" dirty="0" err="1"/>
              <a:t>hamkorlik</a:t>
            </a:r>
            <a:r>
              <a:rPr lang="en-US" sz="2000" dirty="0"/>
              <a:t>: </a:t>
            </a:r>
            <a:r>
              <a:rPr lang="en-US" sz="2000" dirty="0" err="1"/>
              <a:t>Xalqaro</a:t>
            </a:r>
            <a:r>
              <a:rPr lang="en-US" sz="2000" dirty="0"/>
              <a:t> </a:t>
            </a:r>
            <a:r>
              <a:rPr lang="en-US" sz="2000" dirty="0" err="1"/>
              <a:t>miqyosda</a:t>
            </a:r>
            <a:r>
              <a:rPr lang="en-US" sz="2000" dirty="0"/>
              <a:t> </a:t>
            </a:r>
            <a:r>
              <a:rPr lang="en-US" sz="2000" dirty="0" err="1"/>
              <a:t>o'lchov</a:t>
            </a:r>
            <a:r>
              <a:rPr lang="en-US" sz="2000" dirty="0"/>
              <a:t> </a:t>
            </a:r>
            <a:r>
              <a:rPr lang="en-US" sz="2000" dirty="0" err="1"/>
              <a:t>natijalarining</a:t>
            </a:r>
            <a:r>
              <a:rPr lang="en-US" sz="2000" dirty="0"/>
              <a:t> </a:t>
            </a:r>
            <a:r>
              <a:rPr lang="en-US" sz="2000" dirty="0" err="1"/>
              <a:t>taqqoslanishini</a:t>
            </a:r>
            <a:r>
              <a:rPr lang="en-US" sz="2000" dirty="0"/>
              <a:t> </a:t>
            </a:r>
            <a:r>
              <a:rPr lang="en-US" sz="2000" dirty="0" err="1"/>
              <a:t>ta'minlaydi</a:t>
            </a:r>
            <a:r>
              <a:rPr lang="en-US" sz="2000" dirty="0"/>
              <a:t>, </a:t>
            </a:r>
            <a:r>
              <a:rPr lang="en-US" sz="2000" dirty="0" err="1"/>
              <a:t>bu</a:t>
            </a:r>
            <a:r>
              <a:rPr lang="en-US" sz="2000" dirty="0"/>
              <a:t> </a:t>
            </a:r>
            <a:r>
              <a:rPr lang="en-US" sz="2000" dirty="0" err="1"/>
              <a:t>esa</a:t>
            </a:r>
            <a:r>
              <a:rPr lang="en-US" sz="2000" dirty="0"/>
              <a:t> </a:t>
            </a:r>
            <a:r>
              <a:rPr lang="en-US" sz="2000" dirty="0" err="1"/>
              <a:t>xalqaro</a:t>
            </a:r>
            <a:r>
              <a:rPr lang="en-US" sz="2000" dirty="0"/>
              <a:t> </a:t>
            </a:r>
            <a:r>
              <a:rPr lang="en-US" sz="2000" dirty="0" err="1"/>
              <a:t>hamkorlik</a:t>
            </a:r>
            <a:r>
              <a:rPr lang="en-US" sz="2000" dirty="0"/>
              <a:t> </a:t>
            </a:r>
            <a:r>
              <a:rPr lang="en-US" sz="2000" dirty="0" err="1"/>
              <a:t>uchun</a:t>
            </a:r>
            <a:r>
              <a:rPr lang="en-US" sz="2000" dirty="0"/>
              <a:t> </a:t>
            </a:r>
            <a:r>
              <a:rPr lang="en-US" sz="2000" dirty="0" err="1"/>
              <a:t>muhimdir</a:t>
            </a:r>
            <a:r>
              <a:rPr lang="en-US" sz="2000" dirty="0"/>
              <a:t>.</a:t>
            </a:r>
            <a:br>
              <a:rPr lang="en-US" sz="2000" dirty="0"/>
            </a:br>
            <a:r>
              <a:rPr lang="en-US" sz="2000" dirty="0" err="1"/>
              <a:t>O'zaro</a:t>
            </a:r>
            <a:r>
              <a:rPr lang="en-US" sz="2000" dirty="0"/>
              <a:t> </a:t>
            </a:r>
            <a:r>
              <a:rPr lang="en-US" sz="2000" dirty="0" err="1"/>
              <a:t>kalibrlash</a:t>
            </a:r>
            <a:r>
              <a:rPr lang="en-US" sz="2000" dirty="0"/>
              <a:t> </a:t>
            </a:r>
            <a:r>
              <a:rPr lang="en-US" sz="2000" dirty="0" err="1"/>
              <a:t>jarayonining</a:t>
            </a:r>
            <a:r>
              <a:rPr lang="en-US" sz="2000" dirty="0"/>
              <a:t> </a:t>
            </a:r>
            <a:r>
              <a:rPr lang="en-US" sz="2000" dirty="0" err="1"/>
              <a:t>bosqichlari</a:t>
            </a:r>
            <a:r>
              <a:rPr lang="en-US" sz="2000" dirty="0"/>
              <a:t>:</a:t>
            </a:r>
            <a:br>
              <a:rPr lang="en-US" sz="2000" dirty="0"/>
            </a:br>
            <a:r>
              <a:rPr lang="en-US" sz="2000" dirty="0"/>
              <a:t> * </a:t>
            </a:r>
            <a:r>
              <a:rPr lang="en-US" sz="2000" dirty="0" err="1"/>
              <a:t>Taqqoslashni</a:t>
            </a:r>
            <a:r>
              <a:rPr lang="en-US" sz="2000" dirty="0"/>
              <a:t> </a:t>
            </a:r>
            <a:r>
              <a:rPr lang="en-US" sz="2000" dirty="0" err="1"/>
              <a:t>rejalashtirish</a:t>
            </a:r>
            <a:r>
              <a:rPr lang="en-US" sz="2000" dirty="0"/>
              <a:t>: </a:t>
            </a:r>
            <a:r>
              <a:rPr lang="en-US" sz="2000" dirty="0" err="1"/>
              <a:t>Taqqoslash</a:t>
            </a:r>
            <a:r>
              <a:rPr lang="en-US" sz="2000" dirty="0"/>
              <a:t> </a:t>
            </a:r>
            <a:r>
              <a:rPr lang="en-US" sz="2000" dirty="0" err="1"/>
              <a:t>ishtirokchilari</a:t>
            </a:r>
            <a:r>
              <a:rPr lang="en-US" sz="2000" dirty="0"/>
              <a:t>, </a:t>
            </a:r>
            <a:r>
              <a:rPr lang="en-US" sz="2000" dirty="0" err="1"/>
              <a:t>radiatsiya</a:t>
            </a:r>
            <a:r>
              <a:rPr lang="en-US" sz="2000" dirty="0"/>
              <a:t> </a:t>
            </a:r>
            <a:r>
              <a:rPr lang="en-US" sz="2000" dirty="0" err="1"/>
              <a:t>manbai</a:t>
            </a:r>
            <a:r>
              <a:rPr lang="en-US" sz="2000" dirty="0"/>
              <a:t>, </a:t>
            </a:r>
            <a:r>
              <a:rPr lang="en-US" sz="2000" dirty="0" err="1"/>
              <a:t>o'lchov</a:t>
            </a:r>
            <a:r>
              <a:rPr lang="en-US" sz="2000" dirty="0"/>
              <a:t> </a:t>
            </a:r>
            <a:r>
              <a:rPr lang="en-US" sz="2000" dirty="0" err="1"/>
              <a:t>usullari</a:t>
            </a:r>
            <a:r>
              <a:rPr lang="en-US" sz="2000" dirty="0"/>
              <a:t> </a:t>
            </a:r>
            <a:r>
              <a:rPr lang="en-US" sz="2000" dirty="0" err="1"/>
              <a:t>va</a:t>
            </a:r>
            <a:r>
              <a:rPr lang="en-US" sz="2000" dirty="0"/>
              <a:t> </a:t>
            </a:r>
            <a:r>
              <a:rPr lang="en-US" sz="2000" dirty="0" err="1"/>
              <a:t>taqqoslash</a:t>
            </a:r>
            <a:r>
              <a:rPr lang="en-US" sz="2000" dirty="0"/>
              <a:t> </a:t>
            </a:r>
            <a:r>
              <a:rPr lang="en-US" sz="2000" dirty="0" err="1"/>
              <a:t>protokollari</a:t>
            </a:r>
            <a:r>
              <a:rPr lang="en-US" sz="2000" dirty="0"/>
              <a:t> </a:t>
            </a:r>
            <a:r>
              <a:rPr lang="en-US" sz="2000" dirty="0" err="1"/>
              <a:t>aniqlanadi</a:t>
            </a:r>
            <a:r>
              <a:rPr lang="en-US" sz="2000" dirty="0"/>
              <a:t>.</a:t>
            </a:r>
            <a:br>
              <a:rPr lang="en-US" sz="2000" dirty="0"/>
            </a:br>
            <a:r>
              <a:rPr lang="en-US" sz="2000" dirty="0"/>
              <a:t> * </a:t>
            </a:r>
            <a:r>
              <a:rPr lang="en-US" sz="2000" dirty="0" err="1"/>
              <a:t>O'lchovlarni</a:t>
            </a:r>
            <a:r>
              <a:rPr lang="en-US" sz="2000" dirty="0"/>
              <a:t> </a:t>
            </a:r>
            <a:r>
              <a:rPr lang="en-US" sz="2000" dirty="0" err="1"/>
              <a:t>amalga</a:t>
            </a:r>
            <a:r>
              <a:rPr lang="en-US" sz="2000" dirty="0"/>
              <a:t> </a:t>
            </a:r>
            <a:r>
              <a:rPr lang="en-US" sz="2000" dirty="0" err="1"/>
              <a:t>oshirish</a:t>
            </a:r>
            <a:r>
              <a:rPr lang="en-US" sz="2000" dirty="0"/>
              <a:t>: Har </a:t>
            </a:r>
            <a:r>
              <a:rPr lang="en-US" sz="2000" dirty="0" err="1"/>
              <a:t>bir</a:t>
            </a:r>
            <a:r>
              <a:rPr lang="en-US" sz="2000" dirty="0"/>
              <a:t> </a:t>
            </a:r>
            <a:r>
              <a:rPr lang="en-US" sz="2000" dirty="0" err="1"/>
              <a:t>ishtirokchi</a:t>
            </a:r>
            <a:r>
              <a:rPr lang="en-US" sz="2000" dirty="0"/>
              <a:t> </a:t>
            </a:r>
            <a:r>
              <a:rPr lang="en-US" sz="2000" dirty="0" err="1"/>
              <a:t>o'zining</a:t>
            </a:r>
            <a:r>
              <a:rPr lang="en-US" sz="2000" dirty="0"/>
              <a:t> </a:t>
            </a:r>
            <a:r>
              <a:rPr lang="en-US" sz="2000" dirty="0" err="1"/>
              <a:t>o'lchov</a:t>
            </a:r>
            <a:r>
              <a:rPr lang="en-US" sz="2000" dirty="0"/>
              <a:t> </a:t>
            </a:r>
            <a:r>
              <a:rPr lang="en-US" sz="2000" dirty="0" err="1"/>
              <a:t>asbobi</a:t>
            </a:r>
            <a:r>
              <a:rPr lang="en-US" sz="2000" dirty="0"/>
              <a:t> </a:t>
            </a:r>
            <a:r>
              <a:rPr lang="en-US" sz="2000" dirty="0" err="1"/>
              <a:t>bilan</a:t>
            </a:r>
            <a:r>
              <a:rPr lang="en-US" sz="2000" dirty="0"/>
              <a:t> </a:t>
            </a:r>
            <a:r>
              <a:rPr lang="en-US" sz="2000" dirty="0" err="1"/>
              <a:t>belgilangan</a:t>
            </a:r>
            <a:r>
              <a:rPr lang="en-US" sz="2000" dirty="0"/>
              <a:t> </a:t>
            </a:r>
            <a:r>
              <a:rPr lang="en-US" sz="2000" dirty="0" err="1"/>
              <a:t>radiatsiya</a:t>
            </a:r>
            <a:r>
              <a:rPr lang="en-US" sz="2000" dirty="0"/>
              <a:t> </a:t>
            </a:r>
            <a:r>
              <a:rPr lang="en-US" sz="2000" dirty="0" err="1"/>
              <a:t>manbaiga</a:t>
            </a:r>
            <a:r>
              <a:rPr lang="en-US" sz="2000" dirty="0"/>
              <a:t> </a:t>
            </a:r>
            <a:r>
              <a:rPr lang="en-US" sz="2000" dirty="0" err="1"/>
              <a:t>nisbatan</a:t>
            </a:r>
            <a:r>
              <a:rPr lang="en-US" sz="2000" dirty="0"/>
              <a:t> </a:t>
            </a:r>
            <a:r>
              <a:rPr lang="en-US" sz="2000" dirty="0" err="1"/>
              <a:t>o'lchovlarni</a:t>
            </a:r>
            <a:r>
              <a:rPr lang="en-US" sz="2000" dirty="0"/>
              <a:t> </a:t>
            </a:r>
            <a:r>
              <a:rPr lang="en-US" sz="2000" dirty="0" err="1"/>
              <a:t>amalga</a:t>
            </a:r>
            <a:r>
              <a:rPr lang="en-US" sz="2000" dirty="0"/>
              <a:t> </a:t>
            </a:r>
            <a:r>
              <a:rPr lang="en-US" sz="2000" dirty="0" err="1"/>
              <a:t>oshiradi</a:t>
            </a:r>
            <a:r>
              <a:rPr lang="en-US" sz="2000" dirty="0"/>
              <a:t>.</a:t>
            </a:r>
            <a:br>
              <a:rPr lang="en-US" sz="2000" dirty="0"/>
            </a:br>
            <a:endParaRPr lang="ru-RU" sz="2000" dirty="0"/>
          </a:p>
        </p:txBody>
      </p:sp>
    </p:spTree>
    <p:extLst>
      <p:ext uri="{BB962C8B-B14F-4D97-AF65-F5344CB8AC3E}">
        <p14:creationId xmlns:p14="http://schemas.microsoft.com/office/powerpoint/2010/main" val="1058350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B86E2-29C6-9F1B-1F7D-91B9A7C35D90}"/>
              </a:ext>
            </a:extLst>
          </p:cNvPr>
          <p:cNvSpPr>
            <a:spLocks noGrp="1"/>
          </p:cNvSpPr>
          <p:nvPr>
            <p:ph type="title"/>
          </p:nvPr>
        </p:nvSpPr>
        <p:spPr/>
        <p:txBody>
          <a:bodyPr/>
          <a:lstStyle/>
          <a:p>
            <a:r>
              <a:rPr lang="en-US" sz="2000" dirty="0"/>
              <a:t> * </a:t>
            </a:r>
            <a:r>
              <a:rPr lang="en-US" sz="2000" dirty="0" err="1"/>
              <a:t>Natijalarni</a:t>
            </a:r>
            <a:r>
              <a:rPr lang="en-US" sz="2000" dirty="0"/>
              <a:t> </a:t>
            </a:r>
            <a:r>
              <a:rPr lang="en-US" sz="2000" dirty="0" err="1"/>
              <a:t>taqqoslash</a:t>
            </a:r>
            <a:r>
              <a:rPr lang="en-US" sz="2000" dirty="0"/>
              <a:t>: </a:t>
            </a:r>
            <a:r>
              <a:rPr lang="en-US" sz="2000" dirty="0" err="1"/>
              <a:t>Olingan</a:t>
            </a:r>
            <a:r>
              <a:rPr lang="en-US" sz="2000" dirty="0"/>
              <a:t> </a:t>
            </a:r>
            <a:r>
              <a:rPr lang="en-US" sz="2000" dirty="0" err="1"/>
              <a:t>o'lchov</a:t>
            </a:r>
            <a:r>
              <a:rPr lang="en-US" sz="2000" dirty="0"/>
              <a:t> </a:t>
            </a:r>
            <a:r>
              <a:rPr lang="en-US" sz="2000" dirty="0" err="1"/>
              <a:t>natijalari</a:t>
            </a:r>
            <a:r>
              <a:rPr lang="en-US" sz="2000" dirty="0"/>
              <a:t> </a:t>
            </a:r>
            <a:r>
              <a:rPr lang="en-US" sz="2000" dirty="0" err="1"/>
              <a:t>o'zaro</a:t>
            </a:r>
            <a:r>
              <a:rPr lang="en-US" sz="2000" dirty="0"/>
              <a:t> </a:t>
            </a:r>
            <a:r>
              <a:rPr lang="en-US" sz="2000" dirty="0" err="1"/>
              <a:t>taqqoslanadi</a:t>
            </a:r>
            <a:r>
              <a:rPr lang="en-US" sz="2000" dirty="0"/>
              <a:t> </a:t>
            </a:r>
            <a:r>
              <a:rPr lang="en-US" sz="2000" dirty="0" err="1"/>
              <a:t>va</a:t>
            </a:r>
            <a:r>
              <a:rPr lang="en-US" sz="2000" dirty="0"/>
              <a:t> </a:t>
            </a:r>
            <a:r>
              <a:rPr lang="en-US" sz="2000" dirty="0" err="1"/>
              <a:t>farqlar</a:t>
            </a:r>
            <a:r>
              <a:rPr lang="en-US" sz="2000" dirty="0"/>
              <a:t> </a:t>
            </a:r>
            <a:r>
              <a:rPr lang="en-US" sz="2000" dirty="0" err="1"/>
              <a:t>aniqlanadi</a:t>
            </a:r>
            <a:r>
              <a:rPr lang="en-US" sz="2000" dirty="0"/>
              <a:t>.</a:t>
            </a:r>
            <a:br>
              <a:rPr lang="en-US" sz="2000" dirty="0"/>
            </a:br>
            <a:r>
              <a:rPr lang="en-US" sz="2000" dirty="0"/>
              <a:t> * </a:t>
            </a:r>
            <a:r>
              <a:rPr lang="en-US" sz="2000" dirty="0" err="1"/>
              <a:t>Kalibrlashni</a:t>
            </a:r>
            <a:r>
              <a:rPr lang="en-US" sz="2000" dirty="0"/>
              <a:t> </a:t>
            </a:r>
            <a:r>
              <a:rPr lang="en-US" sz="2000" dirty="0" err="1"/>
              <a:t>amalga</a:t>
            </a:r>
            <a:r>
              <a:rPr lang="en-US" sz="2000" dirty="0"/>
              <a:t> </a:t>
            </a:r>
            <a:r>
              <a:rPr lang="en-US" sz="2000" dirty="0" err="1"/>
              <a:t>oshirish</a:t>
            </a:r>
            <a:r>
              <a:rPr lang="en-US" sz="2000" dirty="0"/>
              <a:t>: Agar </a:t>
            </a:r>
            <a:r>
              <a:rPr lang="en-US" sz="2000" dirty="0" err="1"/>
              <a:t>sezilarli</a:t>
            </a:r>
            <a:r>
              <a:rPr lang="en-US" sz="2000" dirty="0"/>
              <a:t> </a:t>
            </a:r>
            <a:r>
              <a:rPr lang="en-US" sz="2000" dirty="0" err="1"/>
              <a:t>farqlar</a:t>
            </a:r>
            <a:r>
              <a:rPr lang="en-US" sz="2000" dirty="0"/>
              <a:t> </a:t>
            </a:r>
            <a:r>
              <a:rPr lang="en-US" sz="2000" dirty="0" err="1"/>
              <a:t>aniqlansa</a:t>
            </a:r>
            <a:r>
              <a:rPr lang="en-US" sz="2000" dirty="0"/>
              <a:t>, </a:t>
            </a:r>
            <a:r>
              <a:rPr lang="en-US" sz="2000" dirty="0" err="1"/>
              <a:t>ishtirokchilar</a:t>
            </a:r>
            <a:r>
              <a:rPr lang="en-US" sz="2000" dirty="0"/>
              <a:t> </a:t>
            </a:r>
            <a:r>
              <a:rPr lang="en-US" sz="2000" dirty="0" err="1"/>
              <a:t>o'zlarining</a:t>
            </a:r>
            <a:r>
              <a:rPr lang="en-US" sz="2000" dirty="0"/>
              <a:t> </a:t>
            </a:r>
            <a:r>
              <a:rPr lang="en-US" sz="2000" dirty="0" err="1"/>
              <a:t>o'lchov</a:t>
            </a:r>
            <a:r>
              <a:rPr lang="en-US" sz="2000" dirty="0"/>
              <a:t> </a:t>
            </a:r>
            <a:r>
              <a:rPr lang="en-US" sz="2000" dirty="0" err="1"/>
              <a:t>asboblarini</a:t>
            </a:r>
            <a:r>
              <a:rPr lang="en-US" sz="2000" dirty="0"/>
              <a:t> </a:t>
            </a:r>
            <a:r>
              <a:rPr lang="en-US" sz="2000" dirty="0" err="1"/>
              <a:t>kalibrlashadi</a:t>
            </a:r>
            <a:r>
              <a:rPr lang="en-US" sz="2000" dirty="0"/>
              <a:t>.</a:t>
            </a:r>
            <a:br>
              <a:rPr lang="en-US" sz="2000" dirty="0"/>
            </a:br>
            <a:r>
              <a:rPr lang="en-US" sz="2000" dirty="0"/>
              <a:t> * </a:t>
            </a:r>
            <a:r>
              <a:rPr lang="en-US" sz="2000" dirty="0" err="1"/>
              <a:t>Natijalarni</a:t>
            </a:r>
            <a:r>
              <a:rPr lang="en-US" sz="2000" dirty="0"/>
              <a:t> </a:t>
            </a:r>
            <a:r>
              <a:rPr lang="en-US" sz="2000" dirty="0" err="1"/>
              <a:t>tahlil</a:t>
            </a:r>
            <a:r>
              <a:rPr lang="en-US" sz="2000" dirty="0"/>
              <a:t> </a:t>
            </a:r>
            <a:r>
              <a:rPr lang="en-US" sz="2000" dirty="0" err="1"/>
              <a:t>qilish</a:t>
            </a:r>
            <a:r>
              <a:rPr lang="en-US" sz="2000" dirty="0"/>
              <a:t>: </a:t>
            </a:r>
            <a:r>
              <a:rPr lang="en-US" sz="2000" dirty="0" err="1"/>
              <a:t>Kalibrlashdan</a:t>
            </a:r>
            <a:r>
              <a:rPr lang="en-US" sz="2000" dirty="0"/>
              <a:t> </a:t>
            </a:r>
            <a:r>
              <a:rPr lang="en-US" sz="2000" dirty="0" err="1"/>
              <a:t>so'ng</a:t>
            </a:r>
            <a:r>
              <a:rPr lang="en-US" sz="2000" dirty="0"/>
              <a:t>, </a:t>
            </a:r>
            <a:r>
              <a:rPr lang="en-US" sz="2000" dirty="0" err="1"/>
              <a:t>natijalar</a:t>
            </a:r>
            <a:r>
              <a:rPr lang="en-US" sz="2000" dirty="0"/>
              <a:t> </a:t>
            </a:r>
            <a:r>
              <a:rPr lang="en-US" sz="2000" dirty="0" err="1"/>
              <a:t>qayta</a:t>
            </a:r>
            <a:r>
              <a:rPr lang="en-US" sz="2000" dirty="0"/>
              <a:t> </a:t>
            </a:r>
            <a:r>
              <a:rPr lang="en-US" sz="2000" dirty="0" err="1"/>
              <a:t>taqqoslanadi</a:t>
            </a:r>
            <a:r>
              <a:rPr lang="en-US" sz="2000" dirty="0"/>
              <a:t> </a:t>
            </a:r>
            <a:r>
              <a:rPr lang="en-US" sz="2000" dirty="0" err="1"/>
              <a:t>va</a:t>
            </a:r>
            <a:r>
              <a:rPr lang="en-US" sz="2000" dirty="0"/>
              <a:t> </a:t>
            </a:r>
            <a:r>
              <a:rPr lang="en-US" sz="2000" dirty="0" err="1"/>
              <a:t>tahlil</a:t>
            </a:r>
            <a:r>
              <a:rPr lang="en-US" sz="2000" dirty="0"/>
              <a:t> </a:t>
            </a:r>
            <a:r>
              <a:rPr lang="en-US" sz="2000" dirty="0" err="1"/>
              <a:t>qilinadi</a:t>
            </a:r>
            <a:r>
              <a:rPr lang="en-US" sz="2000" dirty="0"/>
              <a:t>.</a:t>
            </a:r>
            <a:br>
              <a:rPr lang="en-US" sz="2000" dirty="0"/>
            </a:br>
            <a:r>
              <a:rPr lang="en-US" sz="2000" dirty="0"/>
              <a:t> * </a:t>
            </a:r>
            <a:r>
              <a:rPr lang="en-US" sz="2000" dirty="0" err="1"/>
              <a:t>Hisobotni</a:t>
            </a:r>
            <a:r>
              <a:rPr lang="en-US" sz="2000" dirty="0"/>
              <a:t> </a:t>
            </a:r>
            <a:r>
              <a:rPr lang="en-US" sz="2000" dirty="0" err="1"/>
              <a:t>tayyorlash</a:t>
            </a:r>
            <a:r>
              <a:rPr lang="en-US" sz="2000" dirty="0"/>
              <a:t>: </a:t>
            </a:r>
            <a:r>
              <a:rPr lang="en-US" sz="2000" dirty="0" err="1"/>
              <a:t>O'zaro</a:t>
            </a:r>
            <a:r>
              <a:rPr lang="en-US" sz="2000" dirty="0"/>
              <a:t> </a:t>
            </a:r>
            <a:r>
              <a:rPr lang="en-US" sz="2000" dirty="0" err="1"/>
              <a:t>kalibrlash</a:t>
            </a:r>
            <a:r>
              <a:rPr lang="en-US" sz="2000" dirty="0"/>
              <a:t> </a:t>
            </a:r>
            <a:r>
              <a:rPr lang="en-US" sz="2000" dirty="0" err="1"/>
              <a:t>jarayoni</a:t>
            </a:r>
            <a:r>
              <a:rPr lang="en-US" sz="2000" dirty="0"/>
              <a:t> </a:t>
            </a:r>
            <a:r>
              <a:rPr lang="en-US" sz="2000" dirty="0" err="1"/>
              <a:t>va</a:t>
            </a:r>
            <a:r>
              <a:rPr lang="en-US" sz="2000" dirty="0"/>
              <a:t> </a:t>
            </a:r>
            <a:r>
              <a:rPr lang="en-US" sz="2000" dirty="0" err="1"/>
              <a:t>natijalari</a:t>
            </a:r>
            <a:r>
              <a:rPr lang="en-US" sz="2000" dirty="0"/>
              <a:t> </a:t>
            </a:r>
            <a:r>
              <a:rPr lang="en-US" sz="2000" dirty="0" err="1"/>
              <a:t>haqida</a:t>
            </a:r>
            <a:r>
              <a:rPr lang="en-US" sz="2000" dirty="0"/>
              <a:t> </a:t>
            </a:r>
            <a:r>
              <a:rPr lang="en-US" sz="2000" dirty="0" err="1"/>
              <a:t>hisobot</a:t>
            </a:r>
            <a:r>
              <a:rPr lang="en-US" sz="2000" dirty="0"/>
              <a:t> </a:t>
            </a:r>
            <a:r>
              <a:rPr lang="en-US" sz="2000" dirty="0" err="1"/>
              <a:t>tayyorlanadi</a:t>
            </a:r>
            <a:r>
              <a:rPr lang="en-US" sz="2000" dirty="0"/>
              <a:t>.</a:t>
            </a:r>
            <a:br>
              <a:rPr lang="en-US" sz="2000" dirty="0"/>
            </a:br>
            <a:r>
              <a:rPr lang="en-US" sz="2000" dirty="0" err="1"/>
              <a:t>O'zaro</a:t>
            </a:r>
            <a:r>
              <a:rPr lang="en-US" sz="2000" dirty="0"/>
              <a:t> </a:t>
            </a:r>
            <a:r>
              <a:rPr lang="en-US" sz="2000" dirty="0" err="1"/>
              <a:t>kalibrlash</a:t>
            </a:r>
            <a:r>
              <a:rPr lang="en-US" sz="2000" dirty="0"/>
              <a:t> </a:t>
            </a:r>
            <a:r>
              <a:rPr lang="en-US" sz="2000" dirty="0" err="1"/>
              <a:t>dozimetriya</a:t>
            </a:r>
            <a:r>
              <a:rPr lang="en-US" sz="2000" dirty="0"/>
              <a:t> </a:t>
            </a:r>
            <a:r>
              <a:rPr lang="en-US" sz="2000" dirty="0" err="1"/>
              <a:t>sohasida</a:t>
            </a:r>
            <a:r>
              <a:rPr lang="en-US" sz="2000" dirty="0"/>
              <a:t> </a:t>
            </a:r>
            <a:r>
              <a:rPr lang="en-US" sz="2000" dirty="0" err="1"/>
              <a:t>sifatni</a:t>
            </a:r>
            <a:r>
              <a:rPr lang="en-US" sz="2000" dirty="0"/>
              <a:t> </a:t>
            </a:r>
            <a:r>
              <a:rPr lang="en-US" sz="2000" dirty="0" err="1"/>
              <a:t>nazorat</a:t>
            </a:r>
            <a:r>
              <a:rPr lang="en-US" sz="2000" dirty="0"/>
              <a:t> </a:t>
            </a:r>
            <a:r>
              <a:rPr lang="en-US" sz="2000" dirty="0" err="1"/>
              <a:t>qilish</a:t>
            </a:r>
            <a:r>
              <a:rPr lang="en-US" sz="2000" dirty="0"/>
              <a:t> </a:t>
            </a:r>
            <a:r>
              <a:rPr lang="en-US" sz="2000" dirty="0" err="1"/>
              <a:t>va</a:t>
            </a:r>
            <a:r>
              <a:rPr lang="en-US" sz="2000" dirty="0"/>
              <a:t> </a:t>
            </a:r>
            <a:r>
              <a:rPr lang="en-US" sz="2000" dirty="0" err="1"/>
              <a:t>o'lchov</a:t>
            </a:r>
            <a:r>
              <a:rPr lang="en-US" sz="2000" dirty="0"/>
              <a:t> </a:t>
            </a:r>
            <a:r>
              <a:rPr lang="en-US" sz="2000" dirty="0" err="1"/>
              <a:t>natijalarining</a:t>
            </a:r>
            <a:r>
              <a:rPr lang="en-US" sz="2000" dirty="0"/>
              <a:t> </a:t>
            </a:r>
            <a:r>
              <a:rPr lang="en-US" sz="2000" dirty="0" err="1"/>
              <a:t>ishonchliligini</a:t>
            </a:r>
            <a:r>
              <a:rPr lang="en-US" sz="2000" dirty="0"/>
              <a:t> </a:t>
            </a:r>
            <a:r>
              <a:rPr lang="en-US" sz="2000" dirty="0" err="1"/>
              <a:t>ta'minlash</a:t>
            </a:r>
            <a:r>
              <a:rPr lang="en-US" sz="2000" dirty="0"/>
              <a:t> </a:t>
            </a:r>
            <a:r>
              <a:rPr lang="en-US" sz="2000" dirty="0" err="1"/>
              <a:t>uchun</a:t>
            </a:r>
            <a:r>
              <a:rPr lang="en-US" sz="2000" dirty="0"/>
              <a:t> </a:t>
            </a:r>
            <a:r>
              <a:rPr lang="en-US" sz="2000" dirty="0" err="1"/>
              <a:t>muhim</a:t>
            </a:r>
            <a:r>
              <a:rPr lang="en-US" sz="2000" dirty="0"/>
              <a:t> </a:t>
            </a:r>
            <a:r>
              <a:rPr lang="en-US" sz="2000" dirty="0" err="1"/>
              <a:t>vosita</a:t>
            </a:r>
            <a:r>
              <a:rPr lang="en-US" sz="2000" dirty="0"/>
              <a:t> </a:t>
            </a:r>
            <a:r>
              <a:rPr lang="en-US" sz="2000" dirty="0" err="1"/>
              <a:t>hisoblanadi</a:t>
            </a:r>
            <a:r>
              <a:rPr lang="en-US" sz="2000" dirty="0"/>
              <a:t>.</a:t>
            </a:r>
            <a:endParaRPr lang="ru-RU" sz="2000" dirty="0"/>
          </a:p>
        </p:txBody>
      </p:sp>
    </p:spTree>
    <p:extLst>
      <p:ext uri="{BB962C8B-B14F-4D97-AF65-F5344CB8AC3E}">
        <p14:creationId xmlns:p14="http://schemas.microsoft.com/office/powerpoint/2010/main" val="1331450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FE2AB-BD45-C678-79F1-0FB3EC31A87B}"/>
              </a:ext>
            </a:extLst>
          </p:cNvPr>
          <p:cNvSpPr>
            <a:spLocks noGrp="1"/>
          </p:cNvSpPr>
          <p:nvPr>
            <p:ph type="title"/>
          </p:nvPr>
        </p:nvSpPr>
        <p:spPr/>
        <p:txBody>
          <a:bodyPr/>
          <a:lstStyle/>
          <a:p>
            <a:r>
              <a:rPr lang="en-US" dirty="0" err="1"/>
              <a:t>Laboratoriyada</a:t>
            </a:r>
            <a:r>
              <a:rPr lang="en-US" dirty="0"/>
              <a:t> </a:t>
            </a:r>
            <a:r>
              <a:rPr lang="en-US" dirty="0" err="1"/>
              <a:t>amaliyot</a:t>
            </a:r>
            <a:r>
              <a:rPr lang="en-US" dirty="0"/>
              <a:t> </a:t>
            </a:r>
            <a:r>
              <a:rPr lang="en-US" dirty="0" err="1"/>
              <a:t>ishlari</a:t>
            </a:r>
            <a:r>
              <a:rPr lang="en-US" dirty="0"/>
              <a:t> </a:t>
            </a:r>
            <a:r>
              <a:rPr lang="en-US" dirty="0" err="1"/>
              <a:t>olib</a:t>
            </a:r>
            <a:r>
              <a:rPr lang="en-US" dirty="0"/>
              <a:t> </a:t>
            </a:r>
            <a:r>
              <a:rPr lang="en-US" dirty="0" err="1"/>
              <a:t>borilayotgan</a:t>
            </a:r>
            <a:r>
              <a:rPr lang="en-US" dirty="0"/>
              <a:t> </a:t>
            </a:r>
            <a:r>
              <a:rPr lang="en-US" dirty="0" err="1"/>
              <a:t>vaqtda,albatta</a:t>
            </a:r>
            <a:r>
              <a:rPr lang="en-US" dirty="0"/>
              <a:t>, </a:t>
            </a:r>
            <a:r>
              <a:rPr lang="en-US" dirty="0" err="1"/>
              <a:t>xavfsizlik</a:t>
            </a:r>
            <a:r>
              <a:rPr lang="en-US" dirty="0"/>
              <a:t> </a:t>
            </a:r>
            <a:r>
              <a:rPr lang="en-US" dirty="0" err="1"/>
              <a:t>choralariga</a:t>
            </a:r>
            <a:r>
              <a:rPr lang="en-US" dirty="0"/>
              <a:t> </a:t>
            </a:r>
            <a:r>
              <a:rPr lang="en-US" dirty="0" err="1"/>
              <a:t>rioya</a:t>
            </a:r>
            <a:r>
              <a:rPr lang="en-US" dirty="0"/>
              <a:t> </a:t>
            </a:r>
            <a:r>
              <a:rPr lang="en-US" dirty="0" err="1"/>
              <a:t>qilish</a:t>
            </a:r>
            <a:r>
              <a:rPr lang="en-US" dirty="0"/>
              <a:t> </a:t>
            </a:r>
            <a:r>
              <a:rPr lang="en-US" dirty="0" err="1"/>
              <a:t>kerak</a:t>
            </a:r>
            <a:r>
              <a:rPr lang="en-US" dirty="0"/>
              <a:t>. Har </a:t>
            </a:r>
            <a:r>
              <a:rPr lang="en-US" dirty="0" err="1"/>
              <a:t>bir</a:t>
            </a:r>
            <a:r>
              <a:rPr lang="en-US" dirty="0"/>
              <a:t> </a:t>
            </a:r>
            <a:r>
              <a:rPr lang="en-US" dirty="0" err="1"/>
              <a:t>ish</a:t>
            </a:r>
            <a:r>
              <a:rPr lang="en-US" dirty="0"/>
              <a:t> </a:t>
            </a:r>
            <a:r>
              <a:rPr lang="en-US" dirty="0" err="1"/>
              <a:t>qurollaridan</a:t>
            </a:r>
            <a:r>
              <a:rPr lang="en-US" dirty="0"/>
              <a:t> </a:t>
            </a:r>
            <a:r>
              <a:rPr lang="en-US" dirty="0" err="1"/>
              <a:t>o`zini</a:t>
            </a:r>
            <a:r>
              <a:rPr lang="en-US" dirty="0"/>
              <a:t> </a:t>
            </a:r>
            <a:r>
              <a:rPr lang="en-US" dirty="0" err="1"/>
              <a:t>foydalanish</a:t>
            </a:r>
            <a:r>
              <a:rPr lang="en-US" dirty="0"/>
              <a:t> </a:t>
            </a:r>
            <a:r>
              <a:rPr lang="en-US" dirty="0" err="1"/>
              <a:t>qoidalariga</a:t>
            </a:r>
            <a:r>
              <a:rPr lang="en-US" dirty="0"/>
              <a:t> </a:t>
            </a:r>
            <a:r>
              <a:rPr lang="en-US" dirty="0" err="1"/>
              <a:t>bo`ysungan</a:t>
            </a:r>
            <a:r>
              <a:rPr lang="en-US" dirty="0"/>
              <a:t> </a:t>
            </a:r>
            <a:r>
              <a:rPr lang="en-US" dirty="0" err="1"/>
              <a:t>holda</a:t>
            </a:r>
            <a:r>
              <a:rPr lang="en-US" dirty="0"/>
              <a:t> </a:t>
            </a:r>
            <a:r>
              <a:rPr lang="en-US" dirty="0" err="1"/>
              <a:t>bajarish</a:t>
            </a:r>
            <a:r>
              <a:rPr lang="en-US" dirty="0"/>
              <a:t> </a:t>
            </a:r>
            <a:r>
              <a:rPr lang="en-US" dirty="0" err="1"/>
              <a:t>lozim</a:t>
            </a:r>
            <a:r>
              <a:rPr lang="en-US" dirty="0"/>
              <a:t> </a:t>
            </a:r>
            <a:r>
              <a:rPr lang="en-US" dirty="0" err="1"/>
              <a:t>va</a:t>
            </a:r>
            <a:r>
              <a:rPr lang="en-US" dirty="0"/>
              <a:t> </a:t>
            </a:r>
            <a:r>
              <a:rPr lang="en-US" dirty="0" err="1"/>
              <a:t>maxsus</a:t>
            </a:r>
            <a:r>
              <a:rPr lang="en-US" dirty="0"/>
              <a:t> </a:t>
            </a:r>
            <a:r>
              <a:rPr lang="en-US" dirty="0" err="1"/>
              <a:t>kiyimlar</a:t>
            </a:r>
            <a:r>
              <a:rPr lang="en-US" dirty="0"/>
              <a:t> </a:t>
            </a:r>
            <a:r>
              <a:rPr lang="en-US" dirty="0" err="1"/>
              <a:t>kiyilgan</a:t>
            </a:r>
            <a:r>
              <a:rPr lang="en-US" dirty="0"/>
              <a:t> </a:t>
            </a:r>
            <a:r>
              <a:rPr lang="en-US" dirty="0" err="1"/>
              <a:t>bo`lishi</a:t>
            </a:r>
            <a:r>
              <a:rPr lang="en-US" dirty="0"/>
              <a:t> </a:t>
            </a:r>
            <a:r>
              <a:rPr lang="en-US" dirty="0" err="1"/>
              <a:t>shart</a:t>
            </a:r>
            <a:r>
              <a:rPr lang="en-US" dirty="0"/>
              <a:t>. </a:t>
            </a:r>
            <a:endParaRPr lang="ru-RU" dirty="0"/>
          </a:p>
        </p:txBody>
      </p:sp>
    </p:spTree>
    <p:extLst>
      <p:ext uri="{BB962C8B-B14F-4D97-AF65-F5344CB8AC3E}">
        <p14:creationId xmlns:p14="http://schemas.microsoft.com/office/powerpoint/2010/main" val="6760432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B50DE15-17DE-BB2E-8A1E-8AF2DA204EFC}"/>
              </a:ext>
            </a:extLst>
          </p:cNvPr>
          <p:cNvPicPr>
            <a:picLocks noGrp="1" noChangeAspect="1"/>
          </p:cNvPicPr>
          <p:nvPr>
            <p:ph idx="1"/>
          </p:nvPr>
        </p:nvPicPr>
        <p:blipFill>
          <a:blip r:embed="rId2"/>
          <a:stretch>
            <a:fillRect/>
          </a:stretch>
        </p:blipFill>
        <p:spPr>
          <a:xfrm>
            <a:off x="2005263" y="1187117"/>
            <a:ext cx="7684169" cy="4748462"/>
          </a:xfrm>
        </p:spPr>
      </p:pic>
    </p:spTree>
    <p:extLst>
      <p:ext uri="{BB962C8B-B14F-4D97-AF65-F5344CB8AC3E}">
        <p14:creationId xmlns:p14="http://schemas.microsoft.com/office/powerpoint/2010/main" val="3985648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049A5-38DA-66FE-92C5-CC624F9037E0}"/>
              </a:ext>
            </a:extLst>
          </p:cNvPr>
          <p:cNvSpPr>
            <a:spLocks noGrp="1"/>
          </p:cNvSpPr>
          <p:nvPr>
            <p:ph type="title"/>
          </p:nvPr>
        </p:nvSpPr>
        <p:spPr/>
        <p:txBody>
          <a:bodyPr/>
          <a:lstStyle/>
          <a:p>
            <a:r>
              <a:rPr lang="en-US" sz="2000" dirty="0">
                <a:solidFill>
                  <a:schemeClr val="bg1"/>
                </a:solidFill>
                <a:hlinkClick r:id="rId2">
                  <a:extLst>
                    <a:ext uri="{A12FA001-AC4F-418D-AE19-62706E023703}">
                      <ahyp:hlinkClr xmlns:ahyp="http://schemas.microsoft.com/office/drawing/2018/hyperlinkcolor" val="tx"/>
                    </a:ext>
                  </a:extLst>
                </a:hlinkClick>
              </a:rPr>
              <a:t>FOYDALANILGAN  SAYTLAR</a:t>
            </a:r>
            <a:br>
              <a:rPr lang="en-US" sz="2000" dirty="0">
                <a:solidFill>
                  <a:srgbClr val="58C1BA"/>
                </a:solidFill>
                <a:hlinkClick r:id="rId2">
                  <a:extLst>
                    <a:ext uri="{A12FA001-AC4F-418D-AE19-62706E023703}">
                      <ahyp:hlinkClr xmlns:ahyp="http://schemas.microsoft.com/office/drawing/2018/hyperlinkcolor" val="tx"/>
                    </a:ext>
                  </a:extLst>
                </a:hlinkClick>
              </a:rPr>
            </a:br>
            <a:br>
              <a:rPr lang="en-US" sz="2000" dirty="0">
                <a:solidFill>
                  <a:srgbClr val="58C1BA"/>
                </a:solidFill>
                <a:hlinkClick r:id="rId2">
                  <a:extLst>
                    <a:ext uri="{A12FA001-AC4F-418D-AE19-62706E023703}">
                      <ahyp:hlinkClr xmlns:ahyp="http://schemas.microsoft.com/office/drawing/2018/hyperlinkcolor" val="tx"/>
                    </a:ext>
                  </a:extLst>
                </a:hlinkClick>
              </a:rPr>
            </a:br>
            <a:r>
              <a:rPr lang="en-US" sz="2000" dirty="0">
                <a:solidFill>
                  <a:srgbClr val="58C1BA"/>
                </a:solidFill>
                <a:hlinkClick r:id="rId2">
                  <a:extLst>
                    <a:ext uri="{A12FA001-AC4F-418D-AE19-62706E023703}">
                      <ahyp:hlinkClr xmlns:ahyp="http://schemas.microsoft.com/office/drawing/2018/hyperlinkcolor" val="tx"/>
                    </a:ext>
                  </a:extLst>
                </a:hlinkClick>
              </a:rPr>
              <a:t>https://en.m.wikipedia.org/wiki/Thermoluminescent_dosimeter?hl=en-US</a:t>
            </a:r>
            <a:br>
              <a:rPr lang="en-US" sz="2000" dirty="0"/>
            </a:br>
            <a:r>
              <a:rPr lang="en-US" sz="2000" dirty="0">
                <a:hlinkClick r:id="rId3"/>
              </a:rPr>
              <a:t>https://www.avanttec.net/radiation-survey-meter/?hl=en-US</a:t>
            </a:r>
            <a:br>
              <a:rPr lang="en-US" sz="2000" dirty="0"/>
            </a:br>
            <a:r>
              <a:rPr lang="en-US" sz="2000" dirty="0">
                <a:hlinkClick r:id="rId4"/>
              </a:rPr>
              <a:t>https://gammagurus.com/products/capintec-crc-77thr-dose-calibrator?hl=en-US</a:t>
            </a:r>
            <a:br>
              <a:rPr lang="en-US" sz="2000" dirty="0"/>
            </a:br>
            <a:r>
              <a:rPr lang="en-US" sz="2000" dirty="0">
                <a:hlinkClick r:id="rId5"/>
              </a:rPr>
              <a:t>https://www.nist.gov/programs-projects/calibrations-ionization-chambers-secondary-standards-activity-radionuclides?hl=en-US</a:t>
            </a:r>
            <a:br>
              <a:rPr lang="en-US" sz="2000" dirty="0"/>
            </a:br>
            <a:r>
              <a:rPr lang="en-US" sz="2000" dirty="0">
                <a:hlinkClick r:id="rId6"/>
              </a:rPr>
              <a:t>http://www.lnhb.fr/home/presentation-en/ionization-chambers/?hl=en-US</a:t>
            </a:r>
            <a:br>
              <a:rPr lang="en-US" sz="2000" dirty="0"/>
            </a:br>
            <a:endParaRPr lang="ru-RU" sz="2000" dirty="0"/>
          </a:p>
        </p:txBody>
      </p:sp>
    </p:spTree>
    <p:extLst>
      <p:ext uri="{BB962C8B-B14F-4D97-AF65-F5344CB8AC3E}">
        <p14:creationId xmlns:p14="http://schemas.microsoft.com/office/powerpoint/2010/main" val="9751583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AC874-CDA6-EA3B-5112-434A2DD459AB}"/>
              </a:ext>
            </a:extLst>
          </p:cNvPr>
          <p:cNvSpPr>
            <a:spLocks noGrp="1"/>
          </p:cNvSpPr>
          <p:nvPr>
            <p:ph type="title"/>
          </p:nvPr>
        </p:nvSpPr>
        <p:spPr>
          <a:xfrm>
            <a:off x="1891251" y="2602531"/>
            <a:ext cx="9404723" cy="1400530"/>
          </a:xfrm>
        </p:spPr>
        <p:txBody>
          <a:bodyPr/>
          <a:lstStyle/>
          <a:p>
            <a:r>
              <a:rPr lang="en-US" dirty="0" err="1"/>
              <a:t>E’tiborlaringiz</a:t>
            </a:r>
            <a:r>
              <a:rPr lang="en-US" dirty="0"/>
              <a:t> </a:t>
            </a:r>
            <a:r>
              <a:rPr lang="en-US" dirty="0" err="1"/>
              <a:t>uchun</a:t>
            </a:r>
            <a:r>
              <a:rPr lang="en-US" dirty="0"/>
              <a:t> Rahmat</a:t>
            </a:r>
            <a:br>
              <a:rPr lang="en-US" dirty="0"/>
            </a:br>
            <a:r>
              <a:rPr lang="en-US" dirty="0" err="1"/>
              <a:t>Tushuntira</a:t>
            </a:r>
            <a:r>
              <a:rPr lang="en-US" dirty="0"/>
              <a:t> </a:t>
            </a:r>
            <a:r>
              <a:rPr lang="en-US" dirty="0" err="1"/>
              <a:t>olgan</a:t>
            </a:r>
            <a:r>
              <a:rPr lang="en-US" dirty="0"/>
              <a:t> </a:t>
            </a:r>
            <a:r>
              <a:rPr lang="en-US" dirty="0" err="1"/>
              <a:t>bo`lsam</a:t>
            </a:r>
            <a:r>
              <a:rPr lang="en-US" dirty="0"/>
              <a:t> </a:t>
            </a:r>
            <a:r>
              <a:rPr lang="en-US" dirty="0" err="1"/>
              <a:t>xursandman</a:t>
            </a:r>
            <a:r>
              <a:rPr lang="en-US" dirty="0"/>
              <a:t>;)</a:t>
            </a:r>
            <a:endParaRPr lang="ru-RU" dirty="0"/>
          </a:p>
        </p:txBody>
      </p:sp>
    </p:spTree>
    <p:extLst>
      <p:ext uri="{BB962C8B-B14F-4D97-AF65-F5344CB8AC3E}">
        <p14:creationId xmlns:p14="http://schemas.microsoft.com/office/powerpoint/2010/main" val="267767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0CBDF-7DC7-54B3-0729-D1E34CB00282}"/>
              </a:ext>
            </a:extLst>
          </p:cNvPr>
          <p:cNvSpPr>
            <a:spLocks noGrp="1"/>
          </p:cNvSpPr>
          <p:nvPr>
            <p:ph type="title"/>
          </p:nvPr>
        </p:nvSpPr>
        <p:spPr/>
        <p:txBody>
          <a:bodyPr/>
          <a:lstStyle/>
          <a:p>
            <a:r>
              <a:rPr lang="en-US" dirty="0"/>
              <a:t>								REJA:</a:t>
            </a:r>
            <a:br>
              <a:rPr lang="en-US" dirty="0"/>
            </a:br>
            <a:r>
              <a:rPr lang="en-US" dirty="0"/>
              <a:t>1.Xalqaro </a:t>
            </a:r>
            <a:r>
              <a:rPr lang="en-US" dirty="0" err="1"/>
              <a:t>radiatsion</a:t>
            </a:r>
            <a:r>
              <a:rPr lang="en-US" dirty="0"/>
              <a:t> </a:t>
            </a:r>
            <a:r>
              <a:rPr lang="en-US" dirty="0" err="1"/>
              <a:t>doza</a:t>
            </a:r>
            <a:r>
              <a:rPr lang="en-US" dirty="0"/>
              <a:t> </a:t>
            </a:r>
            <a:r>
              <a:rPr lang="en-US" dirty="0" err="1"/>
              <a:t>kalibratsiya</a:t>
            </a:r>
            <a:r>
              <a:rPr lang="en-US" dirty="0"/>
              <a:t> </a:t>
            </a:r>
            <a:r>
              <a:rPr lang="en-US" dirty="0" err="1"/>
              <a:t>zanjiri</a:t>
            </a:r>
            <a:br>
              <a:rPr lang="en-US" dirty="0"/>
            </a:br>
            <a:r>
              <a:rPr lang="en-US" dirty="0"/>
              <a:t>2.Formalizmlar</a:t>
            </a:r>
            <a:br>
              <a:rPr lang="en-US" dirty="0"/>
            </a:br>
            <a:r>
              <a:rPr lang="en-US" dirty="0"/>
              <a:t>3.Birlamchi </a:t>
            </a:r>
            <a:r>
              <a:rPr lang="en-US" dirty="0" err="1"/>
              <a:t>standart</a:t>
            </a:r>
            <a:r>
              <a:rPr lang="en-US" dirty="0"/>
              <a:t> </a:t>
            </a:r>
            <a:r>
              <a:rPr lang="en-US" dirty="0" err="1"/>
              <a:t>dozimetriya</a:t>
            </a:r>
            <a:r>
              <a:rPr lang="en-US" dirty="0"/>
              <a:t> </a:t>
            </a:r>
            <a:r>
              <a:rPr lang="en-US" dirty="0" err="1"/>
              <a:t>laboratoriyalari</a:t>
            </a:r>
            <a:r>
              <a:rPr lang="en-US" dirty="0"/>
              <a:t>(PSDLs)</a:t>
            </a:r>
            <a:br>
              <a:rPr lang="en-US" dirty="0"/>
            </a:br>
            <a:r>
              <a:rPr lang="en-US" dirty="0"/>
              <a:t>4.Ikkilamchi </a:t>
            </a:r>
            <a:r>
              <a:rPr lang="en-US" dirty="0" err="1"/>
              <a:t>standart</a:t>
            </a:r>
            <a:r>
              <a:rPr lang="en-US" dirty="0"/>
              <a:t> </a:t>
            </a:r>
            <a:r>
              <a:rPr lang="en-US" dirty="0" err="1"/>
              <a:t>dozimetriya</a:t>
            </a:r>
            <a:r>
              <a:rPr lang="en-US" dirty="0"/>
              <a:t> </a:t>
            </a:r>
            <a:r>
              <a:rPr lang="en-US" dirty="0" err="1"/>
              <a:t>laboratoriyalari</a:t>
            </a:r>
            <a:r>
              <a:rPr lang="en-US" dirty="0"/>
              <a:t>(SSDLs)</a:t>
            </a:r>
            <a:br>
              <a:rPr lang="en-US" dirty="0"/>
            </a:br>
            <a:r>
              <a:rPr lang="en-US" dirty="0"/>
              <a:t>5.Foydalanuvchi </a:t>
            </a:r>
            <a:r>
              <a:rPr lang="en-US" dirty="0" err="1"/>
              <a:t>o`zaro</a:t>
            </a:r>
            <a:r>
              <a:rPr lang="en-US" dirty="0"/>
              <a:t> </a:t>
            </a:r>
            <a:r>
              <a:rPr lang="en-US" dirty="0" err="1"/>
              <a:t>kalibrlashi</a:t>
            </a:r>
            <a:r>
              <a:rPr lang="en-US" dirty="0"/>
              <a:t>. </a:t>
            </a:r>
            <a:endParaRPr lang="ru-RU" dirty="0"/>
          </a:p>
        </p:txBody>
      </p:sp>
    </p:spTree>
    <p:extLst>
      <p:ext uri="{BB962C8B-B14F-4D97-AF65-F5344CB8AC3E}">
        <p14:creationId xmlns:p14="http://schemas.microsoft.com/office/powerpoint/2010/main" val="3978039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A13DC-08A5-878C-4191-41061C7B25F1}"/>
              </a:ext>
            </a:extLst>
          </p:cNvPr>
          <p:cNvSpPr>
            <a:spLocks noGrp="1"/>
          </p:cNvSpPr>
          <p:nvPr>
            <p:ph type="title"/>
          </p:nvPr>
        </p:nvSpPr>
        <p:spPr/>
        <p:txBody>
          <a:bodyPr/>
          <a:lstStyle/>
          <a:p>
            <a:r>
              <a:rPr lang="en-US" dirty="0" err="1"/>
              <a:t>Kalibratsiya-bu</a:t>
            </a:r>
            <a:r>
              <a:rPr lang="en-US" dirty="0"/>
              <a:t> </a:t>
            </a:r>
            <a:r>
              <a:rPr lang="en-US" dirty="0" err="1"/>
              <a:t>o`lchov</a:t>
            </a:r>
            <a:r>
              <a:rPr lang="en-US" dirty="0"/>
              <a:t> </a:t>
            </a:r>
            <a:r>
              <a:rPr lang="en-US" dirty="0" err="1"/>
              <a:t>asboblarining</a:t>
            </a:r>
            <a:r>
              <a:rPr lang="en-US" dirty="0"/>
              <a:t> </a:t>
            </a:r>
            <a:r>
              <a:rPr lang="en-US" dirty="0" err="1"/>
              <a:t>aniqligini</a:t>
            </a:r>
            <a:r>
              <a:rPr lang="en-US" dirty="0"/>
              <a:t> </a:t>
            </a:r>
            <a:r>
              <a:rPr lang="en-US" dirty="0" err="1"/>
              <a:t>va</a:t>
            </a:r>
            <a:r>
              <a:rPr lang="en-US" dirty="0"/>
              <a:t> </a:t>
            </a:r>
            <a:r>
              <a:rPr lang="en-US" dirty="0" err="1"/>
              <a:t>ishonchliligini</a:t>
            </a:r>
            <a:r>
              <a:rPr lang="en-US" dirty="0"/>
              <a:t> </a:t>
            </a:r>
            <a:r>
              <a:rPr lang="en-US" dirty="0" err="1"/>
              <a:t>ta’minlash</a:t>
            </a:r>
            <a:r>
              <a:rPr lang="en-US" dirty="0"/>
              <a:t> </a:t>
            </a:r>
            <a:r>
              <a:rPr lang="en-US" dirty="0" err="1"/>
              <a:t>maqsadida</a:t>
            </a:r>
            <a:r>
              <a:rPr lang="en-US" dirty="0"/>
              <a:t> </a:t>
            </a:r>
            <a:r>
              <a:rPr lang="en-US" dirty="0" err="1"/>
              <a:t>ularni</a:t>
            </a:r>
            <a:r>
              <a:rPr lang="en-US" dirty="0"/>
              <a:t> </a:t>
            </a:r>
            <a:r>
              <a:rPr lang="en-US" dirty="0" err="1"/>
              <a:t>standartlarga</a:t>
            </a:r>
            <a:r>
              <a:rPr lang="en-US" dirty="0"/>
              <a:t> </a:t>
            </a:r>
            <a:r>
              <a:rPr lang="en-US" dirty="0" err="1"/>
              <a:t>mos</a:t>
            </a:r>
            <a:r>
              <a:rPr lang="en-US" dirty="0"/>
              <a:t> </a:t>
            </a:r>
            <a:r>
              <a:rPr lang="en-US" dirty="0" err="1"/>
              <a:t>ravishda</a:t>
            </a:r>
            <a:r>
              <a:rPr lang="en-US" dirty="0"/>
              <a:t> </a:t>
            </a:r>
            <a:r>
              <a:rPr lang="en-US" dirty="0" err="1"/>
              <a:t>sozlash</a:t>
            </a:r>
            <a:r>
              <a:rPr lang="en-US" dirty="0"/>
              <a:t> </a:t>
            </a:r>
            <a:r>
              <a:rPr lang="en-US" dirty="0" err="1"/>
              <a:t>jarayonidir</a:t>
            </a:r>
            <a:r>
              <a:rPr lang="en-US" dirty="0"/>
              <a:t>.</a:t>
            </a:r>
            <a:br>
              <a:rPr lang="en-US" dirty="0"/>
            </a:br>
            <a:r>
              <a:rPr lang="en-US" dirty="0" err="1"/>
              <a:t>Uning</a:t>
            </a:r>
            <a:r>
              <a:rPr lang="en-US" dirty="0"/>
              <a:t> </a:t>
            </a:r>
            <a:r>
              <a:rPr lang="en-US" dirty="0" err="1"/>
              <a:t>maqsadlari</a:t>
            </a:r>
            <a:r>
              <a:rPr lang="en-US" dirty="0"/>
              <a:t>:</a:t>
            </a:r>
            <a:br>
              <a:rPr lang="en-US" dirty="0"/>
            </a:br>
            <a:r>
              <a:rPr lang="en-US" dirty="0"/>
              <a:t>1.Aniqlikni </a:t>
            </a:r>
            <a:r>
              <a:rPr lang="en-US" dirty="0" err="1"/>
              <a:t>oshirish</a:t>
            </a:r>
            <a:r>
              <a:rPr lang="en-US" dirty="0"/>
              <a:t>;</a:t>
            </a:r>
            <a:br>
              <a:rPr lang="en-US" dirty="0"/>
            </a:br>
            <a:r>
              <a:rPr lang="en-US" dirty="0"/>
              <a:t>2.Ishonchliligini </a:t>
            </a:r>
            <a:r>
              <a:rPr lang="en-US" dirty="0" err="1"/>
              <a:t>oshirish</a:t>
            </a:r>
            <a:r>
              <a:rPr lang="en-US" dirty="0"/>
              <a:t>;</a:t>
            </a:r>
            <a:br>
              <a:rPr lang="en-US" dirty="0"/>
            </a:br>
            <a:r>
              <a:rPr lang="en-US" dirty="0"/>
              <a:t>3.Standartlarga </a:t>
            </a:r>
            <a:r>
              <a:rPr lang="en-US" dirty="0" err="1"/>
              <a:t>moslik</a:t>
            </a:r>
            <a:r>
              <a:rPr lang="en-US"/>
              <a:t>;</a:t>
            </a:r>
            <a:endParaRPr lang="ru-RU" dirty="0"/>
          </a:p>
        </p:txBody>
      </p:sp>
    </p:spTree>
    <p:extLst>
      <p:ext uri="{BB962C8B-B14F-4D97-AF65-F5344CB8AC3E}">
        <p14:creationId xmlns:p14="http://schemas.microsoft.com/office/powerpoint/2010/main" val="3552697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78AE3-B307-2444-3C8F-46C1F042F781}"/>
              </a:ext>
            </a:extLst>
          </p:cNvPr>
          <p:cNvSpPr>
            <a:spLocks noGrp="1"/>
          </p:cNvSpPr>
          <p:nvPr>
            <p:ph type="title"/>
          </p:nvPr>
        </p:nvSpPr>
        <p:spPr/>
        <p:txBody>
          <a:bodyPr/>
          <a:lstStyle/>
          <a:p>
            <a:r>
              <a:rPr lang="en-US" dirty="0" err="1"/>
              <a:t>Xalqaro</a:t>
            </a:r>
            <a:r>
              <a:rPr lang="en-US" dirty="0"/>
              <a:t> </a:t>
            </a:r>
            <a:r>
              <a:rPr lang="en-US" dirty="0" err="1"/>
              <a:t>radiatsiya</a:t>
            </a:r>
            <a:r>
              <a:rPr lang="en-US" dirty="0"/>
              <a:t> </a:t>
            </a:r>
            <a:r>
              <a:rPr lang="en-US" dirty="0" err="1"/>
              <a:t>dozasi</a:t>
            </a:r>
            <a:r>
              <a:rPr lang="en-US" dirty="0"/>
              <a:t> </a:t>
            </a:r>
            <a:r>
              <a:rPr lang="en-US" dirty="0" err="1"/>
              <a:t>kalibrlash</a:t>
            </a:r>
            <a:r>
              <a:rPr lang="en-US" dirty="0"/>
              <a:t> </a:t>
            </a:r>
            <a:r>
              <a:rPr lang="en-US" dirty="0" err="1"/>
              <a:t>zanjirida</a:t>
            </a:r>
            <a:r>
              <a:rPr lang="en-US" dirty="0"/>
              <a:t> </a:t>
            </a:r>
            <a:r>
              <a:rPr lang="en-US" dirty="0" err="1"/>
              <a:t>ishtirok</a:t>
            </a:r>
            <a:r>
              <a:rPr lang="en-US" dirty="0"/>
              <a:t> </a:t>
            </a:r>
            <a:r>
              <a:rPr lang="en-US" dirty="0" err="1"/>
              <a:t>etadigan</a:t>
            </a:r>
            <a:r>
              <a:rPr lang="en-US" dirty="0"/>
              <a:t> </a:t>
            </a:r>
            <a:r>
              <a:rPr lang="en-US" dirty="0" err="1"/>
              <a:t>asboblar</a:t>
            </a:r>
            <a:r>
              <a:rPr lang="en-US" dirty="0"/>
              <a:t> bor. </a:t>
            </a:r>
            <a:r>
              <a:rPr lang="en-US" dirty="0" err="1"/>
              <a:t>Ular</a:t>
            </a:r>
            <a:r>
              <a:rPr lang="en-US" dirty="0"/>
              <a:t> </a:t>
            </a:r>
            <a:r>
              <a:rPr lang="en-US" dirty="0" err="1"/>
              <a:t>ishlashiga</a:t>
            </a:r>
            <a:r>
              <a:rPr lang="en-US" dirty="0"/>
              <a:t> </a:t>
            </a:r>
            <a:r>
              <a:rPr lang="en-US" dirty="0" err="1"/>
              <a:t>qarab</a:t>
            </a:r>
            <a:r>
              <a:rPr lang="en-US" dirty="0"/>
              <a:t> 2 </a:t>
            </a:r>
            <a:r>
              <a:rPr lang="en-US" dirty="0" err="1"/>
              <a:t>turga</a:t>
            </a:r>
            <a:r>
              <a:rPr lang="en-US" dirty="0"/>
              <a:t> </a:t>
            </a:r>
            <a:r>
              <a:rPr lang="en-US" dirty="0" err="1"/>
              <a:t>bo`linadi</a:t>
            </a:r>
            <a:r>
              <a:rPr lang="en-US" dirty="0"/>
              <a:t>.</a:t>
            </a:r>
            <a:br>
              <a:rPr lang="en-US" dirty="0"/>
            </a:br>
            <a:r>
              <a:rPr lang="en-US" dirty="0"/>
              <a:t>1. </a:t>
            </a:r>
            <a:r>
              <a:rPr lang="en-US" dirty="0" err="1"/>
              <a:t>Birlamchi</a:t>
            </a:r>
            <a:r>
              <a:rPr lang="en-US" dirty="0"/>
              <a:t> </a:t>
            </a:r>
            <a:r>
              <a:rPr lang="en-US" dirty="0" err="1"/>
              <a:t>standartlar</a:t>
            </a:r>
            <a:r>
              <a:rPr lang="en-US" dirty="0"/>
              <a:t>;</a:t>
            </a:r>
            <a:br>
              <a:rPr lang="en-US" dirty="0"/>
            </a:br>
            <a:r>
              <a:rPr lang="en-US" dirty="0"/>
              <a:t>2. </a:t>
            </a:r>
            <a:r>
              <a:rPr lang="en-US" dirty="0" err="1"/>
              <a:t>Ikkilamchi</a:t>
            </a:r>
            <a:r>
              <a:rPr lang="en-US" dirty="0"/>
              <a:t> </a:t>
            </a:r>
            <a:r>
              <a:rPr lang="en-US" dirty="0" err="1"/>
              <a:t>standartlar</a:t>
            </a:r>
            <a:r>
              <a:rPr lang="en-US" dirty="0"/>
              <a:t>;</a:t>
            </a:r>
            <a:endParaRPr lang="ru-RU" dirty="0"/>
          </a:p>
        </p:txBody>
      </p:sp>
    </p:spTree>
    <p:extLst>
      <p:ext uri="{BB962C8B-B14F-4D97-AF65-F5344CB8AC3E}">
        <p14:creationId xmlns:p14="http://schemas.microsoft.com/office/powerpoint/2010/main" val="985269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48137D-0115-42E7-55DE-0A5AF746F18E}"/>
              </a:ext>
            </a:extLst>
          </p:cNvPr>
          <p:cNvSpPr>
            <a:spLocks noGrp="1"/>
          </p:cNvSpPr>
          <p:nvPr>
            <p:ph sz="half" idx="1"/>
          </p:nvPr>
        </p:nvSpPr>
        <p:spPr/>
        <p:txBody>
          <a:bodyPr/>
          <a:lstStyle/>
          <a:p>
            <a:r>
              <a:rPr lang="en-US" dirty="0"/>
              <a:t>1. </a:t>
            </a:r>
            <a:r>
              <a:rPr lang="en-US" dirty="0" err="1"/>
              <a:t>Birlamchi</a:t>
            </a:r>
            <a:r>
              <a:rPr lang="en-US" dirty="0"/>
              <a:t> </a:t>
            </a:r>
            <a:r>
              <a:rPr lang="en-US" dirty="0" err="1"/>
              <a:t>standartlar</a:t>
            </a:r>
            <a:r>
              <a:rPr lang="en-US" dirty="0"/>
              <a:t>: </a:t>
            </a:r>
            <a:r>
              <a:rPr lang="en-US" dirty="0" err="1"/>
              <a:t>Bular</a:t>
            </a:r>
            <a:r>
              <a:rPr lang="en-US" dirty="0"/>
              <a:t> </a:t>
            </a:r>
            <a:r>
              <a:rPr lang="en-US" dirty="0" err="1"/>
              <a:t>eng</a:t>
            </a:r>
            <a:r>
              <a:rPr lang="en-US" dirty="0"/>
              <a:t> </a:t>
            </a:r>
            <a:r>
              <a:rPr lang="en-US" dirty="0" err="1"/>
              <a:t>aniq</a:t>
            </a:r>
            <a:r>
              <a:rPr lang="en-US" dirty="0"/>
              <a:t> </a:t>
            </a:r>
            <a:r>
              <a:rPr lang="en-US" dirty="0" err="1"/>
              <a:t>asboblar</a:t>
            </a:r>
            <a:r>
              <a:rPr lang="en-US" dirty="0"/>
              <a:t> </a:t>
            </a:r>
            <a:r>
              <a:rPr lang="en-US" dirty="0" err="1"/>
              <a:t>bo`lib</a:t>
            </a:r>
            <a:r>
              <a:rPr lang="en-US" dirty="0"/>
              <a:t>, </a:t>
            </a:r>
            <a:r>
              <a:rPr lang="en-US" dirty="0" err="1"/>
              <a:t>ko`pincha</a:t>
            </a:r>
            <a:r>
              <a:rPr lang="en-US" dirty="0"/>
              <a:t> </a:t>
            </a:r>
            <a:r>
              <a:rPr lang="en-US" dirty="0" err="1"/>
              <a:t>milliy</a:t>
            </a:r>
            <a:r>
              <a:rPr lang="en-US" dirty="0"/>
              <a:t> </a:t>
            </a:r>
            <a:r>
              <a:rPr lang="en-US" dirty="0" err="1"/>
              <a:t>metrologiya</a:t>
            </a:r>
            <a:r>
              <a:rPr lang="en-US" dirty="0"/>
              <a:t> </a:t>
            </a:r>
            <a:r>
              <a:rPr lang="en-US" dirty="0" err="1"/>
              <a:t>institutlari</a:t>
            </a:r>
            <a:r>
              <a:rPr lang="en-US" dirty="0"/>
              <a:t>(</a:t>
            </a:r>
            <a:r>
              <a:rPr lang="en-US" dirty="0" err="1"/>
              <a:t>masalan,AQSHda</a:t>
            </a:r>
            <a:r>
              <a:rPr lang="en-US" dirty="0"/>
              <a:t> NIST)</a:t>
            </a:r>
            <a:r>
              <a:rPr lang="en-US" dirty="0" err="1"/>
              <a:t>tomonidan</a:t>
            </a:r>
            <a:r>
              <a:rPr lang="en-US" dirty="0"/>
              <a:t> </a:t>
            </a:r>
            <a:r>
              <a:rPr lang="en-US" dirty="0" err="1"/>
              <a:t>saqlanadi.Ular</a:t>
            </a:r>
            <a:r>
              <a:rPr lang="en-US" dirty="0"/>
              <a:t> </a:t>
            </a:r>
            <a:r>
              <a:rPr lang="en-US" dirty="0" err="1"/>
              <a:t>quyidagilarni</a:t>
            </a:r>
            <a:r>
              <a:rPr lang="en-US" dirty="0"/>
              <a:t> </a:t>
            </a:r>
            <a:r>
              <a:rPr lang="en-US" dirty="0" err="1"/>
              <a:t>o`z</a:t>
            </a:r>
            <a:r>
              <a:rPr lang="en-US" dirty="0"/>
              <a:t> </a:t>
            </a:r>
            <a:r>
              <a:rPr lang="en-US" dirty="0" err="1"/>
              <a:t>ichiga</a:t>
            </a:r>
            <a:r>
              <a:rPr lang="en-US" dirty="0"/>
              <a:t> </a:t>
            </a:r>
            <a:r>
              <a:rPr lang="en-US" dirty="0" err="1"/>
              <a:t>oladi</a:t>
            </a:r>
            <a:r>
              <a:rPr lang="en-US" dirty="0"/>
              <a:t>.</a:t>
            </a:r>
          </a:p>
          <a:p>
            <a:r>
              <a:rPr lang="en-US" dirty="0"/>
              <a:t>*</a:t>
            </a:r>
            <a:r>
              <a:rPr lang="en-US" dirty="0" err="1"/>
              <a:t>Ionlash</a:t>
            </a:r>
            <a:r>
              <a:rPr lang="en-US" dirty="0"/>
              <a:t> </a:t>
            </a:r>
            <a:r>
              <a:rPr lang="en-US" dirty="0" err="1"/>
              <a:t>kameralari</a:t>
            </a:r>
            <a:r>
              <a:rPr lang="en-US" dirty="0"/>
              <a:t>: </a:t>
            </a:r>
            <a:r>
              <a:rPr lang="en-US" dirty="0" err="1"/>
              <a:t>Bular</a:t>
            </a:r>
            <a:r>
              <a:rPr lang="en-US" dirty="0"/>
              <a:t> </a:t>
            </a:r>
            <a:r>
              <a:rPr lang="en-US" dirty="0" err="1"/>
              <a:t>gazda</a:t>
            </a:r>
            <a:r>
              <a:rPr lang="en-US" dirty="0"/>
              <a:t> </a:t>
            </a:r>
            <a:r>
              <a:rPr lang="en-US" dirty="0" err="1"/>
              <a:t>hosil</a:t>
            </a:r>
            <a:r>
              <a:rPr lang="en-US" dirty="0"/>
              <a:t> </a:t>
            </a:r>
            <a:r>
              <a:rPr lang="en-US" dirty="0" err="1"/>
              <a:t>bo`ladigan</a:t>
            </a:r>
            <a:r>
              <a:rPr lang="en-US" dirty="0"/>
              <a:t> </a:t>
            </a:r>
            <a:r>
              <a:rPr lang="en-US" dirty="0" err="1"/>
              <a:t>ionlanishni</a:t>
            </a:r>
            <a:r>
              <a:rPr lang="en-US" dirty="0"/>
              <a:t> </a:t>
            </a:r>
            <a:r>
              <a:rPr lang="en-US" dirty="0" err="1"/>
              <a:t>aniqlash</a:t>
            </a:r>
            <a:r>
              <a:rPr lang="en-US" dirty="0"/>
              <a:t> </a:t>
            </a:r>
            <a:r>
              <a:rPr lang="en-US" dirty="0" err="1"/>
              <a:t>orqali</a:t>
            </a:r>
            <a:r>
              <a:rPr lang="en-US" dirty="0"/>
              <a:t> </a:t>
            </a:r>
            <a:r>
              <a:rPr lang="en-US" dirty="0" err="1"/>
              <a:t>radiatsiyani</a:t>
            </a:r>
            <a:r>
              <a:rPr lang="en-US" dirty="0"/>
              <a:t> </a:t>
            </a:r>
            <a:r>
              <a:rPr lang="en-US" dirty="0" err="1"/>
              <a:t>o`lchaydi</a:t>
            </a:r>
            <a:r>
              <a:rPr lang="en-US" dirty="0"/>
              <a:t>. </a:t>
            </a:r>
            <a:r>
              <a:rPr lang="en-US" dirty="0" err="1"/>
              <a:t>Ular</a:t>
            </a:r>
            <a:r>
              <a:rPr lang="en-US" dirty="0"/>
              <a:t> </a:t>
            </a:r>
            <a:r>
              <a:rPr lang="en-US" dirty="0" err="1"/>
              <a:t>turli</a:t>
            </a:r>
            <a:r>
              <a:rPr lang="en-US" dirty="0"/>
              <a:t> </a:t>
            </a:r>
            <a:r>
              <a:rPr lang="en-US" dirty="0" err="1"/>
              <a:t>shakl</a:t>
            </a:r>
            <a:r>
              <a:rPr lang="en-US" dirty="0"/>
              <a:t> </a:t>
            </a:r>
            <a:r>
              <a:rPr lang="en-US" dirty="0" err="1"/>
              <a:t>va</a:t>
            </a:r>
            <a:r>
              <a:rPr lang="en-US" dirty="0"/>
              <a:t> </a:t>
            </a:r>
            <a:r>
              <a:rPr lang="en-US" dirty="0" err="1"/>
              <a:t>o`lchamlarda</a:t>
            </a:r>
            <a:r>
              <a:rPr lang="en-US" dirty="0"/>
              <a:t> </a:t>
            </a:r>
            <a:r>
              <a:rPr lang="en-US" dirty="0" err="1"/>
              <a:t>bo`ladi</a:t>
            </a:r>
            <a:r>
              <a:rPr lang="en-US" dirty="0"/>
              <a:t>, </a:t>
            </a:r>
            <a:r>
              <a:rPr lang="en-US" dirty="0" err="1"/>
              <a:t>ko`pincha</a:t>
            </a:r>
            <a:r>
              <a:rPr lang="en-US" dirty="0"/>
              <a:t> </a:t>
            </a:r>
            <a:r>
              <a:rPr lang="en-US" dirty="0" err="1"/>
              <a:t>aniq</a:t>
            </a:r>
            <a:r>
              <a:rPr lang="en-US" dirty="0"/>
              <a:t> </a:t>
            </a:r>
            <a:r>
              <a:rPr lang="en-US" dirty="0" err="1"/>
              <a:t>geometriyaga</a:t>
            </a:r>
            <a:r>
              <a:rPr lang="en-US" dirty="0"/>
              <a:t> </a:t>
            </a:r>
            <a:r>
              <a:rPr lang="en-US" dirty="0" err="1"/>
              <a:t>ega</a:t>
            </a:r>
            <a:endParaRPr lang="ru-RU" dirty="0"/>
          </a:p>
        </p:txBody>
      </p:sp>
      <p:pic>
        <p:nvPicPr>
          <p:cNvPr id="5" name="Content Placeholder 4">
            <a:extLst>
              <a:ext uri="{FF2B5EF4-FFF2-40B4-BE49-F238E27FC236}">
                <a16:creationId xmlns:a16="http://schemas.microsoft.com/office/drawing/2014/main" id="{90A8D36D-2DC8-FB6C-AC59-8540B773109D}"/>
              </a:ext>
            </a:extLst>
          </p:cNvPr>
          <p:cNvPicPr>
            <a:picLocks noGrp="1" noChangeAspect="1"/>
          </p:cNvPicPr>
          <p:nvPr>
            <p:ph sz="half" idx="2"/>
          </p:nvPr>
        </p:nvPicPr>
        <p:blipFill>
          <a:blip r:embed="rId2"/>
          <a:stretch>
            <a:fillRect/>
          </a:stretch>
        </p:blipFill>
        <p:spPr>
          <a:xfrm>
            <a:off x="5654674" y="1682886"/>
            <a:ext cx="6106065" cy="4679004"/>
          </a:xfrm>
        </p:spPr>
      </p:pic>
    </p:spTree>
    <p:extLst>
      <p:ext uri="{BB962C8B-B14F-4D97-AF65-F5344CB8AC3E}">
        <p14:creationId xmlns:p14="http://schemas.microsoft.com/office/powerpoint/2010/main" val="852110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063A4-70B0-6F16-342F-4D71DCCCDDA6}"/>
              </a:ext>
            </a:extLst>
          </p:cNvPr>
          <p:cNvSpPr>
            <a:spLocks noGrp="1"/>
          </p:cNvSpPr>
          <p:nvPr>
            <p:ph type="title"/>
          </p:nvPr>
        </p:nvSpPr>
        <p:spPr/>
        <p:txBody>
          <a:bodyPr/>
          <a:lstStyle/>
          <a:p>
            <a:r>
              <a:rPr lang="en-US" dirty="0" err="1"/>
              <a:t>Ishlash</a:t>
            </a:r>
            <a:r>
              <a:rPr lang="en-US" dirty="0"/>
              <a:t> </a:t>
            </a:r>
            <a:r>
              <a:rPr lang="en-US" dirty="0" err="1"/>
              <a:t>prinsipi</a:t>
            </a:r>
            <a:r>
              <a:rPr lang="en-US" dirty="0"/>
              <a:t>.</a:t>
            </a:r>
            <a:br>
              <a:rPr lang="en-US" sz="1050" dirty="0"/>
            </a:br>
            <a:r>
              <a:rPr lang="en-US" sz="1050" dirty="0" err="1"/>
              <a:t>Rasmda</a:t>
            </a:r>
            <a:r>
              <a:rPr lang="en-US" sz="1050" dirty="0"/>
              <a:t> </a:t>
            </a:r>
            <a:r>
              <a:rPr lang="en-US" sz="1050" dirty="0" err="1"/>
              <a:t>ko'rsatilgan</a:t>
            </a:r>
            <a:r>
              <a:rPr lang="en-US" sz="1050" dirty="0"/>
              <a:t> </a:t>
            </a:r>
            <a:r>
              <a:rPr lang="en-US" sz="1050" dirty="0" err="1"/>
              <a:t>asbob</a:t>
            </a:r>
            <a:r>
              <a:rPr lang="en-US" sz="1050" dirty="0"/>
              <a:t> - </a:t>
            </a:r>
            <a:r>
              <a:rPr lang="en-US" sz="1050" dirty="0" err="1"/>
              <a:t>bu</a:t>
            </a:r>
            <a:r>
              <a:rPr lang="en-US" sz="1050" dirty="0"/>
              <a:t> </a:t>
            </a:r>
            <a:r>
              <a:rPr lang="en-US" sz="1050" dirty="0" err="1"/>
              <a:t>ionlash</a:t>
            </a:r>
            <a:r>
              <a:rPr lang="en-US" sz="1050" dirty="0"/>
              <a:t> </a:t>
            </a:r>
            <a:r>
              <a:rPr lang="en-US" sz="1050" dirty="0" err="1"/>
              <a:t>kamerasidir</a:t>
            </a:r>
            <a:r>
              <a:rPr lang="en-US" sz="1050" dirty="0"/>
              <a:t>, </a:t>
            </a:r>
            <a:r>
              <a:rPr lang="en-US" sz="1050" dirty="0" err="1"/>
              <a:t>aniqrog'i</a:t>
            </a:r>
            <a:r>
              <a:rPr lang="en-US" sz="1050" dirty="0"/>
              <a:t>, </a:t>
            </a:r>
            <a:r>
              <a:rPr lang="en-US" sz="1050" dirty="0" err="1"/>
              <a:t>yopiq</a:t>
            </a:r>
            <a:r>
              <a:rPr lang="en-US" sz="1050" dirty="0"/>
              <a:t> </a:t>
            </a:r>
            <a:r>
              <a:rPr lang="en-US" sz="1050" dirty="0" err="1"/>
              <a:t>turdagi</a:t>
            </a:r>
            <a:r>
              <a:rPr lang="en-US" sz="1050" dirty="0"/>
              <a:t> </a:t>
            </a:r>
            <a:r>
              <a:rPr lang="en-US" sz="1050" dirty="0" err="1"/>
              <a:t>ionlash</a:t>
            </a:r>
            <a:r>
              <a:rPr lang="en-US" sz="1050" dirty="0"/>
              <a:t> </a:t>
            </a:r>
            <a:r>
              <a:rPr lang="en-US" sz="1050" dirty="0" err="1"/>
              <a:t>kamerasi</a:t>
            </a:r>
            <a:r>
              <a:rPr lang="en-US" sz="1050" dirty="0"/>
              <a:t> </a:t>
            </a:r>
            <a:r>
              <a:rPr lang="en-US" sz="1050" dirty="0" err="1"/>
              <a:t>bo'lib</a:t>
            </a:r>
            <a:r>
              <a:rPr lang="en-US" sz="1050" dirty="0"/>
              <a:t>, </a:t>
            </a:r>
            <a:r>
              <a:rPr lang="en-US" sz="1050" dirty="0" err="1"/>
              <a:t>radiatsiya</a:t>
            </a:r>
            <a:r>
              <a:rPr lang="en-US" sz="1050" dirty="0"/>
              <a:t> </a:t>
            </a:r>
            <a:r>
              <a:rPr lang="en-US" sz="1050" dirty="0" err="1"/>
              <a:t>manbasining</a:t>
            </a:r>
            <a:r>
              <a:rPr lang="en-US" sz="1050" dirty="0"/>
              <a:t> </a:t>
            </a:r>
            <a:r>
              <a:rPr lang="en-US" sz="1050" dirty="0" err="1"/>
              <a:t>faolligini</a:t>
            </a:r>
            <a:r>
              <a:rPr lang="en-US" sz="1050" dirty="0"/>
              <a:t> </a:t>
            </a:r>
            <a:r>
              <a:rPr lang="en-US" sz="1050" dirty="0" err="1"/>
              <a:t>o'lchash</a:t>
            </a:r>
            <a:r>
              <a:rPr lang="en-US" sz="1050" dirty="0"/>
              <a:t> </a:t>
            </a:r>
            <a:r>
              <a:rPr lang="en-US" sz="1050" dirty="0" err="1"/>
              <a:t>uchun</a:t>
            </a:r>
            <a:r>
              <a:rPr lang="en-US" sz="1050" dirty="0"/>
              <a:t> </a:t>
            </a:r>
            <a:r>
              <a:rPr lang="en-US" sz="1050" dirty="0" err="1"/>
              <a:t>ishlatiladi</a:t>
            </a:r>
            <a:r>
              <a:rPr lang="en-US" sz="1050" dirty="0"/>
              <a:t>. </a:t>
            </a:r>
            <a:r>
              <a:rPr lang="en-US" sz="1050" dirty="0" err="1"/>
              <a:t>Keling</a:t>
            </a:r>
            <a:r>
              <a:rPr lang="en-US" sz="1050" dirty="0"/>
              <a:t>, </a:t>
            </a:r>
            <a:r>
              <a:rPr lang="en-US" sz="1050" dirty="0" err="1"/>
              <a:t>uning</a:t>
            </a:r>
            <a:r>
              <a:rPr lang="en-US" sz="1050" dirty="0"/>
              <a:t> </a:t>
            </a:r>
            <a:r>
              <a:rPr lang="en-US" sz="1050" dirty="0" err="1"/>
              <a:t>ishlash</a:t>
            </a:r>
            <a:r>
              <a:rPr lang="en-US" sz="1050" dirty="0"/>
              <a:t> </a:t>
            </a:r>
            <a:r>
              <a:rPr lang="en-US" sz="1050" dirty="0" err="1"/>
              <a:t>prinsipini</a:t>
            </a:r>
            <a:r>
              <a:rPr lang="en-US" sz="1050" dirty="0"/>
              <a:t> </a:t>
            </a:r>
            <a:r>
              <a:rPr lang="en-US" sz="1050" dirty="0" err="1"/>
              <a:t>qismlarga</a:t>
            </a:r>
            <a:r>
              <a:rPr lang="en-US" sz="1050" dirty="0"/>
              <a:t> </a:t>
            </a:r>
            <a:r>
              <a:rPr lang="en-US" sz="1050" dirty="0" err="1"/>
              <a:t>bo'lib</a:t>
            </a:r>
            <a:r>
              <a:rPr lang="en-US" sz="1050" dirty="0"/>
              <a:t> </a:t>
            </a:r>
            <a:r>
              <a:rPr lang="en-US" sz="1050" dirty="0" err="1"/>
              <a:t>tushuntirib</a:t>
            </a:r>
            <a:r>
              <a:rPr lang="en-US" sz="1050" dirty="0"/>
              <a:t> </a:t>
            </a:r>
            <a:r>
              <a:rPr lang="en-US" sz="1050" dirty="0" err="1"/>
              <a:t>beramiz</a:t>
            </a:r>
            <a:r>
              <a:rPr lang="en-US" sz="1050" dirty="0"/>
              <a:t>:</a:t>
            </a:r>
            <a:br>
              <a:rPr lang="en-US" sz="1050" dirty="0"/>
            </a:br>
            <a:r>
              <a:rPr lang="en-US" sz="1050" dirty="0"/>
              <a:t>1. </a:t>
            </a:r>
            <a:r>
              <a:rPr lang="en-US" sz="1050" dirty="0" err="1"/>
              <a:t>Asosiy</a:t>
            </a:r>
            <a:r>
              <a:rPr lang="en-US" sz="1050" dirty="0"/>
              <a:t> </a:t>
            </a:r>
            <a:r>
              <a:rPr lang="en-US" sz="1050" dirty="0" err="1"/>
              <a:t>tuzilishi</a:t>
            </a:r>
            <a:r>
              <a:rPr lang="en-US" sz="1050" dirty="0"/>
              <a:t>:</a:t>
            </a:r>
            <a:br>
              <a:rPr lang="en-US" sz="1050" dirty="0"/>
            </a:br>
            <a:r>
              <a:rPr lang="en-US" sz="1050" dirty="0"/>
              <a:t> * </a:t>
            </a:r>
            <a:r>
              <a:rPr lang="en-US" sz="1050" dirty="0" err="1"/>
              <a:t>Namuna</a:t>
            </a:r>
            <a:r>
              <a:rPr lang="en-US" sz="1050" dirty="0"/>
              <a:t> </a:t>
            </a:r>
            <a:r>
              <a:rPr lang="en-US" sz="1050" dirty="0" err="1"/>
              <a:t>ushlagich</a:t>
            </a:r>
            <a:r>
              <a:rPr lang="en-US" sz="1050" dirty="0"/>
              <a:t> (Sample holder): </a:t>
            </a:r>
            <a:r>
              <a:rPr lang="en-US" sz="1050" dirty="0" err="1"/>
              <a:t>O'lchanadigan</a:t>
            </a:r>
            <a:r>
              <a:rPr lang="en-US" sz="1050" dirty="0"/>
              <a:t> </a:t>
            </a:r>
            <a:r>
              <a:rPr lang="en-US" sz="1050" dirty="0" err="1"/>
              <a:t>radioaktiv</a:t>
            </a:r>
            <a:r>
              <a:rPr lang="en-US" sz="1050" dirty="0"/>
              <a:t> </a:t>
            </a:r>
            <a:r>
              <a:rPr lang="en-US" sz="1050" dirty="0" err="1"/>
              <a:t>namunani</a:t>
            </a:r>
            <a:r>
              <a:rPr lang="en-US" sz="1050" dirty="0"/>
              <a:t> </a:t>
            </a:r>
            <a:r>
              <a:rPr lang="en-US" sz="1050" dirty="0" err="1"/>
              <a:t>joylashtirish</a:t>
            </a:r>
            <a:r>
              <a:rPr lang="en-US" sz="1050" dirty="0"/>
              <a:t> </a:t>
            </a:r>
            <a:r>
              <a:rPr lang="en-US" sz="1050" dirty="0" err="1"/>
              <a:t>uchun</a:t>
            </a:r>
            <a:r>
              <a:rPr lang="en-US" sz="1050" dirty="0"/>
              <a:t> </a:t>
            </a:r>
            <a:r>
              <a:rPr lang="en-US" sz="1050" dirty="0" err="1"/>
              <a:t>ishlatiladi</a:t>
            </a:r>
            <a:r>
              <a:rPr lang="en-US" sz="1050" dirty="0"/>
              <a:t>. </a:t>
            </a:r>
            <a:r>
              <a:rPr lang="en-US" sz="1050" dirty="0" err="1"/>
              <a:t>Rasmda</a:t>
            </a:r>
            <a:r>
              <a:rPr lang="en-US" sz="1050" dirty="0"/>
              <a:t> </a:t>
            </a:r>
            <a:r>
              <a:rPr lang="en-US" sz="1050" dirty="0" err="1"/>
              <a:t>namuna</a:t>
            </a:r>
            <a:r>
              <a:rPr lang="en-US" sz="1050" dirty="0"/>
              <a:t> </a:t>
            </a:r>
            <a:r>
              <a:rPr lang="en-US" sz="1050" dirty="0" err="1"/>
              <a:t>ushlagich</a:t>
            </a:r>
            <a:r>
              <a:rPr lang="en-US" sz="1050" dirty="0"/>
              <a:t> </a:t>
            </a:r>
            <a:r>
              <a:rPr lang="en-US" sz="1050" dirty="0" err="1"/>
              <a:t>kameraning</a:t>
            </a:r>
            <a:r>
              <a:rPr lang="en-US" sz="1050" dirty="0"/>
              <a:t> </a:t>
            </a:r>
            <a:r>
              <a:rPr lang="en-US" sz="1050" dirty="0" err="1"/>
              <a:t>markazida</a:t>
            </a:r>
            <a:r>
              <a:rPr lang="en-US" sz="1050" dirty="0"/>
              <a:t> </a:t>
            </a:r>
            <a:r>
              <a:rPr lang="en-US" sz="1050" dirty="0" err="1"/>
              <a:t>joylashgan</a:t>
            </a:r>
            <a:r>
              <a:rPr lang="en-US" sz="1050" dirty="0"/>
              <a:t>.</a:t>
            </a:r>
            <a:br>
              <a:rPr lang="en-US" sz="1050" dirty="0"/>
            </a:br>
            <a:r>
              <a:rPr lang="en-US" sz="1050" dirty="0"/>
              <a:t> * </a:t>
            </a:r>
            <a:r>
              <a:rPr lang="en-US" sz="1050" dirty="0" err="1"/>
              <a:t>Ichki</a:t>
            </a:r>
            <a:r>
              <a:rPr lang="en-US" sz="1050" dirty="0"/>
              <a:t> </a:t>
            </a:r>
            <a:r>
              <a:rPr lang="en-US" sz="1050" dirty="0" err="1"/>
              <a:t>elektrod</a:t>
            </a:r>
            <a:r>
              <a:rPr lang="en-US" sz="1050" dirty="0"/>
              <a:t> (Collecting electrode): </a:t>
            </a:r>
            <a:r>
              <a:rPr lang="en-US" sz="1050" dirty="0" err="1"/>
              <a:t>Namuna</a:t>
            </a:r>
            <a:r>
              <a:rPr lang="en-US" sz="1050" dirty="0"/>
              <a:t> </a:t>
            </a:r>
            <a:r>
              <a:rPr lang="en-US" sz="1050" dirty="0" err="1"/>
              <a:t>ushlagich</a:t>
            </a:r>
            <a:r>
              <a:rPr lang="en-US" sz="1050" dirty="0"/>
              <a:t> </a:t>
            </a:r>
            <a:r>
              <a:rPr lang="en-US" sz="1050" dirty="0" err="1"/>
              <a:t>atrofida</a:t>
            </a:r>
            <a:r>
              <a:rPr lang="en-US" sz="1050" dirty="0"/>
              <a:t> </a:t>
            </a:r>
            <a:r>
              <a:rPr lang="en-US" sz="1050" dirty="0" err="1"/>
              <a:t>joylashgan</a:t>
            </a:r>
            <a:r>
              <a:rPr lang="en-US" sz="1050" dirty="0"/>
              <a:t> </a:t>
            </a:r>
            <a:r>
              <a:rPr lang="en-US" sz="1050" dirty="0" err="1"/>
              <a:t>va</a:t>
            </a:r>
            <a:r>
              <a:rPr lang="en-US" sz="1050" dirty="0"/>
              <a:t> </a:t>
            </a:r>
            <a:r>
              <a:rPr lang="en-US" sz="1050" dirty="0" err="1"/>
              <a:t>radiatsiya</a:t>
            </a:r>
            <a:r>
              <a:rPr lang="en-US" sz="1050" dirty="0"/>
              <a:t> </a:t>
            </a:r>
            <a:r>
              <a:rPr lang="en-US" sz="1050" dirty="0" err="1"/>
              <a:t>natijasida</a:t>
            </a:r>
            <a:r>
              <a:rPr lang="en-US" sz="1050" dirty="0"/>
              <a:t> </a:t>
            </a:r>
            <a:r>
              <a:rPr lang="en-US" sz="1050" dirty="0" err="1"/>
              <a:t>hosil</a:t>
            </a:r>
            <a:r>
              <a:rPr lang="en-US" sz="1050" dirty="0"/>
              <a:t> </a:t>
            </a:r>
            <a:r>
              <a:rPr lang="en-US" sz="1050" dirty="0" err="1"/>
              <a:t>bo'lgan</a:t>
            </a:r>
            <a:r>
              <a:rPr lang="en-US" sz="1050" dirty="0"/>
              <a:t> </a:t>
            </a:r>
            <a:r>
              <a:rPr lang="en-US" sz="1050" dirty="0" err="1"/>
              <a:t>ionlarni</a:t>
            </a:r>
            <a:r>
              <a:rPr lang="en-US" sz="1050" dirty="0"/>
              <a:t> </a:t>
            </a:r>
            <a:r>
              <a:rPr lang="en-US" sz="1050" dirty="0" err="1"/>
              <a:t>yig'ish</a:t>
            </a:r>
            <a:r>
              <a:rPr lang="en-US" sz="1050" dirty="0"/>
              <a:t> </a:t>
            </a:r>
            <a:r>
              <a:rPr lang="en-US" sz="1050" dirty="0" err="1"/>
              <a:t>uchun</a:t>
            </a:r>
            <a:r>
              <a:rPr lang="en-US" sz="1050" dirty="0"/>
              <a:t> </a:t>
            </a:r>
            <a:r>
              <a:rPr lang="en-US" sz="1050" dirty="0" err="1"/>
              <a:t>ishlatiladi</a:t>
            </a:r>
            <a:r>
              <a:rPr lang="en-US" sz="1050" dirty="0"/>
              <a:t>.</a:t>
            </a:r>
            <a:br>
              <a:rPr lang="en-US" sz="1050" dirty="0"/>
            </a:br>
            <a:r>
              <a:rPr lang="en-US" sz="1050" dirty="0"/>
              <a:t> * </a:t>
            </a:r>
            <a:r>
              <a:rPr lang="en-US" sz="1050" dirty="0" err="1"/>
              <a:t>Tashqi</a:t>
            </a:r>
            <a:r>
              <a:rPr lang="en-US" sz="1050" dirty="0"/>
              <a:t> </a:t>
            </a:r>
            <a:r>
              <a:rPr lang="en-US" sz="1050" dirty="0" err="1"/>
              <a:t>elektrod</a:t>
            </a:r>
            <a:r>
              <a:rPr lang="en-US" sz="1050" dirty="0"/>
              <a:t> (Outer electrode): </a:t>
            </a:r>
            <a:r>
              <a:rPr lang="en-US" sz="1050" dirty="0" err="1"/>
              <a:t>Ichki</a:t>
            </a:r>
            <a:r>
              <a:rPr lang="en-US" sz="1050" dirty="0"/>
              <a:t> </a:t>
            </a:r>
            <a:r>
              <a:rPr lang="en-US" sz="1050" dirty="0" err="1"/>
              <a:t>elektrodni</a:t>
            </a:r>
            <a:r>
              <a:rPr lang="en-US" sz="1050" dirty="0"/>
              <a:t> </a:t>
            </a:r>
            <a:r>
              <a:rPr lang="en-US" sz="1050" dirty="0" err="1"/>
              <a:t>o'rab</a:t>
            </a:r>
            <a:r>
              <a:rPr lang="en-US" sz="1050" dirty="0"/>
              <a:t> </a:t>
            </a:r>
            <a:r>
              <a:rPr lang="en-US" sz="1050" dirty="0" err="1"/>
              <a:t>turgan</a:t>
            </a:r>
            <a:r>
              <a:rPr lang="en-US" sz="1050" dirty="0"/>
              <a:t> </a:t>
            </a:r>
            <a:r>
              <a:rPr lang="en-US" sz="1050" dirty="0" err="1"/>
              <a:t>va</a:t>
            </a:r>
            <a:r>
              <a:rPr lang="en-US" sz="1050" dirty="0"/>
              <a:t> </a:t>
            </a:r>
            <a:r>
              <a:rPr lang="en-US" sz="1050" dirty="0" err="1"/>
              <a:t>yuqori</a:t>
            </a:r>
            <a:r>
              <a:rPr lang="en-US" sz="1050" dirty="0"/>
              <a:t> </a:t>
            </a:r>
            <a:r>
              <a:rPr lang="en-US" sz="1050" dirty="0" err="1"/>
              <a:t>kuchlanish</a:t>
            </a:r>
            <a:r>
              <a:rPr lang="en-US" sz="1050" dirty="0"/>
              <a:t> (HV) </a:t>
            </a:r>
            <a:r>
              <a:rPr lang="en-US" sz="1050" dirty="0" err="1"/>
              <a:t>manbaiga</a:t>
            </a:r>
            <a:r>
              <a:rPr lang="en-US" sz="1050" dirty="0"/>
              <a:t> </a:t>
            </a:r>
            <a:r>
              <a:rPr lang="en-US" sz="1050" dirty="0" err="1"/>
              <a:t>ulangan</a:t>
            </a:r>
            <a:r>
              <a:rPr lang="en-US" sz="1050" dirty="0"/>
              <a:t>.</a:t>
            </a:r>
            <a:br>
              <a:rPr lang="en-US" sz="1050" dirty="0"/>
            </a:br>
            <a:r>
              <a:rPr lang="en-US" sz="1050" dirty="0"/>
              <a:t> * </a:t>
            </a:r>
            <a:r>
              <a:rPr lang="en-US" sz="1050" dirty="0" err="1"/>
              <a:t>Qo'rg'oshin</a:t>
            </a:r>
            <a:r>
              <a:rPr lang="en-US" sz="1050" dirty="0"/>
              <a:t> </a:t>
            </a:r>
            <a:r>
              <a:rPr lang="en-US" sz="1050" dirty="0" err="1"/>
              <a:t>himoyasi</a:t>
            </a:r>
            <a:r>
              <a:rPr lang="en-US" sz="1050" dirty="0"/>
              <a:t> (Lead shielding): </a:t>
            </a:r>
            <a:r>
              <a:rPr lang="en-US" sz="1050" dirty="0" err="1"/>
              <a:t>Ionlash</a:t>
            </a:r>
            <a:r>
              <a:rPr lang="en-US" sz="1050" dirty="0"/>
              <a:t> </a:t>
            </a:r>
            <a:r>
              <a:rPr lang="en-US" sz="1050" dirty="0" err="1"/>
              <a:t>kamerasini</a:t>
            </a:r>
            <a:r>
              <a:rPr lang="en-US" sz="1050" dirty="0"/>
              <a:t> </a:t>
            </a:r>
            <a:r>
              <a:rPr lang="en-US" sz="1050" dirty="0" err="1"/>
              <a:t>tashqi</a:t>
            </a:r>
            <a:r>
              <a:rPr lang="en-US" sz="1050" dirty="0"/>
              <a:t> </a:t>
            </a:r>
            <a:r>
              <a:rPr lang="en-US" sz="1050" dirty="0" err="1"/>
              <a:t>radiatsiya</a:t>
            </a:r>
            <a:r>
              <a:rPr lang="en-US" sz="1050" dirty="0"/>
              <a:t> </a:t>
            </a:r>
            <a:r>
              <a:rPr lang="en-US" sz="1050" dirty="0" err="1"/>
              <a:t>manbalaridan</a:t>
            </a:r>
            <a:r>
              <a:rPr lang="en-US" sz="1050" dirty="0"/>
              <a:t> </a:t>
            </a:r>
            <a:r>
              <a:rPr lang="en-US" sz="1050" dirty="0" err="1"/>
              <a:t>himoya</a:t>
            </a:r>
            <a:r>
              <a:rPr lang="en-US" sz="1050" dirty="0"/>
              <a:t> </a:t>
            </a:r>
            <a:r>
              <a:rPr lang="en-US" sz="1050" dirty="0" err="1"/>
              <a:t>qilish</a:t>
            </a:r>
            <a:r>
              <a:rPr lang="en-US" sz="1050" dirty="0"/>
              <a:t> </a:t>
            </a:r>
            <a:r>
              <a:rPr lang="en-US" sz="1050" dirty="0" err="1"/>
              <a:t>uchun</a:t>
            </a:r>
            <a:r>
              <a:rPr lang="en-US" sz="1050" dirty="0"/>
              <a:t> </a:t>
            </a:r>
            <a:r>
              <a:rPr lang="en-US" sz="1050" dirty="0" err="1"/>
              <a:t>ishlatiladi</a:t>
            </a:r>
            <a:r>
              <a:rPr lang="en-US" sz="1050" dirty="0"/>
              <a:t>. Bu </a:t>
            </a:r>
            <a:r>
              <a:rPr lang="en-US" sz="1050" dirty="0" err="1"/>
              <a:t>o'lchovlarning</a:t>
            </a:r>
            <a:r>
              <a:rPr lang="en-US" sz="1050" dirty="0"/>
              <a:t> </a:t>
            </a:r>
            <a:r>
              <a:rPr lang="en-US" sz="1050" dirty="0" err="1"/>
              <a:t>aniqligini</a:t>
            </a:r>
            <a:r>
              <a:rPr lang="en-US" sz="1050" dirty="0"/>
              <a:t> </a:t>
            </a:r>
            <a:r>
              <a:rPr lang="en-US" sz="1050" dirty="0" err="1"/>
              <a:t>oshiradi</a:t>
            </a:r>
            <a:r>
              <a:rPr lang="en-US" sz="1050" dirty="0"/>
              <a:t>.</a:t>
            </a:r>
            <a:br>
              <a:rPr lang="en-US" sz="1050" dirty="0"/>
            </a:br>
            <a:r>
              <a:rPr lang="en-US" sz="1050" dirty="0"/>
              <a:t> * </a:t>
            </a:r>
            <a:r>
              <a:rPr lang="en-US" sz="1050" dirty="0" err="1"/>
              <a:t>Uzliksiz</a:t>
            </a:r>
            <a:r>
              <a:rPr lang="en-US" sz="1050" dirty="0"/>
              <a:t> </a:t>
            </a:r>
            <a:r>
              <a:rPr lang="en-US" sz="1050" dirty="0" err="1"/>
              <a:t>tok</a:t>
            </a:r>
            <a:r>
              <a:rPr lang="en-US" sz="1050" dirty="0"/>
              <a:t> </a:t>
            </a:r>
            <a:r>
              <a:rPr lang="en-US" sz="1050" dirty="0" err="1"/>
              <a:t>kuchaytirgich</a:t>
            </a:r>
            <a:r>
              <a:rPr lang="en-US" sz="1050" dirty="0"/>
              <a:t> (Continuous current amplifier): </a:t>
            </a:r>
            <a:r>
              <a:rPr lang="en-US" sz="1050" dirty="0" err="1"/>
              <a:t>Ichki</a:t>
            </a:r>
            <a:r>
              <a:rPr lang="en-US" sz="1050" dirty="0"/>
              <a:t> </a:t>
            </a:r>
            <a:r>
              <a:rPr lang="en-US" sz="1050" dirty="0" err="1"/>
              <a:t>elektrod</a:t>
            </a:r>
            <a:r>
              <a:rPr lang="en-US" sz="1050" dirty="0"/>
              <a:t> </a:t>
            </a:r>
            <a:r>
              <a:rPr lang="en-US" sz="1050" dirty="0" err="1"/>
              <a:t>tomonidan</a:t>
            </a:r>
            <a:r>
              <a:rPr lang="en-US" sz="1050" dirty="0"/>
              <a:t> </a:t>
            </a:r>
            <a:r>
              <a:rPr lang="en-US" sz="1050" dirty="0" err="1"/>
              <a:t>yig'ilgan</a:t>
            </a:r>
            <a:r>
              <a:rPr lang="en-US" sz="1050" dirty="0"/>
              <a:t> </a:t>
            </a:r>
            <a:r>
              <a:rPr lang="en-US" sz="1050" dirty="0" err="1"/>
              <a:t>ionlardan</a:t>
            </a:r>
            <a:r>
              <a:rPr lang="en-US" sz="1050" dirty="0"/>
              <a:t> </a:t>
            </a:r>
            <a:r>
              <a:rPr lang="en-US" sz="1050" dirty="0" err="1"/>
              <a:t>hosil</a:t>
            </a:r>
            <a:r>
              <a:rPr lang="en-US" sz="1050" dirty="0"/>
              <a:t> </a:t>
            </a:r>
            <a:r>
              <a:rPr lang="en-US" sz="1050" dirty="0" err="1"/>
              <a:t>bo'lgan</a:t>
            </a:r>
            <a:r>
              <a:rPr lang="en-US" sz="1050" dirty="0"/>
              <a:t> </a:t>
            </a:r>
            <a:r>
              <a:rPr lang="en-US" sz="1050" dirty="0" err="1"/>
              <a:t>juda</a:t>
            </a:r>
            <a:r>
              <a:rPr lang="en-US" sz="1050" dirty="0"/>
              <a:t> </a:t>
            </a:r>
            <a:r>
              <a:rPr lang="en-US" sz="1050" dirty="0" err="1"/>
              <a:t>kichik</a:t>
            </a:r>
            <a:r>
              <a:rPr lang="en-US" sz="1050" dirty="0"/>
              <a:t> </a:t>
            </a:r>
            <a:r>
              <a:rPr lang="en-US" sz="1050" dirty="0" err="1"/>
              <a:t>tokni</a:t>
            </a:r>
            <a:r>
              <a:rPr lang="en-US" sz="1050" dirty="0"/>
              <a:t> </a:t>
            </a:r>
            <a:r>
              <a:rPr lang="en-US" sz="1050" dirty="0" err="1"/>
              <a:t>kuchaytirish</a:t>
            </a:r>
            <a:r>
              <a:rPr lang="en-US" sz="1050" dirty="0"/>
              <a:t> </a:t>
            </a:r>
            <a:r>
              <a:rPr lang="en-US" sz="1050" dirty="0" err="1"/>
              <a:t>uchun</a:t>
            </a:r>
            <a:r>
              <a:rPr lang="en-US" sz="1050" dirty="0"/>
              <a:t> </a:t>
            </a:r>
            <a:r>
              <a:rPr lang="en-US" sz="1050" dirty="0" err="1"/>
              <a:t>ishlatiladi</a:t>
            </a:r>
            <a:r>
              <a:rPr lang="en-US" sz="1050" dirty="0"/>
              <a:t>.</a:t>
            </a:r>
            <a:br>
              <a:rPr lang="en-US" sz="1050" dirty="0"/>
            </a:br>
            <a:r>
              <a:rPr lang="en-US" sz="1050" dirty="0"/>
              <a:t> * </a:t>
            </a:r>
            <a:r>
              <a:rPr lang="en-US" sz="1050" dirty="0" err="1"/>
              <a:t>Radionuklidni</a:t>
            </a:r>
            <a:r>
              <a:rPr lang="en-US" sz="1050" dirty="0"/>
              <a:t> </a:t>
            </a:r>
            <a:r>
              <a:rPr lang="en-US" sz="1050" dirty="0" err="1"/>
              <a:t>tanlash</a:t>
            </a:r>
            <a:r>
              <a:rPr lang="en-US" sz="1050" dirty="0"/>
              <a:t> </a:t>
            </a:r>
            <a:r>
              <a:rPr lang="en-US" sz="1050" dirty="0" err="1"/>
              <a:t>va</a:t>
            </a:r>
            <a:r>
              <a:rPr lang="en-US" sz="1050" dirty="0"/>
              <a:t> </a:t>
            </a:r>
            <a:r>
              <a:rPr lang="en-US" sz="1050" dirty="0" err="1"/>
              <a:t>displey</a:t>
            </a:r>
            <a:r>
              <a:rPr lang="en-US" sz="1050" dirty="0"/>
              <a:t> (Radionuclide selection and display (</a:t>
            </a:r>
            <a:r>
              <a:rPr lang="en-US" sz="1050" dirty="0" err="1"/>
              <a:t>Bq</a:t>
            </a:r>
            <a:r>
              <a:rPr lang="en-US" sz="1050" dirty="0"/>
              <a:t>)): </a:t>
            </a:r>
            <a:r>
              <a:rPr lang="en-US" sz="1050" dirty="0" err="1"/>
              <a:t>O'lchanadigan</a:t>
            </a:r>
            <a:r>
              <a:rPr lang="en-US" sz="1050" dirty="0"/>
              <a:t> </a:t>
            </a:r>
            <a:r>
              <a:rPr lang="en-US" sz="1050" dirty="0" err="1"/>
              <a:t>radionuklidni</a:t>
            </a:r>
            <a:r>
              <a:rPr lang="en-US" sz="1050" dirty="0"/>
              <a:t> </a:t>
            </a:r>
            <a:r>
              <a:rPr lang="en-US" sz="1050" dirty="0" err="1"/>
              <a:t>tanlash</a:t>
            </a:r>
            <a:r>
              <a:rPr lang="en-US" sz="1050" dirty="0"/>
              <a:t> </a:t>
            </a:r>
            <a:r>
              <a:rPr lang="en-US" sz="1050" dirty="0" err="1"/>
              <a:t>va</a:t>
            </a:r>
            <a:r>
              <a:rPr lang="en-US" sz="1050" dirty="0"/>
              <a:t> </a:t>
            </a:r>
            <a:r>
              <a:rPr lang="en-US" sz="1050" dirty="0" err="1"/>
              <a:t>uning</a:t>
            </a:r>
            <a:r>
              <a:rPr lang="en-US" sz="1050" dirty="0"/>
              <a:t> </a:t>
            </a:r>
            <a:r>
              <a:rPr lang="en-US" sz="1050" dirty="0" err="1"/>
              <a:t>faolligini</a:t>
            </a:r>
            <a:r>
              <a:rPr lang="en-US" sz="1050" dirty="0"/>
              <a:t> (</a:t>
            </a:r>
            <a:r>
              <a:rPr lang="en-US" sz="1050" dirty="0" err="1"/>
              <a:t>Bq</a:t>
            </a:r>
            <a:r>
              <a:rPr lang="en-US" sz="1050" dirty="0"/>
              <a:t> - </a:t>
            </a:r>
            <a:r>
              <a:rPr lang="en-US" sz="1050" dirty="0" err="1"/>
              <a:t>bekerel</a:t>
            </a:r>
            <a:r>
              <a:rPr lang="en-US" sz="1050" dirty="0"/>
              <a:t> </a:t>
            </a:r>
            <a:r>
              <a:rPr lang="en-US" sz="1050" dirty="0" err="1"/>
              <a:t>birligida</a:t>
            </a:r>
            <a:r>
              <a:rPr lang="en-US" sz="1050" dirty="0"/>
              <a:t>) </a:t>
            </a:r>
            <a:r>
              <a:rPr lang="en-US" sz="1050" dirty="0" err="1"/>
              <a:t>ko'rsatish</a:t>
            </a:r>
            <a:r>
              <a:rPr lang="en-US" sz="1050" dirty="0"/>
              <a:t> </a:t>
            </a:r>
            <a:r>
              <a:rPr lang="en-US" sz="1050" dirty="0" err="1"/>
              <a:t>uchun</a:t>
            </a:r>
            <a:r>
              <a:rPr lang="en-US" sz="1050" dirty="0"/>
              <a:t> </a:t>
            </a:r>
            <a:r>
              <a:rPr lang="en-US" sz="1050" dirty="0" err="1"/>
              <a:t>ishlatiladi</a:t>
            </a:r>
            <a:r>
              <a:rPr lang="en-US" sz="1050" dirty="0"/>
              <a:t>.</a:t>
            </a:r>
            <a:br>
              <a:rPr lang="en-US" sz="1050" dirty="0"/>
            </a:br>
            <a:r>
              <a:rPr lang="en-US" sz="1050" dirty="0"/>
              <a:t> * Nol </a:t>
            </a:r>
            <a:r>
              <a:rPr lang="en-US" sz="1050" dirty="0" err="1"/>
              <a:t>sozlash</a:t>
            </a:r>
            <a:r>
              <a:rPr lang="en-US" sz="1050" dirty="0"/>
              <a:t> (Zero adjustment): </a:t>
            </a:r>
            <a:r>
              <a:rPr lang="en-US" sz="1050" dirty="0" err="1"/>
              <a:t>Asbobning</a:t>
            </a:r>
            <a:r>
              <a:rPr lang="en-US" sz="1050" dirty="0"/>
              <a:t> </a:t>
            </a:r>
            <a:r>
              <a:rPr lang="en-US" sz="1050" dirty="0" err="1"/>
              <a:t>nol</a:t>
            </a:r>
            <a:r>
              <a:rPr lang="en-US" sz="1050" dirty="0"/>
              <a:t> </a:t>
            </a:r>
            <a:r>
              <a:rPr lang="en-US" sz="1050" dirty="0" err="1"/>
              <a:t>ko'rsatkichini</a:t>
            </a:r>
            <a:r>
              <a:rPr lang="en-US" sz="1050" dirty="0"/>
              <a:t> </a:t>
            </a:r>
            <a:r>
              <a:rPr lang="en-US" sz="1050" dirty="0" err="1"/>
              <a:t>sozlash</a:t>
            </a:r>
            <a:r>
              <a:rPr lang="en-US" sz="1050" dirty="0"/>
              <a:t> </a:t>
            </a:r>
            <a:r>
              <a:rPr lang="en-US" sz="1050" dirty="0" err="1"/>
              <a:t>uchun</a:t>
            </a:r>
            <a:r>
              <a:rPr lang="en-US" sz="1050" dirty="0"/>
              <a:t> </a:t>
            </a:r>
            <a:r>
              <a:rPr lang="en-US" sz="1050" dirty="0" err="1"/>
              <a:t>ishlatiladi</a:t>
            </a:r>
            <a:r>
              <a:rPr lang="en-US" sz="1050" dirty="0"/>
              <a:t>.</a:t>
            </a:r>
            <a:br>
              <a:rPr lang="en-US" sz="1050" dirty="0"/>
            </a:br>
            <a:r>
              <a:rPr lang="en-US" sz="1050" dirty="0"/>
              <a:t> * </a:t>
            </a:r>
            <a:r>
              <a:rPr lang="en-US" sz="1050" dirty="0" err="1"/>
              <a:t>Yuqori</a:t>
            </a:r>
            <a:r>
              <a:rPr lang="en-US" sz="1050" dirty="0"/>
              <a:t> </a:t>
            </a:r>
            <a:r>
              <a:rPr lang="en-US" sz="1050" dirty="0" err="1"/>
              <a:t>kuchlanish</a:t>
            </a:r>
            <a:r>
              <a:rPr lang="en-US" sz="1050" dirty="0"/>
              <a:t> (HV): </a:t>
            </a:r>
            <a:r>
              <a:rPr lang="en-US" sz="1050" dirty="0" err="1"/>
              <a:t>Tashqi</a:t>
            </a:r>
            <a:r>
              <a:rPr lang="en-US" sz="1050" dirty="0"/>
              <a:t> </a:t>
            </a:r>
            <a:r>
              <a:rPr lang="en-US" sz="1050" dirty="0" err="1"/>
              <a:t>elektrodga</a:t>
            </a:r>
            <a:r>
              <a:rPr lang="en-US" sz="1050" dirty="0"/>
              <a:t> </a:t>
            </a:r>
            <a:r>
              <a:rPr lang="en-US" sz="1050" dirty="0" err="1"/>
              <a:t>zarur</a:t>
            </a:r>
            <a:r>
              <a:rPr lang="en-US" sz="1050" dirty="0"/>
              <a:t> </a:t>
            </a:r>
            <a:r>
              <a:rPr lang="en-US" sz="1050" dirty="0" err="1"/>
              <a:t>bo'lgan</a:t>
            </a:r>
            <a:r>
              <a:rPr lang="en-US" sz="1050" dirty="0"/>
              <a:t> </a:t>
            </a:r>
            <a:r>
              <a:rPr lang="en-US" sz="1050" dirty="0" err="1"/>
              <a:t>yuqori</a:t>
            </a:r>
            <a:r>
              <a:rPr lang="en-US" sz="1050" dirty="0"/>
              <a:t> </a:t>
            </a:r>
            <a:r>
              <a:rPr lang="en-US" sz="1050" dirty="0" err="1"/>
              <a:t>kuchlanishni</a:t>
            </a:r>
            <a:r>
              <a:rPr lang="en-US" sz="1050" dirty="0"/>
              <a:t> </a:t>
            </a:r>
            <a:r>
              <a:rPr lang="en-US" sz="1050" dirty="0" err="1"/>
              <a:t>ta'minlaydi</a:t>
            </a:r>
            <a:r>
              <a:rPr lang="en-US" sz="1050" dirty="0"/>
              <a:t>.</a:t>
            </a:r>
            <a:br>
              <a:rPr lang="en-US" sz="1050" dirty="0"/>
            </a:br>
            <a:r>
              <a:rPr lang="en-US" sz="1050" dirty="0"/>
              <a:t>2. </a:t>
            </a:r>
            <a:r>
              <a:rPr lang="en-US" sz="1050" dirty="0" err="1"/>
              <a:t>Ishlash</a:t>
            </a:r>
            <a:r>
              <a:rPr lang="en-US" sz="1050" dirty="0"/>
              <a:t> </a:t>
            </a:r>
            <a:r>
              <a:rPr lang="en-US" sz="1050" dirty="0" err="1"/>
              <a:t>prinsipi</a:t>
            </a:r>
            <a:r>
              <a:rPr lang="en-US" sz="1050" dirty="0"/>
              <a:t>:</a:t>
            </a:r>
            <a:br>
              <a:rPr lang="en-US" sz="1050" dirty="0"/>
            </a:br>
            <a:r>
              <a:rPr lang="en-US" sz="1050" dirty="0"/>
              <a:t> * </a:t>
            </a:r>
            <a:r>
              <a:rPr lang="en-US" sz="1050" dirty="0" err="1"/>
              <a:t>Namuna</a:t>
            </a:r>
            <a:r>
              <a:rPr lang="en-US" sz="1050" dirty="0"/>
              <a:t> </a:t>
            </a:r>
            <a:r>
              <a:rPr lang="en-US" sz="1050" dirty="0" err="1"/>
              <a:t>joylashtiriladi</a:t>
            </a:r>
            <a:r>
              <a:rPr lang="en-US" sz="1050" dirty="0"/>
              <a:t>: </a:t>
            </a:r>
            <a:r>
              <a:rPr lang="en-US" sz="1050" dirty="0" err="1"/>
              <a:t>O'lchanadigan</a:t>
            </a:r>
            <a:r>
              <a:rPr lang="en-US" sz="1050" dirty="0"/>
              <a:t> </a:t>
            </a:r>
            <a:r>
              <a:rPr lang="en-US" sz="1050" dirty="0" err="1"/>
              <a:t>radioaktiv</a:t>
            </a:r>
            <a:r>
              <a:rPr lang="en-US" sz="1050" dirty="0"/>
              <a:t> </a:t>
            </a:r>
            <a:r>
              <a:rPr lang="en-US" sz="1050" dirty="0" err="1"/>
              <a:t>namuna</a:t>
            </a:r>
            <a:r>
              <a:rPr lang="en-US" sz="1050" dirty="0"/>
              <a:t> </a:t>
            </a:r>
            <a:r>
              <a:rPr lang="en-US" sz="1050" dirty="0" err="1"/>
              <a:t>namuna</a:t>
            </a:r>
            <a:r>
              <a:rPr lang="en-US" sz="1050" dirty="0"/>
              <a:t> </a:t>
            </a:r>
            <a:r>
              <a:rPr lang="en-US" sz="1050" dirty="0" err="1"/>
              <a:t>ushlagichiga</a:t>
            </a:r>
            <a:r>
              <a:rPr lang="en-US" sz="1050" dirty="0"/>
              <a:t> </a:t>
            </a:r>
            <a:r>
              <a:rPr lang="en-US" sz="1050" dirty="0" err="1"/>
              <a:t>joylashtiriladi</a:t>
            </a:r>
            <a:r>
              <a:rPr lang="en-US" sz="1050" dirty="0"/>
              <a:t>.</a:t>
            </a:r>
            <a:br>
              <a:rPr lang="en-US" sz="1050" dirty="0"/>
            </a:br>
            <a:r>
              <a:rPr lang="en-US" sz="1050" dirty="0"/>
              <a:t> * </a:t>
            </a:r>
            <a:r>
              <a:rPr lang="en-US" sz="1050" dirty="0" err="1"/>
              <a:t>Radiatsiya</a:t>
            </a:r>
            <a:r>
              <a:rPr lang="en-US" sz="1050" dirty="0"/>
              <a:t> </a:t>
            </a:r>
            <a:r>
              <a:rPr lang="en-US" sz="1050" dirty="0" err="1"/>
              <a:t>ionlanishni</a:t>
            </a:r>
            <a:r>
              <a:rPr lang="en-US" sz="1050" dirty="0"/>
              <a:t> </a:t>
            </a:r>
            <a:r>
              <a:rPr lang="en-US" sz="1050" dirty="0" err="1"/>
              <a:t>hosil</a:t>
            </a:r>
            <a:r>
              <a:rPr lang="en-US" sz="1050" dirty="0"/>
              <a:t> </a:t>
            </a:r>
            <a:r>
              <a:rPr lang="en-US" sz="1050" dirty="0" err="1"/>
              <a:t>qiladi</a:t>
            </a:r>
            <a:r>
              <a:rPr lang="en-US" sz="1050" dirty="0"/>
              <a:t>: </a:t>
            </a:r>
            <a:r>
              <a:rPr lang="en-US" sz="1050" dirty="0" err="1"/>
              <a:t>Namuna</a:t>
            </a:r>
            <a:r>
              <a:rPr lang="en-US" sz="1050" dirty="0"/>
              <a:t> </a:t>
            </a:r>
            <a:r>
              <a:rPr lang="en-US" sz="1050" dirty="0" err="1"/>
              <a:t>chiqaradigan</a:t>
            </a:r>
            <a:r>
              <a:rPr lang="en-US" sz="1050" dirty="0"/>
              <a:t> </a:t>
            </a:r>
            <a:r>
              <a:rPr lang="en-US" sz="1050" dirty="0" err="1"/>
              <a:t>radiatsiya</a:t>
            </a:r>
            <a:r>
              <a:rPr lang="en-US" sz="1050" dirty="0"/>
              <a:t> </a:t>
            </a:r>
            <a:r>
              <a:rPr lang="en-US" sz="1050" dirty="0" err="1"/>
              <a:t>kameraning</a:t>
            </a:r>
            <a:r>
              <a:rPr lang="en-US" sz="1050" dirty="0"/>
              <a:t> </a:t>
            </a:r>
            <a:r>
              <a:rPr lang="en-US" sz="1050" dirty="0" err="1"/>
              <a:t>ichidagi</a:t>
            </a:r>
            <a:r>
              <a:rPr lang="en-US" sz="1050" dirty="0"/>
              <a:t> </a:t>
            </a:r>
            <a:r>
              <a:rPr lang="en-US" sz="1050" dirty="0" err="1"/>
              <a:t>gaz</a:t>
            </a:r>
            <a:r>
              <a:rPr lang="en-US" sz="1050" dirty="0"/>
              <a:t> </a:t>
            </a:r>
            <a:r>
              <a:rPr lang="en-US" sz="1050" dirty="0" err="1"/>
              <a:t>molekulalarini</a:t>
            </a:r>
            <a:r>
              <a:rPr lang="en-US" sz="1050" dirty="0"/>
              <a:t> </a:t>
            </a:r>
            <a:r>
              <a:rPr lang="en-US" sz="1050" dirty="0" err="1"/>
              <a:t>ionlaydi</a:t>
            </a:r>
            <a:r>
              <a:rPr lang="en-US" sz="1050" dirty="0"/>
              <a:t>, </a:t>
            </a:r>
            <a:r>
              <a:rPr lang="en-US" sz="1050" dirty="0" err="1"/>
              <a:t>ya'ni</a:t>
            </a:r>
            <a:r>
              <a:rPr lang="en-US" sz="1050" dirty="0"/>
              <a:t> </a:t>
            </a:r>
            <a:r>
              <a:rPr lang="en-US" sz="1050" dirty="0" err="1"/>
              <a:t>ulardan</a:t>
            </a:r>
            <a:r>
              <a:rPr lang="en-US" sz="1050" dirty="0"/>
              <a:t> </a:t>
            </a:r>
            <a:r>
              <a:rPr lang="en-US" sz="1050" dirty="0" err="1"/>
              <a:t>elektronlarni</a:t>
            </a:r>
            <a:r>
              <a:rPr lang="en-US" sz="1050" dirty="0"/>
              <a:t> </a:t>
            </a:r>
            <a:r>
              <a:rPr lang="en-US" sz="1050" dirty="0" err="1"/>
              <a:t>ajratib</a:t>
            </a:r>
            <a:r>
              <a:rPr lang="en-US" sz="1050" dirty="0"/>
              <a:t> </a:t>
            </a:r>
            <a:r>
              <a:rPr lang="en-US" sz="1050" dirty="0" err="1"/>
              <a:t>oladi</a:t>
            </a:r>
            <a:r>
              <a:rPr lang="en-US" sz="1050" dirty="0"/>
              <a:t> </a:t>
            </a:r>
            <a:r>
              <a:rPr lang="en-US" sz="1050" dirty="0" err="1"/>
              <a:t>va</a:t>
            </a:r>
            <a:r>
              <a:rPr lang="en-US" sz="1050" dirty="0"/>
              <a:t> </a:t>
            </a:r>
            <a:r>
              <a:rPr lang="en-US" sz="1050" dirty="0" err="1"/>
              <a:t>musbat</a:t>
            </a:r>
            <a:r>
              <a:rPr lang="en-US" sz="1050" dirty="0"/>
              <a:t> </a:t>
            </a:r>
            <a:r>
              <a:rPr lang="en-US" sz="1050" dirty="0" err="1"/>
              <a:t>ionlar</a:t>
            </a:r>
            <a:r>
              <a:rPr lang="en-US" sz="1050" dirty="0"/>
              <a:t> </a:t>
            </a:r>
            <a:r>
              <a:rPr lang="en-US" sz="1050" dirty="0" err="1"/>
              <a:t>hosil</a:t>
            </a:r>
            <a:r>
              <a:rPr lang="en-US" sz="1050" dirty="0"/>
              <a:t> </a:t>
            </a:r>
            <a:r>
              <a:rPr lang="en-US" sz="1050" dirty="0" err="1"/>
              <a:t>qiladi</a:t>
            </a:r>
            <a:r>
              <a:rPr lang="en-US" sz="1050" dirty="0"/>
              <a:t>.</a:t>
            </a:r>
            <a:br>
              <a:rPr lang="en-US" sz="1050" dirty="0"/>
            </a:br>
            <a:r>
              <a:rPr lang="en-US" sz="1050" dirty="0"/>
              <a:t> * </a:t>
            </a:r>
            <a:r>
              <a:rPr lang="en-US" sz="1050" dirty="0" err="1"/>
              <a:t>Ionlar</a:t>
            </a:r>
            <a:r>
              <a:rPr lang="en-US" sz="1050" dirty="0"/>
              <a:t> </a:t>
            </a:r>
            <a:r>
              <a:rPr lang="en-US" sz="1050" dirty="0" err="1"/>
              <a:t>harakatlanadi</a:t>
            </a:r>
            <a:r>
              <a:rPr lang="en-US" sz="1050" dirty="0"/>
              <a:t>: </a:t>
            </a:r>
            <a:r>
              <a:rPr lang="en-US" sz="1050" dirty="0" err="1"/>
              <a:t>Yuqori</a:t>
            </a:r>
            <a:r>
              <a:rPr lang="en-US" sz="1050" dirty="0"/>
              <a:t> </a:t>
            </a:r>
            <a:r>
              <a:rPr lang="en-US" sz="1050" dirty="0" err="1"/>
              <a:t>kuchlanish</a:t>
            </a:r>
            <a:r>
              <a:rPr lang="en-US" sz="1050" dirty="0"/>
              <a:t> (HV) </a:t>
            </a:r>
            <a:r>
              <a:rPr lang="en-US" sz="1050" dirty="0" err="1"/>
              <a:t>tufayli</a:t>
            </a:r>
            <a:r>
              <a:rPr lang="en-US" sz="1050" dirty="0"/>
              <a:t>, </a:t>
            </a:r>
            <a:r>
              <a:rPr lang="en-US" sz="1050" dirty="0" err="1"/>
              <a:t>musbat</a:t>
            </a:r>
            <a:r>
              <a:rPr lang="en-US" sz="1050" dirty="0"/>
              <a:t> </a:t>
            </a:r>
            <a:r>
              <a:rPr lang="en-US" sz="1050" dirty="0" err="1"/>
              <a:t>ionlar</a:t>
            </a:r>
            <a:r>
              <a:rPr lang="en-US" sz="1050" dirty="0"/>
              <a:t> </a:t>
            </a:r>
            <a:r>
              <a:rPr lang="en-US" sz="1050" dirty="0" err="1"/>
              <a:t>ichki</a:t>
            </a:r>
            <a:r>
              <a:rPr lang="en-US" sz="1050" dirty="0"/>
              <a:t> </a:t>
            </a:r>
            <a:r>
              <a:rPr lang="en-US" sz="1050" dirty="0" err="1"/>
              <a:t>elektrodga</a:t>
            </a:r>
            <a:r>
              <a:rPr lang="en-US" sz="1050" dirty="0"/>
              <a:t>, </a:t>
            </a:r>
            <a:r>
              <a:rPr lang="en-US" sz="1050" dirty="0" err="1"/>
              <a:t>elektronlar</a:t>
            </a:r>
            <a:r>
              <a:rPr lang="en-US" sz="1050" dirty="0"/>
              <a:t> </a:t>
            </a:r>
            <a:r>
              <a:rPr lang="en-US" sz="1050" dirty="0" err="1"/>
              <a:t>esa</a:t>
            </a:r>
            <a:r>
              <a:rPr lang="en-US" sz="1050" dirty="0"/>
              <a:t> </a:t>
            </a:r>
            <a:r>
              <a:rPr lang="en-US" sz="1050" dirty="0" err="1"/>
              <a:t>tashqi</a:t>
            </a:r>
            <a:r>
              <a:rPr lang="en-US" sz="1050" dirty="0"/>
              <a:t> </a:t>
            </a:r>
            <a:r>
              <a:rPr lang="en-US" sz="1050" dirty="0" err="1"/>
              <a:t>elektrodga</a:t>
            </a:r>
            <a:r>
              <a:rPr lang="en-US" sz="1050" dirty="0"/>
              <a:t> </a:t>
            </a:r>
            <a:r>
              <a:rPr lang="en-US" sz="1050" dirty="0" err="1"/>
              <a:t>harakatlanadi</a:t>
            </a:r>
            <a:r>
              <a:rPr lang="en-US" sz="1050" dirty="0"/>
              <a:t>.</a:t>
            </a:r>
            <a:br>
              <a:rPr lang="en-US" sz="1050" dirty="0"/>
            </a:br>
            <a:r>
              <a:rPr lang="en-US" sz="1050" dirty="0"/>
              <a:t> * Tok </a:t>
            </a:r>
            <a:r>
              <a:rPr lang="en-US" sz="1050" dirty="0" err="1"/>
              <a:t>hosil</a:t>
            </a:r>
            <a:r>
              <a:rPr lang="en-US" sz="1050" dirty="0"/>
              <a:t> </a:t>
            </a:r>
            <a:r>
              <a:rPr lang="en-US" sz="1050" dirty="0" err="1"/>
              <a:t>bo'ladi</a:t>
            </a:r>
            <a:r>
              <a:rPr lang="en-US" sz="1050" dirty="0"/>
              <a:t>: </a:t>
            </a:r>
            <a:r>
              <a:rPr lang="en-US" sz="1050" dirty="0" err="1"/>
              <a:t>Ichki</a:t>
            </a:r>
            <a:r>
              <a:rPr lang="en-US" sz="1050" dirty="0"/>
              <a:t> </a:t>
            </a:r>
            <a:r>
              <a:rPr lang="en-US" sz="1050" dirty="0" err="1"/>
              <a:t>elektrodga</a:t>
            </a:r>
            <a:r>
              <a:rPr lang="en-US" sz="1050" dirty="0"/>
              <a:t> </a:t>
            </a:r>
            <a:r>
              <a:rPr lang="en-US" sz="1050" dirty="0" err="1"/>
              <a:t>yetib</a:t>
            </a:r>
            <a:r>
              <a:rPr lang="en-US" sz="1050" dirty="0"/>
              <a:t> </a:t>
            </a:r>
            <a:r>
              <a:rPr lang="en-US" sz="1050" dirty="0" err="1"/>
              <a:t>kelgan</a:t>
            </a:r>
            <a:r>
              <a:rPr lang="en-US" sz="1050" dirty="0"/>
              <a:t> </a:t>
            </a:r>
            <a:r>
              <a:rPr lang="en-US" sz="1050" dirty="0" err="1"/>
              <a:t>ionlar</a:t>
            </a:r>
            <a:r>
              <a:rPr lang="en-US" sz="1050" dirty="0"/>
              <a:t> </a:t>
            </a:r>
            <a:r>
              <a:rPr lang="en-US" sz="1050" dirty="0" err="1"/>
              <a:t>juda</a:t>
            </a:r>
            <a:r>
              <a:rPr lang="en-US" sz="1050" dirty="0"/>
              <a:t> </a:t>
            </a:r>
            <a:r>
              <a:rPr lang="en-US" sz="1050" dirty="0" err="1"/>
              <a:t>kichik</a:t>
            </a:r>
            <a:r>
              <a:rPr lang="en-US" sz="1050" dirty="0"/>
              <a:t> </a:t>
            </a:r>
            <a:r>
              <a:rPr lang="en-US" sz="1050" dirty="0" err="1"/>
              <a:t>tokni</a:t>
            </a:r>
            <a:r>
              <a:rPr lang="en-US" sz="1050" dirty="0"/>
              <a:t> </a:t>
            </a:r>
            <a:r>
              <a:rPr lang="en-US" sz="1050" dirty="0" err="1"/>
              <a:t>hosil</a:t>
            </a:r>
            <a:r>
              <a:rPr lang="en-US" sz="1050" dirty="0"/>
              <a:t> </a:t>
            </a:r>
            <a:r>
              <a:rPr lang="en-US" sz="1050" dirty="0" err="1"/>
              <a:t>qiladi</a:t>
            </a:r>
            <a:r>
              <a:rPr lang="en-US" sz="1050" dirty="0"/>
              <a:t>.</a:t>
            </a:r>
            <a:br>
              <a:rPr lang="en-US" sz="1050" dirty="0"/>
            </a:br>
            <a:r>
              <a:rPr lang="en-US" sz="1050" dirty="0"/>
              <a:t> * Tok </a:t>
            </a:r>
            <a:r>
              <a:rPr lang="en-US" sz="1050" dirty="0" err="1"/>
              <a:t>kuchaytiriladi</a:t>
            </a:r>
            <a:r>
              <a:rPr lang="en-US" sz="1050" dirty="0"/>
              <a:t>: </a:t>
            </a:r>
            <a:r>
              <a:rPr lang="en-US" sz="1050" dirty="0" err="1"/>
              <a:t>Uzliksiz</a:t>
            </a:r>
            <a:r>
              <a:rPr lang="en-US" sz="1050" dirty="0"/>
              <a:t> </a:t>
            </a:r>
            <a:r>
              <a:rPr lang="en-US" sz="1050" dirty="0" err="1"/>
              <a:t>tok</a:t>
            </a:r>
            <a:r>
              <a:rPr lang="en-US" sz="1050" dirty="0"/>
              <a:t> </a:t>
            </a:r>
            <a:r>
              <a:rPr lang="en-US" sz="1050" dirty="0" err="1"/>
              <a:t>kuchaytirgich</a:t>
            </a:r>
            <a:r>
              <a:rPr lang="en-US" sz="1050" dirty="0"/>
              <a:t> </a:t>
            </a:r>
            <a:r>
              <a:rPr lang="en-US" sz="1050" dirty="0" err="1"/>
              <a:t>bu</a:t>
            </a:r>
            <a:r>
              <a:rPr lang="en-US" sz="1050" dirty="0"/>
              <a:t> </a:t>
            </a:r>
            <a:r>
              <a:rPr lang="en-US" sz="1050" dirty="0" err="1"/>
              <a:t>kichik</a:t>
            </a:r>
            <a:r>
              <a:rPr lang="en-US" sz="1050" dirty="0"/>
              <a:t> </a:t>
            </a:r>
            <a:r>
              <a:rPr lang="en-US" sz="1050" dirty="0" err="1"/>
              <a:t>tokni</a:t>
            </a:r>
            <a:r>
              <a:rPr lang="en-US" sz="1050" dirty="0"/>
              <a:t> </a:t>
            </a:r>
            <a:r>
              <a:rPr lang="en-US" sz="1050" dirty="0" err="1"/>
              <a:t>kuchaytiradi</a:t>
            </a:r>
            <a:r>
              <a:rPr lang="en-US" sz="1050" dirty="0"/>
              <a:t> </a:t>
            </a:r>
            <a:r>
              <a:rPr lang="en-US" sz="1050" dirty="0" err="1"/>
              <a:t>va</a:t>
            </a:r>
            <a:r>
              <a:rPr lang="en-US" sz="1050" dirty="0"/>
              <a:t> </a:t>
            </a:r>
            <a:r>
              <a:rPr lang="en-US" sz="1050" dirty="0" err="1"/>
              <a:t>uni</a:t>
            </a:r>
            <a:r>
              <a:rPr lang="en-US" sz="1050" dirty="0"/>
              <a:t> </a:t>
            </a:r>
            <a:r>
              <a:rPr lang="en-US" sz="1050" dirty="0" err="1"/>
              <a:t>o'lchash</a:t>
            </a:r>
            <a:r>
              <a:rPr lang="en-US" sz="1050" dirty="0"/>
              <a:t> </a:t>
            </a:r>
            <a:r>
              <a:rPr lang="en-US" sz="1050" dirty="0" err="1"/>
              <a:t>uchun</a:t>
            </a:r>
            <a:r>
              <a:rPr lang="en-US" sz="1050" dirty="0"/>
              <a:t> </a:t>
            </a:r>
            <a:r>
              <a:rPr lang="en-US" sz="1050" dirty="0" err="1"/>
              <a:t>yetarli</a:t>
            </a:r>
            <a:r>
              <a:rPr lang="en-US" sz="1050" dirty="0"/>
              <a:t> </a:t>
            </a:r>
            <a:r>
              <a:rPr lang="en-US" sz="1050" dirty="0" err="1"/>
              <a:t>darajaga</a:t>
            </a:r>
            <a:r>
              <a:rPr lang="en-US" sz="1050" dirty="0"/>
              <a:t> </a:t>
            </a:r>
            <a:r>
              <a:rPr lang="en-US" sz="1050" dirty="0" err="1"/>
              <a:t>olib</a:t>
            </a:r>
            <a:r>
              <a:rPr lang="en-US" sz="1050" dirty="0"/>
              <a:t> </a:t>
            </a:r>
            <a:r>
              <a:rPr lang="en-US" sz="1050" dirty="0" err="1"/>
              <a:t>keladi</a:t>
            </a:r>
            <a:r>
              <a:rPr lang="en-US" sz="1050" dirty="0"/>
              <a:t>.</a:t>
            </a:r>
            <a:br>
              <a:rPr lang="en-US" sz="1050" dirty="0"/>
            </a:br>
            <a:r>
              <a:rPr lang="en-US" sz="1050" dirty="0"/>
              <a:t> * </a:t>
            </a:r>
            <a:r>
              <a:rPr lang="en-US" sz="1050" dirty="0" err="1"/>
              <a:t>Faollik</a:t>
            </a:r>
            <a:r>
              <a:rPr lang="en-US" sz="1050" dirty="0"/>
              <a:t> </a:t>
            </a:r>
            <a:r>
              <a:rPr lang="en-US" sz="1050" dirty="0" err="1"/>
              <a:t>aniqlanadi</a:t>
            </a:r>
            <a:r>
              <a:rPr lang="en-US" sz="1050" dirty="0"/>
              <a:t>: </a:t>
            </a:r>
            <a:r>
              <a:rPr lang="en-US" sz="1050" dirty="0" err="1"/>
              <a:t>Kuchaytirilgan</a:t>
            </a:r>
            <a:r>
              <a:rPr lang="en-US" sz="1050" dirty="0"/>
              <a:t> </a:t>
            </a:r>
            <a:r>
              <a:rPr lang="en-US" sz="1050" dirty="0" err="1"/>
              <a:t>tok</a:t>
            </a:r>
            <a:r>
              <a:rPr lang="en-US" sz="1050" dirty="0"/>
              <a:t> </a:t>
            </a:r>
            <a:r>
              <a:rPr lang="en-US" sz="1050" dirty="0" err="1"/>
              <a:t>radionuklidni</a:t>
            </a:r>
            <a:r>
              <a:rPr lang="en-US" sz="1050" dirty="0"/>
              <a:t> </a:t>
            </a:r>
            <a:r>
              <a:rPr lang="en-US" sz="1050" dirty="0" err="1"/>
              <a:t>tanlash</a:t>
            </a:r>
            <a:r>
              <a:rPr lang="en-US" sz="1050" dirty="0"/>
              <a:t> </a:t>
            </a:r>
            <a:r>
              <a:rPr lang="en-US" sz="1050" dirty="0" err="1"/>
              <a:t>va</a:t>
            </a:r>
            <a:r>
              <a:rPr lang="en-US" sz="1050" dirty="0"/>
              <a:t> </a:t>
            </a:r>
            <a:r>
              <a:rPr lang="en-US" sz="1050" dirty="0" err="1"/>
              <a:t>displey</a:t>
            </a:r>
            <a:r>
              <a:rPr lang="en-US" sz="1050" dirty="0"/>
              <a:t> </a:t>
            </a:r>
            <a:r>
              <a:rPr lang="en-US" sz="1050" dirty="0" err="1"/>
              <a:t>qismiga</a:t>
            </a:r>
            <a:r>
              <a:rPr lang="en-US" sz="1050" dirty="0"/>
              <a:t> </a:t>
            </a:r>
            <a:r>
              <a:rPr lang="en-US" sz="1050" dirty="0" err="1"/>
              <a:t>uzatiladi</a:t>
            </a:r>
            <a:r>
              <a:rPr lang="en-US" sz="1050" dirty="0"/>
              <a:t>, </a:t>
            </a:r>
            <a:r>
              <a:rPr lang="en-US" sz="1050" dirty="0" err="1"/>
              <a:t>bu</a:t>
            </a:r>
            <a:r>
              <a:rPr lang="en-US" sz="1050" dirty="0"/>
              <a:t> </a:t>
            </a:r>
            <a:r>
              <a:rPr lang="en-US" sz="1050" dirty="0" err="1"/>
              <a:t>yerda</a:t>
            </a:r>
            <a:r>
              <a:rPr lang="en-US" sz="1050" dirty="0"/>
              <a:t> </a:t>
            </a:r>
            <a:r>
              <a:rPr lang="en-US" sz="1050" dirty="0" err="1"/>
              <a:t>tok</a:t>
            </a:r>
            <a:r>
              <a:rPr lang="en-US" sz="1050" dirty="0"/>
              <a:t> </a:t>
            </a:r>
            <a:r>
              <a:rPr lang="en-US" sz="1050" dirty="0" err="1"/>
              <a:t>qiymati</a:t>
            </a:r>
            <a:r>
              <a:rPr lang="en-US" sz="1050" dirty="0"/>
              <a:t> </a:t>
            </a:r>
            <a:r>
              <a:rPr lang="en-US" sz="1050" dirty="0" err="1"/>
              <a:t>radionuklidning</a:t>
            </a:r>
            <a:r>
              <a:rPr lang="en-US" sz="1050" dirty="0"/>
              <a:t> </a:t>
            </a:r>
            <a:r>
              <a:rPr lang="en-US" sz="1050" dirty="0" err="1"/>
              <a:t>faolligiga</a:t>
            </a:r>
            <a:r>
              <a:rPr lang="en-US" sz="1050" dirty="0"/>
              <a:t> </a:t>
            </a:r>
            <a:r>
              <a:rPr lang="en-US" sz="1050" dirty="0" err="1"/>
              <a:t>aylantiriladi</a:t>
            </a:r>
            <a:r>
              <a:rPr lang="en-US" sz="1050" dirty="0"/>
              <a:t> </a:t>
            </a:r>
            <a:r>
              <a:rPr lang="en-US" sz="1050" dirty="0" err="1"/>
              <a:t>va</a:t>
            </a:r>
            <a:r>
              <a:rPr lang="en-US" sz="1050" dirty="0"/>
              <a:t> </a:t>
            </a:r>
            <a:r>
              <a:rPr lang="en-US" sz="1050" dirty="0" err="1"/>
              <a:t>displeyda</a:t>
            </a:r>
            <a:r>
              <a:rPr lang="en-US" sz="1050" dirty="0"/>
              <a:t> </a:t>
            </a:r>
            <a:r>
              <a:rPr lang="en-US" sz="1050" dirty="0" err="1"/>
              <a:t>bekerel</a:t>
            </a:r>
            <a:r>
              <a:rPr lang="en-US" sz="1050" dirty="0"/>
              <a:t> (</a:t>
            </a:r>
            <a:r>
              <a:rPr lang="en-US" sz="1050" dirty="0" err="1"/>
              <a:t>Bq</a:t>
            </a:r>
            <a:r>
              <a:rPr lang="en-US" sz="1050" dirty="0"/>
              <a:t>) </a:t>
            </a:r>
            <a:r>
              <a:rPr lang="en-US" sz="1050" dirty="0" err="1"/>
              <a:t>birligida</a:t>
            </a:r>
            <a:r>
              <a:rPr lang="en-US" sz="1050" dirty="0"/>
              <a:t> </a:t>
            </a:r>
            <a:r>
              <a:rPr lang="en-US" sz="1050" dirty="0" err="1"/>
              <a:t>ko'rsatiladi</a:t>
            </a:r>
            <a:r>
              <a:rPr lang="en-US" sz="1050" dirty="0"/>
              <a:t>.</a:t>
            </a:r>
            <a:br>
              <a:rPr lang="en-US" sz="1050" dirty="0"/>
            </a:br>
            <a:r>
              <a:rPr lang="en-US" sz="1050" dirty="0"/>
              <a:t>3. </a:t>
            </a:r>
            <a:r>
              <a:rPr lang="en-US" sz="1050" dirty="0" err="1"/>
              <a:t>Asbobning</a:t>
            </a:r>
            <a:r>
              <a:rPr lang="en-US" sz="1050" dirty="0"/>
              <a:t> </a:t>
            </a:r>
            <a:r>
              <a:rPr lang="en-US" sz="1050" dirty="0" err="1"/>
              <a:t>afzalliklari</a:t>
            </a:r>
            <a:r>
              <a:rPr lang="en-US" sz="1050" dirty="0"/>
              <a:t>:</a:t>
            </a:r>
            <a:br>
              <a:rPr lang="en-US" sz="1050" dirty="0"/>
            </a:br>
            <a:r>
              <a:rPr lang="en-US" sz="1050" dirty="0"/>
              <a:t> * </a:t>
            </a:r>
            <a:r>
              <a:rPr lang="en-US" sz="1050" dirty="0" err="1"/>
              <a:t>Yuqori</a:t>
            </a:r>
            <a:r>
              <a:rPr lang="en-US" sz="1050" dirty="0"/>
              <a:t> </a:t>
            </a:r>
            <a:r>
              <a:rPr lang="en-US" sz="1050" dirty="0" err="1"/>
              <a:t>aniqlik</a:t>
            </a:r>
            <a:r>
              <a:rPr lang="en-US" sz="1050" dirty="0"/>
              <a:t>: </a:t>
            </a:r>
            <a:r>
              <a:rPr lang="en-US" sz="1050" dirty="0" err="1"/>
              <a:t>Qo'rg'oshin</a:t>
            </a:r>
            <a:r>
              <a:rPr lang="en-US" sz="1050" dirty="0"/>
              <a:t> </a:t>
            </a:r>
            <a:r>
              <a:rPr lang="en-US" sz="1050" dirty="0" err="1"/>
              <a:t>himoyasi</a:t>
            </a:r>
            <a:r>
              <a:rPr lang="en-US" sz="1050" dirty="0"/>
              <a:t> </a:t>
            </a:r>
            <a:r>
              <a:rPr lang="en-US" sz="1050" dirty="0" err="1"/>
              <a:t>va</a:t>
            </a:r>
            <a:r>
              <a:rPr lang="en-US" sz="1050" dirty="0"/>
              <a:t> </a:t>
            </a:r>
            <a:r>
              <a:rPr lang="en-US" sz="1050" dirty="0" err="1"/>
              <a:t>aniq</a:t>
            </a:r>
            <a:r>
              <a:rPr lang="en-US" sz="1050" dirty="0"/>
              <a:t> </a:t>
            </a:r>
            <a:r>
              <a:rPr lang="en-US" sz="1050" dirty="0" err="1"/>
              <a:t>o'lchash</a:t>
            </a:r>
            <a:r>
              <a:rPr lang="en-US" sz="1050" dirty="0"/>
              <a:t> </a:t>
            </a:r>
            <a:r>
              <a:rPr lang="en-US" sz="1050" dirty="0" err="1"/>
              <a:t>tizimi</a:t>
            </a:r>
            <a:r>
              <a:rPr lang="en-US" sz="1050" dirty="0"/>
              <a:t> </a:t>
            </a:r>
            <a:r>
              <a:rPr lang="en-US" sz="1050" dirty="0" err="1"/>
              <a:t>tufayli</a:t>
            </a:r>
            <a:r>
              <a:rPr lang="en-US" sz="1050" dirty="0"/>
              <a:t> </a:t>
            </a:r>
            <a:r>
              <a:rPr lang="en-US" sz="1050" dirty="0" err="1"/>
              <a:t>yuqori</a:t>
            </a:r>
            <a:r>
              <a:rPr lang="en-US" sz="1050" dirty="0"/>
              <a:t> </a:t>
            </a:r>
            <a:r>
              <a:rPr lang="en-US" sz="1050" dirty="0" err="1"/>
              <a:t>aniqlikda</a:t>
            </a:r>
            <a:r>
              <a:rPr lang="en-US" sz="1050" dirty="0"/>
              <a:t> </a:t>
            </a:r>
            <a:r>
              <a:rPr lang="en-US" sz="1050" dirty="0" err="1"/>
              <a:t>o'lchash</a:t>
            </a:r>
            <a:r>
              <a:rPr lang="en-US" sz="1050" dirty="0"/>
              <a:t> </a:t>
            </a:r>
            <a:r>
              <a:rPr lang="en-US" sz="1050" dirty="0" err="1"/>
              <a:t>imkonini</a:t>
            </a:r>
            <a:r>
              <a:rPr lang="en-US" sz="1050" dirty="0"/>
              <a:t> </a:t>
            </a:r>
            <a:r>
              <a:rPr lang="en-US" sz="1050" dirty="0" err="1"/>
              <a:t>beradi</a:t>
            </a:r>
            <a:r>
              <a:rPr lang="en-US" sz="1050" dirty="0"/>
              <a:t>.</a:t>
            </a:r>
            <a:br>
              <a:rPr lang="en-US" sz="1050" dirty="0"/>
            </a:br>
            <a:r>
              <a:rPr lang="en-US" sz="1050" dirty="0"/>
              <a:t> * </a:t>
            </a:r>
            <a:r>
              <a:rPr lang="en-US" sz="1050" dirty="0" err="1"/>
              <a:t>Qulaylik</a:t>
            </a:r>
            <a:r>
              <a:rPr lang="en-US" sz="1050" dirty="0"/>
              <a:t>: </a:t>
            </a:r>
            <a:r>
              <a:rPr lang="en-US" sz="1050" dirty="0" err="1"/>
              <a:t>Namuna</a:t>
            </a:r>
            <a:r>
              <a:rPr lang="en-US" sz="1050" dirty="0"/>
              <a:t> </a:t>
            </a:r>
            <a:r>
              <a:rPr lang="en-US" sz="1050" dirty="0" err="1"/>
              <a:t>ushlagich</a:t>
            </a:r>
            <a:r>
              <a:rPr lang="en-US" sz="1050" dirty="0"/>
              <a:t> </a:t>
            </a:r>
            <a:r>
              <a:rPr lang="en-US" sz="1050" dirty="0" err="1"/>
              <a:t>va</a:t>
            </a:r>
            <a:r>
              <a:rPr lang="en-US" sz="1050" dirty="0"/>
              <a:t> </a:t>
            </a:r>
            <a:r>
              <a:rPr lang="en-US" sz="1050" dirty="0" err="1"/>
              <a:t>avtomatik</a:t>
            </a:r>
            <a:r>
              <a:rPr lang="en-US" sz="1050" dirty="0"/>
              <a:t> </a:t>
            </a:r>
            <a:r>
              <a:rPr lang="en-US" sz="1050" dirty="0" err="1"/>
              <a:t>o'lchash</a:t>
            </a:r>
            <a:r>
              <a:rPr lang="en-US" sz="1050" dirty="0"/>
              <a:t> </a:t>
            </a:r>
            <a:r>
              <a:rPr lang="en-US" sz="1050" dirty="0" err="1"/>
              <a:t>tizimi</a:t>
            </a:r>
            <a:r>
              <a:rPr lang="en-US" sz="1050" dirty="0"/>
              <a:t> </a:t>
            </a:r>
            <a:r>
              <a:rPr lang="en-US" sz="1050" dirty="0" err="1"/>
              <a:t>tufayli</a:t>
            </a:r>
            <a:r>
              <a:rPr lang="en-US" sz="1050" dirty="0"/>
              <a:t> </a:t>
            </a:r>
            <a:r>
              <a:rPr lang="en-US" sz="1050" dirty="0" err="1"/>
              <a:t>ishlatish</a:t>
            </a:r>
            <a:r>
              <a:rPr lang="en-US" sz="1050" dirty="0"/>
              <a:t> </a:t>
            </a:r>
            <a:r>
              <a:rPr lang="en-US" sz="1050" dirty="0" err="1"/>
              <a:t>oson</a:t>
            </a:r>
            <a:r>
              <a:rPr lang="en-US" sz="1050" dirty="0"/>
              <a:t>.</a:t>
            </a:r>
            <a:br>
              <a:rPr lang="en-US" sz="1050" dirty="0"/>
            </a:br>
            <a:r>
              <a:rPr lang="en-US" sz="1050" dirty="0"/>
              <a:t> * </a:t>
            </a:r>
            <a:r>
              <a:rPr lang="en-US" sz="1050" dirty="0" err="1"/>
              <a:t>Xavfsizlik</a:t>
            </a:r>
            <a:r>
              <a:rPr lang="en-US" sz="1050" dirty="0"/>
              <a:t>: </a:t>
            </a:r>
            <a:r>
              <a:rPr lang="en-US" sz="1050" dirty="0" err="1"/>
              <a:t>Qo'rg'oshin</a:t>
            </a:r>
            <a:r>
              <a:rPr lang="en-US" sz="1050" dirty="0"/>
              <a:t> </a:t>
            </a:r>
            <a:r>
              <a:rPr lang="en-US" sz="1050" dirty="0" err="1"/>
              <a:t>himoyasi</a:t>
            </a:r>
            <a:r>
              <a:rPr lang="en-US" sz="1050" dirty="0"/>
              <a:t> </a:t>
            </a:r>
            <a:r>
              <a:rPr lang="en-US" sz="1050" dirty="0" err="1"/>
              <a:t>radiatsiyadan</a:t>
            </a:r>
            <a:r>
              <a:rPr lang="en-US" sz="1050" dirty="0"/>
              <a:t> </a:t>
            </a:r>
            <a:r>
              <a:rPr lang="en-US" sz="1050" dirty="0" err="1"/>
              <a:t>himoya</a:t>
            </a:r>
            <a:r>
              <a:rPr lang="en-US" sz="1050" dirty="0"/>
              <a:t> </a:t>
            </a:r>
            <a:r>
              <a:rPr lang="en-US" sz="1050" dirty="0" err="1"/>
              <a:t>qiladi</a:t>
            </a:r>
            <a:r>
              <a:rPr lang="en-US" sz="1050" dirty="0"/>
              <a:t>.</a:t>
            </a:r>
            <a:br>
              <a:rPr lang="en-US" sz="1050" dirty="0"/>
            </a:br>
            <a:r>
              <a:rPr lang="en-US" sz="1050" dirty="0"/>
              <a:t>4. </a:t>
            </a:r>
            <a:r>
              <a:rPr lang="en-US" sz="1050" dirty="0" err="1"/>
              <a:t>Asbobning</a:t>
            </a:r>
            <a:r>
              <a:rPr lang="en-US" sz="1050" dirty="0"/>
              <a:t> </a:t>
            </a:r>
            <a:r>
              <a:rPr lang="en-US" sz="1050" dirty="0" err="1"/>
              <a:t>qo'llanilishi</a:t>
            </a:r>
            <a:r>
              <a:rPr lang="en-US" sz="1050" dirty="0"/>
              <a:t>:</a:t>
            </a:r>
            <a:br>
              <a:rPr lang="en-US" sz="1050" dirty="0"/>
            </a:br>
            <a:r>
              <a:rPr lang="en-US" sz="1050" dirty="0"/>
              <a:t> * </a:t>
            </a:r>
            <a:r>
              <a:rPr lang="en-US" sz="1050" dirty="0" err="1"/>
              <a:t>Yadro</a:t>
            </a:r>
            <a:r>
              <a:rPr lang="en-US" sz="1050" dirty="0"/>
              <a:t> </a:t>
            </a:r>
            <a:r>
              <a:rPr lang="en-US" sz="1050" dirty="0" err="1"/>
              <a:t>tibbiyoti</a:t>
            </a:r>
            <a:r>
              <a:rPr lang="en-US" sz="1050" dirty="0"/>
              <a:t>: </a:t>
            </a:r>
            <a:r>
              <a:rPr lang="en-US" sz="1050" dirty="0" err="1"/>
              <a:t>Radioaktiv</a:t>
            </a:r>
            <a:r>
              <a:rPr lang="en-US" sz="1050" dirty="0"/>
              <a:t> </a:t>
            </a:r>
            <a:r>
              <a:rPr lang="en-US" sz="1050" dirty="0" err="1"/>
              <a:t>izotoplarning</a:t>
            </a:r>
            <a:r>
              <a:rPr lang="en-US" sz="1050" dirty="0"/>
              <a:t> </a:t>
            </a:r>
            <a:r>
              <a:rPr lang="en-US" sz="1050" dirty="0" err="1"/>
              <a:t>faolligini</a:t>
            </a:r>
            <a:r>
              <a:rPr lang="en-US" sz="1050" dirty="0"/>
              <a:t> </a:t>
            </a:r>
            <a:r>
              <a:rPr lang="en-US" sz="1050" dirty="0" err="1"/>
              <a:t>o'lchash</a:t>
            </a:r>
            <a:r>
              <a:rPr lang="en-US" sz="1050" dirty="0"/>
              <a:t> </a:t>
            </a:r>
            <a:r>
              <a:rPr lang="en-US" sz="1050" dirty="0" err="1"/>
              <a:t>uchun</a:t>
            </a:r>
            <a:r>
              <a:rPr lang="en-US" sz="1050" dirty="0"/>
              <a:t>.</a:t>
            </a:r>
            <a:br>
              <a:rPr lang="en-US" sz="1050" dirty="0"/>
            </a:br>
            <a:r>
              <a:rPr lang="en-US" sz="1050" dirty="0"/>
              <a:t> * </a:t>
            </a:r>
            <a:r>
              <a:rPr lang="en-US" sz="1050" dirty="0" err="1"/>
              <a:t>Radiatsion</a:t>
            </a:r>
            <a:r>
              <a:rPr lang="en-US" sz="1050" dirty="0"/>
              <a:t> </a:t>
            </a:r>
            <a:r>
              <a:rPr lang="en-US" sz="1050" dirty="0" err="1"/>
              <a:t>xavfsizlik</a:t>
            </a:r>
            <a:r>
              <a:rPr lang="en-US" sz="1050" dirty="0"/>
              <a:t>: </a:t>
            </a:r>
            <a:r>
              <a:rPr lang="en-US" sz="1050" dirty="0" err="1"/>
              <a:t>Radiatsiya</a:t>
            </a:r>
            <a:r>
              <a:rPr lang="en-US" sz="1050" dirty="0"/>
              <a:t> </a:t>
            </a:r>
            <a:r>
              <a:rPr lang="en-US" sz="1050" dirty="0" err="1"/>
              <a:t>manbalarining</a:t>
            </a:r>
            <a:r>
              <a:rPr lang="en-US" sz="1050" dirty="0"/>
              <a:t> </a:t>
            </a:r>
            <a:r>
              <a:rPr lang="en-US" sz="1050" dirty="0" err="1"/>
              <a:t>faolligini</a:t>
            </a:r>
            <a:r>
              <a:rPr lang="en-US" sz="1050" dirty="0"/>
              <a:t> </a:t>
            </a:r>
            <a:r>
              <a:rPr lang="en-US" sz="1050" dirty="0" err="1"/>
              <a:t>o'lchash</a:t>
            </a:r>
            <a:r>
              <a:rPr lang="en-US" sz="1050" dirty="0"/>
              <a:t> </a:t>
            </a:r>
            <a:r>
              <a:rPr lang="en-US" sz="1050" dirty="0" err="1"/>
              <a:t>uchun</a:t>
            </a:r>
            <a:r>
              <a:rPr lang="en-US" sz="1050" dirty="0"/>
              <a:t>.</a:t>
            </a:r>
            <a:br>
              <a:rPr lang="en-US" sz="1050" dirty="0"/>
            </a:br>
            <a:r>
              <a:rPr lang="en-US" sz="1050" dirty="0"/>
              <a:t> * </a:t>
            </a:r>
            <a:r>
              <a:rPr lang="en-US" sz="1050" dirty="0" err="1"/>
              <a:t>Ilmiy</a:t>
            </a:r>
            <a:r>
              <a:rPr lang="en-US" sz="1050" dirty="0"/>
              <a:t> </a:t>
            </a:r>
            <a:r>
              <a:rPr lang="en-US" sz="1050" dirty="0" err="1"/>
              <a:t>tadqiqotlar</a:t>
            </a:r>
            <a:r>
              <a:rPr lang="en-US" sz="1050" dirty="0"/>
              <a:t>: </a:t>
            </a:r>
            <a:r>
              <a:rPr lang="en-US" sz="1050" dirty="0" err="1"/>
              <a:t>Radioaktiv</a:t>
            </a:r>
            <a:r>
              <a:rPr lang="en-US" sz="1050" dirty="0"/>
              <a:t> </a:t>
            </a:r>
            <a:r>
              <a:rPr lang="en-US" sz="1050" dirty="0" err="1"/>
              <a:t>moddalar</a:t>
            </a:r>
            <a:r>
              <a:rPr lang="en-US" sz="1050" dirty="0"/>
              <a:t> </a:t>
            </a:r>
            <a:r>
              <a:rPr lang="en-US" sz="1050" dirty="0" err="1"/>
              <a:t>bilan</a:t>
            </a:r>
            <a:r>
              <a:rPr lang="en-US" sz="1050" dirty="0"/>
              <a:t> </a:t>
            </a:r>
            <a:r>
              <a:rPr lang="en-US" sz="1050" dirty="0" err="1"/>
              <a:t>ishlashda</a:t>
            </a:r>
            <a:r>
              <a:rPr lang="en-US" sz="1050" dirty="0"/>
              <a:t>.</a:t>
            </a:r>
            <a:br>
              <a:rPr lang="en-US" sz="1050" dirty="0"/>
            </a:br>
            <a:r>
              <a:rPr lang="en-US" sz="1050" dirty="0" err="1"/>
              <a:t>Ushbu</a:t>
            </a:r>
            <a:r>
              <a:rPr lang="en-US" sz="1050" dirty="0"/>
              <a:t> </a:t>
            </a:r>
            <a:r>
              <a:rPr lang="en-US" sz="1050" dirty="0" err="1"/>
              <a:t>asbob</a:t>
            </a:r>
            <a:r>
              <a:rPr lang="en-US" sz="1050" dirty="0"/>
              <a:t> </a:t>
            </a:r>
            <a:r>
              <a:rPr lang="en-US" sz="1050" dirty="0" err="1"/>
              <a:t>radiatsiya</a:t>
            </a:r>
            <a:r>
              <a:rPr lang="en-US" sz="1050" dirty="0"/>
              <a:t> </a:t>
            </a:r>
            <a:r>
              <a:rPr lang="en-US" sz="1050" dirty="0" err="1"/>
              <a:t>manbalarining</a:t>
            </a:r>
            <a:r>
              <a:rPr lang="en-US" sz="1050" dirty="0"/>
              <a:t> </a:t>
            </a:r>
            <a:r>
              <a:rPr lang="en-US" sz="1050" dirty="0" err="1"/>
              <a:t>faolligini</a:t>
            </a:r>
            <a:r>
              <a:rPr lang="en-US" sz="1050" dirty="0"/>
              <a:t> </a:t>
            </a:r>
            <a:r>
              <a:rPr lang="en-US" sz="1050" dirty="0" err="1"/>
              <a:t>aniq</a:t>
            </a:r>
            <a:r>
              <a:rPr lang="en-US" sz="1050" dirty="0"/>
              <a:t> </a:t>
            </a:r>
            <a:r>
              <a:rPr lang="en-US" sz="1050" dirty="0" err="1"/>
              <a:t>va</a:t>
            </a:r>
            <a:r>
              <a:rPr lang="en-US" sz="1050" dirty="0"/>
              <a:t> </a:t>
            </a:r>
            <a:r>
              <a:rPr lang="en-US" sz="1050" dirty="0" err="1"/>
              <a:t>ishonchli</a:t>
            </a:r>
            <a:r>
              <a:rPr lang="en-US" sz="1050" dirty="0"/>
              <a:t> </a:t>
            </a:r>
            <a:r>
              <a:rPr lang="en-US" sz="1050" dirty="0" err="1"/>
              <a:t>o'lchash</a:t>
            </a:r>
            <a:r>
              <a:rPr lang="en-US" sz="1050" dirty="0"/>
              <a:t> </a:t>
            </a:r>
            <a:r>
              <a:rPr lang="en-US" sz="1050" dirty="0" err="1"/>
              <a:t>uchun</a:t>
            </a:r>
            <a:r>
              <a:rPr lang="en-US" sz="1050" dirty="0"/>
              <a:t> </a:t>
            </a:r>
            <a:r>
              <a:rPr lang="en-US" sz="1050" dirty="0" err="1"/>
              <a:t>muhim</a:t>
            </a:r>
            <a:r>
              <a:rPr lang="en-US" sz="1050" dirty="0"/>
              <a:t> </a:t>
            </a:r>
            <a:r>
              <a:rPr lang="en-US" sz="1050" dirty="0" err="1"/>
              <a:t>vosita</a:t>
            </a:r>
            <a:r>
              <a:rPr lang="en-US" sz="1050" dirty="0"/>
              <a:t> </a:t>
            </a:r>
            <a:r>
              <a:rPr lang="en-US" sz="1050" dirty="0" err="1"/>
              <a:t>hisoblanadi</a:t>
            </a:r>
            <a:r>
              <a:rPr lang="en-US" sz="1050" dirty="0"/>
              <a:t>.</a:t>
            </a:r>
            <a:endParaRPr lang="ru-RU" sz="1050" dirty="0"/>
          </a:p>
        </p:txBody>
      </p:sp>
    </p:spTree>
    <p:extLst>
      <p:ext uri="{BB962C8B-B14F-4D97-AF65-F5344CB8AC3E}">
        <p14:creationId xmlns:p14="http://schemas.microsoft.com/office/powerpoint/2010/main" val="1658884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AA581-6F0B-90DE-A91B-95DA037B5D2F}"/>
              </a:ext>
            </a:extLst>
          </p:cNvPr>
          <p:cNvSpPr>
            <a:spLocks noGrp="1"/>
          </p:cNvSpPr>
          <p:nvPr>
            <p:ph type="title"/>
          </p:nvPr>
        </p:nvSpPr>
        <p:spPr/>
        <p:txBody>
          <a:bodyPr/>
          <a:lstStyle/>
          <a:p>
            <a:r>
              <a:rPr lang="en-US" sz="1600" dirty="0" err="1"/>
              <a:t>Ikkilamchi</a:t>
            </a:r>
            <a:r>
              <a:rPr lang="en-US" sz="1600" dirty="0"/>
              <a:t> </a:t>
            </a:r>
            <a:r>
              <a:rPr lang="en-US" sz="1600" dirty="0" err="1"/>
              <a:t>standartlar</a:t>
            </a:r>
            <a:r>
              <a:rPr lang="en-US" sz="1600" dirty="0"/>
              <a:t>:</a:t>
            </a:r>
            <a:br>
              <a:rPr lang="en-US" sz="1600" dirty="0"/>
            </a:br>
            <a:r>
              <a:rPr lang="en-US" sz="1600" dirty="0"/>
              <a:t>Bu </a:t>
            </a:r>
            <a:r>
              <a:rPr lang="en-US" sz="1600" dirty="0" err="1"/>
              <a:t>asboblar</a:t>
            </a:r>
            <a:r>
              <a:rPr lang="en-US" sz="1600" dirty="0"/>
              <a:t> </a:t>
            </a:r>
            <a:r>
              <a:rPr lang="en-US" sz="1600" dirty="0" err="1"/>
              <a:t>birlamchi</a:t>
            </a:r>
            <a:r>
              <a:rPr lang="en-US" sz="1600" dirty="0"/>
              <a:t> </a:t>
            </a:r>
            <a:r>
              <a:rPr lang="en-US" sz="1600" dirty="0" err="1"/>
              <a:t>standartlarga</a:t>
            </a:r>
            <a:r>
              <a:rPr lang="en-US" sz="1600" dirty="0"/>
              <a:t> </a:t>
            </a:r>
            <a:r>
              <a:rPr lang="en-US" sz="1600" dirty="0" err="1"/>
              <a:t>nisbatan</a:t>
            </a:r>
            <a:r>
              <a:rPr lang="en-US" sz="1600" dirty="0"/>
              <a:t> </a:t>
            </a:r>
            <a:r>
              <a:rPr lang="en-US" sz="1600" dirty="0" err="1"/>
              <a:t>kalibrlanadiva</a:t>
            </a:r>
            <a:r>
              <a:rPr lang="en-US" sz="1600" dirty="0"/>
              <a:t> </a:t>
            </a:r>
            <a:r>
              <a:rPr lang="en-US" sz="1600" dirty="0" err="1"/>
              <a:t>boshqa</a:t>
            </a:r>
            <a:r>
              <a:rPr lang="en-US" sz="1600" dirty="0"/>
              <a:t> </a:t>
            </a:r>
            <a:r>
              <a:rPr lang="en-US" sz="1600" dirty="0" err="1"/>
              <a:t>asboblarni</a:t>
            </a:r>
            <a:r>
              <a:rPr lang="en-US" sz="1600" dirty="0"/>
              <a:t> </a:t>
            </a:r>
            <a:r>
              <a:rPr lang="en-US" sz="1600" dirty="0" err="1"/>
              <a:t>kalibrlash</a:t>
            </a:r>
            <a:r>
              <a:rPr lang="en-US" sz="1600" dirty="0"/>
              <a:t> </a:t>
            </a:r>
            <a:r>
              <a:rPr lang="en-US" sz="1600" dirty="0" err="1"/>
              <a:t>uchun</a:t>
            </a:r>
            <a:r>
              <a:rPr lang="en-US" sz="1600" dirty="0"/>
              <a:t> </a:t>
            </a:r>
            <a:r>
              <a:rPr lang="en-US" sz="1600" dirty="0" err="1"/>
              <a:t>ishlatiladi</a:t>
            </a:r>
            <a:endParaRPr lang="ru-RU" sz="1600" dirty="0"/>
          </a:p>
        </p:txBody>
      </p:sp>
      <p:pic>
        <p:nvPicPr>
          <p:cNvPr id="6" name="Content Placeholder 5">
            <a:extLst>
              <a:ext uri="{FF2B5EF4-FFF2-40B4-BE49-F238E27FC236}">
                <a16:creationId xmlns:a16="http://schemas.microsoft.com/office/drawing/2014/main" id="{C689EFEB-98F8-6354-0DC3-FB574FB5A8B3}"/>
              </a:ext>
            </a:extLst>
          </p:cNvPr>
          <p:cNvPicPr>
            <a:picLocks noGrp="1" noChangeAspect="1"/>
          </p:cNvPicPr>
          <p:nvPr>
            <p:ph idx="1"/>
          </p:nvPr>
        </p:nvPicPr>
        <p:blipFill>
          <a:blip r:embed="rId2"/>
          <a:stretch>
            <a:fillRect/>
          </a:stretch>
        </p:blipFill>
        <p:spPr>
          <a:xfrm>
            <a:off x="4999830" y="342900"/>
            <a:ext cx="3530666" cy="2552700"/>
          </a:xfrm>
        </p:spPr>
      </p:pic>
      <p:sp>
        <p:nvSpPr>
          <p:cNvPr id="4" name="Text Placeholder 3">
            <a:extLst>
              <a:ext uri="{FF2B5EF4-FFF2-40B4-BE49-F238E27FC236}">
                <a16:creationId xmlns:a16="http://schemas.microsoft.com/office/drawing/2014/main" id="{91E9B5A9-01EF-3B3B-382D-0917C399F1FE}"/>
              </a:ext>
            </a:extLst>
          </p:cNvPr>
          <p:cNvSpPr>
            <a:spLocks noGrp="1"/>
          </p:cNvSpPr>
          <p:nvPr>
            <p:ph type="body" sz="half" idx="2"/>
          </p:nvPr>
        </p:nvSpPr>
        <p:spPr/>
        <p:txBody>
          <a:bodyPr/>
          <a:lstStyle/>
          <a:p>
            <a:r>
              <a:rPr lang="en-US" dirty="0"/>
              <a:t>*</a:t>
            </a:r>
            <a:r>
              <a:rPr lang="en-US" dirty="0" err="1"/>
              <a:t>Doza</a:t>
            </a:r>
            <a:r>
              <a:rPr lang="en-US" dirty="0"/>
              <a:t> </a:t>
            </a:r>
            <a:r>
              <a:rPr lang="en-US" dirty="0" err="1"/>
              <a:t>kalibratorlari</a:t>
            </a:r>
            <a:r>
              <a:rPr lang="en-US" dirty="0"/>
              <a:t>: </a:t>
            </a:r>
            <a:r>
              <a:rPr lang="en-US" dirty="0" err="1"/>
              <a:t>Bular</a:t>
            </a:r>
            <a:r>
              <a:rPr lang="en-US" dirty="0"/>
              <a:t> </a:t>
            </a:r>
            <a:r>
              <a:rPr lang="en-US" dirty="0" err="1"/>
              <a:t>yadro</a:t>
            </a:r>
            <a:r>
              <a:rPr lang="en-US" dirty="0"/>
              <a:t> </a:t>
            </a:r>
            <a:r>
              <a:rPr lang="en-US" dirty="0" err="1"/>
              <a:t>tibbiyotida</a:t>
            </a:r>
            <a:r>
              <a:rPr lang="en-US" dirty="0"/>
              <a:t> </a:t>
            </a:r>
            <a:r>
              <a:rPr lang="en-US" dirty="0" err="1"/>
              <a:t>radioaktiv</a:t>
            </a:r>
            <a:r>
              <a:rPr lang="en-US" dirty="0"/>
              <a:t> </a:t>
            </a:r>
            <a:r>
              <a:rPr lang="en-US" dirty="0" err="1"/>
              <a:t>manbalarning</a:t>
            </a:r>
            <a:r>
              <a:rPr lang="en-US" dirty="0"/>
              <a:t> </a:t>
            </a:r>
            <a:r>
              <a:rPr lang="en-US" dirty="0" err="1"/>
              <a:t>faolligini</a:t>
            </a:r>
            <a:r>
              <a:rPr lang="en-US" dirty="0"/>
              <a:t> </a:t>
            </a:r>
            <a:r>
              <a:rPr lang="en-US" dirty="0" err="1"/>
              <a:t>o`lchash</a:t>
            </a:r>
            <a:r>
              <a:rPr lang="en-US" dirty="0"/>
              <a:t> </a:t>
            </a:r>
            <a:r>
              <a:rPr lang="en-US" dirty="0" err="1"/>
              <a:t>uchun</a:t>
            </a:r>
            <a:r>
              <a:rPr lang="en-US" dirty="0"/>
              <a:t> </a:t>
            </a:r>
            <a:r>
              <a:rPr lang="en-US" dirty="0" err="1"/>
              <a:t>ishlatiladi</a:t>
            </a:r>
            <a:endParaRPr lang="en-US" dirty="0"/>
          </a:p>
          <a:p>
            <a:endParaRPr lang="en-US" dirty="0"/>
          </a:p>
          <a:p>
            <a:endParaRPr lang="en-US" dirty="0"/>
          </a:p>
          <a:p>
            <a:r>
              <a:rPr lang="en-US" dirty="0"/>
              <a:t>*</a:t>
            </a:r>
            <a:r>
              <a:rPr lang="en-US" dirty="0" err="1"/>
              <a:t>Termolyuminescent</a:t>
            </a:r>
            <a:r>
              <a:rPr lang="en-US" dirty="0"/>
              <a:t> </a:t>
            </a:r>
            <a:r>
              <a:rPr lang="en-US" dirty="0" err="1"/>
              <a:t>dozimetrlar</a:t>
            </a:r>
            <a:r>
              <a:rPr lang="en-US" dirty="0"/>
              <a:t>(TLD):</a:t>
            </a:r>
          </a:p>
          <a:p>
            <a:r>
              <a:rPr lang="en-US" dirty="0" err="1"/>
              <a:t>Bular</a:t>
            </a:r>
            <a:r>
              <a:rPr lang="en-US" dirty="0"/>
              <a:t> </a:t>
            </a:r>
            <a:r>
              <a:rPr lang="en-US" dirty="0" err="1"/>
              <a:t>radiatsiyadan</a:t>
            </a:r>
            <a:r>
              <a:rPr lang="en-US" dirty="0"/>
              <a:t> </a:t>
            </a:r>
            <a:r>
              <a:rPr lang="en-US" dirty="0" err="1"/>
              <a:t>energiyani</a:t>
            </a:r>
            <a:r>
              <a:rPr lang="en-US" dirty="0"/>
              <a:t> </a:t>
            </a:r>
            <a:r>
              <a:rPr lang="en-US" dirty="0" err="1"/>
              <a:t>saqlaydi</a:t>
            </a:r>
            <a:r>
              <a:rPr lang="en-US" dirty="0"/>
              <a:t> </a:t>
            </a:r>
            <a:r>
              <a:rPr lang="en-US" dirty="0" err="1"/>
              <a:t>va</a:t>
            </a:r>
            <a:r>
              <a:rPr lang="en-US" dirty="0"/>
              <a:t> </a:t>
            </a:r>
            <a:r>
              <a:rPr lang="en-US" dirty="0" err="1"/>
              <a:t>qizdirilganda</a:t>
            </a:r>
            <a:r>
              <a:rPr lang="en-US" dirty="0"/>
              <a:t> </a:t>
            </a:r>
            <a:r>
              <a:rPr lang="en-US" dirty="0" err="1"/>
              <a:t>uni</a:t>
            </a:r>
            <a:r>
              <a:rPr lang="en-US" dirty="0"/>
              <a:t> </a:t>
            </a:r>
            <a:r>
              <a:rPr lang="en-US" dirty="0" err="1"/>
              <a:t>yorug`lik</a:t>
            </a:r>
            <a:r>
              <a:rPr lang="en-US" dirty="0"/>
              <a:t> </a:t>
            </a:r>
            <a:r>
              <a:rPr lang="en-US" dirty="0" err="1"/>
              <a:t>sifatida</a:t>
            </a:r>
            <a:r>
              <a:rPr lang="en-US" dirty="0"/>
              <a:t> </a:t>
            </a:r>
            <a:r>
              <a:rPr lang="en-US" dirty="0" err="1"/>
              <a:t>chiqaradi</a:t>
            </a:r>
            <a:r>
              <a:rPr lang="en-US" dirty="0"/>
              <a:t>.</a:t>
            </a:r>
            <a:endParaRPr lang="ru-RU" dirty="0"/>
          </a:p>
        </p:txBody>
      </p:sp>
      <p:pic>
        <p:nvPicPr>
          <p:cNvPr id="8" name="Picture 7">
            <a:extLst>
              <a:ext uri="{FF2B5EF4-FFF2-40B4-BE49-F238E27FC236}">
                <a16:creationId xmlns:a16="http://schemas.microsoft.com/office/drawing/2014/main" id="{88A9F1B9-2649-F9FE-54BF-4363E0A9C04E}"/>
              </a:ext>
            </a:extLst>
          </p:cNvPr>
          <p:cNvPicPr>
            <a:picLocks noChangeAspect="1"/>
          </p:cNvPicPr>
          <p:nvPr/>
        </p:nvPicPr>
        <p:blipFill>
          <a:blip r:embed="rId3"/>
          <a:stretch>
            <a:fillRect/>
          </a:stretch>
        </p:blipFill>
        <p:spPr>
          <a:xfrm>
            <a:off x="7840686" y="2969795"/>
            <a:ext cx="3789841" cy="3545305"/>
          </a:xfrm>
          <a:prstGeom prst="rect">
            <a:avLst/>
          </a:prstGeom>
        </p:spPr>
      </p:pic>
    </p:spTree>
    <p:extLst>
      <p:ext uri="{BB962C8B-B14F-4D97-AF65-F5344CB8AC3E}">
        <p14:creationId xmlns:p14="http://schemas.microsoft.com/office/powerpoint/2010/main" val="3353525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C6D76-49CB-19D8-F517-1E2BAC54A403}"/>
              </a:ext>
            </a:extLst>
          </p:cNvPr>
          <p:cNvSpPr>
            <a:spLocks noGrp="1"/>
          </p:cNvSpPr>
          <p:nvPr>
            <p:ph type="title"/>
          </p:nvPr>
        </p:nvSpPr>
        <p:spPr/>
        <p:txBody>
          <a:bodyPr/>
          <a:lstStyle/>
          <a:p>
            <a:r>
              <a:rPr lang="en-US" sz="1400" dirty="0" err="1"/>
              <a:t>Rasmda</a:t>
            </a:r>
            <a:r>
              <a:rPr lang="en-US" sz="1400" dirty="0"/>
              <a:t> </a:t>
            </a:r>
            <a:r>
              <a:rPr lang="en-US" sz="1400" dirty="0" err="1"/>
              <a:t>ko'rsatilgan</a:t>
            </a:r>
            <a:r>
              <a:rPr lang="en-US" sz="1400" dirty="0"/>
              <a:t> </a:t>
            </a:r>
            <a:r>
              <a:rPr lang="en-US" sz="1400" dirty="0" err="1"/>
              <a:t>asbob</a:t>
            </a:r>
            <a:r>
              <a:rPr lang="en-US" sz="1400" dirty="0"/>
              <a:t> </a:t>
            </a:r>
            <a:r>
              <a:rPr lang="en-US" sz="1400" dirty="0" err="1"/>
              <a:t>termolyuminescent</a:t>
            </a:r>
            <a:r>
              <a:rPr lang="en-US" sz="1400" dirty="0"/>
              <a:t> </a:t>
            </a:r>
            <a:r>
              <a:rPr lang="en-US" sz="1400" dirty="0" err="1"/>
              <a:t>dozimetr</a:t>
            </a:r>
            <a:r>
              <a:rPr lang="en-US" sz="1400" dirty="0"/>
              <a:t> (TLD) deb </a:t>
            </a:r>
            <a:r>
              <a:rPr lang="en-US" sz="1400" dirty="0" err="1"/>
              <a:t>ataladi</a:t>
            </a:r>
            <a:r>
              <a:rPr lang="en-US" sz="1400" dirty="0"/>
              <a:t>. U </a:t>
            </a:r>
            <a:r>
              <a:rPr lang="en-US" sz="1400" dirty="0" err="1"/>
              <a:t>radiatsiya</a:t>
            </a:r>
            <a:r>
              <a:rPr lang="en-US" sz="1400" dirty="0"/>
              <a:t> </a:t>
            </a:r>
            <a:r>
              <a:rPr lang="en-US" sz="1400" dirty="0" err="1"/>
              <a:t>ta'sirini</a:t>
            </a:r>
            <a:r>
              <a:rPr lang="en-US" sz="1400" dirty="0"/>
              <a:t> </a:t>
            </a:r>
            <a:r>
              <a:rPr lang="en-US" sz="1400" dirty="0" err="1"/>
              <a:t>o'lchash</a:t>
            </a:r>
            <a:r>
              <a:rPr lang="en-US" sz="1400" dirty="0"/>
              <a:t> </a:t>
            </a:r>
            <a:r>
              <a:rPr lang="en-US" sz="1400" dirty="0" err="1"/>
              <a:t>uchun</a:t>
            </a:r>
            <a:r>
              <a:rPr lang="en-US" sz="1400" dirty="0"/>
              <a:t> </a:t>
            </a:r>
            <a:r>
              <a:rPr lang="en-US" sz="1400" dirty="0" err="1"/>
              <a:t>ishlatiladi</a:t>
            </a:r>
            <a:r>
              <a:rPr lang="en-US" sz="1400" dirty="0"/>
              <a:t>. </a:t>
            </a:r>
            <a:br>
              <a:rPr lang="en-US" sz="1400" dirty="0"/>
            </a:br>
            <a:r>
              <a:rPr lang="en-US" sz="1400" dirty="0"/>
              <a:t>1. </a:t>
            </a:r>
            <a:r>
              <a:rPr lang="en-US" sz="1400" dirty="0" err="1"/>
              <a:t>Asosiy</a:t>
            </a:r>
            <a:r>
              <a:rPr lang="en-US" sz="1400" dirty="0"/>
              <a:t> </a:t>
            </a:r>
            <a:r>
              <a:rPr lang="en-US" sz="1400" dirty="0" err="1"/>
              <a:t>tuzilishi</a:t>
            </a:r>
            <a:r>
              <a:rPr lang="en-US" sz="1400" dirty="0"/>
              <a:t>:</a:t>
            </a:r>
            <a:br>
              <a:rPr lang="en-US" sz="1400" dirty="0"/>
            </a:br>
            <a:r>
              <a:rPr lang="en-US" sz="1400" dirty="0"/>
              <a:t> * </a:t>
            </a:r>
            <a:r>
              <a:rPr lang="en-US" sz="1400" dirty="0" err="1"/>
              <a:t>Termolyuminescent</a:t>
            </a:r>
            <a:r>
              <a:rPr lang="en-US" sz="1400" dirty="0"/>
              <a:t> material: </a:t>
            </a:r>
            <a:r>
              <a:rPr lang="en-US" sz="1400" dirty="0" err="1"/>
              <a:t>Asosiy</a:t>
            </a:r>
            <a:r>
              <a:rPr lang="en-US" sz="1400" dirty="0"/>
              <a:t> </a:t>
            </a:r>
            <a:r>
              <a:rPr lang="en-US" sz="1400" dirty="0" err="1"/>
              <a:t>qismi</a:t>
            </a:r>
            <a:r>
              <a:rPr lang="en-US" sz="1400" dirty="0"/>
              <a:t> - </a:t>
            </a:r>
            <a:r>
              <a:rPr lang="en-US" sz="1400" dirty="0" err="1"/>
              <a:t>bu</a:t>
            </a:r>
            <a:r>
              <a:rPr lang="en-US" sz="1400" dirty="0"/>
              <a:t> </a:t>
            </a:r>
            <a:r>
              <a:rPr lang="en-US" sz="1400" dirty="0" err="1"/>
              <a:t>radiatsiya</a:t>
            </a:r>
            <a:r>
              <a:rPr lang="en-US" sz="1400" dirty="0"/>
              <a:t> </a:t>
            </a:r>
            <a:r>
              <a:rPr lang="en-US" sz="1400" dirty="0" err="1"/>
              <a:t>energiyasini</a:t>
            </a:r>
            <a:r>
              <a:rPr lang="en-US" sz="1400" dirty="0"/>
              <a:t> </a:t>
            </a:r>
            <a:r>
              <a:rPr lang="en-US" sz="1400" dirty="0" err="1"/>
              <a:t>saqlab</a:t>
            </a:r>
            <a:r>
              <a:rPr lang="en-US" sz="1400" dirty="0"/>
              <a:t> </a:t>
            </a:r>
            <a:r>
              <a:rPr lang="en-US" sz="1400" dirty="0" err="1"/>
              <a:t>qoladigan</a:t>
            </a:r>
            <a:r>
              <a:rPr lang="en-US" sz="1400" dirty="0"/>
              <a:t> </a:t>
            </a:r>
            <a:r>
              <a:rPr lang="en-US" sz="1400" dirty="0" err="1"/>
              <a:t>maxsus</a:t>
            </a:r>
            <a:r>
              <a:rPr lang="en-US" sz="1400" dirty="0"/>
              <a:t> material (</a:t>
            </a:r>
            <a:r>
              <a:rPr lang="en-US" sz="1400" dirty="0" err="1"/>
              <a:t>masalan</a:t>
            </a:r>
            <a:r>
              <a:rPr lang="en-US" sz="1400" dirty="0"/>
              <a:t>, </a:t>
            </a:r>
            <a:r>
              <a:rPr lang="en-US" sz="1400" dirty="0" err="1"/>
              <a:t>litiy</a:t>
            </a:r>
            <a:r>
              <a:rPr lang="en-US" sz="1400" dirty="0"/>
              <a:t> </a:t>
            </a:r>
            <a:r>
              <a:rPr lang="en-US" sz="1400" dirty="0" err="1"/>
              <a:t>ftorid</a:t>
            </a:r>
            <a:r>
              <a:rPr lang="en-US" sz="1400" dirty="0"/>
              <a:t>).</a:t>
            </a:r>
            <a:br>
              <a:rPr lang="en-US" sz="1400" dirty="0"/>
            </a:br>
            <a:r>
              <a:rPr lang="en-US" sz="1400" dirty="0"/>
              <a:t> * </a:t>
            </a:r>
            <a:r>
              <a:rPr lang="en-US" sz="1400" dirty="0" err="1"/>
              <a:t>Isitish</a:t>
            </a:r>
            <a:r>
              <a:rPr lang="en-US" sz="1400" dirty="0"/>
              <a:t> </a:t>
            </a:r>
            <a:r>
              <a:rPr lang="en-US" sz="1400" dirty="0" err="1"/>
              <a:t>elementi</a:t>
            </a:r>
            <a:r>
              <a:rPr lang="en-US" sz="1400" dirty="0"/>
              <a:t>: </a:t>
            </a:r>
            <a:r>
              <a:rPr lang="en-US" sz="1400" dirty="0" err="1"/>
              <a:t>Materialni</a:t>
            </a:r>
            <a:r>
              <a:rPr lang="en-US" sz="1400" dirty="0"/>
              <a:t> </a:t>
            </a:r>
            <a:r>
              <a:rPr lang="en-US" sz="1400" dirty="0" err="1"/>
              <a:t>qizdirish</a:t>
            </a:r>
            <a:r>
              <a:rPr lang="en-US" sz="1400" dirty="0"/>
              <a:t> </a:t>
            </a:r>
            <a:r>
              <a:rPr lang="en-US" sz="1400" dirty="0" err="1"/>
              <a:t>uchun</a:t>
            </a:r>
            <a:r>
              <a:rPr lang="en-US" sz="1400" dirty="0"/>
              <a:t> </a:t>
            </a:r>
            <a:r>
              <a:rPr lang="en-US" sz="1400" dirty="0" err="1"/>
              <a:t>ishlatiladi</a:t>
            </a:r>
            <a:r>
              <a:rPr lang="en-US" sz="1400" dirty="0"/>
              <a:t>.</a:t>
            </a:r>
            <a:br>
              <a:rPr lang="en-US" sz="1400" dirty="0"/>
            </a:br>
            <a:r>
              <a:rPr lang="en-US" sz="1400" dirty="0"/>
              <a:t> * </a:t>
            </a:r>
            <a:r>
              <a:rPr lang="en-US" sz="1400" dirty="0" err="1"/>
              <a:t>Yorug'lik</a:t>
            </a:r>
            <a:r>
              <a:rPr lang="en-US" sz="1400" dirty="0"/>
              <a:t> </a:t>
            </a:r>
            <a:r>
              <a:rPr lang="en-US" sz="1400" dirty="0" err="1"/>
              <a:t>detektori</a:t>
            </a:r>
            <a:r>
              <a:rPr lang="en-US" sz="1400" dirty="0"/>
              <a:t>: </a:t>
            </a:r>
            <a:r>
              <a:rPr lang="en-US" sz="1400" dirty="0" err="1"/>
              <a:t>Qizdirilganda</a:t>
            </a:r>
            <a:r>
              <a:rPr lang="en-US" sz="1400" dirty="0"/>
              <a:t> </a:t>
            </a:r>
            <a:r>
              <a:rPr lang="en-US" sz="1400" dirty="0" err="1"/>
              <a:t>materialdan</a:t>
            </a:r>
            <a:r>
              <a:rPr lang="en-US" sz="1400" dirty="0"/>
              <a:t> </a:t>
            </a:r>
            <a:r>
              <a:rPr lang="en-US" sz="1400" dirty="0" err="1"/>
              <a:t>chiqadigan</a:t>
            </a:r>
            <a:r>
              <a:rPr lang="en-US" sz="1400" dirty="0"/>
              <a:t> </a:t>
            </a:r>
            <a:r>
              <a:rPr lang="en-US" sz="1400" dirty="0" err="1"/>
              <a:t>yorug'likni</a:t>
            </a:r>
            <a:r>
              <a:rPr lang="en-US" sz="1400" dirty="0"/>
              <a:t> </a:t>
            </a:r>
            <a:r>
              <a:rPr lang="en-US" sz="1400" dirty="0" err="1"/>
              <a:t>o'lchaydi</a:t>
            </a:r>
            <a:r>
              <a:rPr lang="en-US" sz="1400" dirty="0"/>
              <a:t>.</a:t>
            </a:r>
            <a:br>
              <a:rPr lang="en-US" sz="1400" dirty="0"/>
            </a:br>
            <a:r>
              <a:rPr lang="en-US" sz="1400" dirty="0"/>
              <a:t> * </a:t>
            </a:r>
            <a:r>
              <a:rPr lang="en-US" sz="1400" dirty="0" err="1"/>
              <a:t>O'qish</a:t>
            </a:r>
            <a:r>
              <a:rPr lang="en-US" sz="1400" dirty="0"/>
              <a:t> </a:t>
            </a:r>
            <a:r>
              <a:rPr lang="en-US" sz="1400" dirty="0" err="1"/>
              <a:t>moslamasi</a:t>
            </a:r>
            <a:r>
              <a:rPr lang="en-US" sz="1400" dirty="0"/>
              <a:t>: </a:t>
            </a:r>
            <a:r>
              <a:rPr lang="en-US" sz="1400" dirty="0" err="1"/>
              <a:t>O'lchangan</a:t>
            </a:r>
            <a:r>
              <a:rPr lang="en-US" sz="1400" dirty="0"/>
              <a:t> </a:t>
            </a:r>
            <a:r>
              <a:rPr lang="en-US" sz="1400" dirty="0" err="1"/>
              <a:t>yorug'lik</a:t>
            </a:r>
            <a:r>
              <a:rPr lang="en-US" sz="1400" dirty="0"/>
              <a:t> </a:t>
            </a:r>
            <a:r>
              <a:rPr lang="en-US" sz="1400" dirty="0" err="1"/>
              <a:t>miqdorini</a:t>
            </a:r>
            <a:r>
              <a:rPr lang="en-US" sz="1400" dirty="0"/>
              <a:t> </a:t>
            </a:r>
            <a:r>
              <a:rPr lang="en-US" sz="1400" dirty="0" err="1"/>
              <a:t>radiatsiya</a:t>
            </a:r>
            <a:r>
              <a:rPr lang="en-US" sz="1400" dirty="0"/>
              <a:t> </a:t>
            </a:r>
            <a:r>
              <a:rPr lang="en-US" sz="1400" dirty="0" err="1"/>
              <a:t>dozasiga</a:t>
            </a:r>
            <a:r>
              <a:rPr lang="en-US" sz="1400" dirty="0"/>
              <a:t> </a:t>
            </a:r>
            <a:r>
              <a:rPr lang="en-US" sz="1400" dirty="0" err="1"/>
              <a:t>aylantiradi</a:t>
            </a:r>
            <a:r>
              <a:rPr lang="en-US" sz="1400" dirty="0"/>
              <a:t> </a:t>
            </a:r>
            <a:r>
              <a:rPr lang="en-US" sz="1400" dirty="0" err="1"/>
              <a:t>va</a:t>
            </a:r>
            <a:r>
              <a:rPr lang="en-US" sz="1400" dirty="0"/>
              <a:t> </a:t>
            </a:r>
            <a:r>
              <a:rPr lang="en-US" sz="1400" dirty="0" err="1"/>
              <a:t>natijani</a:t>
            </a:r>
            <a:r>
              <a:rPr lang="en-US" sz="1400" dirty="0"/>
              <a:t> </a:t>
            </a:r>
            <a:r>
              <a:rPr lang="en-US" sz="1400" dirty="0" err="1"/>
              <a:t>ko'rsatadi</a:t>
            </a:r>
            <a:r>
              <a:rPr lang="en-US" sz="1400" dirty="0"/>
              <a:t>.</a:t>
            </a:r>
            <a:br>
              <a:rPr lang="en-US" sz="1400" dirty="0"/>
            </a:br>
            <a:r>
              <a:rPr lang="en-US" sz="1400" dirty="0"/>
              <a:t>2. </a:t>
            </a:r>
            <a:r>
              <a:rPr lang="en-US" sz="1400" dirty="0" err="1"/>
              <a:t>Ishlash</a:t>
            </a:r>
            <a:r>
              <a:rPr lang="en-US" sz="1400" dirty="0"/>
              <a:t> </a:t>
            </a:r>
            <a:r>
              <a:rPr lang="en-US" sz="1400" dirty="0" err="1"/>
              <a:t>prinsipi</a:t>
            </a:r>
            <a:r>
              <a:rPr lang="en-US" sz="1400" dirty="0"/>
              <a:t>:</a:t>
            </a:r>
            <a:br>
              <a:rPr lang="en-US" sz="1400" dirty="0"/>
            </a:br>
            <a:r>
              <a:rPr lang="en-US" sz="1400" dirty="0"/>
              <a:t> * </a:t>
            </a:r>
            <a:r>
              <a:rPr lang="en-US" sz="1400" dirty="0" err="1"/>
              <a:t>Radiatsiya</a:t>
            </a:r>
            <a:r>
              <a:rPr lang="en-US" sz="1400" dirty="0"/>
              <a:t> </a:t>
            </a:r>
            <a:r>
              <a:rPr lang="en-US" sz="1400" dirty="0" err="1"/>
              <a:t>ta'siri</a:t>
            </a:r>
            <a:r>
              <a:rPr lang="en-US" sz="1400" dirty="0"/>
              <a:t>: TLD </a:t>
            </a:r>
            <a:r>
              <a:rPr lang="en-US" sz="1400" dirty="0" err="1"/>
              <a:t>radiatsiya</a:t>
            </a:r>
            <a:r>
              <a:rPr lang="en-US" sz="1400" dirty="0"/>
              <a:t> </a:t>
            </a:r>
            <a:r>
              <a:rPr lang="en-US" sz="1400" dirty="0" err="1"/>
              <a:t>ta'siriga</a:t>
            </a:r>
            <a:r>
              <a:rPr lang="en-US" sz="1400" dirty="0"/>
              <a:t> </a:t>
            </a:r>
            <a:r>
              <a:rPr lang="en-US" sz="1400" dirty="0" err="1"/>
              <a:t>uchraganda</a:t>
            </a:r>
            <a:r>
              <a:rPr lang="en-US" sz="1400" dirty="0"/>
              <a:t>, </a:t>
            </a:r>
            <a:r>
              <a:rPr lang="en-US" sz="1400" dirty="0" err="1"/>
              <a:t>termolyuminescent</a:t>
            </a:r>
            <a:r>
              <a:rPr lang="en-US" sz="1400" dirty="0"/>
              <a:t> material </a:t>
            </a:r>
            <a:r>
              <a:rPr lang="en-US" sz="1400" dirty="0" err="1"/>
              <a:t>o'z</a:t>
            </a:r>
            <a:r>
              <a:rPr lang="en-US" sz="1400" dirty="0"/>
              <a:t> </a:t>
            </a:r>
            <a:r>
              <a:rPr lang="en-US" sz="1400" dirty="0" err="1"/>
              <a:t>ichida</a:t>
            </a:r>
            <a:r>
              <a:rPr lang="en-US" sz="1400" dirty="0"/>
              <a:t> </a:t>
            </a:r>
            <a:r>
              <a:rPr lang="en-US" sz="1400" dirty="0" err="1"/>
              <a:t>radiatsiya</a:t>
            </a:r>
            <a:r>
              <a:rPr lang="en-US" sz="1400" dirty="0"/>
              <a:t> </a:t>
            </a:r>
            <a:r>
              <a:rPr lang="en-US" sz="1400" dirty="0" err="1"/>
              <a:t>energiyasini</a:t>
            </a:r>
            <a:r>
              <a:rPr lang="en-US" sz="1400" dirty="0"/>
              <a:t> </a:t>
            </a:r>
            <a:r>
              <a:rPr lang="en-US" sz="1400" dirty="0" err="1"/>
              <a:t>saqlab</a:t>
            </a:r>
            <a:r>
              <a:rPr lang="en-US" sz="1400" dirty="0"/>
              <a:t> </a:t>
            </a:r>
            <a:r>
              <a:rPr lang="en-US" sz="1400" dirty="0" err="1"/>
              <a:t>qoladi</a:t>
            </a:r>
            <a:r>
              <a:rPr lang="en-US" sz="1400" dirty="0"/>
              <a:t>. Bu </a:t>
            </a:r>
            <a:r>
              <a:rPr lang="en-US" sz="1400" dirty="0" err="1"/>
              <a:t>energiya</a:t>
            </a:r>
            <a:r>
              <a:rPr lang="en-US" sz="1400" dirty="0"/>
              <a:t> </a:t>
            </a:r>
            <a:r>
              <a:rPr lang="en-US" sz="1400" dirty="0" err="1"/>
              <a:t>materialning</a:t>
            </a:r>
            <a:r>
              <a:rPr lang="en-US" sz="1400" dirty="0"/>
              <a:t> </a:t>
            </a:r>
            <a:r>
              <a:rPr lang="en-US" sz="1400" dirty="0" err="1"/>
              <a:t>kristal</a:t>
            </a:r>
            <a:r>
              <a:rPr lang="en-US" sz="1400" dirty="0"/>
              <a:t> </a:t>
            </a:r>
            <a:r>
              <a:rPr lang="en-US" sz="1400" dirty="0" err="1"/>
              <a:t>panjarasida</a:t>
            </a:r>
            <a:r>
              <a:rPr lang="en-US" sz="1400" dirty="0"/>
              <a:t> "</a:t>
            </a:r>
            <a:r>
              <a:rPr lang="en-US" sz="1400" dirty="0" err="1"/>
              <a:t>nuqsonlar</a:t>
            </a:r>
            <a:r>
              <a:rPr lang="en-US" sz="1400" dirty="0"/>
              <a:t>" </a:t>
            </a:r>
            <a:r>
              <a:rPr lang="en-US" sz="1400" dirty="0" err="1"/>
              <a:t>hosil</a:t>
            </a:r>
            <a:r>
              <a:rPr lang="en-US" sz="1400" dirty="0"/>
              <a:t> </a:t>
            </a:r>
            <a:r>
              <a:rPr lang="en-US" sz="1400" dirty="0" err="1"/>
              <a:t>qiladi</a:t>
            </a:r>
            <a:r>
              <a:rPr lang="en-US" sz="1400" dirty="0"/>
              <a:t>, </a:t>
            </a:r>
            <a:r>
              <a:rPr lang="en-US" sz="1400" dirty="0" err="1"/>
              <a:t>bu</a:t>
            </a:r>
            <a:r>
              <a:rPr lang="en-US" sz="1400" dirty="0"/>
              <a:t> </a:t>
            </a:r>
            <a:r>
              <a:rPr lang="en-US" sz="1400" dirty="0" err="1"/>
              <a:t>yerda</a:t>
            </a:r>
            <a:r>
              <a:rPr lang="en-US" sz="1400" dirty="0"/>
              <a:t> </a:t>
            </a:r>
            <a:r>
              <a:rPr lang="en-US" sz="1400" dirty="0" err="1"/>
              <a:t>elektronlar</a:t>
            </a:r>
            <a:r>
              <a:rPr lang="en-US" sz="1400" dirty="0"/>
              <a:t> </a:t>
            </a:r>
            <a:r>
              <a:rPr lang="en-US" sz="1400" dirty="0" err="1"/>
              <a:t>ushlanib</a:t>
            </a:r>
            <a:r>
              <a:rPr lang="en-US" sz="1400" dirty="0"/>
              <a:t> </a:t>
            </a:r>
            <a:r>
              <a:rPr lang="en-US" sz="1400" dirty="0" err="1"/>
              <a:t>qoladi</a:t>
            </a:r>
            <a:r>
              <a:rPr lang="en-US" sz="1400" dirty="0"/>
              <a:t>.</a:t>
            </a:r>
            <a:br>
              <a:rPr lang="en-US" sz="1400" dirty="0"/>
            </a:br>
            <a:r>
              <a:rPr lang="en-US" sz="1400" dirty="0"/>
              <a:t> * </a:t>
            </a:r>
            <a:r>
              <a:rPr lang="en-US" sz="1400" dirty="0" err="1"/>
              <a:t>Qizdirish</a:t>
            </a:r>
            <a:r>
              <a:rPr lang="en-US" sz="1400" dirty="0"/>
              <a:t>: </a:t>
            </a:r>
            <a:r>
              <a:rPr lang="en-US" sz="1400" dirty="0" err="1"/>
              <a:t>Radiatsiya</a:t>
            </a:r>
            <a:r>
              <a:rPr lang="en-US" sz="1400" dirty="0"/>
              <a:t> </a:t>
            </a:r>
            <a:r>
              <a:rPr lang="en-US" sz="1400" dirty="0" err="1"/>
              <a:t>ta'siridan</a:t>
            </a:r>
            <a:r>
              <a:rPr lang="en-US" sz="1400" dirty="0"/>
              <a:t> </a:t>
            </a:r>
            <a:r>
              <a:rPr lang="en-US" sz="1400" dirty="0" err="1"/>
              <a:t>so'ng</a:t>
            </a:r>
            <a:r>
              <a:rPr lang="en-US" sz="1400" dirty="0"/>
              <a:t>, TLD </a:t>
            </a:r>
            <a:r>
              <a:rPr lang="en-US" sz="1400" dirty="0" err="1"/>
              <a:t>o'qish</a:t>
            </a:r>
            <a:r>
              <a:rPr lang="en-US" sz="1400" dirty="0"/>
              <a:t> </a:t>
            </a:r>
            <a:r>
              <a:rPr lang="en-US" sz="1400" dirty="0" err="1"/>
              <a:t>moslamasida</a:t>
            </a:r>
            <a:r>
              <a:rPr lang="en-US" sz="1400" dirty="0"/>
              <a:t> </a:t>
            </a:r>
            <a:r>
              <a:rPr lang="en-US" sz="1400" dirty="0" err="1"/>
              <a:t>qizdiriladi</a:t>
            </a:r>
            <a:r>
              <a:rPr lang="en-US" sz="1400" dirty="0"/>
              <a:t>. </a:t>
            </a:r>
            <a:r>
              <a:rPr lang="en-US" sz="1400" dirty="0" err="1"/>
              <a:t>Qizdirilganda</a:t>
            </a:r>
            <a:r>
              <a:rPr lang="en-US" sz="1400" dirty="0"/>
              <a:t>, </a:t>
            </a:r>
            <a:r>
              <a:rPr lang="en-US" sz="1400" dirty="0" err="1"/>
              <a:t>ushlangan</a:t>
            </a:r>
            <a:r>
              <a:rPr lang="en-US" sz="1400" dirty="0"/>
              <a:t> </a:t>
            </a:r>
            <a:r>
              <a:rPr lang="en-US" sz="1400" dirty="0" err="1"/>
              <a:t>elektronlar</a:t>
            </a:r>
            <a:r>
              <a:rPr lang="en-US" sz="1400" dirty="0"/>
              <a:t> </a:t>
            </a:r>
            <a:r>
              <a:rPr lang="en-US" sz="1400" dirty="0" err="1"/>
              <a:t>qo'zg'aladi</a:t>
            </a:r>
            <a:r>
              <a:rPr lang="en-US" sz="1400" dirty="0"/>
              <a:t> </a:t>
            </a:r>
            <a:r>
              <a:rPr lang="en-US" sz="1400" dirty="0" err="1"/>
              <a:t>va</a:t>
            </a:r>
            <a:r>
              <a:rPr lang="en-US" sz="1400" dirty="0"/>
              <a:t> </a:t>
            </a:r>
            <a:r>
              <a:rPr lang="en-US" sz="1400" dirty="0" err="1"/>
              <a:t>o'zlarining</a:t>
            </a:r>
            <a:r>
              <a:rPr lang="en-US" sz="1400" dirty="0"/>
              <a:t> </a:t>
            </a:r>
            <a:r>
              <a:rPr lang="en-US" sz="1400" dirty="0" err="1"/>
              <a:t>asosiy</a:t>
            </a:r>
            <a:r>
              <a:rPr lang="en-US" sz="1400" dirty="0"/>
              <a:t> </a:t>
            </a:r>
            <a:r>
              <a:rPr lang="en-US" sz="1400" dirty="0" err="1"/>
              <a:t>holatlariga</a:t>
            </a:r>
            <a:r>
              <a:rPr lang="en-US" sz="1400" dirty="0"/>
              <a:t> </a:t>
            </a:r>
            <a:r>
              <a:rPr lang="en-US" sz="1400" dirty="0" err="1"/>
              <a:t>qaytadilar</a:t>
            </a:r>
            <a:r>
              <a:rPr lang="en-US" sz="1400" dirty="0"/>
              <a:t>.</a:t>
            </a:r>
            <a:br>
              <a:rPr lang="en-US" sz="1400" dirty="0"/>
            </a:br>
            <a:r>
              <a:rPr lang="en-US" sz="1400" dirty="0"/>
              <a:t> * </a:t>
            </a:r>
            <a:r>
              <a:rPr lang="en-US" sz="1400" dirty="0" err="1"/>
              <a:t>Yorug'lik</a:t>
            </a:r>
            <a:r>
              <a:rPr lang="en-US" sz="1400" dirty="0"/>
              <a:t> </a:t>
            </a:r>
            <a:r>
              <a:rPr lang="en-US" sz="1400" dirty="0" err="1"/>
              <a:t>chiqarish</a:t>
            </a:r>
            <a:r>
              <a:rPr lang="en-US" sz="1400" dirty="0"/>
              <a:t>: </a:t>
            </a:r>
            <a:r>
              <a:rPr lang="en-US" sz="1400" dirty="0" err="1"/>
              <a:t>Elektronlar</a:t>
            </a:r>
            <a:r>
              <a:rPr lang="en-US" sz="1400" dirty="0"/>
              <a:t> </a:t>
            </a:r>
            <a:r>
              <a:rPr lang="en-US" sz="1400" dirty="0" err="1"/>
              <a:t>asosiy</a:t>
            </a:r>
            <a:r>
              <a:rPr lang="en-US" sz="1400" dirty="0"/>
              <a:t> </a:t>
            </a:r>
            <a:r>
              <a:rPr lang="en-US" sz="1400" dirty="0" err="1"/>
              <a:t>holatlariga</a:t>
            </a:r>
            <a:r>
              <a:rPr lang="en-US" sz="1400" dirty="0"/>
              <a:t> </a:t>
            </a:r>
            <a:r>
              <a:rPr lang="en-US" sz="1400" dirty="0" err="1"/>
              <a:t>qaytayotganda</a:t>
            </a:r>
            <a:r>
              <a:rPr lang="en-US" sz="1400" dirty="0"/>
              <a:t>, </a:t>
            </a:r>
            <a:r>
              <a:rPr lang="en-US" sz="1400" dirty="0" err="1"/>
              <a:t>ular</a:t>
            </a:r>
            <a:r>
              <a:rPr lang="en-US" sz="1400" dirty="0"/>
              <a:t> </a:t>
            </a:r>
            <a:r>
              <a:rPr lang="en-US" sz="1400" dirty="0" err="1"/>
              <a:t>yorug'lik</a:t>
            </a:r>
            <a:r>
              <a:rPr lang="en-US" sz="1400" dirty="0"/>
              <a:t> </a:t>
            </a:r>
            <a:r>
              <a:rPr lang="en-US" sz="1400" dirty="0" err="1"/>
              <a:t>chiqaradilar</a:t>
            </a:r>
            <a:r>
              <a:rPr lang="en-US" sz="1400" dirty="0"/>
              <a:t>. Bu </a:t>
            </a:r>
            <a:r>
              <a:rPr lang="en-US" sz="1400" dirty="0" err="1"/>
              <a:t>yorug'lik</a:t>
            </a:r>
            <a:r>
              <a:rPr lang="en-US" sz="1400" dirty="0"/>
              <a:t> </a:t>
            </a:r>
            <a:r>
              <a:rPr lang="en-US" sz="1400" dirty="0" err="1"/>
              <a:t>miqdori</a:t>
            </a:r>
            <a:r>
              <a:rPr lang="en-US" sz="1400" dirty="0"/>
              <a:t> </a:t>
            </a:r>
            <a:r>
              <a:rPr lang="en-US" sz="1400" dirty="0" err="1"/>
              <a:t>saqlangan</a:t>
            </a:r>
            <a:r>
              <a:rPr lang="en-US" sz="1400" dirty="0"/>
              <a:t> </a:t>
            </a:r>
            <a:r>
              <a:rPr lang="en-US" sz="1400" dirty="0" err="1"/>
              <a:t>radiatsiya</a:t>
            </a:r>
            <a:r>
              <a:rPr lang="en-US" sz="1400" dirty="0"/>
              <a:t> </a:t>
            </a:r>
            <a:r>
              <a:rPr lang="en-US" sz="1400" dirty="0" err="1"/>
              <a:t>energiyasiga</a:t>
            </a:r>
            <a:r>
              <a:rPr lang="en-US" sz="1400" dirty="0"/>
              <a:t> </a:t>
            </a:r>
            <a:r>
              <a:rPr lang="en-US" sz="1400" dirty="0" err="1"/>
              <a:t>proportsionaldir</a:t>
            </a:r>
            <a:r>
              <a:rPr lang="en-US" sz="1400" dirty="0"/>
              <a:t>.</a:t>
            </a:r>
            <a:br>
              <a:rPr lang="en-US" sz="1400" dirty="0"/>
            </a:br>
            <a:r>
              <a:rPr lang="en-US" sz="1400" dirty="0"/>
              <a:t> * </a:t>
            </a:r>
            <a:r>
              <a:rPr lang="en-US" sz="1400" dirty="0" err="1"/>
              <a:t>O'lchash</a:t>
            </a:r>
            <a:r>
              <a:rPr lang="en-US" sz="1400" dirty="0"/>
              <a:t> </a:t>
            </a:r>
            <a:r>
              <a:rPr lang="en-US" sz="1400" dirty="0" err="1"/>
              <a:t>va</a:t>
            </a:r>
            <a:r>
              <a:rPr lang="en-US" sz="1400" dirty="0"/>
              <a:t> </a:t>
            </a:r>
            <a:r>
              <a:rPr lang="en-US" sz="1400" dirty="0" err="1"/>
              <a:t>tahlil</a:t>
            </a:r>
            <a:r>
              <a:rPr lang="en-US" sz="1400" dirty="0"/>
              <a:t>: </a:t>
            </a:r>
            <a:r>
              <a:rPr lang="en-US" sz="1400" dirty="0" err="1"/>
              <a:t>Yorug'lik</a:t>
            </a:r>
            <a:r>
              <a:rPr lang="en-US" sz="1400" dirty="0"/>
              <a:t> </a:t>
            </a:r>
            <a:r>
              <a:rPr lang="en-US" sz="1400" dirty="0" err="1"/>
              <a:t>detektori</a:t>
            </a:r>
            <a:r>
              <a:rPr lang="en-US" sz="1400" dirty="0"/>
              <a:t> </a:t>
            </a:r>
            <a:r>
              <a:rPr lang="en-US" sz="1400" dirty="0" err="1"/>
              <a:t>chiqarilgan</a:t>
            </a:r>
            <a:r>
              <a:rPr lang="en-US" sz="1400" dirty="0"/>
              <a:t> </a:t>
            </a:r>
            <a:r>
              <a:rPr lang="en-US" sz="1400" dirty="0" err="1"/>
              <a:t>yorug'lik</a:t>
            </a:r>
            <a:r>
              <a:rPr lang="en-US" sz="1400" dirty="0"/>
              <a:t> </a:t>
            </a:r>
            <a:r>
              <a:rPr lang="en-US" sz="1400" dirty="0" err="1"/>
              <a:t>miqdorini</a:t>
            </a:r>
            <a:r>
              <a:rPr lang="en-US" sz="1400" dirty="0"/>
              <a:t> </a:t>
            </a:r>
            <a:r>
              <a:rPr lang="en-US" sz="1400" dirty="0" err="1"/>
              <a:t>o'lchaydi</a:t>
            </a:r>
            <a:r>
              <a:rPr lang="en-US" sz="1400" dirty="0"/>
              <a:t>. </a:t>
            </a:r>
            <a:r>
              <a:rPr lang="en-US" sz="1400" dirty="0" err="1"/>
              <a:t>O'qish</a:t>
            </a:r>
            <a:r>
              <a:rPr lang="en-US" sz="1400" dirty="0"/>
              <a:t> </a:t>
            </a:r>
            <a:r>
              <a:rPr lang="en-US" sz="1400" dirty="0" err="1"/>
              <a:t>moslamasi</a:t>
            </a:r>
            <a:r>
              <a:rPr lang="en-US" sz="1400" dirty="0"/>
              <a:t> </a:t>
            </a:r>
            <a:r>
              <a:rPr lang="en-US" sz="1400" dirty="0" err="1"/>
              <a:t>bu</a:t>
            </a:r>
            <a:r>
              <a:rPr lang="en-US" sz="1400" dirty="0"/>
              <a:t> </a:t>
            </a:r>
            <a:r>
              <a:rPr lang="en-US" sz="1400" dirty="0" err="1"/>
              <a:t>yorug'lik</a:t>
            </a:r>
            <a:r>
              <a:rPr lang="en-US" sz="1400" dirty="0"/>
              <a:t> </a:t>
            </a:r>
            <a:r>
              <a:rPr lang="en-US" sz="1400" dirty="0" err="1"/>
              <a:t>miqdorini</a:t>
            </a:r>
            <a:r>
              <a:rPr lang="en-US" sz="1400" dirty="0"/>
              <a:t> </a:t>
            </a:r>
            <a:r>
              <a:rPr lang="en-US" sz="1400" dirty="0" err="1"/>
              <a:t>radiatsiya</a:t>
            </a:r>
            <a:r>
              <a:rPr lang="en-US" sz="1400" dirty="0"/>
              <a:t> </a:t>
            </a:r>
            <a:r>
              <a:rPr lang="en-US" sz="1400" dirty="0" err="1"/>
              <a:t>dozasiga</a:t>
            </a:r>
            <a:r>
              <a:rPr lang="en-US" sz="1400" dirty="0"/>
              <a:t> </a:t>
            </a:r>
            <a:r>
              <a:rPr lang="en-US" sz="1400" dirty="0" err="1"/>
              <a:t>aylantiradi</a:t>
            </a:r>
            <a:r>
              <a:rPr lang="en-US" sz="1400" dirty="0"/>
              <a:t> </a:t>
            </a:r>
            <a:r>
              <a:rPr lang="en-US" sz="1400" dirty="0" err="1"/>
              <a:t>va</a:t>
            </a:r>
            <a:r>
              <a:rPr lang="en-US" sz="1400" dirty="0"/>
              <a:t> </a:t>
            </a:r>
            <a:r>
              <a:rPr lang="en-US" sz="1400" dirty="0" err="1"/>
              <a:t>natijani</a:t>
            </a:r>
            <a:r>
              <a:rPr lang="en-US" sz="1400" dirty="0"/>
              <a:t> </a:t>
            </a:r>
            <a:r>
              <a:rPr lang="en-US" sz="1400" dirty="0" err="1"/>
              <a:t>ko'rsatadi</a:t>
            </a:r>
            <a:r>
              <a:rPr lang="en-US" sz="1400" dirty="0"/>
              <a:t>.</a:t>
            </a:r>
            <a:br>
              <a:rPr lang="en-US" sz="1400" dirty="0"/>
            </a:br>
            <a:r>
              <a:rPr lang="en-US" sz="1400" dirty="0"/>
              <a:t>3. </a:t>
            </a:r>
            <a:r>
              <a:rPr lang="en-US" sz="1400" dirty="0" err="1"/>
              <a:t>Asbobning</a:t>
            </a:r>
            <a:r>
              <a:rPr lang="en-US" sz="1400" dirty="0"/>
              <a:t> </a:t>
            </a:r>
            <a:r>
              <a:rPr lang="en-US" sz="1400" dirty="0" err="1"/>
              <a:t>afzalliklari</a:t>
            </a:r>
            <a:r>
              <a:rPr lang="en-US" sz="1400" dirty="0"/>
              <a:t>:</a:t>
            </a:r>
            <a:br>
              <a:rPr lang="en-US" sz="1400" dirty="0"/>
            </a:br>
            <a:r>
              <a:rPr lang="en-US" sz="1400" dirty="0"/>
              <a:t> * </a:t>
            </a:r>
            <a:r>
              <a:rPr lang="en-US" sz="1400" dirty="0" err="1"/>
              <a:t>Yuqori</a:t>
            </a:r>
            <a:r>
              <a:rPr lang="en-US" sz="1400" dirty="0"/>
              <a:t> </a:t>
            </a:r>
            <a:r>
              <a:rPr lang="en-US" sz="1400" dirty="0" err="1"/>
              <a:t>sezuvchanlik</a:t>
            </a:r>
            <a:r>
              <a:rPr lang="en-US" sz="1400" dirty="0"/>
              <a:t>: Juda </a:t>
            </a:r>
            <a:r>
              <a:rPr lang="en-US" sz="1400" dirty="0" err="1"/>
              <a:t>kichik</a:t>
            </a:r>
            <a:r>
              <a:rPr lang="en-US" sz="1400" dirty="0"/>
              <a:t> </a:t>
            </a:r>
            <a:r>
              <a:rPr lang="en-US" sz="1400" dirty="0" err="1"/>
              <a:t>radiatsiya</a:t>
            </a:r>
            <a:r>
              <a:rPr lang="en-US" sz="1400" dirty="0"/>
              <a:t> </a:t>
            </a:r>
            <a:r>
              <a:rPr lang="en-US" sz="1400" dirty="0" err="1"/>
              <a:t>dozalarini</a:t>
            </a:r>
            <a:r>
              <a:rPr lang="en-US" sz="1400" dirty="0"/>
              <a:t> ham </a:t>
            </a:r>
            <a:r>
              <a:rPr lang="en-US" sz="1400" dirty="0" err="1"/>
              <a:t>o'lchay</a:t>
            </a:r>
            <a:r>
              <a:rPr lang="en-US" sz="1400" dirty="0"/>
              <a:t> </a:t>
            </a:r>
            <a:r>
              <a:rPr lang="en-US" sz="1400" dirty="0" err="1"/>
              <a:t>oladi</a:t>
            </a:r>
            <a:r>
              <a:rPr lang="en-US" sz="1400" dirty="0"/>
              <a:t>.</a:t>
            </a:r>
            <a:br>
              <a:rPr lang="en-US" sz="1400" dirty="0"/>
            </a:br>
            <a:r>
              <a:rPr lang="en-US" sz="1400" dirty="0"/>
              <a:t> * </a:t>
            </a:r>
            <a:r>
              <a:rPr lang="en-US" sz="1400" dirty="0" err="1"/>
              <a:t>Uzoq</a:t>
            </a:r>
            <a:r>
              <a:rPr lang="en-US" sz="1400" dirty="0"/>
              <a:t> </a:t>
            </a:r>
            <a:r>
              <a:rPr lang="en-US" sz="1400" dirty="0" err="1"/>
              <a:t>muddatli</a:t>
            </a:r>
            <a:r>
              <a:rPr lang="en-US" sz="1400" dirty="0"/>
              <a:t> </a:t>
            </a:r>
            <a:r>
              <a:rPr lang="en-US" sz="1400" dirty="0" err="1"/>
              <a:t>saqlash</a:t>
            </a:r>
            <a:r>
              <a:rPr lang="en-US" sz="1400" dirty="0"/>
              <a:t>: </a:t>
            </a:r>
            <a:r>
              <a:rPr lang="en-US" sz="1400" dirty="0" err="1"/>
              <a:t>Saqlangan</a:t>
            </a:r>
            <a:r>
              <a:rPr lang="en-US" sz="1400" dirty="0"/>
              <a:t> </a:t>
            </a:r>
            <a:r>
              <a:rPr lang="en-US" sz="1400" dirty="0" err="1"/>
              <a:t>radiatsiya</a:t>
            </a:r>
            <a:r>
              <a:rPr lang="en-US" sz="1400" dirty="0"/>
              <a:t> </a:t>
            </a:r>
            <a:r>
              <a:rPr lang="en-US" sz="1400" dirty="0" err="1"/>
              <a:t>energiyasi</a:t>
            </a:r>
            <a:r>
              <a:rPr lang="en-US" sz="1400" dirty="0"/>
              <a:t> </a:t>
            </a:r>
            <a:r>
              <a:rPr lang="en-US" sz="1400" dirty="0" err="1"/>
              <a:t>uzoq</a:t>
            </a:r>
            <a:r>
              <a:rPr lang="en-US" sz="1400" dirty="0"/>
              <a:t> </a:t>
            </a:r>
            <a:r>
              <a:rPr lang="en-US" sz="1400" dirty="0" err="1"/>
              <a:t>vaqt</a:t>
            </a:r>
            <a:r>
              <a:rPr lang="en-US" sz="1400" dirty="0"/>
              <a:t> </a:t>
            </a:r>
            <a:r>
              <a:rPr lang="en-US" sz="1400" dirty="0" err="1"/>
              <a:t>davomida</a:t>
            </a:r>
            <a:r>
              <a:rPr lang="en-US" sz="1400" dirty="0"/>
              <a:t> </a:t>
            </a:r>
            <a:r>
              <a:rPr lang="en-US" sz="1400" dirty="0" err="1"/>
              <a:t>yo'qolmaydi</a:t>
            </a:r>
            <a:r>
              <a:rPr lang="en-US" sz="1400" dirty="0"/>
              <a:t>, </a:t>
            </a:r>
            <a:r>
              <a:rPr lang="en-US" sz="1400" dirty="0" err="1"/>
              <a:t>shuning</a:t>
            </a:r>
            <a:r>
              <a:rPr lang="en-US" sz="1400" dirty="0"/>
              <a:t> </a:t>
            </a:r>
            <a:r>
              <a:rPr lang="en-US" sz="1400" dirty="0" err="1"/>
              <a:t>uchun</a:t>
            </a:r>
            <a:r>
              <a:rPr lang="en-US" sz="1400" dirty="0"/>
              <a:t> </a:t>
            </a:r>
            <a:r>
              <a:rPr lang="en-US" sz="1400" dirty="0" err="1"/>
              <a:t>TLDlar</a:t>
            </a:r>
            <a:r>
              <a:rPr lang="en-US" sz="1400" dirty="0"/>
              <a:t> </a:t>
            </a:r>
            <a:r>
              <a:rPr lang="en-US" sz="1400" dirty="0" err="1"/>
              <a:t>uzoq</a:t>
            </a:r>
            <a:r>
              <a:rPr lang="en-US" sz="1400" dirty="0"/>
              <a:t> </a:t>
            </a:r>
            <a:r>
              <a:rPr lang="en-US" sz="1400" dirty="0" err="1"/>
              <a:t>muddatli</a:t>
            </a:r>
            <a:r>
              <a:rPr lang="en-US" sz="1400" dirty="0"/>
              <a:t> monitoring </a:t>
            </a:r>
            <a:r>
              <a:rPr lang="en-US" sz="1400" dirty="0" err="1"/>
              <a:t>uchun</a:t>
            </a:r>
            <a:r>
              <a:rPr lang="en-US" sz="1400" dirty="0"/>
              <a:t> </a:t>
            </a:r>
            <a:r>
              <a:rPr lang="en-US" sz="1400" dirty="0" err="1"/>
              <a:t>ishlatilishi</a:t>
            </a:r>
            <a:r>
              <a:rPr lang="en-US" sz="1400" dirty="0"/>
              <a:t> </a:t>
            </a:r>
            <a:r>
              <a:rPr lang="en-US" sz="1400" dirty="0" err="1"/>
              <a:t>mumkin</a:t>
            </a:r>
            <a:r>
              <a:rPr lang="en-US" sz="1400" dirty="0"/>
              <a:t>.</a:t>
            </a:r>
            <a:br>
              <a:rPr lang="en-US" sz="1400" dirty="0"/>
            </a:br>
            <a:r>
              <a:rPr lang="en-US" sz="1400" dirty="0"/>
              <a:t> * </a:t>
            </a:r>
            <a:r>
              <a:rPr lang="en-US" sz="1400" dirty="0" err="1"/>
              <a:t>Qulaylik</a:t>
            </a:r>
            <a:r>
              <a:rPr lang="en-US" sz="1400" dirty="0"/>
              <a:t>: </a:t>
            </a:r>
            <a:r>
              <a:rPr lang="en-US" sz="1400" dirty="0" err="1"/>
              <a:t>Kichik</a:t>
            </a:r>
            <a:r>
              <a:rPr lang="en-US" sz="1400" dirty="0"/>
              <a:t> </a:t>
            </a:r>
            <a:r>
              <a:rPr lang="en-US" sz="1400" dirty="0" err="1"/>
              <a:t>o'lchamlari</a:t>
            </a:r>
            <a:r>
              <a:rPr lang="en-US" sz="1400" dirty="0"/>
              <a:t> </a:t>
            </a:r>
            <a:r>
              <a:rPr lang="en-US" sz="1400" dirty="0" err="1"/>
              <a:t>va</a:t>
            </a:r>
            <a:r>
              <a:rPr lang="en-US" sz="1400" dirty="0"/>
              <a:t> </a:t>
            </a:r>
            <a:r>
              <a:rPr lang="en-US" sz="1400" dirty="0" err="1"/>
              <a:t>oddiy</a:t>
            </a:r>
            <a:r>
              <a:rPr lang="en-US" sz="1400" dirty="0"/>
              <a:t> </a:t>
            </a:r>
            <a:r>
              <a:rPr lang="en-US" sz="1400" dirty="0" err="1"/>
              <a:t>ishlatilishi</a:t>
            </a:r>
            <a:r>
              <a:rPr lang="en-US" sz="1400" dirty="0"/>
              <a:t> </a:t>
            </a:r>
            <a:r>
              <a:rPr lang="en-US" sz="1400" dirty="0" err="1"/>
              <a:t>tufayli</a:t>
            </a:r>
            <a:r>
              <a:rPr lang="en-US" sz="1400" dirty="0"/>
              <a:t> </a:t>
            </a:r>
            <a:r>
              <a:rPr lang="en-US" sz="1400" dirty="0" err="1"/>
              <a:t>qulay</a:t>
            </a:r>
            <a:r>
              <a:rPr lang="en-US" sz="1400" dirty="0"/>
              <a:t>.</a:t>
            </a:r>
            <a:br>
              <a:rPr lang="en-US" sz="1400" dirty="0"/>
            </a:br>
            <a:r>
              <a:rPr lang="en-US" sz="1400" dirty="0"/>
              <a:t> * </a:t>
            </a:r>
            <a:r>
              <a:rPr lang="en-US" sz="1400" dirty="0" err="1"/>
              <a:t>Qayta</a:t>
            </a:r>
            <a:r>
              <a:rPr lang="en-US" sz="1400" dirty="0"/>
              <a:t> </a:t>
            </a:r>
            <a:r>
              <a:rPr lang="en-US" sz="1400" dirty="0" err="1"/>
              <a:t>ishlatish</a:t>
            </a:r>
            <a:r>
              <a:rPr lang="en-US" sz="1400" dirty="0"/>
              <a:t> </a:t>
            </a:r>
            <a:r>
              <a:rPr lang="en-US" sz="1400" dirty="0" err="1"/>
              <a:t>imkoniyati</a:t>
            </a:r>
            <a:r>
              <a:rPr lang="en-US" sz="1400" dirty="0"/>
              <a:t>: </a:t>
            </a:r>
            <a:r>
              <a:rPr lang="en-US" sz="1400" dirty="0" err="1"/>
              <a:t>O'qishdan</a:t>
            </a:r>
            <a:r>
              <a:rPr lang="en-US" sz="1400" dirty="0"/>
              <a:t> </a:t>
            </a:r>
            <a:r>
              <a:rPr lang="en-US" sz="1400" dirty="0" err="1"/>
              <a:t>so'ng</a:t>
            </a:r>
            <a:r>
              <a:rPr lang="en-US" sz="1400" dirty="0"/>
              <a:t>, TLD </a:t>
            </a:r>
            <a:r>
              <a:rPr lang="en-US" sz="1400" dirty="0" err="1"/>
              <a:t>qayta</a:t>
            </a:r>
            <a:r>
              <a:rPr lang="en-US" sz="1400" dirty="0"/>
              <a:t> </a:t>
            </a:r>
            <a:r>
              <a:rPr lang="en-US" sz="1400" dirty="0" err="1"/>
              <a:t>ishlatilishi</a:t>
            </a:r>
            <a:r>
              <a:rPr lang="en-US" sz="1400" dirty="0"/>
              <a:t> </a:t>
            </a:r>
            <a:r>
              <a:rPr lang="en-US" sz="1400" dirty="0" err="1"/>
              <a:t>mumkin</a:t>
            </a:r>
            <a:r>
              <a:rPr lang="en-US" sz="1400" dirty="0"/>
              <a:t> (</a:t>
            </a:r>
            <a:r>
              <a:rPr lang="en-US" sz="1400" dirty="0" err="1"/>
              <a:t>lekin</a:t>
            </a:r>
            <a:r>
              <a:rPr lang="en-US" sz="1400" dirty="0"/>
              <a:t> </a:t>
            </a:r>
            <a:r>
              <a:rPr lang="en-US" sz="1400" dirty="0" err="1"/>
              <a:t>bu</a:t>
            </a:r>
            <a:r>
              <a:rPr lang="en-US" sz="1400" dirty="0"/>
              <a:t> </a:t>
            </a:r>
            <a:r>
              <a:rPr lang="en-US" sz="1400" dirty="0" err="1"/>
              <a:t>uchun</a:t>
            </a:r>
            <a:r>
              <a:rPr lang="en-US" sz="1400" dirty="0"/>
              <a:t> </a:t>
            </a:r>
            <a:r>
              <a:rPr lang="en-US" sz="1400" dirty="0" err="1"/>
              <a:t>maxsus</a:t>
            </a:r>
            <a:r>
              <a:rPr lang="en-US" sz="1400" dirty="0"/>
              <a:t> </a:t>
            </a:r>
            <a:r>
              <a:rPr lang="en-US" sz="1400" dirty="0" err="1"/>
              <a:t>protseduralar</a:t>
            </a:r>
            <a:r>
              <a:rPr lang="en-US" sz="1400" dirty="0"/>
              <a:t> talab </a:t>
            </a:r>
            <a:r>
              <a:rPr lang="en-US" sz="1400" dirty="0" err="1"/>
              <a:t>qilinadi</a:t>
            </a:r>
            <a:r>
              <a:rPr lang="en-US" sz="1400" dirty="0"/>
              <a:t>).</a:t>
            </a:r>
            <a:br>
              <a:rPr lang="en-US" sz="1400" dirty="0"/>
            </a:br>
            <a:r>
              <a:rPr lang="en-US" sz="1400" dirty="0"/>
              <a:t>4. </a:t>
            </a:r>
            <a:r>
              <a:rPr lang="en-US" sz="1400" dirty="0" err="1"/>
              <a:t>Asbobning</a:t>
            </a:r>
            <a:r>
              <a:rPr lang="en-US" sz="1400" dirty="0"/>
              <a:t> </a:t>
            </a:r>
            <a:r>
              <a:rPr lang="en-US" sz="1400" dirty="0" err="1"/>
              <a:t>qo'llanilishi</a:t>
            </a:r>
            <a:r>
              <a:rPr lang="en-US" sz="1400" dirty="0"/>
              <a:t>:</a:t>
            </a:r>
            <a:br>
              <a:rPr lang="en-US" sz="1400" dirty="0"/>
            </a:br>
            <a:r>
              <a:rPr lang="en-US" sz="1400" dirty="0"/>
              <a:t> * </a:t>
            </a:r>
            <a:r>
              <a:rPr lang="en-US" sz="1400" dirty="0" err="1"/>
              <a:t>Radiatsion</a:t>
            </a:r>
            <a:r>
              <a:rPr lang="en-US" sz="1400" dirty="0"/>
              <a:t> </a:t>
            </a:r>
            <a:r>
              <a:rPr lang="en-US" sz="1400" dirty="0" err="1"/>
              <a:t>xavfsizlik</a:t>
            </a:r>
            <a:r>
              <a:rPr lang="en-US" sz="1400" dirty="0"/>
              <a:t>: </a:t>
            </a:r>
            <a:r>
              <a:rPr lang="en-US" sz="1400" dirty="0" err="1"/>
              <a:t>Radiatsiya</a:t>
            </a:r>
            <a:r>
              <a:rPr lang="en-US" sz="1400" dirty="0"/>
              <a:t> </a:t>
            </a:r>
            <a:r>
              <a:rPr lang="en-US" sz="1400" dirty="0" err="1"/>
              <a:t>bilan</a:t>
            </a:r>
            <a:r>
              <a:rPr lang="en-US" sz="1400" dirty="0"/>
              <a:t> </a:t>
            </a:r>
            <a:r>
              <a:rPr lang="en-US" sz="1400" dirty="0" err="1"/>
              <a:t>ishlaydigan</a:t>
            </a:r>
            <a:r>
              <a:rPr lang="en-US" sz="1400" dirty="0"/>
              <a:t> </a:t>
            </a:r>
            <a:r>
              <a:rPr lang="en-US" sz="1400" dirty="0" err="1"/>
              <a:t>xodimlarning</a:t>
            </a:r>
            <a:r>
              <a:rPr lang="en-US" sz="1400" dirty="0"/>
              <a:t> </a:t>
            </a:r>
            <a:r>
              <a:rPr lang="en-US" sz="1400" dirty="0" err="1"/>
              <a:t>radiatsiya</a:t>
            </a:r>
            <a:r>
              <a:rPr lang="en-US" sz="1400" dirty="0"/>
              <a:t> </a:t>
            </a:r>
            <a:r>
              <a:rPr lang="en-US" sz="1400" dirty="0" err="1"/>
              <a:t>ta'sirini</a:t>
            </a:r>
            <a:r>
              <a:rPr lang="en-US" sz="1400" dirty="0"/>
              <a:t> </a:t>
            </a:r>
            <a:r>
              <a:rPr lang="en-US" sz="1400" dirty="0" err="1"/>
              <a:t>o'lchash</a:t>
            </a:r>
            <a:r>
              <a:rPr lang="en-US" sz="1400" dirty="0"/>
              <a:t> </a:t>
            </a:r>
            <a:r>
              <a:rPr lang="en-US" sz="1400" dirty="0" err="1"/>
              <a:t>uchun</a:t>
            </a:r>
            <a:r>
              <a:rPr lang="en-US" sz="1400" dirty="0"/>
              <a:t>.</a:t>
            </a:r>
            <a:br>
              <a:rPr lang="en-US" sz="1400" dirty="0"/>
            </a:br>
            <a:r>
              <a:rPr lang="en-US" sz="1400" dirty="0"/>
              <a:t> * </a:t>
            </a:r>
            <a:r>
              <a:rPr lang="en-US" sz="1400" dirty="0" err="1"/>
              <a:t>Yadro</a:t>
            </a:r>
            <a:r>
              <a:rPr lang="en-US" sz="1400" dirty="0"/>
              <a:t> </a:t>
            </a:r>
            <a:r>
              <a:rPr lang="en-US" sz="1400" dirty="0" err="1"/>
              <a:t>tibbiyoti</a:t>
            </a:r>
            <a:r>
              <a:rPr lang="en-US" sz="1400" dirty="0"/>
              <a:t>: </a:t>
            </a:r>
            <a:r>
              <a:rPr lang="en-US" sz="1400" dirty="0" err="1"/>
              <a:t>Radiatsiya</a:t>
            </a:r>
            <a:r>
              <a:rPr lang="en-US" sz="1400" dirty="0"/>
              <a:t> </a:t>
            </a:r>
            <a:r>
              <a:rPr lang="en-US" sz="1400" dirty="0" err="1"/>
              <a:t>terapiyasida</a:t>
            </a:r>
            <a:r>
              <a:rPr lang="en-US" sz="1400" dirty="0"/>
              <a:t> </a:t>
            </a:r>
            <a:r>
              <a:rPr lang="en-US" sz="1400" dirty="0" err="1"/>
              <a:t>bemorlarning</a:t>
            </a:r>
            <a:r>
              <a:rPr lang="en-US" sz="1400" dirty="0"/>
              <a:t> </a:t>
            </a:r>
            <a:r>
              <a:rPr lang="en-US" sz="1400" dirty="0" err="1"/>
              <a:t>radiatsiya</a:t>
            </a:r>
            <a:r>
              <a:rPr lang="en-US" sz="1400" dirty="0"/>
              <a:t> </a:t>
            </a:r>
            <a:r>
              <a:rPr lang="en-US" sz="1400" dirty="0" err="1"/>
              <a:t>dozasini</a:t>
            </a:r>
            <a:r>
              <a:rPr lang="en-US" sz="1400" dirty="0"/>
              <a:t> </a:t>
            </a:r>
            <a:r>
              <a:rPr lang="en-US" sz="1400" dirty="0" err="1"/>
              <a:t>o'lchash</a:t>
            </a:r>
            <a:r>
              <a:rPr lang="en-US" sz="1400" dirty="0"/>
              <a:t> </a:t>
            </a:r>
            <a:r>
              <a:rPr lang="en-US" sz="1400" dirty="0" err="1"/>
              <a:t>uchun</a:t>
            </a:r>
            <a:r>
              <a:rPr lang="en-US" sz="1400" dirty="0"/>
              <a:t>.</a:t>
            </a:r>
            <a:br>
              <a:rPr lang="en-US" sz="1400" dirty="0"/>
            </a:br>
            <a:r>
              <a:rPr lang="en-US" sz="1400" dirty="0"/>
              <a:t> * </a:t>
            </a:r>
            <a:r>
              <a:rPr lang="en-US" sz="1400" dirty="0" err="1"/>
              <a:t>Atrof-muhit</a:t>
            </a:r>
            <a:r>
              <a:rPr lang="en-US" sz="1400" dirty="0"/>
              <a:t> </a:t>
            </a:r>
            <a:r>
              <a:rPr lang="en-US" sz="1400" dirty="0" err="1"/>
              <a:t>monitoringi</a:t>
            </a:r>
            <a:r>
              <a:rPr lang="en-US" sz="1400" dirty="0"/>
              <a:t>: </a:t>
            </a:r>
            <a:r>
              <a:rPr lang="en-US" sz="1400" dirty="0" err="1"/>
              <a:t>Atrof-muhitdagi</a:t>
            </a:r>
            <a:r>
              <a:rPr lang="en-US" sz="1400" dirty="0"/>
              <a:t> </a:t>
            </a:r>
            <a:r>
              <a:rPr lang="en-US" sz="1400" dirty="0" err="1"/>
              <a:t>radiatsiya</a:t>
            </a:r>
            <a:r>
              <a:rPr lang="en-US" sz="1400" dirty="0"/>
              <a:t> </a:t>
            </a:r>
            <a:r>
              <a:rPr lang="en-US" sz="1400" dirty="0" err="1"/>
              <a:t>darajasini</a:t>
            </a:r>
            <a:r>
              <a:rPr lang="en-US" sz="1400" dirty="0"/>
              <a:t> </a:t>
            </a:r>
            <a:r>
              <a:rPr lang="en-US" sz="1400" dirty="0" err="1"/>
              <a:t>o'lchash</a:t>
            </a:r>
            <a:r>
              <a:rPr lang="en-US" sz="1400" dirty="0"/>
              <a:t> </a:t>
            </a:r>
            <a:r>
              <a:rPr lang="en-US" sz="1400" dirty="0" err="1"/>
              <a:t>uchun</a:t>
            </a:r>
            <a:r>
              <a:rPr lang="en-US" sz="1400" dirty="0"/>
              <a:t>.</a:t>
            </a:r>
            <a:br>
              <a:rPr lang="en-US" sz="1400" dirty="0"/>
            </a:br>
            <a:r>
              <a:rPr lang="en-US" sz="1400" dirty="0"/>
              <a:t> </a:t>
            </a:r>
            <a:br>
              <a:rPr lang="en-US" sz="1400" dirty="0"/>
            </a:br>
            <a:r>
              <a:rPr lang="en-US" sz="1400" dirty="0" err="1"/>
              <a:t>TLDlar</a:t>
            </a:r>
            <a:r>
              <a:rPr lang="en-US" sz="1400" dirty="0"/>
              <a:t> </a:t>
            </a:r>
            <a:r>
              <a:rPr lang="en-US" sz="1400" dirty="0" err="1"/>
              <a:t>radiatsiya</a:t>
            </a:r>
            <a:r>
              <a:rPr lang="en-US" sz="1400" dirty="0"/>
              <a:t> </a:t>
            </a:r>
            <a:r>
              <a:rPr lang="en-US" sz="1400" dirty="0" err="1"/>
              <a:t>ta'sirini</a:t>
            </a:r>
            <a:r>
              <a:rPr lang="en-US" sz="1400" dirty="0"/>
              <a:t> </a:t>
            </a:r>
            <a:r>
              <a:rPr lang="en-US" sz="1400" dirty="0" err="1"/>
              <a:t>aniq</a:t>
            </a:r>
            <a:r>
              <a:rPr lang="en-US" sz="1400" dirty="0"/>
              <a:t> </a:t>
            </a:r>
            <a:r>
              <a:rPr lang="en-US" sz="1400" dirty="0" err="1"/>
              <a:t>va</a:t>
            </a:r>
            <a:r>
              <a:rPr lang="en-US" sz="1400" dirty="0"/>
              <a:t> </a:t>
            </a:r>
            <a:r>
              <a:rPr lang="en-US" sz="1400" dirty="0" err="1"/>
              <a:t>ishonchli</a:t>
            </a:r>
            <a:r>
              <a:rPr lang="en-US" sz="1400" dirty="0"/>
              <a:t> </a:t>
            </a:r>
            <a:r>
              <a:rPr lang="en-US" sz="1400" dirty="0" err="1"/>
              <a:t>o'lchash</a:t>
            </a:r>
            <a:r>
              <a:rPr lang="en-US" sz="1400" dirty="0"/>
              <a:t> </a:t>
            </a:r>
            <a:r>
              <a:rPr lang="en-US" sz="1400" dirty="0" err="1"/>
              <a:t>uchun</a:t>
            </a:r>
            <a:r>
              <a:rPr lang="en-US" sz="1400" dirty="0"/>
              <a:t> </a:t>
            </a:r>
            <a:r>
              <a:rPr lang="en-US" sz="1400" dirty="0" err="1"/>
              <a:t>keng</a:t>
            </a:r>
            <a:r>
              <a:rPr lang="en-US" sz="1400" dirty="0"/>
              <a:t> </a:t>
            </a:r>
            <a:r>
              <a:rPr lang="en-US" sz="1400" dirty="0" err="1"/>
              <a:t>qo'llaniladigan</a:t>
            </a:r>
            <a:r>
              <a:rPr lang="en-US" sz="1400" dirty="0"/>
              <a:t> </a:t>
            </a:r>
            <a:r>
              <a:rPr lang="en-US" sz="1400" dirty="0" err="1"/>
              <a:t>asbob</a:t>
            </a:r>
            <a:r>
              <a:rPr lang="en-US" sz="1400" dirty="0"/>
              <a:t> </a:t>
            </a:r>
            <a:r>
              <a:rPr lang="en-US" sz="1400" dirty="0" err="1"/>
              <a:t>hisoblanadi</a:t>
            </a:r>
            <a:r>
              <a:rPr lang="en-US" sz="1400" dirty="0"/>
              <a:t>.</a:t>
            </a:r>
            <a:endParaRPr lang="ru-RU" sz="1400" dirty="0"/>
          </a:p>
        </p:txBody>
      </p:sp>
    </p:spTree>
    <p:extLst>
      <p:ext uri="{BB962C8B-B14F-4D97-AF65-F5344CB8AC3E}">
        <p14:creationId xmlns:p14="http://schemas.microsoft.com/office/powerpoint/2010/main" val="3879709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B9B71-6918-F9CC-2C3C-EE601312C70C}"/>
              </a:ext>
            </a:extLst>
          </p:cNvPr>
          <p:cNvSpPr>
            <a:spLocks noGrp="1"/>
          </p:cNvSpPr>
          <p:nvPr>
            <p:ph type="title"/>
          </p:nvPr>
        </p:nvSpPr>
        <p:spPr/>
        <p:txBody>
          <a:bodyPr/>
          <a:lstStyle/>
          <a:p>
            <a:r>
              <a:rPr lang="en-US" sz="1400" dirty="0" err="1"/>
              <a:t>Dozimetriyada</a:t>
            </a:r>
            <a:r>
              <a:rPr lang="en-US" sz="1400" dirty="0"/>
              <a:t> "</a:t>
            </a:r>
            <a:r>
              <a:rPr lang="en-US" sz="1400" dirty="0" err="1"/>
              <a:t>formalizmlar</a:t>
            </a:r>
            <a:r>
              <a:rPr lang="en-US" sz="1400" dirty="0"/>
              <a:t>" </a:t>
            </a:r>
            <a:r>
              <a:rPr lang="en-US" sz="1400" dirty="0" err="1"/>
              <a:t>deganda</a:t>
            </a:r>
            <a:r>
              <a:rPr lang="en-US" sz="1400" dirty="0"/>
              <a:t>, </a:t>
            </a:r>
            <a:r>
              <a:rPr lang="en-US" sz="1400" dirty="0" err="1"/>
              <a:t>radiatsiya</a:t>
            </a:r>
            <a:r>
              <a:rPr lang="en-US" sz="1400" dirty="0"/>
              <a:t> </a:t>
            </a:r>
            <a:r>
              <a:rPr lang="en-US" sz="1400" dirty="0" err="1"/>
              <a:t>dozasini</a:t>
            </a:r>
            <a:r>
              <a:rPr lang="en-US" sz="1400" dirty="0"/>
              <a:t> </a:t>
            </a:r>
            <a:r>
              <a:rPr lang="en-US" sz="1400" dirty="0" err="1"/>
              <a:t>aniqlash</a:t>
            </a:r>
            <a:r>
              <a:rPr lang="en-US" sz="1400" dirty="0"/>
              <a:t> </a:t>
            </a:r>
            <a:r>
              <a:rPr lang="en-US" sz="1400" dirty="0" err="1"/>
              <a:t>va</a:t>
            </a:r>
            <a:r>
              <a:rPr lang="en-US" sz="1400" dirty="0"/>
              <a:t> </a:t>
            </a:r>
            <a:r>
              <a:rPr lang="en-US" sz="1400" dirty="0" err="1"/>
              <a:t>hisoblash</a:t>
            </a:r>
            <a:r>
              <a:rPr lang="en-US" sz="1400" dirty="0"/>
              <a:t> </a:t>
            </a:r>
            <a:r>
              <a:rPr lang="en-US" sz="1400" dirty="0" err="1"/>
              <a:t>uchun</a:t>
            </a:r>
            <a:r>
              <a:rPr lang="en-US" sz="1400" dirty="0"/>
              <a:t> </a:t>
            </a:r>
            <a:r>
              <a:rPr lang="en-US" sz="1400" dirty="0" err="1"/>
              <a:t>ishlatiladigan</a:t>
            </a:r>
            <a:r>
              <a:rPr lang="en-US" sz="1400" dirty="0"/>
              <a:t> </a:t>
            </a:r>
            <a:r>
              <a:rPr lang="en-US" sz="1400" dirty="0" err="1"/>
              <a:t>matematikaviy</a:t>
            </a:r>
            <a:r>
              <a:rPr lang="en-US" sz="1400" dirty="0"/>
              <a:t> </a:t>
            </a:r>
            <a:r>
              <a:rPr lang="en-US" sz="1400" dirty="0" err="1"/>
              <a:t>usullar</a:t>
            </a:r>
            <a:r>
              <a:rPr lang="en-US" sz="1400" dirty="0"/>
              <a:t>, </a:t>
            </a:r>
            <a:r>
              <a:rPr lang="en-US" sz="1400" dirty="0" err="1"/>
              <a:t>protokollar</a:t>
            </a:r>
            <a:r>
              <a:rPr lang="en-US" sz="1400" dirty="0"/>
              <a:t> </a:t>
            </a:r>
            <a:r>
              <a:rPr lang="en-US" sz="1400" dirty="0" err="1"/>
              <a:t>va</a:t>
            </a:r>
            <a:r>
              <a:rPr lang="en-US" sz="1400" dirty="0"/>
              <a:t> </a:t>
            </a:r>
            <a:r>
              <a:rPr lang="en-US" sz="1400" dirty="0" err="1"/>
              <a:t>tizimlar</a:t>
            </a:r>
            <a:r>
              <a:rPr lang="en-US" sz="1400" dirty="0"/>
              <a:t> </a:t>
            </a:r>
            <a:r>
              <a:rPr lang="en-US" sz="1400" dirty="0" err="1"/>
              <a:t>tushuniladi</a:t>
            </a:r>
            <a:r>
              <a:rPr lang="en-US" sz="1400" dirty="0"/>
              <a:t>. Bu </a:t>
            </a:r>
            <a:r>
              <a:rPr lang="en-US" sz="1400" dirty="0" err="1"/>
              <a:t>formalizmlar</a:t>
            </a:r>
            <a:r>
              <a:rPr lang="en-US" sz="1400" dirty="0"/>
              <a:t> </a:t>
            </a:r>
            <a:r>
              <a:rPr lang="en-US" sz="1400" dirty="0" err="1"/>
              <a:t>radiatsiya</a:t>
            </a:r>
            <a:r>
              <a:rPr lang="en-US" sz="1400" dirty="0"/>
              <a:t> </a:t>
            </a:r>
            <a:r>
              <a:rPr lang="en-US" sz="1400" dirty="0" err="1"/>
              <a:t>o'lchovlarining</a:t>
            </a:r>
            <a:r>
              <a:rPr lang="en-US" sz="1400" dirty="0"/>
              <a:t> </a:t>
            </a:r>
            <a:r>
              <a:rPr lang="en-US" sz="1400" dirty="0" err="1"/>
              <a:t>aniqligi</a:t>
            </a:r>
            <a:r>
              <a:rPr lang="en-US" sz="1400" dirty="0"/>
              <a:t>, </a:t>
            </a:r>
            <a:r>
              <a:rPr lang="en-US" sz="1400" dirty="0" err="1"/>
              <a:t>izchilligi</a:t>
            </a:r>
            <a:r>
              <a:rPr lang="en-US" sz="1400" dirty="0"/>
              <a:t> </a:t>
            </a:r>
            <a:r>
              <a:rPr lang="en-US" sz="1400" dirty="0" err="1"/>
              <a:t>va</a:t>
            </a:r>
            <a:r>
              <a:rPr lang="en-US" sz="1400" dirty="0"/>
              <a:t> </a:t>
            </a:r>
            <a:r>
              <a:rPr lang="en-US" sz="1400" dirty="0" err="1"/>
              <a:t>xalqaro</a:t>
            </a:r>
            <a:r>
              <a:rPr lang="en-US" sz="1400" dirty="0"/>
              <a:t> </a:t>
            </a:r>
            <a:r>
              <a:rPr lang="en-US" sz="1400" dirty="0" err="1"/>
              <a:t>miqyosda</a:t>
            </a:r>
            <a:r>
              <a:rPr lang="en-US" sz="1400" dirty="0"/>
              <a:t> </a:t>
            </a:r>
            <a:r>
              <a:rPr lang="en-US" sz="1400" dirty="0" err="1"/>
              <a:t>taqqoslanishini</a:t>
            </a:r>
            <a:r>
              <a:rPr lang="en-US" sz="1400" dirty="0"/>
              <a:t> </a:t>
            </a:r>
            <a:r>
              <a:rPr lang="en-US" sz="1400" dirty="0" err="1"/>
              <a:t>ta'minlash</a:t>
            </a:r>
            <a:r>
              <a:rPr lang="en-US" sz="1400" dirty="0"/>
              <a:t> </a:t>
            </a:r>
            <a:r>
              <a:rPr lang="en-US" sz="1400" dirty="0" err="1"/>
              <a:t>uchun</a:t>
            </a:r>
            <a:r>
              <a:rPr lang="en-US" sz="1400" dirty="0"/>
              <a:t> </a:t>
            </a:r>
            <a:r>
              <a:rPr lang="en-US" sz="1400" dirty="0" err="1"/>
              <a:t>ishlab</a:t>
            </a:r>
            <a:r>
              <a:rPr lang="en-US" sz="1400" dirty="0"/>
              <a:t> </a:t>
            </a:r>
            <a:r>
              <a:rPr lang="en-US" sz="1400" dirty="0" err="1"/>
              <a:t>chiqiladi</a:t>
            </a:r>
            <a:r>
              <a:rPr lang="en-US" sz="1400" dirty="0"/>
              <a:t>.</a:t>
            </a:r>
            <a:br>
              <a:rPr lang="en-US" sz="1400" dirty="0"/>
            </a:br>
            <a:r>
              <a:rPr lang="en-US" sz="1400" dirty="0" err="1"/>
              <a:t>Dozimetriyadagi</a:t>
            </a:r>
            <a:r>
              <a:rPr lang="en-US" sz="1400" dirty="0"/>
              <a:t> </a:t>
            </a:r>
            <a:r>
              <a:rPr lang="en-US" sz="1400" dirty="0" err="1"/>
              <a:t>formalizmlar</a:t>
            </a:r>
            <a:r>
              <a:rPr lang="en-US" sz="1400" dirty="0"/>
              <a:t> </a:t>
            </a:r>
            <a:r>
              <a:rPr lang="en-US" sz="1400" dirty="0" err="1"/>
              <a:t>odatda</a:t>
            </a:r>
            <a:r>
              <a:rPr lang="en-US" sz="1400" dirty="0"/>
              <a:t> </a:t>
            </a:r>
            <a:r>
              <a:rPr lang="en-US" sz="1400" dirty="0" err="1"/>
              <a:t>quyidagi</a:t>
            </a:r>
            <a:r>
              <a:rPr lang="en-US" sz="1400" dirty="0"/>
              <a:t> </a:t>
            </a:r>
            <a:r>
              <a:rPr lang="en-US" sz="1400" dirty="0" err="1"/>
              <a:t>elementlarni</a:t>
            </a:r>
            <a:r>
              <a:rPr lang="en-US" sz="1400" dirty="0"/>
              <a:t> </a:t>
            </a:r>
            <a:r>
              <a:rPr lang="en-US" sz="1400" dirty="0" err="1"/>
              <a:t>o'z</a:t>
            </a:r>
            <a:r>
              <a:rPr lang="en-US" sz="1400" dirty="0"/>
              <a:t> </a:t>
            </a:r>
            <a:r>
              <a:rPr lang="en-US" sz="1400" dirty="0" err="1"/>
              <a:t>ichiga</a:t>
            </a:r>
            <a:r>
              <a:rPr lang="en-US" sz="1400" dirty="0"/>
              <a:t> </a:t>
            </a:r>
            <a:r>
              <a:rPr lang="en-US" sz="1400" dirty="0" err="1"/>
              <a:t>oladi</a:t>
            </a:r>
            <a:r>
              <a:rPr lang="en-US" sz="1400" dirty="0"/>
              <a:t>:</a:t>
            </a:r>
            <a:br>
              <a:rPr lang="en-US" sz="1400" dirty="0"/>
            </a:br>
            <a:r>
              <a:rPr lang="en-US" sz="1400" dirty="0"/>
              <a:t> * </a:t>
            </a:r>
            <a:r>
              <a:rPr lang="en-US" sz="1400" dirty="0" err="1"/>
              <a:t>Birlamchi</a:t>
            </a:r>
            <a:r>
              <a:rPr lang="en-US" sz="1400" dirty="0"/>
              <a:t> </a:t>
            </a:r>
            <a:r>
              <a:rPr lang="en-US" sz="1400" dirty="0" err="1"/>
              <a:t>standartlar</a:t>
            </a:r>
            <a:r>
              <a:rPr lang="en-US" sz="1400" dirty="0"/>
              <a:t>: </a:t>
            </a:r>
            <a:r>
              <a:rPr lang="en-US" sz="1400" dirty="0" err="1"/>
              <a:t>Radiatsiya</a:t>
            </a:r>
            <a:r>
              <a:rPr lang="en-US" sz="1400" dirty="0"/>
              <a:t> </a:t>
            </a:r>
            <a:r>
              <a:rPr lang="en-US" sz="1400" dirty="0" err="1"/>
              <a:t>dozasining</a:t>
            </a:r>
            <a:r>
              <a:rPr lang="en-US" sz="1400" dirty="0"/>
              <a:t> </a:t>
            </a:r>
            <a:r>
              <a:rPr lang="en-US" sz="1400" dirty="0" err="1"/>
              <a:t>asosiy</a:t>
            </a:r>
            <a:r>
              <a:rPr lang="en-US" sz="1400" dirty="0"/>
              <a:t> </a:t>
            </a:r>
            <a:r>
              <a:rPr lang="en-US" sz="1400" dirty="0" err="1"/>
              <a:t>o'lchovlari</a:t>
            </a:r>
            <a:r>
              <a:rPr lang="en-US" sz="1400" dirty="0"/>
              <a:t> </a:t>
            </a:r>
            <a:r>
              <a:rPr lang="en-US" sz="1400" dirty="0" err="1"/>
              <a:t>milliy</a:t>
            </a:r>
            <a:r>
              <a:rPr lang="en-US" sz="1400" dirty="0"/>
              <a:t> </a:t>
            </a:r>
            <a:r>
              <a:rPr lang="en-US" sz="1400" dirty="0" err="1"/>
              <a:t>metrologiya</a:t>
            </a:r>
            <a:r>
              <a:rPr lang="en-US" sz="1400" dirty="0"/>
              <a:t> </a:t>
            </a:r>
            <a:r>
              <a:rPr lang="en-US" sz="1400" dirty="0" err="1"/>
              <a:t>institutlari</a:t>
            </a:r>
            <a:r>
              <a:rPr lang="en-US" sz="1400" dirty="0"/>
              <a:t> (</a:t>
            </a:r>
            <a:r>
              <a:rPr lang="en-US" sz="1400" dirty="0" err="1"/>
              <a:t>masalan</a:t>
            </a:r>
            <a:r>
              <a:rPr lang="en-US" sz="1400" dirty="0"/>
              <a:t>, NIST, BIPM) </a:t>
            </a:r>
            <a:r>
              <a:rPr lang="en-US" sz="1400" dirty="0" err="1"/>
              <a:t>tomonidan</a:t>
            </a:r>
            <a:r>
              <a:rPr lang="en-US" sz="1400" dirty="0"/>
              <a:t> </a:t>
            </a:r>
            <a:r>
              <a:rPr lang="en-US" sz="1400" dirty="0" err="1"/>
              <a:t>saqlanadi</a:t>
            </a:r>
            <a:r>
              <a:rPr lang="en-US" sz="1400" dirty="0"/>
              <a:t>. </a:t>
            </a:r>
            <a:r>
              <a:rPr lang="en-US" sz="1400" dirty="0" err="1"/>
              <a:t>Bular</a:t>
            </a:r>
            <a:r>
              <a:rPr lang="en-US" sz="1400" dirty="0"/>
              <a:t> </a:t>
            </a:r>
            <a:r>
              <a:rPr lang="en-US" sz="1400" dirty="0" err="1"/>
              <a:t>eng</a:t>
            </a:r>
            <a:r>
              <a:rPr lang="en-US" sz="1400" dirty="0"/>
              <a:t> </a:t>
            </a:r>
            <a:r>
              <a:rPr lang="en-US" sz="1400" dirty="0" err="1"/>
              <a:t>aniq</a:t>
            </a:r>
            <a:r>
              <a:rPr lang="en-US" sz="1400" dirty="0"/>
              <a:t> </a:t>
            </a:r>
            <a:r>
              <a:rPr lang="en-US" sz="1400" dirty="0" err="1"/>
              <a:t>o'lchovlarni</a:t>
            </a:r>
            <a:r>
              <a:rPr lang="en-US" sz="1400" dirty="0"/>
              <a:t> </a:t>
            </a:r>
            <a:r>
              <a:rPr lang="en-US" sz="1400" dirty="0" err="1"/>
              <a:t>ta'minlaydi</a:t>
            </a:r>
            <a:r>
              <a:rPr lang="en-US" sz="1400" dirty="0"/>
              <a:t>.</a:t>
            </a:r>
            <a:br>
              <a:rPr lang="en-US" sz="1400" dirty="0"/>
            </a:br>
            <a:r>
              <a:rPr lang="en-US" sz="1400" dirty="0"/>
              <a:t> * </a:t>
            </a:r>
            <a:r>
              <a:rPr lang="en-US" sz="1400" dirty="0" err="1"/>
              <a:t>Kalibrlash</a:t>
            </a:r>
            <a:r>
              <a:rPr lang="en-US" sz="1400" dirty="0"/>
              <a:t> </a:t>
            </a:r>
            <a:r>
              <a:rPr lang="en-US" sz="1400" dirty="0" err="1"/>
              <a:t>protokollari</a:t>
            </a:r>
            <a:r>
              <a:rPr lang="en-US" sz="1400" dirty="0"/>
              <a:t>: </a:t>
            </a:r>
            <a:r>
              <a:rPr lang="en-US" sz="1400" dirty="0" err="1"/>
              <a:t>Dozimetrlar</a:t>
            </a:r>
            <a:r>
              <a:rPr lang="en-US" sz="1400" dirty="0"/>
              <a:t> </a:t>
            </a:r>
            <a:r>
              <a:rPr lang="en-US" sz="1400" dirty="0" err="1"/>
              <a:t>va</a:t>
            </a:r>
            <a:r>
              <a:rPr lang="en-US" sz="1400" dirty="0"/>
              <a:t> </a:t>
            </a:r>
            <a:r>
              <a:rPr lang="en-US" sz="1400" dirty="0" err="1"/>
              <a:t>boshqa</a:t>
            </a:r>
            <a:r>
              <a:rPr lang="en-US" sz="1400" dirty="0"/>
              <a:t> </a:t>
            </a:r>
            <a:r>
              <a:rPr lang="en-US" sz="1400" dirty="0" err="1"/>
              <a:t>o'lchov</a:t>
            </a:r>
            <a:r>
              <a:rPr lang="en-US" sz="1400" dirty="0"/>
              <a:t> </a:t>
            </a:r>
            <a:r>
              <a:rPr lang="en-US" sz="1400" dirty="0" err="1"/>
              <a:t>asboblarini</a:t>
            </a:r>
            <a:r>
              <a:rPr lang="en-US" sz="1400" dirty="0"/>
              <a:t> </a:t>
            </a:r>
            <a:r>
              <a:rPr lang="en-US" sz="1400" dirty="0" err="1"/>
              <a:t>birlamchi</a:t>
            </a:r>
            <a:r>
              <a:rPr lang="en-US" sz="1400" dirty="0"/>
              <a:t> </a:t>
            </a:r>
            <a:r>
              <a:rPr lang="en-US" sz="1400" dirty="0" err="1"/>
              <a:t>standartlarga</a:t>
            </a:r>
            <a:r>
              <a:rPr lang="en-US" sz="1400" dirty="0"/>
              <a:t> </a:t>
            </a:r>
            <a:r>
              <a:rPr lang="en-US" sz="1400" dirty="0" err="1"/>
              <a:t>nisbatan</a:t>
            </a:r>
            <a:r>
              <a:rPr lang="en-US" sz="1400" dirty="0"/>
              <a:t> </a:t>
            </a:r>
            <a:r>
              <a:rPr lang="en-US" sz="1400" dirty="0" err="1"/>
              <a:t>kalibrlash</a:t>
            </a:r>
            <a:r>
              <a:rPr lang="en-US" sz="1400" dirty="0"/>
              <a:t> </a:t>
            </a:r>
            <a:r>
              <a:rPr lang="en-US" sz="1400" dirty="0" err="1"/>
              <a:t>usullari</a:t>
            </a:r>
            <a:r>
              <a:rPr lang="en-US" sz="1400" dirty="0"/>
              <a:t>. Bu </a:t>
            </a:r>
            <a:r>
              <a:rPr lang="en-US" sz="1400" dirty="0" err="1"/>
              <a:t>protokollar</a:t>
            </a:r>
            <a:r>
              <a:rPr lang="en-US" sz="1400" dirty="0"/>
              <a:t> </a:t>
            </a:r>
            <a:r>
              <a:rPr lang="en-US" sz="1400" dirty="0" err="1"/>
              <a:t>o'lchovlarning</a:t>
            </a:r>
            <a:r>
              <a:rPr lang="en-US" sz="1400" dirty="0"/>
              <a:t> </a:t>
            </a:r>
            <a:r>
              <a:rPr lang="en-US" sz="1400" dirty="0" err="1"/>
              <a:t>izchilligini</a:t>
            </a:r>
            <a:r>
              <a:rPr lang="en-US" sz="1400" dirty="0"/>
              <a:t> </a:t>
            </a:r>
            <a:r>
              <a:rPr lang="en-US" sz="1400" dirty="0" err="1"/>
              <a:t>ta'minlaydi</a:t>
            </a:r>
            <a:r>
              <a:rPr lang="en-US" sz="1400" dirty="0"/>
              <a:t>.</a:t>
            </a:r>
            <a:br>
              <a:rPr lang="en-US" sz="1400" dirty="0"/>
            </a:br>
            <a:r>
              <a:rPr lang="en-US" sz="1400" dirty="0"/>
              <a:t> * </a:t>
            </a:r>
            <a:r>
              <a:rPr lang="en-US" sz="1400" dirty="0" err="1"/>
              <a:t>Hisoblash</a:t>
            </a:r>
            <a:r>
              <a:rPr lang="en-US" sz="1400" dirty="0"/>
              <a:t> </a:t>
            </a:r>
            <a:r>
              <a:rPr lang="en-US" sz="1400" dirty="0" err="1"/>
              <a:t>algoritmlari</a:t>
            </a:r>
            <a:r>
              <a:rPr lang="en-US" sz="1400" dirty="0"/>
              <a:t>: </a:t>
            </a:r>
            <a:r>
              <a:rPr lang="en-US" sz="1400" dirty="0" err="1"/>
              <a:t>Radiatsiya</a:t>
            </a:r>
            <a:r>
              <a:rPr lang="en-US" sz="1400" dirty="0"/>
              <a:t> </a:t>
            </a:r>
            <a:r>
              <a:rPr lang="en-US" sz="1400" dirty="0" err="1"/>
              <a:t>o'lchovlaridan</a:t>
            </a:r>
            <a:r>
              <a:rPr lang="en-US" sz="1400" dirty="0"/>
              <a:t> </a:t>
            </a:r>
            <a:r>
              <a:rPr lang="en-US" sz="1400" dirty="0" err="1"/>
              <a:t>dozani</a:t>
            </a:r>
            <a:r>
              <a:rPr lang="en-US" sz="1400" dirty="0"/>
              <a:t> </a:t>
            </a:r>
            <a:r>
              <a:rPr lang="en-US" sz="1400" dirty="0" err="1"/>
              <a:t>aniqlash</a:t>
            </a:r>
            <a:r>
              <a:rPr lang="en-US" sz="1400" dirty="0"/>
              <a:t> </a:t>
            </a:r>
            <a:r>
              <a:rPr lang="en-US" sz="1400" dirty="0" err="1"/>
              <a:t>uchun</a:t>
            </a:r>
            <a:r>
              <a:rPr lang="en-US" sz="1400" dirty="0"/>
              <a:t> </a:t>
            </a:r>
            <a:r>
              <a:rPr lang="en-US" sz="1400" dirty="0" err="1"/>
              <a:t>ishlatiladigan</a:t>
            </a:r>
            <a:r>
              <a:rPr lang="en-US" sz="1400" dirty="0"/>
              <a:t> </a:t>
            </a:r>
            <a:r>
              <a:rPr lang="en-US" sz="1400" dirty="0" err="1"/>
              <a:t>matematik</a:t>
            </a:r>
            <a:r>
              <a:rPr lang="en-US" sz="1400" dirty="0"/>
              <a:t> </a:t>
            </a:r>
            <a:r>
              <a:rPr lang="en-US" sz="1400" dirty="0" err="1"/>
              <a:t>formulalar</a:t>
            </a:r>
            <a:r>
              <a:rPr lang="en-US" sz="1400" dirty="0"/>
              <a:t> </a:t>
            </a:r>
            <a:r>
              <a:rPr lang="en-US" sz="1400" dirty="0" err="1"/>
              <a:t>va</a:t>
            </a:r>
            <a:r>
              <a:rPr lang="en-US" sz="1400" dirty="0"/>
              <a:t> </a:t>
            </a:r>
            <a:r>
              <a:rPr lang="en-US" sz="1400" dirty="0" err="1"/>
              <a:t>algoritmlar</a:t>
            </a:r>
            <a:r>
              <a:rPr lang="en-US" sz="1400" dirty="0"/>
              <a:t>. Bu </a:t>
            </a:r>
            <a:r>
              <a:rPr lang="en-US" sz="1400" dirty="0" err="1"/>
              <a:t>algoritmlar</a:t>
            </a:r>
            <a:r>
              <a:rPr lang="en-US" sz="1400" dirty="0"/>
              <a:t> </a:t>
            </a:r>
            <a:r>
              <a:rPr lang="en-US" sz="1400" dirty="0" err="1"/>
              <a:t>turli</a:t>
            </a:r>
            <a:r>
              <a:rPr lang="en-US" sz="1400" dirty="0"/>
              <a:t> </a:t>
            </a:r>
            <a:r>
              <a:rPr lang="en-US" sz="1400" dirty="0" err="1"/>
              <a:t>radiatsiya</a:t>
            </a:r>
            <a:r>
              <a:rPr lang="en-US" sz="1400" dirty="0"/>
              <a:t> </a:t>
            </a:r>
            <a:r>
              <a:rPr lang="en-US" sz="1400" dirty="0" err="1"/>
              <a:t>turlari</a:t>
            </a:r>
            <a:r>
              <a:rPr lang="en-US" sz="1400" dirty="0"/>
              <a:t> </a:t>
            </a:r>
            <a:r>
              <a:rPr lang="en-US" sz="1400" dirty="0" err="1"/>
              <a:t>va</a:t>
            </a:r>
            <a:r>
              <a:rPr lang="en-US" sz="1400" dirty="0"/>
              <a:t> </a:t>
            </a:r>
            <a:r>
              <a:rPr lang="en-US" sz="1400" dirty="0" err="1"/>
              <a:t>energiyalari</a:t>
            </a:r>
            <a:r>
              <a:rPr lang="en-US" sz="1400" dirty="0"/>
              <a:t> </a:t>
            </a:r>
            <a:r>
              <a:rPr lang="en-US" sz="1400" dirty="0" err="1"/>
              <a:t>uchun</a:t>
            </a:r>
            <a:r>
              <a:rPr lang="en-US" sz="1400" dirty="0"/>
              <a:t> </a:t>
            </a:r>
            <a:r>
              <a:rPr lang="en-US" sz="1400" dirty="0" err="1"/>
              <a:t>farq</a:t>
            </a:r>
            <a:r>
              <a:rPr lang="en-US" sz="1400" dirty="0"/>
              <a:t> </a:t>
            </a:r>
            <a:r>
              <a:rPr lang="en-US" sz="1400" dirty="0" err="1"/>
              <a:t>qilishi</a:t>
            </a:r>
            <a:r>
              <a:rPr lang="en-US" sz="1400" dirty="0"/>
              <a:t> </a:t>
            </a:r>
            <a:r>
              <a:rPr lang="en-US" sz="1400" dirty="0" err="1"/>
              <a:t>mumkin</a:t>
            </a:r>
            <a:r>
              <a:rPr lang="en-US" sz="1400" dirty="0"/>
              <a:t>.</a:t>
            </a:r>
            <a:br>
              <a:rPr lang="en-US" sz="1400" dirty="0"/>
            </a:br>
            <a:r>
              <a:rPr lang="en-US" sz="1400" dirty="0"/>
              <a:t> * </a:t>
            </a:r>
            <a:r>
              <a:rPr lang="en-US" sz="1400" dirty="0" err="1"/>
              <a:t>O'lchov</a:t>
            </a:r>
            <a:r>
              <a:rPr lang="en-US" sz="1400" dirty="0"/>
              <a:t> </a:t>
            </a:r>
            <a:r>
              <a:rPr lang="en-US" sz="1400" dirty="0" err="1"/>
              <a:t>noaniqligi</a:t>
            </a:r>
            <a:r>
              <a:rPr lang="en-US" sz="1400" dirty="0"/>
              <a:t> </a:t>
            </a:r>
            <a:r>
              <a:rPr lang="en-US" sz="1400" dirty="0" err="1"/>
              <a:t>tahlili</a:t>
            </a:r>
            <a:r>
              <a:rPr lang="en-US" sz="1400" dirty="0"/>
              <a:t>: </a:t>
            </a:r>
            <a:r>
              <a:rPr lang="en-US" sz="1400" dirty="0" err="1"/>
              <a:t>Doza</a:t>
            </a:r>
            <a:r>
              <a:rPr lang="en-US" sz="1400" dirty="0"/>
              <a:t> </a:t>
            </a:r>
            <a:r>
              <a:rPr lang="en-US" sz="1400" dirty="0" err="1"/>
              <a:t>o'lchovlaridagi</a:t>
            </a:r>
            <a:r>
              <a:rPr lang="en-US" sz="1400" dirty="0"/>
              <a:t> </a:t>
            </a:r>
            <a:r>
              <a:rPr lang="en-US" sz="1400" dirty="0" err="1"/>
              <a:t>noaniqlik</a:t>
            </a:r>
            <a:r>
              <a:rPr lang="en-US" sz="1400" dirty="0"/>
              <a:t> </a:t>
            </a:r>
            <a:r>
              <a:rPr lang="en-US" sz="1400" dirty="0" err="1"/>
              <a:t>manbalarini</a:t>
            </a:r>
            <a:r>
              <a:rPr lang="en-US" sz="1400" dirty="0"/>
              <a:t> </a:t>
            </a:r>
            <a:r>
              <a:rPr lang="en-US" sz="1400" dirty="0" err="1"/>
              <a:t>aniqlash</a:t>
            </a:r>
            <a:r>
              <a:rPr lang="en-US" sz="1400" dirty="0"/>
              <a:t> </a:t>
            </a:r>
            <a:r>
              <a:rPr lang="en-US" sz="1400" dirty="0" err="1"/>
              <a:t>va</a:t>
            </a:r>
            <a:r>
              <a:rPr lang="en-US" sz="1400" dirty="0"/>
              <a:t> </a:t>
            </a:r>
            <a:r>
              <a:rPr lang="en-US" sz="1400" dirty="0" err="1"/>
              <a:t>baholash</a:t>
            </a:r>
            <a:r>
              <a:rPr lang="en-US" sz="1400" dirty="0"/>
              <a:t> </a:t>
            </a:r>
            <a:r>
              <a:rPr lang="en-US" sz="1400" dirty="0" err="1"/>
              <a:t>usullari</a:t>
            </a:r>
            <a:r>
              <a:rPr lang="en-US" sz="1400" dirty="0"/>
              <a:t>. Bu </a:t>
            </a:r>
            <a:r>
              <a:rPr lang="en-US" sz="1400" dirty="0" err="1"/>
              <a:t>noaniqliklar</a:t>
            </a:r>
            <a:r>
              <a:rPr lang="en-US" sz="1400" dirty="0"/>
              <a:t> </a:t>
            </a:r>
            <a:r>
              <a:rPr lang="en-US" sz="1400" dirty="0" err="1"/>
              <a:t>o'lchov</a:t>
            </a:r>
            <a:r>
              <a:rPr lang="en-US" sz="1400" dirty="0"/>
              <a:t> </a:t>
            </a:r>
            <a:r>
              <a:rPr lang="en-US" sz="1400" dirty="0" err="1"/>
              <a:t>asboblarining</a:t>
            </a:r>
            <a:r>
              <a:rPr lang="en-US" sz="1400" dirty="0"/>
              <a:t> </a:t>
            </a:r>
            <a:r>
              <a:rPr lang="en-US" sz="1400" dirty="0" err="1"/>
              <a:t>aniqligi</a:t>
            </a:r>
            <a:r>
              <a:rPr lang="en-US" sz="1400" dirty="0"/>
              <a:t>, </a:t>
            </a:r>
            <a:r>
              <a:rPr lang="en-US" sz="1400" dirty="0" err="1"/>
              <a:t>kalibrlash</a:t>
            </a:r>
            <a:r>
              <a:rPr lang="en-US" sz="1400" dirty="0"/>
              <a:t> </a:t>
            </a:r>
            <a:r>
              <a:rPr lang="en-US" sz="1400" dirty="0" err="1"/>
              <a:t>noaniqligi</a:t>
            </a:r>
            <a:r>
              <a:rPr lang="en-US" sz="1400" dirty="0"/>
              <a:t> </a:t>
            </a:r>
            <a:r>
              <a:rPr lang="en-US" sz="1400" dirty="0" err="1"/>
              <a:t>va</a:t>
            </a:r>
            <a:r>
              <a:rPr lang="en-US" sz="1400" dirty="0"/>
              <a:t> </a:t>
            </a:r>
            <a:r>
              <a:rPr lang="en-US" sz="1400" dirty="0" err="1"/>
              <a:t>o'lchov</a:t>
            </a:r>
            <a:r>
              <a:rPr lang="en-US" sz="1400" dirty="0"/>
              <a:t> </a:t>
            </a:r>
            <a:r>
              <a:rPr lang="en-US" sz="1400" dirty="0" err="1"/>
              <a:t>jarayonidagi</a:t>
            </a:r>
            <a:r>
              <a:rPr lang="en-US" sz="1400" dirty="0"/>
              <a:t> </a:t>
            </a:r>
            <a:r>
              <a:rPr lang="en-US" sz="1400" dirty="0" err="1"/>
              <a:t>boshqa</a:t>
            </a:r>
            <a:r>
              <a:rPr lang="en-US" sz="1400" dirty="0"/>
              <a:t> </a:t>
            </a:r>
            <a:r>
              <a:rPr lang="en-US" sz="1400" dirty="0" err="1"/>
              <a:t>omillar</a:t>
            </a:r>
            <a:r>
              <a:rPr lang="en-US" sz="1400" dirty="0"/>
              <a:t> </a:t>
            </a:r>
            <a:r>
              <a:rPr lang="en-US" sz="1400" dirty="0" err="1"/>
              <a:t>bilan</a:t>
            </a:r>
            <a:r>
              <a:rPr lang="en-US" sz="1400" dirty="0"/>
              <a:t> </a:t>
            </a:r>
            <a:r>
              <a:rPr lang="en-US" sz="1400" dirty="0" err="1"/>
              <a:t>bog'liq</a:t>
            </a:r>
            <a:r>
              <a:rPr lang="en-US" sz="1400" dirty="0"/>
              <a:t> </a:t>
            </a:r>
            <a:r>
              <a:rPr lang="en-US" sz="1400" dirty="0" err="1"/>
              <a:t>bo'lishi</a:t>
            </a:r>
            <a:r>
              <a:rPr lang="en-US" sz="1400" dirty="0"/>
              <a:t> </a:t>
            </a:r>
            <a:r>
              <a:rPr lang="en-US" sz="1400" dirty="0" err="1"/>
              <a:t>mumkin</a:t>
            </a:r>
            <a:r>
              <a:rPr lang="en-US" sz="1400" dirty="0"/>
              <a:t>.</a:t>
            </a:r>
            <a:br>
              <a:rPr lang="en-US" sz="1400" dirty="0"/>
            </a:br>
            <a:r>
              <a:rPr lang="en-US" sz="1400" dirty="0"/>
              <a:t> * </a:t>
            </a:r>
            <a:r>
              <a:rPr lang="en-US" sz="1400" dirty="0" err="1"/>
              <a:t>Xalqaro</a:t>
            </a:r>
            <a:r>
              <a:rPr lang="en-US" sz="1400" dirty="0"/>
              <a:t> </a:t>
            </a:r>
            <a:r>
              <a:rPr lang="en-US" sz="1400" dirty="0" err="1"/>
              <a:t>kelishuvlar</a:t>
            </a:r>
            <a:r>
              <a:rPr lang="en-US" sz="1400" dirty="0"/>
              <a:t> </a:t>
            </a:r>
            <a:r>
              <a:rPr lang="en-US" sz="1400" dirty="0" err="1"/>
              <a:t>va</a:t>
            </a:r>
            <a:r>
              <a:rPr lang="en-US" sz="1400" dirty="0"/>
              <a:t> </a:t>
            </a:r>
            <a:r>
              <a:rPr lang="en-US" sz="1400" dirty="0" err="1"/>
              <a:t>tavsiyalar</a:t>
            </a:r>
            <a:r>
              <a:rPr lang="en-US" sz="1400" dirty="0"/>
              <a:t>: </a:t>
            </a:r>
            <a:r>
              <a:rPr lang="en-US" sz="1400" dirty="0" err="1"/>
              <a:t>Dozimetriya</a:t>
            </a:r>
            <a:r>
              <a:rPr lang="en-US" sz="1400" dirty="0"/>
              <a:t> </a:t>
            </a:r>
            <a:r>
              <a:rPr lang="en-US" sz="1400" dirty="0" err="1"/>
              <a:t>sohasidagi</a:t>
            </a:r>
            <a:r>
              <a:rPr lang="en-US" sz="1400" dirty="0"/>
              <a:t> </a:t>
            </a:r>
            <a:r>
              <a:rPr lang="en-US" sz="1400" dirty="0" err="1"/>
              <a:t>xalqaro</a:t>
            </a:r>
            <a:r>
              <a:rPr lang="en-US" sz="1400" dirty="0"/>
              <a:t> </a:t>
            </a:r>
            <a:r>
              <a:rPr lang="en-US" sz="1400" dirty="0" err="1"/>
              <a:t>tashkilotlar</a:t>
            </a:r>
            <a:r>
              <a:rPr lang="en-US" sz="1400" dirty="0"/>
              <a:t> (</a:t>
            </a:r>
            <a:r>
              <a:rPr lang="en-US" sz="1400" dirty="0" err="1"/>
              <a:t>masalan</a:t>
            </a:r>
            <a:r>
              <a:rPr lang="en-US" sz="1400" dirty="0"/>
              <a:t>, IAEA, ICRU) </a:t>
            </a:r>
            <a:r>
              <a:rPr lang="en-US" sz="1400" dirty="0" err="1"/>
              <a:t>tomonidan</a:t>
            </a:r>
            <a:r>
              <a:rPr lang="en-US" sz="1400" dirty="0"/>
              <a:t> </a:t>
            </a:r>
            <a:r>
              <a:rPr lang="en-US" sz="1400" dirty="0" err="1"/>
              <a:t>ishlab</a:t>
            </a:r>
            <a:r>
              <a:rPr lang="en-US" sz="1400" dirty="0"/>
              <a:t> </a:t>
            </a:r>
            <a:r>
              <a:rPr lang="en-US" sz="1400" dirty="0" err="1"/>
              <a:t>chiqilgan</a:t>
            </a:r>
            <a:r>
              <a:rPr lang="en-US" sz="1400" dirty="0"/>
              <a:t> </a:t>
            </a:r>
            <a:r>
              <a:rPr lang="en-US" sz="1400" dirty="0" err="1"/>
              <a:t>tavsiyalar</a:t>
            </a:r>
            <a:r>
              <a:rPr lang="en-US" sz="1400" dirty="0"/>
              <a:t> </a:t>
            </a:r>
            <a:r>
              <a:rPr lang="en-US" sz="1400" dirty="0" err="1"/>
              <a:t>va</a:t>
            </a:r>
            <a:r>
              <a:rPr lang="en-US" sz="1400" dirty="0"/>
              <a:t> </a:t>
            </a:r>
            <a:r>
              <a:rPr lang="en-US" sz="1400" dirty="0" err="1"/>
              <a:t>kelishuvlar</a:t>
            </a:r>
            <a:r>
              <a:rPr lang="en-US" sz="1400" dirty="0"/>
              <a:t>. Bu </a:t>
            </a:r>
            <a:r>
              <a:rPr lang="en-US" sz="1400" dirty="0" err="1"/>
              <a:t>tavsiyalar</a:t>
            </a:r>
            <a:r>
              <a:rPr lang="en-US" sz="1400" dirty="0"/>
              <a:t> </a:t>
            </a:r>
            <a:r>
              <a:rPr lang="en-US" sz="1400" dirty="0" err="1"/>
              <a:t>dozimetriya</a:t>
            </a:r>
            <a:r>
              <a:rPr lang="en-US" sz="1400" dirty="0"/>
              <a:t> </a:t>
            </a:r>
            <a:r>
              <a:rPr lang="en-US" sz="1400" dirty="0" err="1"/>
              <a:t>amaliyotining</a:t>
            </a:r>
            <a:r>
              <a:rPr lang="en-US" sz="1400" dirty="0"/>
              <a:t> </a:t>
            </a:r>
            <a:r>
              <a:rPr lang="en-US" sz="1400" dirty="0" err="1"/>
              <a:t>xalqaro</a:t>
            </a:r>
            <a:r>
              <a:rPr lang="en-US" sz="1400" dirty="0"/>
              <a:t> </a:t>
            </a:r>
            <a:r>
              <a:rPr lang="en-US" sz="1400" dirty="0" err="1"/>
              <a:t>miqyosda</a:t>
            </a:r>
            <a:r>
              <a:rPr lang="en-US" sz="1400" dirty="0"/>
              <a:t> </a:t>
            </a:r>
            <a:r>
              <a:rPr lang="en-US" sz="1400" dirty="0" err="1"/>
              <a:t>muvofiqlashtirilishini</a:t>
            </a:r>
            <a:r>
              <a:rPr lang="en-US" sz="1400" dirty="0"/>
              <a:t> </a:t>
            </a:r>
            <a:r>
              <a:rPr lang="en-US" sz="1400" dirty="0" err="1"/>
              <a:t>ta'minlaydi</a:t>
            </a:r>
            <a:r>
              <a:rPr lang="en-US" sz="1400" dirty="0"/>
              <a:t>.</a:t>
            </a:r>
            <a:br>
              <a:rPr lang="en-US" sz="1400" dirty="0"/>
            </a:br>
            <a:r>
              <a:rPr lang="en-US" sz="1400" dirty="0" err="1"/>
              <a:t>Dozimetriyadagi</a:t>
            </a:r>
            <a:r>
              <a:rPr lang="en-US" sz="1400" dirty="0"/>
              <a:t> </a:t>
            </a:r>
            <a:r>
              <a:rPr lang="en-US" sz="1400" dirty="0" err="1"/>
              <a:t>formalizmlarning</a:t>
            </a:r>
            <a:r>
              <a:rPr lang="en-US" sz="1400" dirty="0"/>
              <a:t> </a:t>
            </a:r>
            <a:r>
              <a:rPr lang="en-US" sz="1400" dirty="0" err="1"/>
              <a:t>ahamiyati</a:t>
            </a:r>
            <a:r>
              <a:rPr lang="en-US" sz="1400" dirty="0"/>
              <a:t>:</a:t>
            </a:r>
            <a:br>
              <a:rPr lang="en-US" sz="1400" dirty="0"/>
            </a:br>
            <a:r>
              <a:rPr lang="en-US" sz="1400" dirty="0"/>
              <a:t> * </a:t>
            </a:r>
            <a:r>
              <a:rPr lang="en-US" sz="1400" dirty="0" err="1"/>
              <a:t>Bemor</a:t>
            </a:r>
            <a:r>
              <a:rPr lang="en-US" sz="1400" dirty="0"/>
              <a:t> </a:t>
            </a:r>
            <a:r>
              <a:rPr lang="en-US" sz="1400" dirty="0" err="1"/>
              <a:t>xavfsizligi</a:t>
            </a:r>
            <a:r>
              <a:rPr lang="en-US" sz="1400" dirty="0"/>
              <a:t>: </a:t>
            </a:r>
            <a:r>
              <a:rPr lang="en-US" sz="1400" dirty="0" err="1"/>
              <a:t>Radiatsiya</a:t>
            </a:r>
            <a:r>
              <a:rPr lang="en-US" sz="1400" dirty="0"/>
              <a:t> </a:t>
            </a:r>
            <a:r>
              <a:rPr lang="en-US" sz="1400" dirty="0" err="1"/>
              <a:t>terapiyasida</a:t>
            </a:r>
            <a:r>
              <a:rPr lang="en-US" sz="1400" dirty="0"/>
              <a:t> </a:t>
            </a:r>
            <a:r>
              <a:rPr lang="en-US" sz="1400" dirty="0" err="1"/>
              <a:t>dozaning</a:t>
            </a:r>
            <a:r>
              <a:rPr lang="en-US" sz="1400" dirty="0"/>
              <a:t> </a:t>
            </a:r>
            <a:r>
              <a:rPr lang="en-US" sz="1400" dirty="0" err="1"/>
              <a:t>aniq</a:t>
            </a:r>
            <a:r>
              <a:rPr lang="en-US" sz="1400" dirty="0"/>
              <a:t> </a:t>
            </a:r>
            <a:r>
              <a:rPr lang="en-US" sz="1400" dirty="0" err="1"/>
              <a:t>o'lchanishi</a:t>
            </a:r>
            <a:r>
              <a:rPr lang="en-US" sz="1400" dirty="0"/>
              <a:t> </a:t>
            </a:r>
            <a:r>
              <a:rPr lang="en-US" sz="1400" dirty="0" err="1"/>
              <a:t>bemorga</a:t>
            </a:r>
            <a:r>
              <a:rPr lang="en-US" sz="1400" dirty="0"/>
              <a:t> </a:t>
            </a:r>
            <a:r>
              <a:rPr lang="en-US" sz="1400" dirty="0" err="1"/>
              <a:t>to'g'ri</a:t>
            </a:r>
            <a:r>
              <a:rPr lang="en-US" sz="1400" dirty="0"/>
              <a:t> </a:t>
            </a:r>
            <a:r>
              <a:rPr lang="en-US" sz="1400" dirty="0" err="1"/>
              <a:t>doza</a:t>
            </a:r>
            <a:r>
              <a:rPr lang="en-US" sz="1400" dirty="0"/>
              <a:t> </a:t>
            </a:r>
            <a:r>
              <a:rPr lang="en-US" sz="1400" dirty="0" err="1"/>
              <a:t>berilishini</a:t>
            </a:r>
            <a:r>
              <a:rPr lang="en-US" sz="1400" dirty="0"/>
              <a:t> </a:t>
            </a:r>
            <a:r>
              <a:rPr lang="en-US" sz="1400" dirty="0" err="1"/>
              <a:t>ta'minlash</a:t>
            </a:r>
            <a:r>
              <a:rPr lang="en-US" sz="1400" dirty="0"/>
              <a:t> </a:t>
            </a:r>
            <a:r>
              <a:rPr lang="en-US" sz="1400" dirty="0" err="1"/>
              <a:t>uchun</a:t>
            </a:r>
            <a:r>
              <a:rPr lang="en-US" sz="1400" dirty="0"/>
              <a:t> </a:t>
            </a:r>
            <a:r>
              <a:rPr lang="en-US" sz="1400" dirty="0" err="1"/>
              <a:t>juda</a:t>
            </a:r>
            <a:r>
              <a:rPr lang="en-US" sz="1400" dirty="0"/>
              <a:t> </a:t>
            </a:r>
            <a:r>
              <a:rPr lang="en-US" sz="1400" dirty="0" err="1"/>
              <a:t>muhimdir</a:t>
            </a:r>
            <a:r>
              <a:rPr lang="en-US" sz="1400" dirty="0"/>
              <a:t>.</a:t>
            </a:r>
            <a:br>
              <a:rPr lang="en-US" sz="1400" dirty="0"/>
            </a:br>
            <a:r>
              <a:rPr lang="en-US" sz="1400" dirty="0"/>
              <a:t> * </a:t>
            </a:r>
            <a:r>
              <a:rPr lang="en-US" sz="1400" dirty="0" err="1"/>
              <a:t>Radiatsion</a:t>
            </a:r>
            <a:r>
              <a:rPr lang="en-US" sz="1400" dirty="0"/>
              <a:t> </a:t>
            </a:r>
            <a:r>
              <a:rPr lang="en-US" sz="1400" dirty="0" err="1"/>
              <a:t>xavfsizlik</a:t>
            </a:r>
            <a:r>
              <a:rPr lang="en-US" sz="1400" dirty="0"/>
              <a:t>: </a:t>
            </a:r>
            <a:r>
              <a:rPr lang="en-US" sz="1400" dirty="0" err="1"/>
              <a:t>Radiatsiya</a:t>
            </a:r>
            <a:r>
              <a:rPr lang="en-US" sz="1400" dirty="0"/>
              <a:t> </a:t>
            </a:r>
            <a:r>
              <a:rPr lang="en-US" sz="1400" dirty="0" err="1"/>
              <a:t>bilan</a:t>
            </a:r>
            <a:r>
              <a:rPr lang="en-US" sz="1400" dirty="0"/>
              <a:t> </a:t>
            </a:r>
            <a:r>
              <a:rPr lang="en-US" sz="1400" dirty="0" err="1"/>
              <a:t>ishlaydigan</a:t>
            </a:r>
            <a:r>
              <a:rPr lang="en-US" sz="1400" dirty="0"/>
              <a:t> </a:t>
            </a:r>
            <a:r>
              <a:rPr lang="en-US" sz="1400" dirty="0" err="1"/>
              <a:t>xodimlarning</a:t>
            </a:r>
            <a:r>
              <a:rPr lang="en-US" sz="1400" dirty="0"/>
              <a:t> </a:t>
            </a:r>
            <a:r>
              <a:rPr lang="en-US" sz="1400" dirty="0" err="1"/>
              <a:t>radiatsiya</a:t>
            </a:r>
            <a:r>
              <a:rPr lang="en-US" sz="1400" dirty="0"/>
              <a:t> </a:t>
            </a:r>
            <a:r>
              <a:rPr lang="en-US" sz="1400" dirty="0" err="1"/>
              <a:t>ta'sirini</a:t>
            </a:r>
            <a:r>
              <a:rPr lang="en-US" sz="1400" dirty="0"/>
              <a:t> </a:t>
            </a:r>
            <a:r>
              <a:rPr lang="en-US" sz="1400" dirty="0" err="1"/>
              <a:t>o'lchash</a:t>
            </a:r>
            <a:r>
              <a:rPr lang="en-US" sz="1400" dirty="0"/>
              <a:t> </a:t>
            </a:r>
            <a:r>
              <a:rPr lang="en-US" sz="1400" dirty="0" err="1"/>
              <a:t>va</a:t>
            </a:r>
            <a:r>
              <a:rPr lang="en-US" sz="1400" dirty="0"/>
              <a:t> </a:t>
            </a:r>
            <a:r>
              <a:rPr lang="en-US" sz="1400" dirty="0" err="1"/>
              <a:t>baholash</a:t>
            </a:r>
            <a:r>
              <a:rPr lang="en-US" sz="1400" dirty="0"/>
              <a:t> </a:t>
            </a:r>
            <a:r>
              <a:rPr lang="en-US" sz="1400" dirty="0" err="1"/>
              <a:t>uchun</a:t>
            </a:r>
            <a:r>
              <a:rPr lang="en-US" sz="1400" dirty="0"/>
              <a:t> </a:t>
            </a:r>
            <a:r>
              <a:rPr lang="en-US" sz="1400" dirty="0" err="1"/>
              <a:t>aniq</a:t>
            </a:r>
            <a:r>
              <a:rPr lang="en-US" sz="1400" dirty="0"/>
              <a:t> </a:t>
            </a:r>
            <a:r>
              <a:rPr lang="en-US" sz="1400" dirty="0" err="1"/>
              <a:t>dozimetriya</a:t>
            </a:r>
            <a:r>
              <a:rPr lang="en-US" sz="1400" dirty="0"/>
              <a:t> </a:t>
            </a:r>
            <a:r>
              <a:rPr lang="en-US" sz="1400" dirty="0" err="1"/>
              <a:t>muhimdir</a:t>
            </a:r>
            <a:r>
              <a:rPr lang="en-US" sz="1400" dirty="0"/>
              <a:t>.</a:t>
            </a:r>
            <a:br>
              <a:rPr lang="en-US" sz="1400" dirty="0"/>
            </a:br>
            <a:r>
              <a:rPr lang="en-US" sz="1400" dirty="0"/>
              <a:t> * </a:t>
            </a:r>
            <a:r>
              <a:rPr lang="en-US" sz="1400" dirty="0" err="1"/>
              <a:t>Ilmiy</a:t>
            </a:r>
            <a:r>
              <a:rPr lang="en-US" sz="1400" dirty="0"/>
              <a:t> </a:t>
            </a:r>
            <a:r>
              <a:rPr lang="en-US" sz="1400" dirty="0" err="1"/>
              <a:t>tadqiqotlar</a:t>
            </a:r>
            <a:r>
              <a:rPr lang="en-US" sz="1400" dirty="0"/>
              <a:t>: </a:t>
            </a:r>
            <a:r>
              <a:rPr lang="en-US" sz="1400" dirty="0" err="1"/>
              <a:t>Radiatsiya</a:t>
            </a:r>
            <a:r>
              <a:rPr lang="en-US" sz="1400" dirty="0"/>
              <a:t> </a:t>
            </a:r>
            <a:r>
              <a:rPr lang="en-US" sz="1400" dirty="0" err="1"/>
              <a:t>bilan</a:t>
            </a:r>
            <a:r>
              <a:rPr lang="en-US" sz="1400" dirty="0"/>
              <a:t> </a:t>
            </a:r>
            <a:r>
              <a:rPr lang="en-US" sz="1400" dirty="0" err="1"/>
              <a:t>bog'liq</a:t>
            </a:r>
            <a:r>
              <a:rPr lang="en-US" sz="1400" dirty="0"/>
              <a:t> </a:t>
            </a:r>
            <a:r>
              <a:rPr lang="en-US" sz="1400" dirty="0" err="1"/>
              <a:t>tadqiqotlarning</a:t>
            </a:r>
            <a:r>
              <a:rPr lang="en-US" sz="1400" dirty="0"/>
              <a:t> </a:t>
            </a:r>
            <a:r>
              <a:rPr lang="en-US" sz="1400" dirty="0" err="1"/>
              <a:t>ishonchliligi</a:t>
            </a:r>
            <a:r>
              <a:rPr lang="en-US" sz="1400" dirty="0"/>
              <a:t> </a:t>
            </a:r>
            <a:r>
              <a:rPr lang="en-US" sz="1400" dirty="0" err="1"/>
              <a:t>va</a:t>
            </a:r>
            <a:r>
              <a:rPr lang="en-US" sz="1400" dirty="0"/>
              <a:t> </a:t>
            </a:r>
            <a:r>
              <a:rPr lang="en-US" sz="1400" dirty="0" err="1"/>
              <a:t>taqqoslanishi</a:t>
            </a:r>
            <a:r>
              <a:rPr lang="en-US" sz="1400" dirty="0"/>
              <a:t> </a:t>
            </a:r>
            <a:r>
              <a:rPr lang="en-US" sz="1400" dirty="0" err="1"/>
              <a:t>uchun</a:t>
            </a:r>
            <a:r>
              <a:rPr lang="en-US" sz="1400" dirty="0"/>
              <a:t> </a:t>
            </a:r>
            <a:r>
              <a:rPr lang="en-US" sz="1400" dirty="0" err="1"/>
              <a:t>aniq</a:t>
            </a:r>
            <a:r>
              <a:rPr lang="en-US" sz="1400" dirty="0"/>
              <a:t> </a:t>
            </a:r>
            <a:r>
              <a:rPr lang="en-US" sz="1400" dirty="0" err="1"/>
              <a:t>dozimetriya</a:t>
            </a:r>
            <a:r>
              <a:rPr lang="en-US" sz="1400" dirty="0"/>
              <a:t> </a:t>
            </a:r>
            <a:r>
              <a:rPr lang="en-US" sz="1400" dirty="0" err="1"/>
              <a:t>zarurdir</a:t>
            </a:r>
            <a:r>
              <a:rPr lang="en-US" sz="1400" dirty="0"/>
              <a:t>.</a:t>
            </a:r>
            <a:br>
              <a:rPr lang="en-US" sz="1400" dirty="0"/>
            </a:br>
            <a:r>
              <a:rPr lang="en-US" sz="1400" dirty="0"/>
              <a:t> * </a:t>
            </a:r>
            <a:r>
              <a:rPr lang="en-US" sz="1400" dirty="0" err="1"/>
              <a:t>Xalqaro</a:t>
            </a:r>
            <a:r>
              <a:rPr lang="en-US" sz="1400" dirty="0"/>
              <a:t> </a:t>
            </a:r>
            <a:r>
              <a:rPr lang="en-US" sz="1400" dirty="0" err="1"/>
              <a:t>taqqoslash</a:t>
            </a:r>
            <a:r>
              <a:rPr lang="en-US" sz="1400" dirty="0"/>
              <a:t>: </a:t>
            </a:r>
            <a:r>
              <a:rPr lang="en-US" sz="1400" dirty="0" err="1"/>
              <a:t>Dozimetriya</a:t>
            </a:r>
            <a:r>
              <a:rPr lang="en-US" sz="1400" dirty="0"/>
              <a:t> </a:t>
            </a:r>
            <a:r>
              <a:rPr lang="en-US" sz="1400" dirty="0" err="1"/>
              <a:t>formalizmlari</a:t>
            </a:r>
            <a:r>
              <a:rPr lang="en-US" sz="1400" dirty="0"/>
              <a:t> </a:t>
            </a:r>
            <a:r>
              <a:rPr lang="en-US" sz="1400" dirty="0" err="1"/>
              <a:t>o'lchovlarning</a:t>
            </a:r>
            <a:r>
              <a:rPr lang="en-US" sz="1400" dirty="0"/>
              <a:t> </a:t>
            </a:r>
            <a:r>
              <a:rPr lang="en-US" sz="1400" dirty="0" err="1"/>
              <a:t>xalqaro</a:t>
            </a:r>
            <a:r>
              <a:rPr lang="en-US" sz="1400" dirty="0"/>
              <a:t> </a:t>
            </a:r>
            <a:r>
              <a:rPr lang="en-US" sz="1400" dirty="0" err="1"/>
              <a:t>miqyosda</a:t>
            </a:r>
            <a:r>
              <a:rPr lang="en-US" sz="1400" dirty="0"/>
              <a:t> </a:t>
            </a:r>
            <a:r>
              <a:rPr lang="en-US" sz="1400" dirty="0" err="1"/>
              <a:t>taqqoslanishini</a:t>
            </a:r>
            <a:r>
              <a:rPr lang="en-US" sz="1400" dirty="0"/>
              <a:t> </a:t>
            </a:r>
            <a:r>
              <a:rPr lang="en-US" sz="1400" dirty="0" err="1"/>
              <a:t>ta'minlaydi</a:t>
            </a:r>
            <a:r>
              <a:rPr lang="en-US" sz="1400" dirty="0"/>
              <a:t>, </a:t>
            </a:r>
            <a:r>
              <a:rPr lang="en-US" sz="1400" dirty="0" err="1"/>
              <a:t>bu</a:t>
            </a:r>
            <a:r>
              <a:rPr lang="en-US" sz="1400" dirty="0"/>
              <a:t> </a:t>
            </a:r>
            <a:r>
              <a:rPr lang="en-US" sz="1400" dirty="0" err="1"/>
              <a:t>esa</a:t>
            </a:r>
            <a:r>
              <a:rPr lang="en-US" sz="1400" dirty="0"/>
              <a:t> </a:t>
            </a:r>
            <a:r>
              <a:rPr lang="en-US" sz="1400" dirty="0" err="1"/>
              <a:t>xalqaro</a:t>
            </a:r>
            <a:r>
              <a:rPr lang="en-US" sz="1400" dirty="0"/>
              <a:t> </a:t>
            </a:r>
            <a:r>
              <a:rPr lang="en-US" sz="1400" dirty="0" err="1"/>
              <a:t>hamkorlik</a:t>
            </a:r>
            <a:r>
              <a:rPr lang="en-US" sz="1400" dirty="0"/>
              <a:t> </a:t>
            </a:r>
            <a:r>
              <a:rPr lang="en-US" sz="1400" dirty="0" err="1"/>
              <a:t>va</a:t>
            </a:r>
            <a:r>
              <a:rPr lang="en-US" sz="1400" dirty="0"/>
              <a:t> </a:t>
            </a:r>
            <a:r>
              <a:rPr lang="en-US" sz="1400" dirty="0" err="1"/>
              <a:t>standartlashtirish</a:t>
            </a:r>
            <a:r>
              <a:rPr lang="en-US" sz="1400" dirty="0"/>
              <a:t> </a:t>
            </a:r>
            <a:r>
              <a:rPr lang="en-US" sz="1400" dirty="0" err="1"/>
              <a:t>uchun</a:t>
            </a:r>
            <a:r>
              <a:rPr lang="en-US" sz="1400" dirty="0"/>
              <a:t> </a:t>
            </a:r>
            <a:r>
              <a:rPr lang="en-US" sz="1400" dirty="0" err="1"/>
              <a:t>muhimdir</a:t>
            </a:r>
            <a:r>
              <a:rPr lang="en-US" sz="1400" dirty="0"/>
              <a:t>.</a:t>
            </a:r>
            <a:br>
              <a:rPr lang="en-US" sz="1400" dirty="0"/>
            </a:br>
            <a:r>
              <a:rPr lang="en-US" sz="1400" dirty="0" err="1"/>
              <a:t>Dozimetriyadagi</a:t>
            </a:r>
            <a:r>
              <a:rPr lang="en-US" sz="1400" dirty="0"/>
              <a:t> </a:t>
            </a:r>
            <a:r>
              <a:rPr lang="en-US" sz="1400" dirty="0" err="1"/>
              <a:t>formalizmlar</a:t>
            </a:r>
            <a:r>
              <a:rPr lang="en-US" sz="1400" dirty="0"/>
              <a:t> </a:t>
            </a:r>
            <a:r>
              <a:rPr lang="en-US" sz="1400" dirty="0" err="1"/>
              <a:t>doimo</a:t>
            </a:r>
            <a:r>
              <a:rPr lang="en-US" sz="1400" dirty="0"/>
              <a:t> </a:t>
            </a:r>
            <a:r>
              <a:rPr lang="en-US" sz="1400" dirty="0" err="1"/>
              <a:t>rivojlanib</a:t>
            </a:r>
            <a:r>
              <a:rPr lang="en-US" sz="1400" dirty="0"/>
              <a:t> </a:t>
            </a:r>
            <a:r>
              <a:rPr lang="en-US" sz="1400" dirty="0" err="1"/>
              <a:t>boradi</a:t>
            </a:r>
            <a:r>
              <a:rPr lang="en-US" sz="1400" dirty="0"/>
              <a:t>, </a:t>
            </a:r>
            <a:r>
              <a:rPr lang="en-US" sz="1400" dirty="0" err="1"/>
              <a:t>chunki</a:t>
            </a:r>
            <a:r>
              <a:rPr lang="en-US" sz="1400" dirty="0"/>
              <a:t> </a:t>
            </a:r>
            <a:r>
              <a:rPr lang="en-US" sz="1400" dirty="0" err="1"/>
              <a:t>yangi</a:t>
            </a:r>
            <a:r>
              <a:rPr lang="en-US" sz="1400" dirty="0"/>
              <a:t> </a:t>
            </a:r>
            <a:r>
              <a:rPr lang="en-US" sz="1400" dirty="0" err="1"/>
              <a:t>o'lchov</a:t>
            </a:r>
            <a:r>
              <a:rPr lang="en-US" sz="1400" dirty="0"/>
              <a:t> </a:t>
            </a:r>
            <a:r>
              <a:rPr lang="en-US" sz="1400" dirty="0" err="1"/>
              <a:t>usullari</a:t>
            </a:r>
            <a:r>
              <a:rPr lang="en-US" sz="1400" dirty="0"/>
              <a:t>, </a:t>
            </a:r>
            <a:r>
              <a:rPr lang="en-US" sz="1400" dirty="0" err="1"/>
              <a:t>texnologiyalar</a:t>
            </a:r>
            <a:r>
              <a:rPr lang="en-US" sz="1400" dirty="0"/>
              <a:t> </a:t>
            </a:r>
            <a:r>
              <a:rPr lang="en-US" sz="1400" dirty="0" err="1"/>
              <a:t>va</a:t>
            </a:r>
            <a:r>
              <a:rPr lang="en-US" sz="1400" dirty="0"/>
              <a:t> </a:t>
            </a:r>
            <a:r>
              <a:rPr lang="en-US" sz="1400" dirty="0" err="1"/>
              <a:t>radiatsiya</a:t>
            </a:r>
            <a:r>
              <a:rPr lang="en-US" sz="1400" dirty="0"/>
              <a:t> </a:t>
            </a:r>
            <a:r>
              <a:rPr lang="en-US" sz="1400" dirty="0" err="1"/>
              <a:t>terapiyasi</a:t>
            </a:r>
            <a:r>
              <a:rPr lang="en-US" sz="1400" dirty="0"/>
              <a:t> </a:t>
            </a:r>
            <a:r>
              <a:rPr lang="en-US" sz="1400" dirty="0" err="1"/>
              <a:t>usullari</a:t>
            </a:r>
            <a:r>
              <a:rPr lang="en-US" sz="1400" dirty="0"/>
              <a:t> </a:t>
            </a:r>
            <a:r>
              <a:rPr lang="en-US" sz="1400" dirty="0" err="1"/>
              <a:t>ishlab</a:t>
            </a:r>
            <a:r>
              <a:rPr lang="en-US" sz="1400" dirty="0"/>
              <a:t> </a:t>
            </a:r>
            <a:r>
              <a:rPr lang="en-US" sz="1400" dirty="0" err="1"/>
              <a:t>chiqilmoqda</a:t>
            </a:r>
            <a:r>
              <a:rPr lang="en-US" sz="1400" dirty="0"/>
              <a:t>.</a:t>
            </a:r>
            <a:endParaRPr lang="ru-RU" sz="1400" dirty="0"/>
          </a:p>
        </p:txBody>
      </p:sp>
    </p:spTree>
    <p:extLst>
      <p:ext uri="{BB962C8B-B14F-4D97-AF65-F5344CB8AC3E}">
        <p14:creationId xmlns:p14="http://schemas.microsoft.com/office/powerpoint/2010/main" val="11905581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224</TotalTime>
  <Words>2085</Words>
  <Application>Microsoft Office PowerPoint</Application>
  <PresentationFormat>Widescreen</PresentationFormat>
  <Paragraphs>37</Paragraphs>
  <Slides>19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Calibri</vt:lpstr>
      <vt:lpstr>Century Gothic</vt:lpstr>
      <vt:lpstr>Wingdings 3</vt:lpstr>
      <vt:lpstr>Ion</vt:lpstr>
      <vt:lpstr>Xalqaro radiatsion doza kalibratsiya zanjiri</vt:lpstr>
      <vt:lpstr>        REJA: 1.Xalqaro radiatsion doza kalibratsiya zanjiri 2.Formalizmlar 3.Birlamchi standart dozimetriya laboratoriyalari(PSDLs) 4.Ikkilamchi standart dozimetriya laboratoriyalari(SSDLs) 5.Foydalanuvchi o`zaro kalibrlashi. </vt:lpstr>
      <vt:lpstr>Kalibratsiya-bu o`lchov asboblarining aniqligini va ishonchliligini ta’minlash maqsadida ularni standartlarga mos ravishda sozlash jarayonidir. Uning maqsadlari: 1.Aniqlikni oshirish; 2.Ishonchliligini oshirish; 3.Standartlarga moslik;</vt:lpstr>
      <vt:lpstr>Xalqaro radiatsiya dozasi kalibrlash zanjirida ishtirok etadigan asboblar bor. Ular ishlashiga qarab 2 turga bo`linadi. 1. Birlamchi standartlar; 2. Ikkilamchi standartlar;</vt:lpstr>
      <vt:lpstr>PowerPoint Presentation</vt:lpstr>
      <vt:lpstr>Ishlash prinsipi. Rasmda ko'rsatilgan asbob - bu ionlash kamerasidir, aniqrog'i, yopiq turdagi ionlash kamerasi bo'lib, radiatsiya manbasining faolligini o'lchash uchun ishlatiladi. Keling, uning ishlash prinsipini qismlarga bo'lib tushuntirib beramiz: 1. Asosiy tuzilishi:  * Namuna ushlagich (Sample holder): O'lchanadigan radioaktiv namunani joylashtirish uchun ishlatiladi. Rasmda namuna ushlagich kameraning markazida joylashgan.  * Ichki elektrod (Collecting electrode): Namuna ushlagich atrofida joylashgan va radiatsiya natijasida hosil bo'lgan ionlarni yig'ish uchun ishlatiladi.  * Tashqi elektrod (Outer electrode): Ichki elektrodni o'rab turgan va yuqori kuchlanish (HV) manbaiga ulangan.  * Qo'rg'oshin himoyasi (Lead shielding): Ionlash kamerasini tashqi radiatsiya manbalaridan himoya qilish uchun ishlatiladi. Bu o'lchovlarning aniqligini oshiradi.  * Uzliksiz tok kuchaytirgich (Continuous current amplifier): Ichki elektrod tomonidan yig'ilgan ionlardan hosil bo'lgan juda kichik tokni kuchaytirish uchun ishlatiladi.  * Radionuklidni tanlash va displey (Radionuclide selection and display (Bq)): O'lchanadigan radionuklidni tanlash va uning faolligini (Bq - bekerel birligida) ko'rsatish uchun ishlatiladi.  * Nol sozlash (Zero adjustment): Asbobning nol ko'rsatkichini sozlash uchun ishlatiladi.  * Yuqori kuchlanish (HV): Tashqi elektrodga zarur bo'lgan yuqori kuchlanishni ta'minlaydi. 2. Ishlash prinsipi:  * Namuna joylashtiriladi: O'lchanadigan radioaktiv namuna namuna ushlagichiga joylashtiriladi.  * Radiatsiya ionlanishni hosil qiladi: Namuna chiqaradigan radiatsiya kameraning ichidagi gaz molekulalarini ionlaydi, ya'ni ulardan elektronlarni ajratib oladi va musbat ionlar hosil qiladi.  * Ionlar harakatlanadi: Yuqori kuchlanish (HV) tufayli, musbat ionlar ichki elektrodga, elektronlar esa tashqi elektrodga harakatlanadi.  * Tok hosil bo'ladi: Ichki elektrodga yetib kelgan ionlar juda kichik tokni hosil qiladi.  * Tok kuchaytiriladi: Uzliksiz tok kuchaytirgich bu kichik tokni kuchaytiradi va uni o'lchash uchun yetarli darajaga olib keladi.  * Faollik aniqlanadi: Kuchaytirilgan tok radionuklidni tanlash va displey qismiga uzatiladi, bu yerda tok qiymati radionuklidning faolligiga aylantiriladi va displeyda bekerel (Bq) birligida ko'rsatiladi. 3. Asbobning afzalliklari:  * Yuqori aniqlik: Qo'rg'oshin himoyasi va aniq o'lchash tizimi tufayli yuqori aniqlikda o'lchash imkonini beradi.  * Qulaylik: Namuna ushlagich va avtomatik o'lchash tizimi tufayli ishlatish oson.  * Xavfsizlik: Qo'rg'oshin himoyasi radiatsiyadan himoya qiladi. 4. Asbobning qo'llanilishi:  * Yadro tibbiyoti: Radioaktiv izotoplarning faolligini o'lchash uchun.  * Radiatsion xavfsizlik: Radiatsiya manbalarining faolligini o'lchash uchun.  * Ilmiy tadqiqotlar: Radioaktiv moddalar bilan ishlashda. Ushbu asbob radiatsiya manbalarining faolligini aniq va ishonchli o'lchash uchun muhim vosita hisoblanadi.</vt:lpstr>
      <vt:lpstr>Ikkilamchi standartlar: Bu asboblar birlamchi standartlarga nisbatan kalibrlanadiva boshqa asboblarni kalibrlash uchun ishlatiladi</vt:lpstr>
      <vt:lpstr>Rasmda ko'rsatilgan asbob termolyuminescent dozimetr (TLD) deb ataladi. U radiatsiya ta'sirini o'lchash uchun ishlatiladi.  1. Asosiy tuzilishi:  * Termolyuminescent material: Asosiy qismi - bu radiatsiya energiyasini saqlab qoladigan maxsus material (masalan, litiy ftorid).  * Isitish elementi: Materialni qizdirish uchun ishlatiladi.  * Yorug'lik detektori: Qizdirilganda materialdan chiqadigan yorug'likni o'lchaydi.  * O'qish moslamasi: O'lchangan yorug'lik miqdorini radiatsiya dozasiga aylantiradi va natijani ko'rsatadi. 2. Ishlash prinsipi:  * Radiatsiya ta'siri: TLD radiatsiya ta'siriga uchraganda, termolyuminescent material o'z ichida radiatsiya energiyasini saqlab qoladi. Bu energiya materialning kristal panjarasida "nuqsonlar" hosil qiladi, bu yerda elektronlar ushlanib qoladi.  * Qizdirish: Radiatsiya ta'siridan so'ng, TLD o'qish moslamasida qizdiriladi. Qizdirilganda, ushlangan elektronlar qo'zg'aladi va o'zlarining asosiy holatlariga qaytadilar.  * Yorug'lik chiqarish: Elektronlar asosiy holatlariga qaytayotganda, ular yorug'lik chiqaradilar. Bu yorug'lik miqdori saqlangan radiatsiya energiyasiga proportsionaldir.  * O'lchash va tahlil: Yorug'lik detektori chiqarilgan yorug'lik miqdorini o'lchaydi. O'qish moslamasi bu yorug'lik miqdorini radiatsiya dozasiga aylantiradi va natijani ko'rsatadi. 3. Asbobning afzalliklari:  * Yuqori sezuvchanlik: Juda kichik radiatsiya dozalarini ham o'lchay oladi.  * Uzoq muddatli saqlash: Saqlangan radiatsiya energiyasi uzoq vaqt davomida yo'qolmaydi, shuning uchun TLDlar uzoq muddatli monitoring uchun ishlatilishi mumkin.  * Qulaylik: Kichik o'lchamlari va oddiy ishlatilishi tufayli qulay.  * Qayta ishlatish imkoniyati: O'qishdan so'ng, TLD qayta ishlatilishi mumkin (lekin bu uchun maxsus protseduralar talab qilinadi). 4. Asbobning qo'llanilishi:  * Radiatsion xavfsizlik: Radiatsiya bilan ishlaydigan xodimlarning radiatsiya ta'sirini o'lchash uchun.  * Yadro tibbiyoti: Radiatsiya terapiyasida bemorlarning radiatsiya dozasini o'lchash uchun.  * Atrof-muhit monitoringi: Atrof-muhitdagi radiatsiya darajasini o'lchash uchun.   TLDlar radiatsiya ta'sirini aniq va ishonchli o'lchash uchun keng qo'llaniladigan asbob hisoblanadi.</vt:lpstr>
      <vt:lpstr>Dozimetriyada "formalizmlar" deganda, radiatsiya dozasini aniqlash va hisoblash uchun ishlatiladigan matematikaviy usullar, protokollar va tizimlar tushuniladi. Bu formalizmlar radiatsiya o'lchovlarining aniqligi, izchilligi va xalqaro miqyosda taqqoslanishini ta'minlash uchun ishlab chiqiladi. Dozimetriyadagi formalizmlar odatda quyidagi elementlarni o'z ichiga oladi:  * Birlamchi standartlar: Radiatsiya dozasining asosiy o'lchovlari milliy metrologiya institutlari (masalan, NIST, BIPM) tomonidan saqlanadi. Bular eng aniq o'lchovlarni ta'minlaydi.  * Kalibrlash protokollari: Dozimetrlar va boshqa o'lchov asboblarini birlamchi standartlarga nisbatan kalibrlash usullari. Bu protokollar o'lchovlarning izchilligini ta'minlaydi.  * Hisoblash algoritmlari: Radiatsiya o'lchovlaridan dozani aniqlash uchun ishlatiladigan matematik formulalar va algoritmlar. Bu algoritmlar turli radiatsiya turlari va energiyalari uchun farq qilishi mumkin.  * O'lchov noaniqligi tahlili: Doza o'lchovlaridagi noaniqlik manbalarini aniqlash va baholash usullari. Bu noaniqliklar o'lchov asboblarining aniqligi, kalibrlash noaniqligi va o'lchov jarayonidagi boshqa omillar bilan bog'liq bo'lishi mumkin.  * Xalqaro kelishuvlar va tavsiyalar: Dozimetriya sohasidagi xalqaro tashkilotlar (masalan, IAEA, ICRU) tomonidan ishlab chiqilgan tavsiyalar va kelishuvlar. Bu tavsiyalar dozimetriya amaliyotining xalqaro miqyosda muvofiqlashtirilishini ta'minlaydi. Dozimetriyadagi formalizmlarning ahamiyati:  * Bemor xavfsizligi: Radiatsiya terapiyasida dozaning aniq o'lchanishi bemorga to'g'ri doza berilishini ta'minlash uchun juda muhimdir.  * Radiatsion xavfsizlik: Radiatsiya bilan ishlaydigan xodimlarning radiatsiya ta'sirini o'lchash va baholash uchun aniq dozimetriya muhimdir.  * Ilmiy tadqiqotlar: Radiatsiya bilan bog'liq tadqiqotlarning ishonchliligi va taqqoslanishi uchun aniq dozimetriya zarurdir.  * Xalqaro taqqoslash: Dozimetriya formalizmlari o'lchovlarning xalqaro miqyosda taqqoslanishini ta'minlaydi, bu esa xalqaro hamkorlik va standartlashtirish uchun muhimdir. Dozimetriyadagi formalizmlar doimo rivojlanib boradi, chunki yangi o'lchov usullari, texnologiyalar va radiatsiya terapiyasi usullari ishlab chiqilmoqda.</vt:lpstr>
      <vt:lpstr>PowerPoint Presentation</vt:lpstr>
      <vt:lpstr>PowerPoint Presentation</vt:lpstr>
      <vt:lpstr>PowerPoint Presentation</vt:lpstr>
      <vt:lpstr>Foydalanuvchi o`zaro kalibrlashi deganda radiatsiya o`lchovlari natijalarining aniqligi va izchilligini ta’minlash maqsadida, turli tashkilotlar yoki laboratoriyalar ortasida o`zaro taqqoslash  va kalibrlash jarayoni tushuniladi.</vt:lpstr>
      <vt:lpstr>O'zaro kalibrlashning afzalliklari:  * O'lchov aniqligini oshirish: O'zaro taqqoslash va kalibrlash jarayoni o'lchov natijalarining aniqligini oshiradi.  * Izchillikni ta'minlash: Turli laboratoriyalar o'rtasida o'lchov natijalarining izchilligini ta'minlaydi.  * Bemor xavfsizligini ta'minlash: Radiatsiya terapiyasi kabi sohalarda bemorga to'g'ri radiatsiya dozasi berilishini ta'minlaydi.  * Xalqaro hamkorlik: Xalqaro miqyosda o'lchov natijalarining taqqoslanishini ta'minlaydi, bu esa xalqaro hamkorlik uchun muhimdir. O'zaro kalibrlash jarayonining bosqichlari:  * Taqqoslashni rejalashtirish: Taqqoslash ishtirokchilari, radiatsiya manbai, o'lchov usullari va taqqoslash protokollari aniqlanadi.  * O'lchovlarni amalga oshirish: Har bir ishtirokchi o'zining o'lchov asbobi bilan belgilangan radiatsiya manbaiga nisbatan o'lchovlarni amalga oshiradi. </vt:lpstr>
      <vt:lpstr> * Natijalarni taqqoslash: Olingan o'lchov natijalari o'zaro taqqoslanadi va farqlar aniqlanadi.  * Kalibrlashni amalga oshirish: Agar sezilarli farqlar aniqlansa, ishtirokchilar o'zlarining o'lchov asboblarini kalibrlashadi.  * Natijalarni tahlil qilish: Kalibrlashdan so'ng, natijalar qayta taqqoslanadi va tahlil qilinadi.  * Hisobotni tayyorlash: O'zaro kalibrlash jarayoni va natijalari haqida hisobot tayyorlanadi. O'zaro kalibrlash dozimetriya sohasida sifatni nazorat qilish va o'lchov natijalarining ishonchliligini ta'minlash uchun muhim vosita hisoblanadi.</vt:lpstr>
      <vt:lpstr>Laboratoriyada amaliyot ishlari olib borilayotgan vaqtda,albatta, xavfsizlik choralariga rioya qilish kerak. Har bir ish qurollaridan o`zini foydalanish qoidalariga bo`ysungan holda bajarish lozim va maxsus kiyimlar kiyilgan bo`lishi shart. </vt:lpstr>
      <vt:lpstr>PowerPoint Presentation</vt:lpstr>
      <vt:lpstr>FOYDALANILGAN  SAYTLAR  https://en.m.wikipedia.org/wiki/Thermoluminescent_dosimeter?hl=en-US https://www.avanttec.net/radiation-survey-meter/?hl=en-US https://gammagurus.com/products/capintec-crc-77thr-dose-calibrator?hl=en-US https://www.nist.gov/programs-projects/calibrations-ionization-chambers-secondary-standards-activity-radionuclides?hl=en-US http://www.lnhb.fr/home/presentation-en/ionization-chambers/?hl=en-US </vt:lpstr>
      <vt:lpstr>E’tiborlaringiz uchun Rahmat Tushuntira olgan bo`lsam xursandman;)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asus</dc:creator>
  <cp:lastModifiedBy>asus</cp:lastModifiedBy>
  <cp:revision>7</cp:revision>
  <dcterms:created xsi:type="dcterms:W3CDTF">2025-03-13T04:06:24Z</dcterms:created>
  <dcterms:modified xsi:type="dcterms:W3CDTF">2025-03-13T15:17:57Z</dcterms:modified>
</cp:coreProperties>
</file>