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9" r:id="rId2"/>
    <p:sldId id="256" r:id="rId3"/>
    <p:sldId id="270" r:id="rId4"/>
    <p:sldId id="257" r:id="rId5"/>
    <p:sldId id="258" r:id="rId6"/>
    <p:sldId id="271" r:id="rId7"/>
    <p:sldId id="259" r:id="rId8"/>
    <p:sldId id="260" r:id="rId9"/>
    <p:sldId id="272" r:id="rId10"/>
    <p:sldId id="262" r:id="rId11"/>
    <p:sldId id="261" r:id="rId12"/>
    <p:sldId id="263" r:id="rId13"/>
    <p:sldId id="273" r:id="rId14"/>
    <p:sldId id="264" r:id="rId15"/>
    <p:sldId id="268" r:id="rId16"/>
    <p:sldId id="267" r:id="rId17"/>
    <p:sldId id="265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2094" y="-5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D2735-2ECA-4E4A-A152-356C21DF2419}" type="datetimeFigureOut">
              <a:rPr lang="ru-RU" smtClean="0"/>
              <a:t>05.03.2021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A47291B-3255-4006-8C77-BF54028D41B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D2735-2ECA-4E4A-A152-356C21DF2419}" type="datetimeFigureOut">
              <a:rPr lang="ru-RU" smtClean="0"/>
              <a:t>05.03.2021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7291B-3255-4006-8C77-BF54028D41B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D2735-2ECA-4E4A-A152-356C21DF2419}" type="datetimeFigureOut">
              <a:rPr lang="ru-RU" smtClean="0"/>
              <a:t>05.03.2021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7291B-3255-4006-8C77-BF54028D41B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D2735-2ECA-4E4A-A152-356C21DF2419}" type="datetimeFigureOut">
              <a:rPr lang="ru-RU" smtClean="0"/>
              <a:t>05.03.2021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A47291B-3255-4006-8C77-BF54028D41B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D2735-2ECA-4E4A-A152-356C21DF2419}" type="datetimeFigureOut">
              <a:rPr lang="ru-RU" smtClean="0"/>
              <a:t>05.03.2021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7291B-3255-4006-8C77-BF54028D41B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D2735-2ECA-4E4A-A152-356C21DF2419}" type="datetimeFigureOut">
              <a:rPr lang="ru-RU" smtClean="0"/>
              <a:t>05.03.2021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7291B-3255-4006-8C77-BF54028D41B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D2735-2ECA-4E4A-A152-356C21DF2419}" type="datetimeFigureOut">
              <a:rPr lang="ru-RU" smtClean="0"/>
              <a:t>05.03.2021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DA47291B-3255-4006-8C77-BF54028D41B2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D2735-2ECA-4E4A-A152-356C21DF2419}" type="datetimeFigureOut">
              <a:rPr lang="ru-RU" smtClean="0"/>
              <a:t>05.03.2021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7291B-3255-4006-8C77-BF54028D41B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D2735-2ECA-4E4A-A152-356C21DF2419}" type="datetimeFigureOut">
              <a:rPr lang="ru-RU" smtClean="0"/>
              <a:t>05.03.2021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7291B-3255-4006-8C77-BF54028D41B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D2735-2ECA-4E4A-A152-356C21DF2419}" type="datetimeFigureOut">
              <a:rPr lang="ru-RU" smtClean="0"/>
              <a:t>05.03.2021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7291B-3255-4006-8C77-BF54028D41B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D2735-2ECA-4E4A-A152-356C21DF2419}" type="datetimeFigureOut">
              <a:rPr lang="ru-RU" smtClean="0"/>
              <a:t>05.03.2021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7291B-3255-4006-8C77-BF54028D41B2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BD2735-2ECA-4E4A-A152-356C21DF2419}" type="datetimeFigureOut">
              <a:rPr lang="ru-RU" smtClean="0"/>
              <a:t>05.03.2021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A47291B-3255-4006-8C77-BF54028D41B2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ziyonet.uz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332037"/>
            <a:ext cx="8686800" cy="4525963"/>
          </a:xfrm>
        </p:spPr>
        <p:txBody>
          <a:bodyPr/>
          <a:lstStyle/>
          <a:p>
            <a:pPr algn="ctr"/>
            <a:r>
              <a:rPr lang="en-US" dirty="0" err="1" smtClean="0"/>
              <a:t>UrDU</a:t>
            </a:r>
            <a:r>
              <a:rPr lang="en-US" dirty="0" smtClean="0"/>
              <a:t> </a:t>
            </a:r>
            <a:r>
              <a:rPr lang="en-US" dirty="0" err="1" smtClean="0"/>
              <a:t>Turizm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Iqtisodiyot</a:t>
            </a:r>
            <a:r>
              <a:rPr lang="en-US" dirty="0" smtClean="0"/>
              <a:t> </a:t>
            </a:r>
            <a:r>
              <a:rPr lang="en-US" dirty="0" err="1" smtClean="0"/>
              <a:t>fakulteti</a:t>
            </a:r>
            <a:r>
              <a:rPr lang="en-US" dirty="0" smtClean="0"/>
              <a:t>                     172-Iqtisodiyot </a:t>
            </a:r>
            <a:r>
              <a:rPr lang="en-US" dirty="0" err="1" smtClean="0"/>
              <a:t>yo`nalishi</a:t>
            </a:r>
            <a:r>
              <a:rPr lang="en-US" dirty="0" smtClean="0"/>
              <a:t> </a:t>
            </a:r>
            <a:r>
              <a:rPr lang="en-US" dirty="0" err="1" smtClean="0"/>
              <a:t>tolibi</a:t>
            </a:r>
            <a:r>
              <a:rPr lang="en-US" dirty="0" smtClean="0"/>
              <a:t> </a:t>
            </a:r>
          </a:p>
          <a:p>
            <a:pPr algn="ctr"/>
            <a:r>
              <a:rPr lang="en-US" dirty="0" err="1" smtClean="0"/>
              <a:t>Madaminov</a:t>
            </a:r>
            <a:r>
              <a:rPr lang="en-US" dirty="0" smtClean="0"/>
              <a:t> </a:t>
            </a:r>
            <a:r>
              <a:rPr lang="en-US" dirty="0" err="1" smtClean="0"/>
              <a:t>Muhammadning</a:t>
            </a:r>
            <a:r>
              <a:rPr lang="en-US" dirty="0" smtClean="0"/>
              <a:t> </a:t>
            </a:r>
          </a:p>
          <a:p>
            <a:pPr algn="ctr"/>
            <a:r>
              <a:rPr lang="en-US" dirty="0" err="1" smtClean="0"/>
              <a:t>Moliya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Soliqlar</a:t>
            </a:r>
            <a:r>
              <a:rPr lang="en-US" dirty="0" smtClean="0"/>
              <a:t> </a:t>
            </a:r>
            <a:r>
              <a:rPr lang="en-US" dirty="0" err="1" smtClean="0"/>
              <a:t>fanidan</a:t>
            </a:r>
            <a:endParaRPr lang="en-US" dirty="0" smtClean="0"/>
          </a:p>
          <a:p>
            <a:pPr algn="ctr"/>
            <a:endParaRPr lang="en-US" dirty="0"/>
          </a:p>
          <a:p>
            <a:pPr algn="ctr"/>
            <a:r>
              <a:rPr lang="en-US" dirty="0" smtClean="0"/>
              <a:t>TAQDIMOT ISHI</a:t>
            </a:r>
            <a:endParaRPr lang="ru-RU" dirty="0"/>
          </a:p>
        </p:txBody>
      </p:sp>
      <p:pic>
        <p:nvPicPr>
          <p:cNvPr id="5122" name="Picture 2" descr="УрДу логотип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980728"/>
            <a:ext cx="1327150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4636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88640"/>
            <a:ext cx="8686800" cy="6408712"/>
          </a:xfrm>
        </p:spPr>
        <p:txBody>
          <a:bodyPr>
            <a:normAutofit fontScale="85000" lnSpcReduction="20000"/>
          </a:bodyPr>
          <a:lstStyle/>
          <a:p>
            <a:r>
              <a:rPr lang="en-US" dirty="0" err="1"/>
              <a:t>Soliq</a:t>
            </a:r>
            <a:r>
              <a:rPr lang="en-US" dirty="0"/>
              <a:t> </a:t>
            </a:r>
            <a:r>
              <a:rPr lang="en-US" dirty="0" err="1"/>
              <a:t>nazorati</a:t>
            </a:r>
            <a:r>
              <a:rPr lang="en-US" dirty="0"/>
              <a:t> </a:t>
            </a:r>
            <a:r>
              <a:rPr lang="en-US" dirty="0" err="1"/>
              <a:t>haqida</a:t>
            </a:r>
            <a:r>
              <a:rPr lang="en-US" dirty="0"/>
              <a:t> «</a:t>
            </a:r>
            <a:r>
              <a:rPr lang="en-US" dirty="0" err="1"/>
              <a:t>Davlat</a:t>
            </a:r>
            <a:r>
              <a:rPr lang="en-US" dirty="0"/>
              <a:t> </a:t>
            </a:r>
            <a:r>
              <a:rPr lang="en-US" dirty="0" err="1"/>
              <a:t>soliq</a:t>
            </a:r>
            <a:r>
              <a:rPr lang="en-US" dirty="0"/>
              <a:t> </a:t>
            </a:r>
            <a:r>
              <a:rPr lang="en-US" dirty="0" err="1"/>
              <a:t>xizmati</a:t>
            </a:r>
            <a:r>
              <a:rPr lang="en-US" dirty="0"/>
              <a:t> </a:t>
            </a:r>
            <a:r>
              <a:rPr lang="en-US" dirty="0" err="1"/>
              <a:t>to'g'risida»gi</a:t>
            </a:r>
            <a:r>
              <a:rPr lang="en-US" dirty="0"/>
              <a:t> </a:t>
            </a:r>
            <a:r>
              <a:rPr lang="en-US" dirty="0" err="1"/>
              <a:t>qo-nunning</a:t>
            </a:r>
            <a:r>
              <a:rPr lang="en-US" dirty="0"/>
              <a:t> 2-moddasida </a:t>
            </a:r>
            <a:r>
              <a:rPr lang="en-US" dirty="0" err="1"/>
              <a:t>shunday</a:t>
            </a:r>
            <a:r>
              <a:rPr lang="en-US" dirty="0"/>
              <a:t> </a:t>
            </a:r>
            <a:r>
              <a:rPr lang="en-US" dirty="0" err="1"/>
              <a:t>deyiladi</a:t>
            </a:r>
            <a:r>
              <a:rPr lang="en-US" dirty="0"/>
              <a:t>: </a:t>
            </a:r>
            <a:r>
              <a:rPr lang="en-US" i="1" dirty="0"/>
              <a:t>«</a:t>
            </a:r>
            <a:r>
              <a:rPr lang="en-US" i="1" dirty="0" err="1"/>
              <a:t>Soliq</a:t>
            </a:r>
            <a:r>
              <a:rPr lang="en-US" i="1" dirty="0"/>
              <a:t> </a:t>
            </a:r>
            <a:r>
              <a:rPr lang="en-US" i="1" dirty="0" err="1"/>
              <a:t>nazorati</a:t>
            </a:r>
            <a:r>
              <a:rPr lang="en-US" i="1" dirty="0"/>
              <a:t> </a:t>
            </a:r>
            <a:r>
              <a:rPr lang="en-US" i="1" dirty="0" err="1"/>
              <a:t>davlat</a:t>
            </a:r>
            <a:r>
              <a:rPr lang="en-US" i="1" dirty="0"/>
              <a:t> </a:t>
            </a:r>
            <a:r>
              <a:rPr lang="en-US" i="1" dirty="0" err="1"/>
              <a:t>soliq</a:t>
            </a:r>
            <a:r>
              <a:rPr lang="en-US" i="1" dirty="0"/>
              <a:t> </a:t>
            </a:r>
            <a:r>
              <a:rPr lang="en-US" i="1" dirty="0" err="1"/>
              <a:t>xizmati</a:t>
            </a:r>
            <a:r>
              <a:rPr lang="en-US" i="1" dirty="0"/>
              <a:t> </a:t>
            </a:r>
            <a:r>
              <a:rPr lang="en-US" i="1" dirty="0" err="1"/>
              <a:t>organlari</a:t>
            </a:r>
            <a:r>
              <a:rPr lang="en-US" i="1" dirty="0"/>
              <a:t> </a:t>
            </a:r>
            <a:r>
              <a:rPr lang="en-US" i="1" dirty="0" err="1"/>
              <a:t>tomonidan</a:t>
            </a:r>
            <a:r>
              <a:rPr lang="en-US" i="1" dirty="0"/>
              <a:t> </a:t>
            </a:r>
            <a:r>
              <a:rPr lang="en-US" i="1" dirty="0" err="1"/>
              <a:t>soliqqa</a:t>
            </a:r>
            <a:r>
              <a:rPr lang="en-US" i="1" dirty="0"/>
              <a:t> </a:t>
            </a:r>
            <a:r>
              <a:rPr lang="en-US" i="1" dirty="0" err="1"/>
              <a:t>tortilishi</a:t>
            </a:r>
            <a:r>
              <a:rPr lang="en-US" i="1" dirty="0"/>
              <a:t> </a:t>
            </a:r>
            <a:r>
              <a:rPr lang="en-US" i="1" dirty="0" err="1"/>
              <a:t>lozim</a:t>
            </a:r>
            <a:r>
              <a:rPr lang="en-US" i="1" dirty="0"/>
              <a:t> </a:t>
            </a:r>
            <a:r>
              <a:rPr lang="en-US" i="1" dirty="0" err="1"/>
              <a:t>bo'l-gan</a:t>
            </a:r>
            <a:r>
              <a:rPr lang="en-US" i="1" dirty="0"/>
              <a:t> </a:t>
            </a:r>
            <a:r>
              <a:rPr lang="en-US" i="1" dirty="0" err="1"/>
              <a:t>sub'ektlar</a:t>
            </a:r>
            <a:r>
              <a:rPr lang="en-US" i="1" dirty="0"/>
              <a:t> </a:t>
            </a:r>
            <a:r>
              <a:rPr lang="en-US" i="1" dirty="0" err="1"/>
              <a:t>va</a:t>
            </a:r>
            <a:r>
              <a:rPr lang="en-US" i="1" dirty="0"/>
              <a:t> </a:t>
            </a:r>
            <a:r>
              <a:rPr lang="en-US" i="1" dirty="0" err="1"/>
              <a:t>ob'ektlarni</a:t>
            </a:r>
            <a:r>
              <a:rPr lang="en-US" i="1" dirty="0"/>
              <a:t> </a:t>
            </a:r>
            <a:r>
              <a:rPr lang="en-US" i="1" dirty="0" err="1"/>
              <a:t>hisobga</a:t>
            </a:r>
            <a:r>
              <a:rPr lang="en-US" i="1" dirty="0"/>
              <a:t> </a:t>
            </a:r>
            <a:r>
              <a:rPr lang="en-US" i="1" dirty="0" err="1"/>
              <a:t>olish</a:t>
            </a:r>
            <a:r>
              <a:rPr lang="en-US" i="1" dirty="0"/>
              <a:t>, </a:t>
            </a:r>
            <a:r>
              <a:rPr lang="en-US" i="1" dirty="0" err="1"/>
              <a:t>soliqlarga</a:t>
            </a:r>
            <a:r>
              <a:rPr lang="en-US" i="1" dirty="0"/>
              <a:t> </a:t>
            </a:r>
            <a:r>
              <a:rPr lang="en-US" i="1" dirty="0" err="1"/>
              <a:t>doir</a:t>
            </a:r>
            <a:r>
              <a:rPr lang="en-US" i="1" dirty="0"/>
              <a:t> </a:t>
            </a:r>
            <a:r>
              <a:rPr lang="en-US" i="1" dirty="0" err="1"/>
              <a:t>tekshiruvlar</a:t>
            </a:r>
            <a:r>
              <a:rPr lang="en-US" i="1" dirty="0"/>
              <a:t> </a:t>
            </a:r>
            <a:r>
              <a:rPr lang="en-US" i="1" dirty="0" err="1"/>
              <a:t>o'tkazish</a:t>
            </a:r>
            <a:r>
              <a:rPr lang="en-US" i="1" dirty="0"/>
              <a:t>, </a:t>
            </a:r>
            <a:r>
              <a:rPr lang="en-US" i="1" dirty="0" err="1"/>
              <a:t>soliq</a:t>
            </a:r>
            <a:r>
              <a:rPr lang="en-US" i="1" dirty="0"/>
              <a:t> </a:t>
            </a:r>
            <a:r>
              <a:rPr lang="en-US" i="1" dirty="0" err="1"/>
              <a:t>to'lovchilar</a:t>
            </a:r>
            <a:r>
              <a:rPr lang="en-US" i="1" dirty="0"/>
              <a:t>, </a:t>
            </a:r>
            <a:r>
              <a:rPr lang="en-US" i="1" dirty="0" err="1"/>
              <a:t>boshqa</a:t>
            </a:r>
            <a:r>
              <a:rPr lang="en-US" i="1" dirty="0"/>
              <a:t> </a:t>
            </a:r>
            <a:r>
              <a:rPr lang="en-US" i="1" dirty="0" err="1"/>
              <a:t>shaxslarni</a:t>
            </a:r>
            <a:r>
              <a:rPr lang="en-US" i="1" dirty="0"/>
              <a:t> </a:t>
            </a:r>
            <a:r>
              <a:rPr lang="en-US" i="1" dirty="0" err="1"/>
              <a:t>so'rab-surishtirish</a:t>
            </a:r>
            <a:r>
              <a:rPr lang="en-US" i="1" dirty="0"/>
              <a:t> </a:t>
            </a:r>
            <a:r>
              <a:rPr lang="en-US" i="1" dirty="0" err="1"/>
              <a:t>vositasida</a:t>
            </a:r>
            <a:r>
              <a:rPr lang="en-US" i="1" dirty="0"/>
              <a:t> </a:t>
            </a:r>
            <a:r>
              <a:rPr lang="en-US" i="1" dirty="0" err="1"/>
              <a:t>hamda</a:t>
            </a:r>
            <a:r>
              <a:rPr lang="en-US" i="1" dirty="0"/>
              <a:t> </a:t>
            </a:r>
            <a:r>
              <a:rPr lang="en-US" i="1" dirty="0" err="1"/>
              <a:t>qonun</a:t>
            </a:r>
            <a:r>
              <a:rPr lang="en-US" i="1" dirty="0"/>
              <a:t> </a:t>
            </a:r>
            <a:r>
              <a:rPr lang="en-US" i="1" dirty="0" err="1"/>
              <a:t>hujjatlarida</a:t>
            </a:r>
            <a:r>
              <a:rPr lang="en-US" i="1" dirty="0"/>
              <a:t> </a:t>
            </a:r>
            <a:r>
              <a:rPr lang="en-US" i="1" dirty="0" err="1"/>
              <a:t>nazarda</a:t>
            </a:r>
            <a:r>
              <a:rPr lang="en-US" i="1" dirty="0"/>
              <a:t> </a:t>
            </a:r>
            <a:r>
              <a:rPr lang="en-US" i="1" dirty="0" err="1"/>
              <a:t>tutilgan</a:t>
            </a:r>
            <a:r>
              <a:rPr lang="en-US" i="1" dirty="0"/>
              <a:t> </a:t>
            </a:r>
            <a:r>
              <a:rPr lang="en-US" i="1" dirty="0" err="1"/>
              <a:t>boshqa</a:t>
            </a:r>
            <a:r>
              <a:rPr lang="en-US" i="1" dirty="0"/>
              <a:t> </a:t>
            </a:r>
            <a:r>
              <a:rPr lang="en-US" i="1" dirty="0" err="1"/>
              <a:t>shakllarda</a:t>
            </a:r>
            <a:r>
              <a:rPr lang="en-US" i="1" dirty="0"/>
              <a:t> </a:t>
            </a:r>
            <a:r>
              <a:rPr lang="en-US" i="1" dirty="0" err="1"/>
              <a:t>amalga</a:t>
            </a:r>
            <a:r>
              <a:rPr lang="en-US" i="1" dirty="0"/>
              <a:t> </a:t>
            </a:r>
            <a:r>
              <a:rPr lang="en-US" i="1" dirty="0" err="1"/>
              <a:t>oshiriladi</a:t>
            </a:r>
            <a:r>
              <a:rPr lang="en-US" i="1" dirty="0"/>
              <a:t>». </a:t>
            </a:r>
            <a:r>
              <a:rPr lang="en-US" dirty="0" err="1"/>
              <a:t>Nazorat</a:t>
            </a:r>
            <a:r>
              <a:rPr lang="en-US" dirty="0"/>
              <a:t> </a:t>
            </a:r>
            <a:r>
              <a:rPr lang="en-US" dirty="0" err="1"/>
              <a:t>vosita-sida</a:t>
            </a:r>
            <a:r>
              <a:rPr lang="en-US" dirty="0"/>
              <a:t> </a:t>
            </a:r>
            <a:r>
              <a:rPr lang="en-US" dirty="0" err="1"/>
              <a:t>bajarilayotgan</a:t>
            </a:r>
            <a:r>
              <a:rPr lang="en-US" dirty="0"/>
              <a:t> </a:t>
            </a:r>
            <a:r>
              <a:rPr lang="en-US" dirty="0" err="1"/>
              <a:t>topshiriqning</a:t>
            </a:r>
            <a:r>
              <a:rPr lang="en-US" dirty="0"/>
              <a:t> </a:t>
            </a:r>
            <a:r>
              <a:rPr lang="en-US" dirty="0" err="1"/>
              <a:t>to'liqligi</a:t>
            </a:r>
            <a:r>
              <a:rPr lang="en-US" dirty="0"/>
              <a:t>, </a:t>
            </a:r>
            <a:r>
              <a:rPr lang="en-US" dirty="0" err="1"/>
              <a:t>o'z</a:t>
            </a:r>
            <a:r>
              <a:rPr lang="en-US" dirty="0"/>
              <a:t> </a:t>
            </a:r>
            <a:r>
              <a:rPr lang="en-US" dirty="0" err="1"/>
              <a:t>vaqtidaligi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samaradorligi</a:t>
            </a:r>
            <a:r>
              <a:rPr lang="en-US" dirty="0"/>
              <a:t> </a:t>
            </a:r>
            <a:r>
              <a:rPr lang="en-US" dirty="0" err="1"/>
              <a:t>to'g'risidagi</a:t>
            </a:r>
            <a:r>
              <a:rPr lang="en-US" dirty="0"/>
              <a:t> </a:t>
            </a:r>
            <a:r>
              <a:rPr lang="en-US" dirty="0" err="1"/>
              <a:t>ma'lumotlar</a:t>
            </a:r>
            <a:r>
              <a:rPr lang="en-US" dirty="0"/>
              <a:t> </a:t>
            </a:r>
            <a:r>
              <a:rPr lang="en-US" dirty="0" err="1"/>
              <a:t>ishonchliligi</a:t>
            </a:r>
            <a:r>
              <a:rPr lang="en-US" dirty="0"/>
              <a:t>, </a:t>
            </a:r>
            <a:r>
              <a:rPr lang="en-US" dirty="0" err="1"/>
              <a:t>topshiriq-ni</a:t>
            </a:r>
            <a:r>
              <a:rPr lang="en-US" dirty="0"/>
              <a:t> </a:t>
            </a:r>
            <a:r>
              <a:rPr lang="en-US" dirty="0" err="1"/>
              <a:t>bajarish</a:t>
            </a:r>
            <a:r>
              <a:rPr lang="en-US" dirty="0"/>
              <a:t> </a:t>
            </a:r>
            <a:r>
              <a:rPr lang="en-US" dirty="0" err="1"/>
              <a:t>paytida</a:t>
            </a:r>
            <a:r>
              <a:rPr lang="en-US" dirty="0"/>
              <a:t> </a:t>
            </a:r>
            <a:r>
              <a:rPr lang="en-US" dirty="0" err="1"/>
              <a:t>mansabdor</a:t>
            </a:r>
            <a:r>
              <a:rPr lang="en-US" dirty="0"/>
              <a:t> </a:t>
            </a:r>
            <a:r>
              <a:rPr lang="en-US" dirty="0" err="1"/>
              <a:t>shaxslar</a:t>
            </a:r>
            <a:r>
              <a:rPr lang="en-US" dirty="0"/>
              <a:t> </a:t>
            </a:r>
            <a:r>
              <a:rPr lang="en-US" dirty="0" err="1"/>
              <a:t>qilgan</a:t>
            </a:r>
            <a:r>
              <a:rPr lang="en-US" dirty="0"/>
              <a:t> </a:t>
            </a:r>
            <a:r>
              <a:rPr lang="en-US" dirty="0" err="1"/>
              <a:t>xatti-harakatlar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o'tkazilgan</a:t>
            </a:r>
            <a:r>
              <a:rPr lang="en-US" dirty="0"/>
              <a:t> </a:t>
            </a:r>
            <a:r>
              <a:rPr lang="en-US" dirty="0" err="1"/>
              <a:t>operatsiyalaming</a:t>
            </a:r>
            <a:r>
              <a:rPr lang="en-US" dirty="0"/>
              <a:t> </a:t>
            </a:r>
            <a:r>
              <a:rPr lang="en-US" dirty="0" err="1"/>
              <a:t>qonuniyligi</a:t>
            </a:r>
            <a:r>
              <a:rPr lang="en-US" dirty="0"/>
              <a:t> </a:t>
            </a:r>
            <a:r>
              <a:rPr lang="en-US" dirty="0" err="1"/>
              <a:t>aniqlanadi</a:t>
            </a:r>
            <a:r>
              <a:rPr lang="en-US" dirty="0"/>
              <a:t>, </a:t>
            </a:r>
            <a:r>
              <a:rPr lang="en-US" dirty="0" err="1"/>
              <a:t>faoliyat-ni</a:t>
            </a:r>
            <a:r>
              <a:rPr lang="en-US" dirty="0"/>
              <a:t> </a:t>
            </a:r>
            <a:r>
              <a:rPr lang="en-US" dirty="0" err="1"/>
              <a:t>yaxshilash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ishda</a:t>
            </a:r>
            <a:r>
              <a:rPr lang="en-US" dirty="0"/>
              <a:t> </a:t>
            </a:r>
            <a:r>
              <a:rPr lang="en-US" dirty="0" err="1"/>
              <a:t>yo'l</a:t>
            </a:r>
            <a:r>
              <a:rPr lang="en-US" dirty="0"/>
              <a:t> </a:t>
            </a:r>
            <a:r>
              <a:rPr lang="en-US" dirty="0" err="1"/>
              <a:t>qo'yilgan</a:t>
            </a:r>
            <a:r>
              <a:rPr lang="en-US" dirty="0"/>
              <a:t> </a:t>
            </a:r>
            <a:r>
              <a:rPr lang="en-US" dirty="0" err="1"/>
              <a:t>huquqbuzarlik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kamchilik-larni</a:t>
            </a:r>
            <a:r>
              <a:rPr lang="en-US" dirty="0"/>
              <a:t> </a:t>
            </a:r>
            <a:r>
              <a:rPr lang="en-US" dirty="0" err="1"/>
              <a:t>bartaraf</a:t>
            </a:r>
            <a:r>
              <a:rPr lang="en-US" dirty="0"/>
              <a:t> </a:t>
            </a:r>
            <a:r>
              <a:rPr lang="en-US" dirty="0" err="1"/>
              <a:t>etish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ichki</a:t>
            </a:r>
            <a:r>
              <a:rPr lang="en-US" dirty="0"/>
              <a:t> </a:t>
            </a:r>
            <a:r>
              <a:rPr lang="en-US" dirty="0" err="1"/>
              <a:t>rezervlar</a:t>
            </a:r>
            <a:r>
              <a:rPr lang="en-US" dirty="0"/>
              <a:t> </a:t>
            </a:r>
            <a:r>
              <a:rPr lang="en-US" dirty="0" err="1"/>
              <a:t>aniqlanadi</a:t>
            </a:r>
            <a:r>
              <a:rPr lang="en-US" dirty="0"/>
              <a:t>, </a:t>
            </a:r>
            <a:r>
              <a:rPr lang="en-US" dirty="0" err="1"/>
              <a:t>shu</a:t>
            </a:r>
            <a:r>
              <a:rPr lang="en-US" dirty="0"/>
              <a:t> </a:t>
            </a:r>
            <a:r>
              <a:rPr lang="en-US" dirty="0" err="1"/>
              <a:t>jum-ladan</a:t>
            </a:r>
            <a:r>
              <a:rPr lang="en-US" dirty="0"/>
              <a:t>, </a:t>
            </a:r>
            <a:r>
              <a:rPr lang="en-US" dirty="0" err="1"/>
              <a:t>qonunlarni</a:t>
            </a:r>
            <a:r>
              <a:rPr lang="en-US" dirty="0"/>
              <a:t> </a:t>
            </a:r>
            <a:r>
              <a:rPr lang="en-US" dirty="0" err="1"/>
              <a:t>buzganligi</a:t>
            </a:r>
            <a:r>
              <a:rPr lang="en-US" dirty="0"/>
              <a:t>, </a:t>
            </a:r>
            <a:r>
              <a:rPr lang="en-US" dirty="0" err="1"/>
              <a:t>ishda</a:t>
            </a:r>
            <a:r>
              <a:rPr lang="en-US" dirty="0"/>
              <a:t> </a:t>
            </a:r>
            <a:r>
              <a:rPr lang="en-US" dirty="0" err="1"/>
              <a:t>pala-partishlikka</a:t>
            </a:r>
            <a:r>
              <a:rPr lang="en-US" dirty="0"/>
              <a:t> </a:t>
            </a:r>
            <a:r>
              <a:rPr lang="en-US" dirty="0" err="1"/>
              <a:t>yo'l</a:t>
            </a:r>
            <a:r>
              <a:rPr lang="en-US" dirty="0"/>
              <a:t> </a:t>
            </a:r>
            <a:r>
              <a:rPr lang="en-US" dirty="0" err="1"/>
              <a:t>qo'y-gani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tegishli</a:t>
            </a:r>
            <a:r>
              <a:rPr lang="en-US" dirty="0"/>
              <a:t> </a:t>
            </a:r>
            <a:r>
              <a:rPr lang="en-US" dirty="0" err="1"/>
              <a:t>mansabdor</a:t>
            </a:r>
            <a:r>
              <a:rPr lang="en-US" dirty="0"/>
              <a:t> </a:t>
            </a:r>
            <a:r>
              <a:rPr lang="en-US" dirty="0" err="1"/>
              <a:t>shaxslar</a:t>
            </a:r>
            <a:r>
              <a:rPr lang="en-US" dirty="0"/>
              <a:t> </a:t>
            </a:r>
            <a:r>
              <a:rPr lang="en-US" dirty="0" err="1"/>
              <a:t>javobgarlikka</a:t>
            </a:r>
            <a:r>
              <a:rPr lang="en-US" dirty="0"/>
              <a:t> </a:t>
            </a:r>
            <a:r>
              <a:rPr lang="en-US" dirty="0" err="1"/>
              <a:t>tortiladi</a:t>
            </a:r>
            <a:r>
              <a:rPr lang="en-US" dirty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74847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332656"/>
            <a:ext cx="8686800" cy="6480720"/>
          </a:xfrm>
        </p:spPr>
        <p:txBody>
          <a:bodyPr>
            <a:normAutofit fontScale="77500" lnSpcReduction="20000"/>
          </a:bodyPr>
          <a:lstStyle/>
          <a:p>
            <a:r>
              <a:rPr lang="en-US" dirty="0" err="1"/>
              <a:t>Xo'jalik</a:t>
            </a:r>
            <a:r>
              <a:rPr lang="en-US" dirty="0"/>
              <a:t> </a:t>
            </a:r>
            <a:r>
              <a:rPr lang="en-US" dirty="0" err="1"/>
              <a:t>yurituvchi</a:t>
            </a:r>
            <a:r>
              <a:rPr lang="en-US" dirty="0"/>
              <a:t> </a:t>
            </a:r>
            <a:r>
              <a:rPr lang="en-US" dirty="0" err="1"/>
              <a:t>sub'ektlar</a:t>
            </a:r>
            <a:r>
              <a:rPr lang="en-US" dirty="0"/>
              <a:t> </a:t>
            </a:r>
            <a:r>
              <a:rPr lang="en-US" dirty="0" err="1"/>
              <a:t>faoliyatini</a:t>
            </a:r>
            <a:r>
              <a:rPr lang="en-US" dirty="0"/>
              <a:t> </a:t>
            </a:r>
            <a:r>
              <a:rPr lang="en-US" dirty="0" err="1"/>
              <a:t>davlat</a:t>
            </a:r>
            <a:r>
              <a:rPr lang="en-US" dirty="0"/>
              <a:t> </a:t>
            </a:r>
            <a:r>
              <a:rPr lang="en-US" dirty="0" err="1"/>
              <a:t>tomonidan</a:t>
            </a:r>
            <a:r>
              <a:rPr lang="en-US" dirty="0"/>
              <a:t> </a:t>
            </a:r>
            <a:r>
              <a:rPr lang="en-US" dirty="0" err="1"/>
              <a:t>nazorat</a:t>
            </a:r>
            <a:r>
              <a:rPr lang="en-US" dirty="0"/>
              <a:t> </a:t>
            </a:r>
            <a:r>
              <a:rPr lang="en-US" dirty="0" err="1"/>
              <a:t>qilish</a:t>
            </a:r>
            <a:r>
              <a:rPr lang="en-US" dirty="0"/>
              <a:t> </a:t>
            </a:r>
            <a:r>
              <a:rPr lang="en-US" dirty="0" err="1"/>
              <a:t>to'g'risidagi</a:t>
            </a:r>
            <a:r>
              <a:rPr lang="en-US" dirty="0"/>
              <a:t> </a:t>
            </a:r>
            <a:r>
              <a:rPr lang="en-US" dirty="0" err="1"/>
              <a:t>Qonunning</a:t>
            </a:r>
            <a:r>
              <a:rPr lang="en-US" dirty="0"/>
              <a:t> 5-moddasiga </a:t>
            </a:r>
            <a:r>
              <a:rPr lang="en-US" dirty="0" err="1"/>
              <a:t>asosan</a:t>
            </a:r>
            <a:r>
              <a:rPr lang="en-US" dirty="0"/>
              <a:t> </a:t>
            </a:r>
            <a:r>
              <a:rPr lang="en-US" dirty="0" err="1"/>
              <a:t>xo'ja-lik</a:t>
            </a:r>
            <a:r>
              <a:rPr lang="en-US" dirty="0"/>
              <a:t> </a:t>
            </a:r>
            <a:r>
              <a:rPr lang="en-US" dirty="0" err="1"/>
              <a:t>yurituvchi</a:t>
            </a:r>
            <a:r>
              <a:rPr lang="en-US" dirty="0"/>
              <a:t> </a:t>
            </a:r>
            <a:r>
              <a:rPr lang="en-US" dirty="0" err="1"/>
              <a:t>sub'ektlar</a:t>
            </a:r>
            <a:r>
              <a:rPr lang="en-US" dirty="0"/>
              <a:t> </a:t>
            </a:r>
            <a:r>
              <a:rPr lang="en-US" dirty="0" err="1"/>
              <a:t>faoliyatini</a:t>
            </a:r>
            <a:r>
              <a:rPr lang="en-US" dirty="0"/>
              <a:t> </a:t>
            </a:r>
            <a:r>
              <a:rPr lang="en-US" i="1" dirty="0" err="1"/>
              <a:t>davlat</a:t>
            </a:r>
            <a:r>
              <a:rPr lang="en-US" i="1" dirty="0"/>
              <a:t> </a:t>
            </a:r>
            <a:r>
              <a:rPr lang="en-US" i="1" dirty="0" err="1"/>
              <a:t>tomonidan</a:t>
            </a:r>
            <a:r>
              <a:rPr lang="en-US" i="1" dirty="0"/>
              <a:t> </a:t>
            </a:r>
            <a:r>
              <a:rPr lang="en-US" i="1" dirty="0" err="1"/>
              <a:t>nazorat</a:t>
            </a:r>
            <a:r>
              <a:rPr lang="en-US" i="1" dirty="0"/>
              <a:t> </a:t>
            </a:r>
            <a:r>
              <a:rPr lang="en-US" i="1" dirty="0" err="1"/>
              <a:t>qilishning</a:t>
            </a:r>
            <a:r>
              <a:rPr lang="en-US" i="1" dirty="0"/>
              <a:t> </a:t>
            </a:r>
            <a:r>
              <a:rPr lang="en-US" i="1" dirty="0" err="1"/>
              <a:t>asosiy</a:t>
            </a:r>
            <a:r>
              <a:rPr lang="en-US" i="1" dirty="0"/>
              <a:t> </a:t>
            </a:r>
            <a:r>
              <a:rPr lang="en-US" i="1" dirty="0" err="1"/>
              <a:t>printsiplari</a:t>
            </a:r>
            <a:r>
              <a:rPr lang="en-US" i="1" dirty="0"/>
              <a:t> </a:t>
            </a:r>
            <a:r>
              <a:rPr lang="en-US" dirty="0" err="1"/>
              <a:t>quyidagilardan</a:t>
            </a:r>
            <a:r>
              <a:rPr lang="en-US" dirty="0"/>
              <a:t> </a:t>
            </a:r>
            <a:r>
              <a:rPr lang="en-US" dirty="0" err="1"/>
              <a:t>iborat</a:t>
            </a:r>
            <a:r>
              <a:rPr lang="en-US" dirty="0"/>
              <a:t>:</a:t>
            </a:r>
            <a:endParaRPr lang="ru-RU" dirty="0"/>
          </a:p>
          <a:p>
            <a:pPr lvl="0"/>
            <a:r>
              <a:rPr lang="en-US" dirty="0" err="1"/>
              <a:t>nazorat</a:t>
            </a:r>
            <a:r>
              <a:rPr lang="en-US" dirty="0"/>
              <a:t>  </a:t>
            </a:r>
            <a:r>
              <a:rPr lang="en-US" dirty="0" err="1"/>
              <a:t>qiluvchi</a:t>
            </a:r>
            <a:r>
              <a:rPr lang="en-US" dirty="0"/>
              <a:t>   </a:t>
            </a:r>
            <a:r>
              <a:rPr lang="en-US" dirty="0" err="1"/>
              <a:t>organlar</a:t>
            </a:r>
            <a:r>
              <a:rPr lang="en-US" dirty="0"/>
              <a:t>  </a:t>
            </a:r>
            <a:r>
              <a:rPr lang="en-US" dirty="0" err="1"/>
              <a:t>faoliyatida</a:t>
            </a:r>
            <a:r>
              <a:rPr lang="en-US" dirty="0"/>
              <a:t>   </a:t>
            </a:r>
            <a:r>
              <a:rPr lang="en-US" dirty="0" err="1"/>
              <a:t>qonuniylik</a:t>
            </a:r>
            <a:r>
              <a:rPr lang="en-US" dirty="0"/>
              <a:t>,   </a:t>
            </a:r>
            <a:r>
              <a:rPr lang="en-US" dirty="0" err="1"/>
              <a:t>holislik</a:t>
            </a:r>
            <a:r>
              <a:rPr lang="en-US" dirty="0"/>
              <a:t>  </a:t>
            </a:r>
            <a:r>
              <a:rPr lang="en-US" dirty="0" err="1"/>
              <a:t>va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oshkoralik</a:t>
            </a:r>
            <a:r>
              <a:rPr lang="en-US" dirty="0"/>
              <a:t>;</a:t>
            </a:r>
            <a:endParaRPr lang="ru-RU" dirty="0"/>
          </a:p>
          <a:p>
            <a:pPr lvl="0"/>
            <a:r>
              <a:rPr lang="en-US" dirty="0" err="1"/>
              <a:t>yuridik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jismoniy</a:t>
            </a:r>
            <a:r>
              <a:rPr lang="en-US" dirty="0"/>
              <a:t> </a:t>
            </a:r>
            <a:r>
              <a:rPr lang="en-US" dirty="0" err="1"/>
              <a:t>shaxslarning</a:t>
            </a:r>
            <a:r>
              <a:rPr lang="en-US" dirty="0"/>
              <a:t> </a:t>
            </a:r>
            <a:r>
              <a:rPr lang="en-US" dirty="0" err="1"/>
              <a:t>huquqlari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qonuniy</a:t>
            </a:r>
            <a:r>
              <a:rPr lang="en-US" dirty="0"/>
              <a:t> man-</a:t>
            </a:r>
            <a:br>
              <a:rPr lang="en-US" dirty="0"/>
            </a:br>
            <a:r>
              <a:rPr lang="en-US" dirty="0" err="1"/>
              <a:t>faatlarini</a:t>
            </a:r>
            <a:r>
              <a:rPr lang="en-US" dirty="0"/>
              <a:t> </a:t>
            </a:r>
            <a:r>
              <a:rPr lang="en-US" dirty="0" err="1"/>
              <a:t>himoya</a:t>
            </a:r>
            <a:r>
              <a:rPr lang="en-US" dirty="0"/>
              <a:t> </a:t>
            </a:r>
            <a:r>
              <a:rPr lang="en-US" dirty="0" err="1"/>
              <a:t>qilish</a:t>
            </a:r>
            <a:r>
              <a:rPr lang="en-US" dirty="0"/>
              <a:t>;</a:t>
            </a:r>
            <a:endParaRPr lang="ru-RU" dirty="0"/>
          </a:p>
          <a:p>
            <a:r>
              <a:rPr lang="en-US" dirty="0"/>
              <a:t>-	</a:t>
            </a:r>
            <a:r>
              <a:rPr lang="en-US" dirty="0" err="1"/>
              <a:t>xo'jalik</a:t>
            </a:r>
            <a:r>
              <a:rPr lang="en-US" dirty="0"/>
              <a:t> </a:t>
            </a:r>
            <a:r>
              <a:rPr lang="en-US" dirty="0" err="1"/>
              <a:t>yurituvchi</a:t>
            </a:r>
            <a:r>
              <a:rPr lang="en-US" dirty="0"/>
              <a:t> </a:t>
            </a:r>
            <a:r>
              <a:rPr lang="en-US" dirty="0" err="1"/>
              <a:t>sub'ektlarning</a:t>
            </a:r>
            <a:r>
              <a:rPr lang="en-US" dirty="0"/>
              <a:t> </a:t>
            </a:r>
            <a:r>
              <a:rPr lang="en-US" dirty="0" err="1"/>
              <a:t>faoliyatiga</a:t>
            </a:r>
            <a:r>
              <a:rPr lang="en-US" dirty="0"/>
              <a:t> </a:t>
            </a:r>
            <a:r>
              <a:rPr lang="en-US" dirty="0" err="1"/>
              <a:t>aralashmaslik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 err="1"/>
              <a:t>Xo'jalik</a:t>
            </a:r>
            <a:r>
              <a:rPr lang="en-US" dirty="0"/>
              <a:t> </a:t>
            </a:r>
            <a:r>
              <a:rPr lang="en-US" dirty="0" err="1"/>
              <a:t>yurituvchi</a:t>
            </a:r>
            <a:r>
              <a:rPr lang="en-US" dirty="0"/>
              <a:t> </a:t>
            </a:r>
            <a:r>
              <a:rPr lang="en-US" dirty="0" err="1"/>
              <a:t>sub'ektlar</a:t>
            </a:r>
            <a:r>
              <a:rPr lang="en-US" dirty="0"/>
              <a:t> </a:t>
            </a:r>
            <a:r>
              <a:rPr lang="en-US" dirty="0" err="1"/>
              <a:t>tekshiruvchilarning</a:t>
            </a:r>
            <a:r>
              <a:rPr lang="en-US" dirty="0"/>
              <a:t> </a:t>
            </a:r>
            <a:r>
              <a:rPr lang="en-US" dirty="0" err="1"/>
              <a:t>qonuniy</a:t>
            </a:r>
            <a:r>
              <a:rPr lang="en-US" dirty="0"/>
              <a:t> ta-</a:t>
            </a:r>
            <a:r>
              <a:rPr lang="en-US" dirty="0" err="1"/>
              <a:t>labiga</a:t>
            </a:r>
            <a:endParaRPr lang="ru-RU" dirty="0"/>
          </a:p>
          <a:p>
            <a:r>
              <a:rPr lang="en-US" dirty="0" err="1"/>
              <a:t>binoan</a:t>
            </a:r>
            <a:r>
              <a:rPr lang="en-US" dirty="0"/>
              <a:t> </a:t>
            </a:r>
            <a:r>
              <a:rPr lang="en-US" dirty="0" err="1"/>
              <a:t>tekshirish</a:t>
            </a:r>
            <a:r>
              <a:rPr lang="en-US" dirty="0"/>
              <a:t> </a:t>
            </a:r>
            <a:r>
              <a:rPr lang="en-US" dirty="0" err="1"/>
              <a:t>o'tkazish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zarur</a:t>
            </a:r>
            <a:r>
              <a:rPr lang="en-US" dirty="0"/>
              <a:t> </a:t>
            </a:r>
            <a:r>
              <a:rPr lang="en-US" dirty="0" err="1"/>
              <a:t>bo'lgan</a:t>
            </a:r>
            <a:r>
              <a:rPr lang="en-US" dirty="0"/>
              <a:t> </a:t>
            </a:r>
            <a:r>
              <a:rPr lang="en-US" dirty="0" err="1"/>
              <a:t>materiallar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hujjatlarni</a:t>
            </a:r>
            <a:r>
              <a:rPr lang="en-US" dirty="0"/>
              <a:t> </a:t>
            </a:r>
            <a:r>
              <a:rPr lang="en-US" dirty="0" err="1"/>
              <a:t>taqdim</a:t>
            </a:r>
            <a:r>
              <a:rPr lang="en-US" dirty="0"/>
              <a:t> </a:t>
            </a:r>
            <a:r>
              <a:rPr lang="en-US" dirty="0" err="1"/>
              <a:t>etishga</a:t>
            </a:r>
            <a:r>
              <a:rPr lang="en-US" dirty="0"/>
              <a:t>, </a:t>
            </a:r>
            <a:r>
              <a:rPr lang="en-US" dirty="0" err="1"/>
              <a:t>ularni</a:t>
            </a:r>
            <a:r>
              <a:rPr lang="en-US" dirty="0"/>
              <a:t> </a:t>
            </a:r>
            <a:r>
              <a:rPr lang="en-US" dirty="0" err="1"/>
              <a:t>tekshirish</a:t>
            </a:r>
            <a:r>
              <a:rPr lang="en-US" dirty="0"/>
              <a:t> </a:t>
            </a:r>
            <a:r>
              <a:rPr lang="en-US" dirty="0" err="1"/>
              <a:t>ob'ektlariga</a:t>
            </a:r>
            <a:r>
              <a:rPr lang="en-US" dirty="0"/>
              <a:t> </a:t>
            </a:r>
            <a:r>
              <a:rPr lang="en-US" dirty="0" err="1"/>
              <a:t>kiritishga</a:t>
            </a:r>
            <a:r>
              <a:rPr lang="en-US" dirty="0"/>
              <a:t>, </a:t>
            </a:r>
            <a:r>
              <a:rPr lang="en-US" dirty="0" err="1"/>
              <a:t>tekshiruvchilarga</a:t>
            </a:r>
            <a:r>
              <a:rPr lang="en-US" dirty="0"/>
              <a:t> </a:t>
            </a:r>
            <a:r>
              <a:rPr lang="en-US" dirty="0" err="1"/>
              <a:t>O'z</a:t>
            </a:r>
            <a:r>
              <a:rPr lang="en-US" dirty="0"/>
              <a:t> </a:t>
            </a:r>
            <a:r>
              <a:rPr lang="en-US" dirty="0" err="1"/>
              <a:t>vazifalarini</a:t>
            </a:r>
            <a:r>
              <a:rPr lang="en-US" dirty="0"/>
              <a:t> </a:t>
            </a:r>
            <a:r>
              <a:rPr lang="en-US" dirty="0" err="1"/>
              <a:t>bajarishlari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ko'maklashishga</a:t>
            </a:r>
            <a:r>
              <a:rPr lang="en-US" dirty="0"/>
              <a:t> </a:t>
            </a:r>
            <a:r>
              <a:rPr lang="en-US" dirty="0" err="1"/>
              <a:t>majburdirlar</a:t>
            </a:r>
            <a:r>
              <a:rPr lang="en-US" dirty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162946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88640"/>
            <a:ext cx="8686800" cy="6768752"/>
          </a:xfrm>
        </p:spPr>
        <p:txBody>
          <a:bodyPr>
            <a:normAutofit fontScale="70000" lnSpcReduction="20000"/>
          </a:bodyPr>
          <a:lstStyle/>
          <a:p>
            <a:r>
              <a:rPr lang="en-US" i="1" dirty="0" err="1"/>
              <a:t>Nazorat</a:t>
            </a:r>
            <a:r>
              <a:rPr lang="en-US" i="1" dirty="0"/>
              <a:t> </a:t>
            </a:r>
            <a:r>
              <a:rPr lang="en-US" i="1" dirty="0" err="1"/>
              <a:t>qiluvchi</a:t>
            </a:r>
            <a:r>
              <a:rPr lang="en-US" i="1" dirty="0"/>
              <a:t> </a:t>
            </a:r>
            <a:r>
              <a:rPr lang="en-US" i="1" dirty="0" err="1"/>
              <a:t>organlarning</a:t>
            </a:r>
            <a:r>
              <a:rPr lang="en-US" i="1" dirty="0"/>
              <a:t> </a:t>
            </a:r>
            <a:r>
              <a:rPr lang="en-US" i="1" dirty="0" err="1"/>
              <a:t>mansabdor</a:t>
            </a:r>
            <a:r>
              <a:rPr lang="en-US" i="1" dirty="0"/>
              <a:t> </a:t>
            </a:r>
            <a:r>
              <a:rPr lang="en-US" i="1" dirty="0" err="1"/>
              <a:t>shaxslari</a:t>
            </a:r>
            <a:r>
              <a:rPr lang="en-US" i="1" dirty="0"/>
              <a:t> </a:t>
            </a:r>
            <a:r>
              <a:rPr lang="en-US" i="1" dirty="0" err="1"/>
              <a:t>xo'jalik</a:t>
            </a:r>
            <a:r>
              <a:rPr lang="en-US" i="1" dirty="0"/>
              <a:t> </a:t>
            </a:r>
            <a:r>
              <a:rPr lang="en-US" i="1" dirty="0" err="1"/>
              <a:t>yurituvchi</a:t>
            </a:r>
            <a:r>
              <a:rPr lang="en-US" i="1" dirty="0"/>
              <a:t> </a:t>
            </a:r>
            <a:r>
              <a:rPr lang="en-US" i="1" dirty="0" err="1"/>
              <a:t>sub'ektlar</a:t>
            </a:r>
            <a:r>
              <a:rPr lang="en-US" i="1" dirty="0"/>
              <a:t> </a:t>
            </a:r>
            <a:r>
              <a:rPr lang="en-US" i="1" dirty="0" err="1"/>
              <a:t>faoliyatini</a:t>
            </a:r>
            <a:r>
              <a:rPr lang="en-US" i="1" dirty="0"/>
              <a:t> </a:t>
            </a:r>
            <a:r>
              <a:rPr lang="en-US" i="1" dirty="0" err="1"/>
              <a:t>tekshirish</a:t>
            </a:r>
            <a:r>
              <a:rPr lang="en-US" i="1" dirty="0"/>
              <a:t> </a:t>
            </a:r>
            <a:r>
              <a:rPr lang="en-US" i="1" dirty="0" err="1"/>
              <a:t>chog'ida</a:t>
            </a:r>
            <a:r>
              <a:rPr lang="en-US" i="1" dirty="0"/>
              <a:t> </a:t>
            </a:r>
            <a:r>
              <a:rPr lang="en-US" i="1" dirty="0" err="1"/>
              <a:t>o'z</a:t>
            </a:r>
            <a:r>
              <a:rPr lang="en-US" i="1" dirty="0"/>
              <a:t> </a:t>
            </a:r>
            <a:r>
              <a:rPr lang="en-US" i="1" dirty="0" err="1"/>
              <a:t>vakolat-lari</a:t>
            </a:r>
            <a:r>
              <a:rPr lang="en-US" i="1" dirty="0"/>
              <a:t> </a:t>
            </a:r>
            <a:r>
              <a:rPr lang="en-US" i="1" dirty="0" err="1"/>
              <a:t>doirasida</a:t>
            </a:r>
            <a:r>
              <a:rPr lang="en-US" i="1" dirty="0"/>
              <a:t> </a:t>
            </a:r>
            <a:r>
              <a:rPr lang="en-US" i="1" dirty="0" err="1"/>
              <a:t>quyidagi</a:t>
            </a:r>
            <a:r>
              <a:rPr lang="en-US" i="1" dirty="0"/>
              <a:t> </a:t>
            </a:r>
            <a:r>
              <a:rPr lang="en-US" i="1" dirty="0" err="1"/>
              <a:t>huquqlarga</a:t>
            </a:r>
            <a:r>
              <a:rPr lang="en-US" i="1" dirty="0"/>
              <a:t> </a:t>
            </a:r>
            <a:r>
              <a:rPr lang="en-US" i="1" dirty="0" err="1"/>
              <a:t>ega</a:t>
            </a:r>
            <a:r>
              <a:rPr lang="en-US" i="1" dirty="0"/>
              <a:t>:</a:t>
            </a:r>
            <a:endParaRPr lang="ru-RU" dirty="0"/>
          </a:p>
          <a:p>
            <a:pPr lvl="0"/>
            <a:r>
              <a:rPr lang="en-US" dirty="0" err="1"/>
              <a:t>tekshirilayotgan</a:t>
            </a:r>
            <a:r>
              <a:rPr lang="en-US" dirty="0"/>
              <a:t>   </a:t>
            </a:r>
            <a:r>
              <a:rPr lang="en-US" dirty="0" err="1"/>
              <a:t>xo'jalik</a:t>
            </a:r>
            <a:r>
              <a:rPr lang="en-US" dirty="0"/>
              <a:t>   </a:t>
            </a:r>
            <a:r>
              <a:rPr lang="en-US" dirty="0" err="1"/>
              <a:t>yurituvchi</a:t>
            </a:r>
            <a:r>
              <a:rPr lang="en-US" dirty="0"/>
              <a:t>   </a:t>
            </a:r>
            <a:r>
              <a:rPr lang="en-US" dirty="0" err="1"/>
              <a:t>sub'ektlardan</a:t>
            </a:r>
            <a:r>
              <a:rPr lang="en-US" dirty="0"/>
              <a:t>   </a:t>
            </a:r>
            <a:r>
              <a:rPr lang="en-US" dirty="0" err="1"/>
              <a:t>tekshirish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o'tkazish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bevosita</a:t>
            </a:r>
            <a:r>
              <a:rPr lang="en-US" dirty="0"/>
              <a:t> </a:t>
            </a:r>
            <a:r>
              <a:rPr lang="en-US" dirty="0" err="1"/>
              <a:t>bog'liq</a:t>
            </a:r>
            <a:r>
              <a:rPr lang="en-US" dirty="0"/>
              <a:t> </a:t>
            </a:r>
            <a:r>
              <a:rPr lang="en-US" dirty="0" err="1"/>
              <a:t>bo'lgan</a:t>
            </a:r>
            <a:r>
              <a:rPr lang="en-US" dirty="0"/>
              <a:t> </a:t>
            </a:r>
            <a:r>
              <a:rPr lang="en-US" dirty="0" err="1"/>
              <a:t>zarur</a:t>
            </a:r>
            <a:r>
              <a:rPr lang="en-US" dirty="0"/>
              <a:t> </a:t>
            </a:r>
            <a:r>
              <a:rPr lang="en-US" dirty="0" err="1"/>
              <a:t>hujjatlar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boshqa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axborotlarni</a:t>
            </a:r>
            <a:r>
              <a:rPr lang="en-US" dirty="0"/>
              <a:t> </a:t>
            </a:r>
            <a:r>
              <a:rPr lang="en-US" dirty="0" err="1"/>
              <a:t>talab</a:t>
            </a:r>
            <a:r>
              <a:rPr lang="en-US" dirty="0"/>
              <a:t> </a:t>
            </a:r>
            <a:r>
              <a:rPr lang="en-US" dirty="0" err="1"/>
              <a:t>qilish</a:t>
            </a:r>
            <a:r>
              <a:rPr lang="en-US" dirty="0"/>
              <a:t>;</a:t>
            </a:r>
            <a:endParaRPr lang="ru-RU" dirty="0"/>
          </a:p>
          <a:p>
            <a:pPr lvl="0"/>
            <a:r>
              <a:rPr lang="en-US" dirty="0" err="1"/>
              <a:t>tekshirilayotgan</a:t>
            </a:r>
            <a:r>
              <a:rPr lang="en-US" dirty="0"/>
              <a:t>   </a:t>
            </a:r>
            <a:r>
              <a:rPr lang="en-US" dirty="0" err="1"/>
              <a:t>xo'jalik</a:t>
            </a:r>
            <a:r>
              <a:rPr lang="en-US" dirty="0"/>
              <a:t>   </a:t>
            </a:r>
            <a:r>
              <a:rPr lang="en-US" dirty="0" err="1"/>
              <a:t>yurituvchi</a:t>
            </a:r>
            <a:r>
              <a:rPr lang="en-US" dirty="0"/>
              <a:t>   </a:t>
            </a:r>
            <a:r>
              <a:rPr lang="en-US" dirty="0" err="1"/>
              <a:t>sub'ektlarga</a:t>
            </a:r>
            <a:r>
              <a:rPr lang="en-US" dirty="0"/>
              <a:t>   </a:t>
            </a:r>
            <a:r>
              <a:rPr lang="en-US" dirty="0" err="1"/>
              <a:t>aniqlangan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qoidabuzarliklarni</a:t>
            </a:r>
            <a:r>
              <a:rPr lang="en-US" dirty="0"/>
              <a:t>   </a:t>
            </a:r>
            <a:r>
              <a:rPr lang="en-US" dirty="0" err="1"/>
              <a:t>bartaraf</a:t>
            </a:r>
            <a:r>
              <a:rPr lang="en-US" dirty="0"/>
              <a:t>  </a:t>
            </a:r>
            <a:r>
              <a:rPr lang="en-US" dirty="0" err="1"/>
              <a:t>etish</a:t>
            </a:r>
            <a:r>
              <a:rPr lang="en-US" dirty="0"/>
              <a:t>   </a:t>
            </a:r>
            <a:r>
              <a:rPr lang="en-US" dirty="0" err="1"/>
              <a:t>to'g'risidagi</a:t>
            </a:r>
            <a:r>
              <a:rPr lang="en-US" dirty="0"/>
              <a:t>   </a:t>
            </a:r>
            <a:r>
              <a:rPr lang="en-US" dirty="0" err="1"/>
              <a:t>bajarilishi</a:t>
            </a:r>
            <a:r>
              <a:rPr lang="en-US" dirty="0"/>
              <a:t>   </a:t>
            </a:r>
            <a:r>
              <a:rPr lang="en-US" dirty="0" err="1"/>
              <a:t>maj-buriy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bo'lgan</a:t>
            </a:r>
            <a:r>
              <a:rPr lang="en-US" dirty="0"/>
              <a:t> </a:t>
            </a:r>
            <a:r>
              <a:rPr lang="en-US" dirty="0" err="1"/>
              <a:t>ko'rsatmalar</a:t>
            </a:r>
            <a:r>
              <a:rPr lang="en-US" dirty="0"/>
              <a:t> </a:t>
            </a:r>
            <a:r>
              <a:rPr lang="en-US" dirty="0" err="1"/>
              <a:t>berish</a:t>
            </a:r>
            <a:r>
              <a:rPr lang="en-US" dirty="0"/>
              <a:t>;</a:t>
            </a:r>
            <a:endParaRPr lang="ru-RU" dirty="0"/>
          </a:p>
          <a:p>
            <a:pPr lvl="0"/>
            <a:r>
              <a:rPr lang="en-US" dirty="0" err="1"/>
              <a:t>tegishli</a:t>
            </a:r>
            <a:r>
              <a:rPr lang="en-US" dirty="0"/>
              <a:t>   </a:t>
            </a:r>
            <a:r>
              <a:rPr lang="en-US" dirty="0" err="1"/>
              <a:t>davlat</a:t>
            </a:r>
            <a:r>
              <a:rPr lang="en-US" dirty="0"/>
              <a:t>   </a:t>
            </a:r>
            <a:r>
              <a:rPr lang="en-US" dirty="0" err="1"/>
              <a:t>hokimiyati</a:t>
            </a:r>
            <a:r>
              <a:rPr lang="en-US" dirty="0"/>
              <a:t>   </a:t>
            </a:r>
            <a:r>
              <a:rPr lang="en-US" dirty="0" err="1"/>
              <a:t>va</a:t>
            </a:r>
            <a:r>
              <a:rPr lang="en-US" dirty="0"/>
              <a:t>   </a:t>
            </a:r>
            <a:r>
              <a:rPr lang="en-US" dirty="0" err="1"/>
              <a:t>boshqaruv</a:t>
            </a:r>
            <a:r>
              <a:rPr lang="en-US" dirty="0"/>
              <a:t>   </a:t>
            </a:r>
            <a:r>
              <a:rPr lang="en-US" dirty="0" err="1"/>
              <a:t>organlari</a:t>
            </a:r>
            <a:r>
              <a:rPr lang="en-US" dirty="0"/>
              <a:t>,   </a:t>
            </a:r>
            <a:r>
              <a:rPr lang="en-US" dirty="0" err="1"/>
              <a:t>xo'jalik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yurituvchi</a:t>
            </a:r>
            <a:r>
              <a:rPr lang="en-US" dirty="0"/>
              <a:t>   </a:t>
            </a:r>
            <a:r>
              <a:rPr lang="en-US" dirty="0" err="1"/>
              <a:t>sub'ektlar</a:t>
            </a:r>
            <a:r>
              <a:rPr lang="en-US" dirty="0"/>
              <a:t>   </a:t>
            </a:r>
            <a:r>
              <a:rPr lang="en-US" dirty="0" err="1"/>
              <a:t>mulkdorlari</a:t>
            </a:r>
            <a:r>
              <a:rPr lang="en-US" dirty="0"/>
              <a:t>   </a:t>
            </a:r>
            <a:r>
              <a:rPr lang="en-US" dirty="0" err="1"/>
              <a:t>oldiga</a:t>
            </a:r>
            <a:r>
              <a:rPr lang="en-US" dirty="0"/>
              <a:t>   </a:t>
            </a:r>
            <a:r>
              <a:rPr lang="en-US" dirty="0" err="1"/>
              <a:t>aybdor</a:t>
            </a:r>
            <a:r>
              <a:rPr lang="en-US" dirty="0"/>
              <a:t>   </a:t>
            </a:r>
            <a:r>
              <a:rPr lang="en-US" dirty="0" err="1"/>
              <a:t>shaxslarning</a:t>
            </a:r>
            <a:r>
              <a:rPr lang="en-US" dirty="0"/>
              <a:t>  </a:t>
            </a:r>
            <a:r>
              <a:rPr lang="en-US" dirty="0" err="1"/>
              <a:t>ja</a:t>
            </a:r>
            <a:r>
              <a:rPr lang="en-US" dirty="0"/>
              <a:t>-</a:t>
            </a:r>
            <a:br>
              <a:rPr lang="en-US" dirty="0"/>
            </a:br>
            <a:r>
              <a:rPr lang="en-US" dirty="0" err="1"/>
              <a:t>vobgarligi</a:t>
            </a:r>
            <a:r>
              <a:rPr lang="en-US" dirty="0"/>
              <a:t> </a:t>
            </a:r>
            <a:r>
              <a:rPr lang="en-US" dirty="0" err="1"/>
              <a:t>to'g'risidagi</a:t>
            </a:r>
            <a:r>
              <a:rPr lang="en-US" dirty="0"/>
              <a:t> </a:t>
            </a:r>
            <a:r>
              <a:rPr lang="en-US" dirty="0" err="1"/>
              <a:t>masalani</a:t>
            </a:r>
            <a:r>
              <a:rPr lang="en-US" dirty="0"/>
              <a:t> </a:t>
            </a:r>
            <a:r>
              <a:rPr lang="en-US" dirty="0" err="1"/>
              <a:t>qo'yish</a:t>
            </a:r>
            <a:r>
              <a:rPr lang="en-US" dirty="0"/>
              <a:t>;</a:t>
            </a:r>
            <a:endParaRPr lang="ru-RU" dirty="0"/>
          </a:p>
          <a:p>
            <a:pPr lvl="0"/>
            <a:r>
              <a:rPr lang="en-US" dirty="0" err="1"/>
              <a:t>tekshiruvga</a:t>
            </a:r>
            <a:r>
              <a:rPr lang="en-US" dirty="0"/>
              <a:t>   </a:t>
            </a:r>
            <a:r>
              <a:rPr lang="en-US" dirty="0" err="1"/>
              <a:t>auditorlik</a:t>
            </a:r>
            <a:r>
              <a:rPr lang="en-US" dirty="0"/>
              <a:t>   </a:t>
            </a:r>
            <a:r>
              <a:rPr lang="en-US" dirty="0" err="1"/>
              <a:t>tashkilotlarini</a:t>
            </a:r>
            <a:r>
              <a:rPr lang="en-US" dirty="0"/>
              <a:t>   </a:t>
            </a:r>
            <a:r>
              <a:rPr lang="en-US" dirty="0" err="1"/>
              <a:t>va</a:t>
            </a:r>
            <a:r>
              <a:rPr lang="en-US" dirty="0"/>
              <a:t>   (</a:t>
            </a:r>
            <a:r>
              <a:rPr lang="en-US" dirty="0" err="1"/>
              <a:t>yoki</a:t>
            </a:r>
            <a:r>
              <a:rPr lang="en-US" dirty="0"/>
              <a:t>)   </a:t>
            </a:r>
            <a:r>
              <a:rPr lang="en-US" dirty="0" err="1"/>
              <a:t>ekspertlami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belgilangan</a:t>
            </a:r>
            <a:r>
              <a:rPr lang="en-US" dirty="0"/>
              <a:t> </a:t>
            </a:r>
            <a:r>
              <a:rPr lang="en-US" dirty="0" err="1"/>
              <a:t>tartibda</a:t>
            </a:r>
            <a:r>
              <a:rPr lang="en-US" dirty="0"/>
              <a:t> </a:t>
            </a:r>
            <a:r>
              <a:rPr lang="en-US" dirty="0" err="1"/>
              <a:t>shartnoma</a:t>
            </a:r>
            <a:r>
              <a:rPr lang="en-US" dirty="0"/>
              <a:t> </a:t>
            </a:r>
            <a:r>
              <a:rPr lang="en-US" dirty="0" err="1"/>
              <a:t>asosida</a:t>
            </a:r>
            <a:r>
              <a:rPr lang="en-US" dirty="0"/>
              <a:t> </a:t>
            </a:r>
            <a:r>
              <a:rPr lang="en-US" dirty="0" err="1"/>
              <a:t>jalb</a:t>
            </a:r>
            <a:r>
              <a:rPr lang="en-US" dirty="0"/>
              <a:t> </a:t>
            </a:r>
            <a:r>
              <a:rPr lang="en-US" dirty="0" err="1"/>
              <a:t>etish</a:t>
            </a:r>
            <a:r>
              <a:rPr lang="en-US" dirty="0"/>
              <a:t> </a:t>
            </a:r>
            <a:r>
              <a:rPr lang="en-US" dirty="0" err="1"/>
              <a:t>tekshiruvga</a:t>
            </a:r>
            <a:r>
              <a:rPr lang="en-US" dirty="0"/>
              <a:t> </a:t>
            </a:r>
            <a:r>
              <a:rPr lang="en-US" dirty="0" err="1"/>
              <a:t>va-zirliklar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va</a:t>
            </a:r>
            <a:r>
              <a:rPr lang="en-US" dirty="0"/>
              <a:t>      </a:t>
            </a:r>
            <a:r>
              <a:rPr lang="en-US" dirty="0" err="1"/>
              <a:t>idoralar</a:t>
            </a:r>
            <a:r>
              <a:rPr lang="en-US" dirty="0"/>
              <a:t>,      </a:t>
            </a:r>
            <a:r>
              <a:rPr lang="en-US" dirty="0" err="1"/>
              <a:t>korxonalar</a:t>
            </a:r>
            <a:r>
              <a:rPr lang="en-US" dirty="0"/>
              <a:t>,      </a:t>
            </a:r>
            <a:r>
              <a:rPr lang="en-US" dirty="0" err="1"/>
              <a:t>muassasalar</a:t>
            </a:r>
            <a:r>
              <a:rPr lang="en-US" dirty="0"/>
              <a:t>      </a:t>
            </a:r>
            <a:r>
              <a:rPr lang="en-US" dirty="0" err="1"/>
              <a:t>va</a:t>
            </a:r>
            <a:r>
              <a:rPr lang="en-US" dirty="0"/>
              <a:t>      </a:t>
            </a:r>
            <a:r>
              <a:rPr lang="en-US" dirty="0" err="1"/>
              <a:t>tashkilotlar-ning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mutaxassislarini</a:t>
            </a:r>
            <a:r>
              <a:rPr lang="en-US" dirty="0"/>
              <a:t> </a:t>
            </a:r>
            <a:r>
              <a:rPr lang="en-US" dirty="0" err="1"/>
              <a:t>belgilangan</a:t>
            </a:r>
            <a:r>
              <a:rPr lang="en-US" dirty="0"/>
              <a:t> </a:t>
            </a:r>
            <a:r>
              <a:rPr lang="en-US" dirty="0" err="1"/>
              <a:t>tartibda</a:t>
            </a:r>
            <a:r>
              <a:rPr lang="en-US" dirty="0"/>
              <a:t> </a:t>
            </a:r>
            <a:r>
              <a:rPr lang="en-US" dirty="0" err="1"/>
              <a:t>shartnoma</a:t>
            </a:r>
            <a:r>
              <a:rPr lang="en-US" dirty="0"/>
              <a:t> </a:t>
            </a:r>
            <a:r>
              <a:rPr lang="en-US" dirty="0" err="1"/>
              <a:t>asosida</a:t>
            </a:r>
            <a:r>
              <a:rPr lang="en-US" dirty="0"/>
              <a:t> </a:t>
            </a:r>
            <a:r>
              <a:rPr lang="en-US" dirty="0" err="1"/>
              <a:t>jalb</a:t>
            </a:r>
            <a:r>
              <a:rPr lang="en-US" dirty="0"/>
              <a:t> </a:t>
            </a:r>
            <a:r>
              <a:rPr lang="en-US" dirty="0" err="1"/>
              <a:t>etish</a:t>
            </a:r>
            <a:r>
              <a:rPr lang="en-US" dirty="0"/>
              <a:t>;</a:t>
            </a:r>
            <a:endParaRPr lang="ru-RU" dirty="0"/>
          </a:p>
          <a:p>
            <a:pPr lvl="0"/>
            <a:r>
              <a:rPr lang="en-US" dirty="0" err="1"/>
              <a:t>qonun</a:t>
            </a:r>
            <a:r>
              <a:rPr lang="en-US" dirty="0"/>
              <a:t>  </a:t>
            </a:r>
            <a:r>
              <a:rPr lang="en-US" dirty="0" err="1"/>
              <a:t>hujjatlarida</a:t>
            </a:r>
            <a:r>
              <a:rPr lang="en-US" dirty="0"/>
              <a:t>  </a:t>
            </a:r>
            <a:r>
              <a:rPr lang="en-US" dirty="0" err="1"/>
              <a:t>nazarda</a:t>
            </a:r>
            <a:r>
              <a:rPr lang="en-US" dirty="0"/>
              <a:t>  </a:t>
            </a:r>
            <a:r>
              <a:rPr lang="en-US" dirty="0" err="1"/>
              <a:t>tutilgan</a:t>
            </a:r>
            <a:r>
              <a:rPr lang="en-US" dirty="0"/>
              <a:t>  </a:t>
            </a:r>
            <a:r>
              <a:rPr lang="en-US" dirty="0" err="1"/>
              <a:t>hollarda</a:t>
            </a:r>
            <a:r>
              <a:rPr lang="en-US" dirty="0"/>
              <a:t>  </a:t>
            </a:r>
            <a:r>
              <a:rPr lang="en-US" dirty="0" err="1"/>
              <a:t>moliyaviy</a:t>
            </a:r>
            <a:r>
              <a:rPr lang="en-US" dirty="0"/>
              <a:t>  </a:t>
            </a:r>
            <a:r>
              <a:rPr lang="en-US" dirty="0" err="1"/>
              <a:t>yoki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ma'muriy</a:t>
            </a:r>
            <a:r>
              <a:rPr lang="en-US" dirty="0"/>
              <a:t> </a:t>
            </a:r>
            <a:r>
              <a:rPr lang="en-US" dirty="0" err="1"/>
              <a:t>jazo</a:t>
            </a:r>
            <a:r>
              <a:rPr lang="en-US" dirty="0"/>
              <a:t> </a:t>
            </a:r>
            <a:r>
              <a:rPr lang="en-US" dirty="0" err="1"/>
              <a:t>choralarini</a:t>
            </a:r>
            <a:r>
              <a:rPr lang="en-US" dirty="0"/>
              <a:t> </a:t>
            </a:r>
            <a:r>
              <a:rPr lang="en-US" dirty="0" err="1"/>
              <a:t>qo'llash</a:t>
            </a:r>
            <a:r>
              <a:rPr lang="en-US" dirty="0"/>
              <a:t>;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51417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ADMIN\Desktop\depositphotos_27883031-stock-photo-hands-of-three-people-signi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8748972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25417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260648"/>
            <a:ext cx="8686800" cy="6264696"/>
          </a:xfrm>
        </p:spPr>
        <p:txBody>
          <a:bodyPr>
            <a:normAutofit fontScale="62500" lnSpcReduction="20000"/>
          </a:bodyPr>
          <a:lstStyle/>
          <a:p>
            <a:r>
              <a:rPr lang="en-US" i="1" dirty="0" err="1"/>
              <a:t>Nazorat</a:t>
            </a:r>
            <a:r>
              <a:rPr lang="en-US" i="1" dirty="0"/>
              <a:t> </a:t>
            </a:r>
            <a:r>
              <a:rPr lang="en-US" i="1" dirty="0" err="1"/>
              <a:t>qiluvchi</a:t>
            </a:r>
            <a:r>
              <a:rPr lang="en-US" i="1" dirty="0"/>
              <a:t> </a:t>
            </a:r>
            <a:r>
              <a:rPr lang="en-US" i="1" dirty="0" err="1"/>
              <a:t>organlarning</a:t>
            </a:r>
            <a:r>
              <a:rPr lang="en-US" i="1" dirty="0"/>
              <a:t> </a:t>
            </a:r>
            <a:r>
              <a:rPr lang="en-US" i="1" dirty="0" err="1"/>
              <a:t>mansabdor</a:t>
            </a:r>
            <a:r>
              <a:rPr lang="en-US" i="1" dirty="0"/>
              <a:t> </a:t>
            </a:r>
            <a:r>
              <a:rPr lang="en-US" i="1" dirty="0" err="1"/>
              <a:t>shaxslari</a:t>
            </a:r>
            <a:r>
              <a:rPr lang="en-US" i="1" dirty="0"/>
              <a:t> </a:t>
            </a:r>
            <a:r>
              <a:rPr lang="en-US" i="1" dirty="0" err="1"/>
              <a:t>xo'jalik</a:t>
            </a:r>
            <a:r>
              <a:rPr lang="en-US" i="1" dirty="0"/>
              <a:t> </a:t>
            </a:r>
            <a:r>
              <a:rPr lang="en-US" i="1" dirty="0" err="1"/>
              <a:t>yurituvchi</a:t>
            </a:r>
            <a:r>
              <a:rPr lang="en-US" i="1" dirty="0"/>
              <a:t> </a:t>
            </a:r>
            <a:r>
              <a:rPr lang="en-US" i="1" dirty="0" err="1"/>
              <a:t>sub'ektlar</a:t>
            </a:r>
            <a:r>
              <a:rPr lang="en-US" i="1" dirty="0"/>
              <a:t> </a:t>
            </a:r>
            <a:r>
              <a:rPr lang="en-US" i="1" dirty="0" err="1"/>
              <a:t>faoliyatini</a:t>
            </a:r>
            <a:r>
              <a:rPr lang="en-US" i="1" dirty="0"/>
              <a:t> </a:t>
            </a:r>
            <a:r>
              <a:rPr lang="en-US" i="1" dirty="0" err="1"/>
              <a:t>tekshirish</a:t>
            </a:r>
            <a:r>
              <a:rPr lang="en-US" i="1" dirty="0"/>
              <a:t> </a:t>
            </a:r>
            <a:r>
              <a:rPr lang="en-US" i="1" dirty="0" err="1"/>
              <a:t>chog'ida</a:t>
            </a:r>
            <a:r>
              <a:rPr lang="en-US" i="1" dirty="0"/>
              <a:t> </a:t>
            </a:r>
            <a:r>
              <a:rPr lang="en-US" i="1" dirty="0" err="1"/>
              <a:t>o'z</a:t>
            </a:r>
            <a:r>
              <a:rPr lang="en-US" i="1" dirty="0"/>
              <a:t> </a:t>
            </a:r>
            <a:r>
              <a:rPr lang="en-US" i="1" dirty="0" err="1"/>
              <a:t>vakolat-lari</a:t>
            </a:r>
            <a:r>
              <a:rPr lang="en-US" i="1" dirty="0"/>
              <a:t> </a:t>
            </a:r>
            <a:r>
              <a:rPr lang="en-US" i="1" dirty="0" err="1"/>
              <a:t>doirasida</a:t>
            </a:r>
            <a:r>
              <a:rPr lang="en-US" i="1" dirty="0"/>
              <a:t> </a:t>
            </a:r>
            <a:r>
              <a:rPr lang="en-US" i="1" dirty="0" err="1"/>
              <a:t>quyidagilarni</a:t>
            </a:r>
            <a:r>
              <a:rPr lang="en-US" i="1" dirty="0"/>
              <a:t> </a:t>
            </a:r>
            <a:r>
              <a:rPr lang="en-US" i="1" dirty="0" err="1"/>
              <a:t>bajarishga</a:t>
            </a:r>
            <a:r>
              <a:rPr lang="en-US" i="1" dirty="0"/>
              <a:t> </a:t>
            </a:r>
            <a:r>
              <a:rPr lang="en-US" i="1" dirty="0" err="1"/>
              <a:t>majburdirlar</a:t>
            </a:r>
            <a:r>
              <a:rPr lang="en-US" i="1" dirty="0"/>
              <a:t>:</a:t>
            </a:r>
            <a:endParaRPr lang="ru-RU" dirty="0"/>
          </a:p>
          <a:p>
            <a:r>
              <a:rPr lang="en-US" i="1" dirty="0"/>
              <a:t>-	</a:t>
            </a:r>
            <a:r>
              <a:rPr lang="en-US" dirty="0" err="1"/>
              <a:t>tekshirilayotgan</a:t>
            </a:r>
            <a:r>
              <a:rPr lang="en-US" dirty="0"/>
              <a:t>   </a:t>
            </a:r>
            <a:r>
              <a:rPr lang="en-US" dirty="0" err="1"/>
              <a:t>xo'jalik</a:t>
            </a:r>
            <a:r>
              <a:rPr lang="en-US" dirty="0"/>
              <a:t>   </a:t>
            </a:r>
            <a:r>
              <a:rPr lang="en-US" dirty="0" err="1"/>
              <a:t>yurituvchi</a:t>
            </a:r>
            <a:r>
              <a:rPr lang="en-US" dirty="0"/>
              <a:t>    </a:t>
            </a:r>
            <a:r>
              <a:rPr lang="en-US" dirty="0" err="1"/>
              <a:t>sub'ektlarga</a:t>
            </a:r>
            <a:r>
              <a:rPr lang="en-US" dirty="0"/>
              <a:t>   </a:t>
            </a:r>
            <a:r>
              <a:rPr lang="en-US" dirty="0" err="1"/>
              <a:t>tekshirish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o'tkazish</a:t>
            </a:r>
            <a:r>
              <a:rPr lang="en-US" dirty="0"/>
              <a:t> </a:t>
            </a:r>
            <a:r>
              <a:rPr lang="en-US" dirty="0" err="1"/>
              <a:t>huquqini</a:t>
            </a:r>
            <a:r>
              <a:rPr lang="en-US" dirty="0"/>
              <a:t> </a:t>
            </a:r>
            <a:r>
              <a:rPr lang="en-US" dirty="0" err="1"/>
              <a:t>beruvchi</a:t>
            </a:r>
            <a:r>
              <a:rPr lang="en-US" dirty="0"/>
              <a:t> </a:t>
            </a:r>
            <a:r>
              <a:rPr lang="en-US" dirty="0" err="1"/>
              <a:t>zarur</a:t>
            </a:r>
            <a:r>
              <a:rPr lang="en-US" dirty="0"/>
              <a:t> </a:t>
            </a:r>
            <a:r>
              <a:rPr lang="en-US" dirty="0" err="1"/>
              <a:t>hujjatlarni</a:t>
            </a:r>
            <a:r>
              <a:rPr lang="en-US" dirty="0"/>
              <a:t> </a:t>
            </a:r>
            <a:r>
              <a:rPr lang="en-US" dirty="0" err="1"/>
              <a:t>ko'rsatish</a:t>
            </a:r>
            <a:r>
              <a:rPr lang="en-US" dirty="0"/>
              <a:t>;</a:t>
            </a:r>
            <a:endParaRPr lang="ru-RU" dirty="0"/>
          </a:p>
          <a:p>
            <a:pPr lvl="0"/>
            <a:r>
              <a:rPr lang="en-US" dirty="0" err="1"/>
              <a:t>davlat</a:t>
            </a:r>
            <a:r>
              <a:rPr lang="en-US" dirty="0"/>
              <a:t> </a:t>
            </a:r>
            <a:r>
              <a:rPr lang="en-US" dirty="0" err="1"/>
              <a:t>siri</a:t>
            </a:r>
            <a:r>
              <a:rPr lang="en-US" dirty="0"/>
              <a:t>, </a:t>
            </a:r>
            <a:r>
              <a:rPr lang="en-US" dirty="0" err="1"/>
              <a:t>tijorat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boshqa</a:t>
            </a:r>
            <a:r>
              <a:rPr lang="en-US" dirty="0"/>
              <a:t> </a:t>
            </a:r>
            <a:r>
              <a:rPr lang="en-US" dirty="0" err="1"/>
              <a:t>sirlar</a:t>
            </a:r>
            <a:r>
              <a:rPr lang="en-US" dirty="0"/>
              <a:t> </a:t>
            </a:r>
            <a:r>
              <a:rPr lang="en-US" dirty="0" err="1"/>
              <a:t>saqlanishini</a:t>
            </a:r>
            <a:r>
              <a:rPr lang="en-US" dirty="0"/>
              <a:t> </a:t>
            </a:r>
            <a:r>
              <a:rPr lang="en-US" dirty="0" err="1"/>
              <a:t>ta'min</a:t>
            </a:r>
            <a:r>
              <a:rPr lang="en-US" dirty="0"/>
              <a:t>-lash;</a:t>
            </a:r>
            <a:br>
              <a:rPr lang="en-US" dirty="0"/>
            </a:br>
            <a:r>
              <a:rPr lang="en-US" dirty="0" err="1"/>
              <a:t>tekshiruv</a:t>
            </a:r>
            <a:r>
              <a:rPr lang="en-US" dirty="0"/>
              <a:t>       </a:t>
            </a:r>
            <a:r>
              <a:rPr lang="en-US" dirty="0" err="1"/>
              <a:t>natijalarini</a:t>
            </a:r>
            <a:r>
              <a:rPr lang="en-US" dirty="0"/>
              <a:t>       </a:t>
            </a:r>
            <a:r>
              <a:rPr lang="en-US" dirty="0" err="1"/>
              <a:t>dalolatnoma</a:t>
            </a:r>
            <a:r>
              <a:rPr lang="en-US" dirty="0"/>
              <a:t>       (</a:t>
            </a:r>
            <a:r>
              <a:rPr lang="en-US" dirty="0" err="1"/>
              <a:t>ma'lumotnoma</a:t>
            </a:r>
            <a:r>
              <a:rPr lang="en-US" dirty="0"/>
              <a:t>)       </a:t>
            </a:r>
            <a:r>
              <a:rPr lang="en-US" dirty="0" err="1"/>
              <a:t>bilan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rasmiylashtirib</a:t>
            </a:r>
            <a:r>
              <a:rPr lang="en-US" dirty="0"/>
              <a:t>, </a:t>
            </a:r>
            <a:r>
              <a:rPr lang="en-US" dirty="0" err="1"/>
              <a:t>uning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nusxasini</a:t>
            </a:r>
            <a:r>
              <a:rPr lang="en-US" dirty="0"/>
              <a:t> </a:t>
            </a:r>
            <a:r>
              <a:rPr lang="en-US" dirty="0" err="1"/>
              <a:t>tekshirilayotgan</a:t>
            </a:r>
            <a:r>
              <a:rPr lang="en-US" dirty="0"/>
              <a:t> </a:t>
            </a:r>
            <a:r>
              <a:rPr lang="en-US" dirty="0" err="1"/>
              <a:t>xo'jalik</a:t>
            </a:r>
            <a:r>
              <a:rPr lang="en-US" dirty="0"/>
              <a:t> </a:t>
            </a:r>
            <a:r>
              <a:rPr lang="en-US" dirty="0" err="1"/>
              <a:t>yurituvchi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sub'ekt</a:t>
            </a:r>
            <a:r>
              <a:rPr lang="en-US" dirty="0"/>
              <a:t> </a:t>
            </a:r>
            <a:r>
              <a:rPr lang="en-US" dirty="0" err="1"/>
              <a:t>ixtiyorida</a:t>
            </a:r>
            <a:r>
              <a:rPr lang="en-US" dirty="0"/>
              <a:t> </a:t>
            </a:r>
            <a:r>
              <a:rPr lang="en-US" dirty="0" err="1"/>
              <a:t>qoldirish</a:t>
            </a:r>
            <a:r>
              <a:rPr lang="en-US" dirty="0"/>
              <a:t>;</a:t>
            </a:r>
            <a:endParaRPr lang="ru-RU" dirty="0"/>
          </a:p>
          <a:p>
            <a:pPr lvl="0"/>
            <a:r>
              <a:rPr lang="en-US" dirty="0" err="1"/>
              <a:t>huquqbuzarlik</a:t>
            </a:r>
            <a:r>
              <a:rPr lang="en-US" dirty="0"/>
              <a:t> </a:t>
            </a:r>
            <a:r>
              <a:rPr lang="en-US" dirty="0" err="1"/>
              <a:t>hollari</a:t>
            </a:r>
            <a:r>
              <a:rPr lang="en-US" dirty="0"/>
              <a:t>  </a:t>
            </a:r>
            <a:r>
              <a:rPr lang="en-US" dirty="0" err="1"/>
              <a:t>aniqlangan</a:t>
            </a:r>
            <a:r>
              <a:rPr lang="en-US" dirty="0"/>
              <a:t> </a:t>
            </a:r>
            <a:r>
              <a:rPr lang="en-US" dirty="0" err="1"/>
              <a:t>taqdirda</a:t>
            </a:r>
            <a:r>
              <a:rPr lang="en-US" dirty="0"/>
              <a:t>  </a:t>
            </a:r>
            <a:r>
              <a:rPr lang="en-US" dirty="0" err="1"/>
              <a:t>qonun</a:t>
            </a:r>
            <a:r>
              <a:rPr lang="en-US" dirty="0"/>
              <a:t> </a:t>
            </a:r>
            <a:r>
              <a:rPr lang="en-US" dirty="0" err="1"/>
              <a:t>hujjat-larida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nazarda</a:t>
            </a:r>
            <a:r>
              <a:rPr lang="en-US" dirty="0"/>
              <a:t> </a:t>
            </a:r>
            <a:r>
              <a:rPr lang="en-US" dirty="0" err="1"/>
              <a:t>tutilgan</a:t>
            </a:r>
            <a:r>
              <a:rPr lang="en-US" dirty="0"/>
              <a:t> </a:t>
            </a:r>
            <a:r>
              <a:rPr lang="en-US" dirty="0" err="1"/>
              <a:t>choralarni</a:t>
            </a:r>
            <a:r>
              <a:rPr lang="en-US" dirty="0"/>
              <a:t> </a:t>
            </a:r>
            <a:r>
              <a:rPr lang="en-US" dirty="0" err="1"/>
              <a:t>ko'rish</a:t>
            </a:r>
            <a:r>
              <a:rPr lang="en-US" dirty="0"/>
              <a:t>.</a:t>
            </a:r>
            <a:endParaRPr lang="ru-RU" dirty="0"/>
          </a:p>
          <a:p>
            <a:r>
              <a:rPr lang="en-US" dirty="0" err="1"/>
              <a:t>Ushbu</a:t>
            </a:r>
            <a:r>
              <a:rPr lang="en-US" dirty="0"/>
              <a:t> </a:t>
            </a:r>
            <a:r>
              <a:rPr lang="en-US" dirty="0" err="1"/>
              <a:t>qonunning</a:t>
            </a:r>
            <a:r>
              <a:rPr lang="en-US" dirty="0"/>
              <a:t> 6-moddasida </a:t>
            </a:r>
            <a:r>
              <a:rPr lang="en-US" dirty="0" err="1"/>
              <a:t>tekshiruvchi</a:t>
            </a:r>
            <a:r>
              <a:rPr lang="en-US" dirty="0"/>
              <a:t> </a:t>
            </a:r>
            <a:r>
              <a:rPr lang="en-US" dirty="0" err="1"/>
              <a:t>mansabdor</a:t>
            </a:r>
            <a:r>
              <a:rPr lang="en-US" dirty="0"/>
              <a:t> </a:t>
            </a:r>
            <a:r>
              <a:rPr lang="en-US" dirty="0" err="1"/>
              <a:t>shaxslar-ga</a:t>
            </a:r>
            <a:r>
              <a:rPr lang="en-US" dirty="0"/>
              <a:t> </a:t>
            </a:r>
            <a:r>
              <a:rPr lang="en-US" dirty="0" err="1"/>
              <a:t>qo'yiladigan</a:t>
            </a:r>
            <a:r>
              <a:rPr lang="en-US" dirty="0"/>
              <a:t> </a:t>
            </a:r>
            <a:r>
              <a:rPr lang="en-US" dirty="0" err="1"/>
              <a:t>talablar</a:t>
            </a:r>
            <a:r>
              <a:rPr lang="en-US" dirty="0"/>
              <a:t> </a:t>
            </a:r>
            <a:r>
              <a:rPr lang="en-US" dirty="0" err="1"/>
              <a:t>keltirilgan</a:t>
            </a:r>
            <a:r>
              <a:rPr lang="en-US" dirty="0"/>
              <a:t>. Bu </a:t>
            </a:r>
            <a:r>
              <a:rPr lang="en-US" dirty="0" err="1"/>
              <a:t>talablar</a:t>
            </a:r>
            <a:r>
              <a:rPr lang="en-US" dirty="0"/>
              <a:t> </a:t>
            </a:r>
            <a:r>
              <a:rPr lang="en-US" dirty="0" err="1"/>
              <a:t>quyidagilardan</a:t>
            </a:r>
            <a:r>
              <a:rPr lang="en-US" dirty="0"/>
              <a:t> </a:t>
            </a:r>
            <a:r>
              <a:rPr lang="en-US" dirty="0" err="1"/>
              <a:t>iborat</a:t>
            </a:r>
            <a:r>
              <a:rPr lang="en-US" dirty="0"/>
              <a:t>.</a:t>
            </a:r>
            <a:endParaRPr lang="ru-RU" dirty="0"/>
          </a:p>
          <a:p>
            <a:r>
              <a:rPr lang="en-US" dirty="0" err="1"/>
              <a:t>Tekshirilayotgan</a:t>
            </a:r>
            <a:r>
              <a:rPr lang="en-US" dirty="0"/>
              <a:t> </a:t>
            </a:r>
            <a:r>
              <a:rPr lang="en-US" dirty="0" err="1"/>
              <a:t>xo'jalik</a:t>
            </a:r>
            <a:r>
              <a:rPr lang="en-US" dirty="0"/>
              <a:t> </a:t>
            </a:r>
            <a:r>
              <a:rPr lang="en-US" dirty="0" err="1"/>
              <a:t>sub'ektlarining</a:t>
            </a:r>
            <a:r>
              <a:rPr lang="en-US" dirty="0"/>
              <a:t> ham </a:t>
            </a:r>
            <a:r>
              <a:rPr lang="en-US" dirty="0" err="1"/>
              <a:t>o'z</a:t>
            </a:r>
            <a:r>
              <a:rPr lang="en-US" dirty="0"/>
              <a:t> </a:t>
            </a:r>
            <a:r>
              <a:rPr lang="en-US" dirty="0" err="1"/>
              <a:t>qonuniy</a:t>
            </a:r>
            <a:r>
              <a:rPr lang="en-US" dirty="0"/>
              <a:t> </a:t>
            </a:r>
            <a:r>
              <a:rPr lang="en-US" dirty="0" err="1"/>
              <a:t>hu-quqlari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majburiyatlari</a:t>
            </a:r>
            <a:r>
              <a:rPr lang="en-US" dirty="0"/>
              <a:t> </a:t>
            </a:r>
            <a:r>
              <a:rPr lang="en-US" dirty="0" err="1"/>
              <a:t>bo'lib</a:t>
            </a:r>
            <a:r>
              <a:rPr lang="en-US" dirty="0"/>
              <a:t>, </a:t>
            </a:r>
            <a:r>
              <a:rPr lang="en-US" dirty="0" err="1"/>
              <a:t>soliq</a:t>
            </a:r>
            <a:r>
              <a:rPr lang="en-US" dirty="0"/>
              <a:t> </a:t>
            </a:r>
            <a:r>
              <a:rPr lang="en-US" dirty="0" err="1"/>
              <a:t>to'lovchilarning</a:t>
            </a:r>
            <a:r>
              <a:rPr lang="en-US" dirty="0"/>
              <a:t> </a:t>
            </a:r>
            <a:r>
              <a:rPr lang="en-US" dirty="0" err="1"/>
              <a:t>ularni</a:t>
            </a:r>
            <a:r>
              <a:rPr lang="en-US" dirty="0"/>
              <a:t> </a:t>
            </a:r>
            <a:r>
              <a:rPr lang="en-US" dirty="0" err="1"/>
              <a:t>yaxshi</a:t>
            </a:r>
            <a:r>
              <a:rPr lang="en-US" dirty="0"/>
              <a:t> </a:t>
            </a:r>
            <a:r>
              <a:rPr lang="en-US" dirty="0" err="1"/>
              <a:t>bilishi</a:t>
            </a:r>
            <a:r>
              <a:rPr lang="en-US" dirty="0"/>
              <a:t> </a:t>
            </a:r>
            <a:r>
              <a:rPr lang="en-US" dirty="0" err="1"/>
              <a:t>soliq</a:t>
            </a:r>
            <a:r>
              <a:rPr lang="en-US" dirty="0"/>
              <a:t> </a:t>
            </a:r>
            <a:r>
              <a:rPr lang="en-US" dirty="0" err="1"/>
              <a:t>organlari</a:t>
            </a:r>
            <a:r>
              <a:rPr lang="en-US" dirty="0"/>
              <a:t> </a:t>
            </a:r>
            <a:r>
              <a:rPr lang="en-US" dirty="0" err="1"/>
              <a:t>tomonidan</a:t>
            </a:r>
            <a:r>
              <a:rPr lang="en-US" dirty="0"/>
              <a:t> </a:t>
            </a:r>
            <a:r>
              <a:rPr lang="en-US" dirty="0" err="1"/>
              <a:t>bo'ladigan</a:t>
            </a:r>
            <a:r>
              <a:rPr lang="en-US" dirty="0"/>
              <a:t> </a:t>
            </a:r>
            <a:r>
              <a:rPr lang="en-US" dirty="0" err="1"/>
              <a:t>ayrim</a:t>
            </a:r>
            <a:r>
              <a:rPr lang="en-US" dirty="0"/>
              <a:t> </a:t>
            </a:r>
            <a:r>
              <a:rPr lang="en-US" dirty="0" err="1"/>
              <a:t>noqo-nuniy</a:t>
            </a:r>
            <a:r>
              <a:rPr lang="en-US" dirty="0"/>
              <a:t> </a:t>
            </a:r>
            <a:r>
              <a:rPr lang="en-US" dirty="0" err="1"/>
              <a:t>harakatlarning</a:t>
            </a:r>
            <a:r>
              <a:rPr lang="en-US" dirty="0"/>
              <a:t> </a:t>
            </a:r>
            <a:r>
              <a:rPr lang="en-US" dirty="0" err="1"/>
              <a:t>oldini</a:t>
            </a:r>
            <a:r>
              <a:rPr lang="en-US" dirty="0"/>
              <a:t> </a:t>
            </a:r>
            <a:r>
              <a:rPr lang="en-US" dirty="0" err="1"/>
              <a:t>oladi</a:t>
            </a:r>
            <a:r>
              <a:rPr lang="en-US" dirty="0"/>
              <a:t>. </a:t>
            </a:r>
            <a:r>
              <a:rPr lang="en-US" dirty="0" err="1"/>
              <a:t>Shuningdek</a:t>
            </a:r>
            <a:r>
              <a:rPr lang="en-US" dirty="0"/>
              <a:t>, </a:t>
            </a:r>
            <a:r>
              <a:rPr lang="en-US" dirty="0" err="1"/>
              <a:t>nazorat</a:t>
            </a:r>
            <a:r>
              <a:rPr lang="en-US" dirty="0"/>
              <a:t> </a:t>
            </a:r>
            <a:r>
              <a:rPr lang="en-US" dirty="0" err="1"/>
              <a:t>organlari</a:t>
            </a:r>
            <a:r>
              <a:rPr lang="en-US" dirty="0"/>
              <a:t> </a:t>
            </a:r>
            <a:r>
              <a:rPr lang="en-US" dirty="0" err="1"/>
              <a:t>mansabdor</a:t>
            </a:r>
            <a:r>
              <a:rPr lang="en-US" dirty="0"/>
              <a:t> </a:t>
            </a:r>
            <a:r>
              <a:rPr lang="en-US" dirty="0" err="1"/>
              <a:t>shaxslari</a:t>
            </a:r>
            <a:r>
              <a:rPr lang="en-US" dirty="0"/>
              <a:t> </a:t>
            </a:r>
            <a:r>
              <a:rPr lang="en-US" dirty="0" err="1"/>
              <a:t>harakatlari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qarorlari</a:t>
            </a:r>
            <a:r>
              <a:rPr lang="en-US" dirty="0"/>
              <a:t> </a:t>
            </a:r>
            <a:r>
              <a:rPr lang="en-US" dirty="0" err="1"/>
              <a:t>ustidan</a:t>
            </a:r>
            <a:r>
              <a:rPr lang="en-US" dirty="0"/>
              <a:t> ham </a:t>
            </a:r>
            <a:r>
              <a:rPr lang="en-US" dirty="0" err="1"/>
              <a:t>shikoyat</a:t>
            </a:r>
            <a:r>
              <a:rPr lang="en-US" dirty="0"/>
              <a:t> </a:t>
            </a:r>
            <a:r>
              <a:rPr lang="en-US" dirty="0" err="1"/>
              <a:t>qilish</a:t>
            </a:r>
            <a:r>
              <a:rPr lang="en-US" dirty="0"/>
              <a:t> </a:t>
            </a:r>
            <a:r>
              <a:rPr lang="en-US" dirty="0" err="1"/>
              <a:t>huquqi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tartibi</a:t>
            </a:r>
            <a:r>
              <a:rPr lang="en-US" dirty="0"/>
              <a:t> </a:t>
            </a:r>
            <a:r>
              <a:rPr lang="en-US" dirty="0" err="1"/>
              <a:t>mavjud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1455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60648"/>
            <a:ext cx="8686800" cy="6480720"/>
          </a:xfrm>
        </p:spPr>
        <p:txBody>
          <a:bodyPr>
            <a:normAutofit fontScale="62500" lnSpcReduction="20000"/>
          </a:bodyPr>
          <a:lstStyle/>
          <a:p>
            <a:r>
              <a:rPr lang="en-US" i="1" dirty="0" err="1"/>
              <a:t>Tekshirilayotgan</a:t>
            </a:r>
            <a:r>
              <a:rPr lang="en-US" i="1" dirty="0"/>
              <a:t> xo '</a:t>
            </a:r>
            <a:r>
              <a:rPr lang="en-US" i="1" dirty="0" err="1"/>
              <a:t>jalik</a:t>
            </a:r>
            <a:r>
              <a:rPr lang="en-US" i="1" dirty="0"/>
              <a:t> </a:t>
            </a:r>
            <a:r>
              <a:rPr lang="en-US" i="1" dirty="0" err="1"/>
              <a:t>yuri-tuvchi</a:t>
            </a:r>
            <a:r>
              <a:rPr lang="en-US" i="1" dirty="0"/>
              <a:t> sub '</a:t>
            </a:r>
            <a:r>
              <a:rPr lang="en-US" i="1" dirty="0" err="1"/>
              <a:t>ektlar</a:t>
            </a:r>
            <a:r>
              <a:rPr lang="en-US" i="1" dirty="0"/>
              <a:t> </a:t>
            </a:r>
            <a:r>
              <a:rPr lang="en-US" i="1" dirty="0" err="1"/>
              <a:t>quyidagi</a:t>
            </a:r>
            <a:r>
              <a:rPr lang="en-US" i="1" dirty="0"/>
              <a:t> </a:t>
            </a:r>
            <a:r>
              <a:rPr lang="en-US" i="1" dirty="0" err="1"/>
              <a:t>huquqlarga</a:t>
            </a:r>
            <a:r>
              <a:rPr lang="en-US" i="1" dirty="0"/>
              <a:t> </a:t>
            </a:r>
            <a:r>
              <a:rPr lang="en-US" i="1" dirty="0" err="1"/>
              <a:t>ega</a:t>
            </a:r>
            <a:r>
              <a:rPr lang="en-US" i="1" dirty="0"/>
              <a:t>:</a:t>
            </a:r>
            <a:endParaRPr lang="ru-RU" dirty="0"/>
          </a:p>
          <a:p>
            <a:pPr lvl="0"/>
            <a:r>
              <a:rPr lang="en-US" dirty="0" err="1"/>
              <a:t>o'z</a:t>
            </a:r>
            <a:r>
              <a:rPr lang="en-US" dirty="0"/>
              <a:t> </a:t>
            </a:r>
            <a:r>
              <a:rPr lang="en-US" dirty="0" err="1"/>
              <a:t>faoliyatlari</a:t>
            </a:r>
            <a:r>
              <a:rPr lang="en-US" dirty="0"/>
              <a:t> </a:t>
            </a:r>
            <a:r>
              <a:rPr lang="en-US" dirty="0" err="1"/>
              <a:t>tekshirilishi</a:t>
            </a:r>
            <a:r>
              <a:rPr lang="en-US" dirty="0"/>
              <a:t> </a:t>
            </a:r>
            <a:r>
              <a:rPr lang="en-US" dirty="0" err="1"/>
              <a:t>to'g'risidagi</a:t>
            </a:r>
            <a:r>
              <a:rPr lang="en-US" dirty="0"/>
              <a:t> </a:t>
            </a:r>
            <a:r>
              <a:rPr lang="en-US" dirty="0" err="1"/>
              <a:t>tegishli</a:t>
            </a:r>
            <a:r>
              <a:rPr lang="en-US" dirty="0"/>
              <a:t> </a:t>
            </a:r>
            <a:r>
              <a:rPr lang="en-US" dirty="0" err="1"/>
              <a:t>axborotga</a:t>
            </a:r>
            <a:r>
              <a:rPr lang="en-US" dirty="0"/>
              <a:t> </a:t>
            </a:r>
            <a:r>
              <a:rPr lang="en-US" dirty="0" err="1"/>
              <a:t>ega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bo'lish</a:t>
            </a:r>
            <a:r>
              <a:rPr lang="en-US" dirty="0"/>
              <a:t>;</a:t>
            </a:r>
            <a:endParaRPr lang="ru-RU" dirty="0"/>
          </a:p>
          <a:p>
            <a:pPr lvl="0"/>
            <a:r>
              <a:rPr lang="en-US" dirty="0" err="1"/>
              <a:t>nazorat</a:t>
            </a:r>
            <a:r>
              <a:rPr lang="en-US" dirty="0"/>
              <a:t>   </a:t>
            </a:r>
            <a:r>
              <a:rPr lang="en-US" dirty="0" err="1"/>
              <a:t>qiluvchi</a:t>
            </a:r>
            <a:r>
              <a:rPr lang="en-US" dirty="0"/>
              <a:t>   </a:t>
            </a:r>
            <a:r>
              <a:rPr lang="en-US" dirty="0" err="1"/>
              <a:t>organlarning</a:t>
            </a:r>
            <a:r>
              <a:rPr lang="en-US" dirty="0"/>
              <a:t>   </a:t>
            </a:r>
            <a:r>
              <a:rPr lang="en-US" dirty="0" err="1"/>
              <a:t>tekshiruvchi</a:t>
            </a:r>
            <a:r>
              <a:rPr lang="en-US" dirty="0"/>
              <a:t>   </a:t>
            </a:r>
            <a:r>
              <a:rPr lang="en-US" dirty="0" err="1"/>
              <a:t>mansabdor</a:t>
            </a:r>
            <a:r>
              <a:rPr lang="en-US" dirty="0"/>
              <a:t>   </a:t>
            </a:r>
            <a:r>
              <a:rPr lang="en-US" dirty="0" err="1"/>
              <a:t>shaxs</a:t>
            </a:r>
            <a:r>
              <a:rPr lang="en-US" dirty="0"/>
              <a:t>-</a:t>
            </a:r>
            <a:br>
              <a:rPr lang="en-US" dirty="0"/>
            </a:br>
            <a:r>
              <a:rPr lang="en-US" dirty="0" err="1"/>
              <a:t>laridan</a:t>
            </a:r>
            <a:r>
              <a:rPr lang="en-US" dirty="0"/>
              <a:t>  </a:t>
            </a:r>
            <a:r>
              <a:rPr lang="en-US" dirty="0" err="1"/>
              <a:t>maxsus</a:t>
            </a:r>
            <a:r>
              <a:rPr lang="en-US" dirty="0"/>
              <a:t>   </a:t>
            </a:r>
            <a:r>
              <a:rPr lang="en-US" dirty="0" err="1"/>
              <a:t>vakolatli</a:t>
            </a:r>
            <a:r>
              <a:rPr lang="en-US" dirty="0"/>
              <a:t>   organ  </a:t>
            </a:r>
            <a:r>
              <a:rPr lang="en-US" dirty="0" err="1"/>
              <a:t>yoki</a:t>
            </a:r>
            <a:r>
              <a:rPr lang="en-US" dirty="0"/>
              <a:t>   </a:t>
            </a:r>
            <a:r>
              <a:rPr lang="en-US" dirty="0" err="1"/>
              <a:t>uning</a:t>
            </a:r>
            <a:r>
              <a:rPr lang="en-US" dirty="0"/>
              <a:t>  </a:t>
            </a:r>
            <a:r>
              <a:rPr lang="en-US" dirty="0" err="1"/>
              <a:t>hududiy</a:t>
            </a:r>
            <a:r>
              <a:rPr lang="en-US" dirty="0"/>
              <a:t>  </a:t>
            </a:r>
            <a:r>
              <a:rPr lang="en-US" dirty="0" err="1"/>
              <a:t>bo'linmalari</a:t>
            </a:r>
            <a:r>
              <a:rPr lang="en-US" dirty="0"/>
              <a:t> </a:t>
            </a:r>
            <a:r>
              <a:rPr lang="en-US" dirty="0" err="1"/>
              <a:t>qarorini</a:t>
            </a:r>
            <a:r>
              <a:rPr lang="en-US" dirty="0"/>
              <a:t>, </a:t>
            </a:r>
            <a:r>
              <a:rPr lang="en-US" dirty="0" err="1"/>
              <a:t>tekshirish</a:t>
            </a:r>
            <a:r>
              <a:rPr lang="en-US" dirty="0"/>
              <a:t> </a:t>
            </a:r>
            <a:r>
              <a:rPr lang="en-US" dirty="0" err="1"/>
              <a:t>o'tkazish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asos</a:t>
            </a:r>
            <a:r>
              <a:rPr lang="en-US" dirty="0"/>
              <a:t> </a:t>
            </a:r>
            <a:r>
              <a:rPr lang="en-US" dirty="0" err="1"/>
              <a:t>hisoblanuvchi</a:t>
            </a:r>
            <a:r>
              <a:rPr lang="en-US" dirty="0"/>
              <a:t> </a:t>
            </a:r>
            <a:r>
              <a:rPr lang="en-US" dirty="0" err="1"/>
              <a:t>boshqa</a:t>
            </a:r>
            <a:r>
              <a:rPr lang="en-US" dirty="0"/>
              <a:t> </a:t>
            </a:r>
            <a:r>
              <a:rPr lang="en-US" dirty="0" err="1"/>
              <a:t>huj-jatlarni</a:t>
            </a:r>
            <a:r>
              <a:rPr lang="en-US" dirty="0"/>
              <a:t> </a:t>
            </a:r>
            <a:r>
              <a:rPr lang="en-US" dirty="0" err="1"/>
              <a:t>talab</a:t>
            </a:r>
            <a:r>
              <a:rPr lang="en-US" dirty="0"/>
              <a:t> </a:t>
            </a:r>
            <a:r>
              <a:rPr lang="en-US" dirty="0" err="1"/>
              <a:t>qilish</a:t>
            </a:r>
            <a:r>
              <a:rPr lang="en-US" dirty="0"/>
              <a:t>, </a:t>
            </a:r>
            <a:r>
              <a:rPr lang="en-US" dirty="0" err="1"/>
              <a:t>tekshiruvchilaming</a:t>
            </a:r>
            <a:r>
              <a:rPr lang="en-US" dirty="0"/>
              <a:t> </a:t>
            </a:r>
            <a:r>
              <a:rPr lang="en-US" dirty="0" err="1"/>
              <a:t>shaxsini</a:t>
            </a:r>
            <a:r>
              <a:rPr lang="en-US" dirty="0"/>
              <a:t> </a:t>
            </a:r>
            <a:r>
              <a:rPr lang="en-US" dirty="0" err="1"/>
              <a:t>tasdiqlovchi</a:t>
            </a:r>
            <a:r>
              <a:rPr lang="en-US" dirty="0"/>
              <a:t> </a:t>
            </a:r>
            <a:r>
              <a:rPr lang="en-US" dirty="0" err="1"/>
              <a:t>hujjatlar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tanishish</a:t>
            </a:r>
            <a:r>
              <a:rPr lang="en-US" dirty="0"/>
              <a:t>;</a:t>
            </a:r>
            <a:endParaRPr lang="ru-RU" dirty="0"/>
          </a:p>
          <a:p>
            <a:pPr lvl="0"/>
            <a:r>
              <a:rPr lang="en-US" dirty="0" err="1"/>
              <a:t>tekshirish</a:t>
            </a:r>
            <a:r>
              <a:rPr lang="en-US" dirty="0"/>
              <a:t> </a:t>
            </a:r>
            <a:r>
              <a:rPr lang="en-US" dirty="0" err="1"/>
              <a:t>o'tkazish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asosga</a:t>
            </a:r>
            <a:r>
              <a:rPr lang="en-US" dirty="0"/>
              <a:t> </a:t>
            </a:r>
            <a:r>
              <a:rPr lang="en-US" dirty="0" err="1"/>
              <a:t>ega</a:t>
            </a:r>
            <a:r>
              <a:rPr lang="en-US" dirty="0"/>
              <a:t> </a:t>
            </a:r>
            <a:r>
              <a:rPr lang="en-US" dirty="0" err="1"/>
              <a:t>bo'lmagan</a:t>
            </a:r>
            <a:r>
              <a:rPr lang="en-US" dirty="0"/>
              <a:t> </a:t>
            </a:r>
            <a:r>
              <a:rPr lang="en-US" dirty="0" err="1"/>
              <a:t>shaxslarning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tekshirish</a:t>
            </a:r>
            <a:r>
              <a:rPr lang="en-US" dirty="0"/>
              <a:t> </a:t>
            </a:r>
            <a:r>
              <a:rPr lang="en-US" dirty="0" err="1"/>
              <a:t>o'tkazishiga</a:t>
            </a:r>
            <a:r>
              <a:rPr lang="en-US" dirty="0"/>
              <a:t> </a:t>
            </a:r>
            <a:r>
              <a:rPr lang="en-US" dirty="0" err="1"/>
              <a:t>yo'l</a:t>
            </a:r>
            <a:r>
              <a:rPr lang="en-US" dirty="0"/>
              <a:t> </a:t>
            </a:r>
            <a:r>
              <a:rPr lang="en-US" dirty="0" err="1"/>
              <a:t>qo'ymaslik</a:t>
            </a:r>
            <a:r>
              <a:rPr lang="en-US" dirty="0"/>
              <a:t>;</a:t>
            </a:r>
            <a:endParaRPr lang="ru-RU" dirty="0"/>
          </a:p>
          <a:p>
            <a:pPr lvl="0"/>
            <a:r>
              <a:rPr lang="en-US" dirty="0" err="1"/>
              <a:t>nazorat</a:t>
            </a:r>
            <a:r>
              <a:rPr lang="en-US" dirty="0"/>
              <a:t>   </a:t>
            </a:r>
            <a:r>
              <a:rPr lang="en-US" dirty="0" err="1"/>
              <a:t>qiluvchi</a:t>
            </a:r>
            <a:r>
              <a:rPr lang="en-US" dirty="0"/>
              <a:t>   </a:t>
            </a:r>
            <a:r>
              <a:rPr lang="en-US" dirty="0" err="1"/>
              <a:t>organlarning</a:t>
            </a:r>
            <a:r>
              <a:rPr lang="en-US" dirty="0"/>
              <a:t>   </a:t>
            </a:r>
            <a:r>
              <a:rPr lang="en-US" dirty="0" err="1"/>
              <a:t>tekshiruvchi</a:t>
            </a:r>
            <a:r>
              <a:rPr lang="en-US" dirty="0"/>
              <a:t>   </a:t>
            </a:r>
            <a:r>
              <a:rPr lang="en-US" dirty="0" err="1"/>
              <a:t>mansabdor</a:t>
            </a:r>
            <a:r>
              <a:rPr lang="en-US" dirty="0"/>
              <a:t>   </a:t>
            </a:r>
            <a:r>
              <a:rPr lang="en-US" dirty="0" err="1"/>
              <a:t>shaxs</a:t>
            </a:r>
            <a:r>
              <a:rPr lang="en-US" dirty="0"/>
              <a:t>­</a:t>
            </a:r>
            <a:br>
              <a:rPr lang="en-US" dirty="0"/>
            </a:br>
            <a:r>
              <a:rPr lang="en-US" dirty="0" err="1"/>
              <a:t>larning</a:t>
            </a:r>
            <a:r>
              <a:rPr lang="en-US" dirty="0"/>
              <a:t> </a:t>
            </a:r>
            <a:r>
              <a:rPr lang="en-US" dirty="0" err="1"/>
              <a:t>vakolatiga</a:t>
            </a:r>
            <a:r>
              <a:rPr lang="en-US" dirty="0"/>
              <a:t> </a:t>
            </a:r>
            <a:r>
              <a:rPr lang="en-US" dirty="0" err="1"/>
              <a:t>kirmaydigan</a:t>
            </a:r>
            <a:r>
              <a:rPr lang="en-US" dirty="0"/>
              <a:t> </a:t>
            </a:r>
            <a:r>
              <a:rPr lang="en-US" dirty="0" err="1"/>
              <a:t>masalalarga</a:t>
            </a:r>
            <a:r>
              <a:rPr lang="en-US" dirty="0"/>
              <a:t> </a:t>
            </a:r>
            <a:r>
              <a:rPr lang="en-US" dirty="0" err="1"/>
              <a:t>oid</a:t>
            </a:r>
            <a:r>
              <a:rPr lang="en-US" dirty="0"/>
              <a:t> </a:t>
            </a:r>
            <a:r>
              <a:rPr lang="en-US" dirty="0" err="1"/>
              <a:t>talablarni</a:t>
            </a:r>
            <a:r>
              <a:rPr lang="en-US" dirty="0"/>
              <a:t> </a:t>
            </a:r>
            <a:r>
              <a:rPr lang="en-US" dirty="0" err="1"/>
              <a:t>ba-jarmaslik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tekshirish</a:t>
            </a:r>
            <a:r>
              <a:rPr lang="en-US" dirty="0"/>
              <a:t> </a:t>
            </a:r>
            <a:r>
              <a:rPr lang="en-US" dirty="0" err="1"/>
              <a:t>predmetiga</a:t>
            </a:r>
            <a:r>
              <a:rPr lang="en-US" dirty="0"/>
              <a:t> </a:t>
            </a:r>
            <a:r>
              <a:rPr lang="en-US" dirty="0" err="1"/>
              <a:t>taalluqli</a:t>
            </a:r>
            <a:r>
              <a:rPr lang="en-US" dirty="0"/>
              <a:t> </a:t>
            </a:r>
            <a:r>
              <a:rPr lang="en-US" dirty="0" err="1"/>
              <a:t>bo'lmagan</a:t>
            </a:r>
            <a:r>
              <a:rPr lang="en-US" dirty="0"/>
              <a:t> material-</a:t>
            </a:r>
            <a:r>
              <a:rPr lang="en-US" dirty="0" err="1"/>
              <a:t>lar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ularni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tanishtirmaslik</a:t>
            </a:r>
            <a:r>
              <a:rPr lang="en-US" dirty="0"/>
              <a:t>;</a:t>
            </a:r>
            <a:endParaRPr lang="ru-RU" dirty="0"/>
          </a:p>
          <a:p>
            <a:pPr lvl="0"/>
            <a:r>
              <a:rPr lang="en-US" dirty="0" err="1"/>
              <a:t>nazorat</a:t>
            </a:r>
            <a:r>
              <a:rPr lang="en-US" dirty="0"/>
              <a:t>   </a:t>
            </a:r>
            <a:r>
              <a:rPr lang="en-US" dirty="0" err="1"/>
              <a:t>qiluvchi</a:t>
            </a:r>
            <a:r>
              <a:rPr lang="en-US" dirty="0"/>
              <a:t>   </a:t>
            </a:r>
            <a:r>
              <a:rPr lang="en-US" dirty="0" err="1"/>
              <a:t>organlarning</a:t>
            </a:r>
            <a:r>
              <a:rPr lang="en-US" dirty="0"/>
              <a:t>   </a:t>
            </a:r>
            <a:r>
              <a:rPr lang="en-US" dirty="0" err="1"/>
              <a:t>tekshiruvchi</a:t>
            </a:r>
            <a:r>
              <a:rPr lang="en-US" dirty="0"/>
              <a:t>   </a:t>
            </a:r>
            <a:r>
              <a:rPr lang="en-US" dirty="0" err="1"/>
              <a:t>mansabdor</a:t>
            </a:r>
            <a:r>
              <a:rPr lang="en-US" dirty="0"/>
              <a:t>   </a:t>
            </a:r>
            <a:r>
              <a:rPr lang="en-US" dirty="0" err="1"/>
              <a:t>shaxs</a:t>
            </a:r>
            <a:r>
              <a:rPr lang="en-US" dirty="0"/>
              <a:t>-</a:t>
            </a:r>
            <a:br>
              <a:rPr lang="en-US" dirty="0"/>
            </a:br>
            <a:r>
              <a:rPr lang="en-US" dirty="0" err="1"/>
              <a:t>laridan</a:t>
            </a:r>
            <a:r>
              <a:rPr lang="en-US" dirty="0"/>
              <a:t> </a:t>
            </a:r>
            <a:r>
              <a:rPr lang="en-US" dirty="0" err="1"/>
              <a:t>tekshirish</a:t>
            </a:r>
            <a:r>
              <a:rPr lang="en-US" dirty="0"/>
              <a:t> </a:t>
            </a:r>
            <a:r>
              <a:rPr lang="en-US" dirty="0" err="1"/>
              <a:t>tugaganidan</a:t>
            </a:r>
            <a:r>
              <a:rPr lang="en-US" dirty="0"/>
              <a:t> </a:t>
            </a:r>
            <a:r>
              <a:rPr lang="en-US" dirty="0" err="1"/>
              <a:t>so'ng</a:t>
            </a:r>
            <a:r>
              <a:rPr lang="en-US" dirty="0"/>
              <a:t> </a:t>
            </a:r>
            <a:r>
              <a:rPr lang="en-US" dirty="0" err="1"/>
              <a:t>o'n</a:t>
            </a:r>
            <a:r>
              <a:rPr lang="en-US" dirty="0"/>
              <a:t> kun </a:t>
            </a:r>
            <a:r>
              <a:rPr lang="en-US" dirty="0" err="1"/>
              <a:t>muddat</a:t>
            </a:r>
            <a:r>
              <a:rPr lang="en-US" dirty="0"/>
              <a:t> </a:t>
            </a:r>
            <a:r>
              <a:rPr lang="en-US" dirty="0" err="1"/>
              <a:t>ichida</a:t>
            </a:r>
            <a:r>
              <a:rPr lang="en-US" dirty="0"/>
              <a:t> </a:t>
            </a:r>
            <a:r>
              <a:rPr lang="en-US" dirty="0" err="1"/>
              <a:t>tekshi-rish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natijalarini</a:t>
            </a:r>
            <a:r>
              <a:rPr lang="en-US" dirty="0"/>
              <a:t> </a:t>
            </a:r>
            <a:r>
              <a:rPr lang="en-US" dirty="0" err="1"/>
              <a:t>aks</a:t>
            </a:r>
            <a:r>
              <a:rPr lang="en-US" dirty="0"/>
              <a:t> </a:t>
            </a:r>
            <a:r>
              <a:rPr lang="en-US" dirty="0" err="1"/>
              <a:t>ettiruvchi</a:t>
            </a:r>
            <a:r>
              <a:rPr lang="en-US" dirty="0"/>
              <a:t> </a:t>
            </a:r>
            <a:r>
              <a:rPr lang="en-US" dirty="0" err="1"/>
              <a:t>hujjatning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nusxasini</a:t>
            </a:r>
            <a:r>
              <a:rPr lang="en-US" dirty="0"/>
              <a:t> </a:t>
            </a:r>
            <a:r>
              <a:rPr lang="en-US" dirty="0" err="1"/>
              <a:t>olish</a:t>
            </a:r>
            <a:r>
              <a:rPr lang="en-US" dirty="0"/>
              <a:t>;</a:t>
            </a:r>
            <a:endParaRPr lang="ru-RU" dirty="0"/>
          </a:p>
          <a:p>
            <a:pPr lvl="0"/>
            <a:r>
              <a:rPr lang="en-US" dirty="0" err="1"/>
              <a:t>qonunda</a:t>
            </a:r>
            <a:r>
              <a:rPr lang="en-US" dirty="0"/>
              <a:t> </a:t>
            </a:r>
            <a:r>
              <a:rPr lang="en-US" dirty="0" err="1"/>
              <a:t>belgilangan</a:t>
            </a:r>
            <a:r>
              <a:rPr lang="en-US" dirty="0"/>
              <a:t> </a:t>
            </a:r>
            <a:r>
              <a:rPr lang="en-US" dirty="0" err="1"/>
              <a:t>tartibda</a:t>
            </a:r>
            <a:r>
              <a:rPr lang="en-US" dirty="0"/>
              <a:t> </a:t>
            </a:r>
            <a:r>
              <a:rPr lang="en-US" dirty="0" err="1"/>
              <a:t>tekshirish</a:t>
            </a:r>
            <a:r>
              <a:rPr lang="en-US" dirty="0"/>
              <a:t> </a:t>
            </a:r>
            <a:r>
              <a:rPr lang="en-US" dirty="0" err="1"/>
              <a:t>natijalari</a:t>
            </a:r>
            <a:r>
              <a:rPr lang="en-US" dirty="0"/>
              <a:t> </a:t>
            </a:r>
            <a:r>
              <a:rPr lang="en-US" dirty="0" err="1"/>
              <a:t>ustidan</a:t>
            </a:r>
            <a:r>
              <a:rPr lang="en-US" dirty="0"/>
              <a:t> </a:t>
            </a:r>
            <a:r>
              <a:rPr lang="en-US" dirty="0" err="1"/>
              <a:t>shikoyat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qilish</a:t>
            </a:r>
            <a:r>
              <a:rPr lang="en-US" dirty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85438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88640"/>
            <a:ext cx="8686800" cy="6336704"/>
          </a:xfrm>
        </p:spPr>
        <p:txBody>
          <a:bodyPr>
            <a:normAutofit fontScale="62500" lnSpcReduction="20000"/>
          </a:bodyPr>
          <a:lstStyle/>
          <a:p>
            <a:r>
              <a:rPr lang="en-US" dirty="0" err="1"/>
              <a:t>Tekshirishlarning</a:t>
            </a:r>
            <a:r>
              <a:rPr lang="en-US" dirty="0"/>
              <a:t> </a:t>
            </a:r>
            <a:r>
              <a:rPr lang="en-US" dirty="0" err="1"/>
              <a:t>davomiyligi</a:t>
            </a:r>
            <a:r>
              <a:rPr lang="en-US" dirty="0"/>
              <a:t> 30 </a:t>
            </a:r>
            <a:r>
              <a:rPr lang="en-US" dirty="0" err="1"/>
              <a:t>taqvim</a:t>
            </a:r>
            <a:r>
              <a:rPr lang="en-US" dirty="0"/>
              <a:t> </a:t>
            </a:r>
            <a:r>
              <a:rPr lang="en-US" dirty="0" err="1"/>
              <a:t>kunidan</a:t>
            </a:r>
            <a:r>
              <a:rPr lang="en-US" dirty="0"/>
              <a:t> </a:t>
            </a:r>
            <a:r>
              <a:rPr lang="en-US" dirty="0" err="1"/>
              <a:t>ortiq</a:t>
            </a:r>
            <a:r>
              <a:rPr lang="en-US" dirty="0"/>
              <a:t> bo'1-masligi </a:t>
            </a:r>
            <a:r>
              <a:rPr lang="en-US" dirty="0" err="1"/>
              <a:t>kerak</a:t>
            </a:r>
            <a:r>
              <a:rPr lang="en-US" dirty="0"/>
              <a:t>. </a:t>
            </a:r>
            <a:r>
              <a:rPr lang="en-US" dirty="0" err="1"/>
              <a:t>Ayrim</a:t>
            </a:r>
            <a:r>
              <a:rPr lang="en-US" dirty="0"/>
              <a:t> </a:t>
            </a:r>
            <a:r>
              <a:rPr lang="en-US" dirty="0" err="1"/>
              <a:t>hollarda</a:t>
            </a:r>
            <a:r>
              <a:rPr lang="en-US" dirty="0"/>
              <a:t> </a:t>
            </a:r>
            <a:r>
              <a:rPr lang="en-US" dirty="0" err="1"/>
              <a:t>tegishli</a:t>
            </a:r>
            <a:r>
              <a:rPr lang="en-US" dirty="0"/>
              <a:t> </a:t>
            </a:r>
            <a:r>
              <a:rPr lang="en-US" dirty="0" err="1"/>
              <a:t>organlar</a:t>
            </a:r>
            <a:r>
              <a:rPr lang="en-US" dirty="0"/>
              <a:t> </a:t>
            </a:r>
            <a:r>
              <a:rPr lang="en-US" dirty="0" err="1"/>
              <a:t>tomonidan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muddat</a:t>
            </a:r>
            <a:r>
              <a:rPr lang="en-US" dirty="0"/>
              <a:t> </a:t>
            </a:r>
            <a:r>
              <a:rPr lang="ru-RU" dirty="0"/>
              <a:t>у</a:t>
            </a:r>
            <a:r>
              <a:rPr lang="en-US" dirty="0"/>
              <a:t> </a:t>
            </a:r>
            <a:r>
              <a:rPr lang="en-US" dirty="0" err="1"/>
              <a:t>ana</a:t>
            </a:r>
            <a:r>
              <a:rPr lang="en-US" dirty="0"/>
              <a:t> 30 </a:t>
            </a:r>
            <a:r>
              <a:rPr lang="en-US" dirty="0" err="1"/>
              <a:t>taqvim</a:t>
            </a:r>
            <a:r>
              <a:rPr lang="en-US" dirty="0"/>
              <a:t> </a:t>
            </a:r>
            <a:r>
              <a:rPr lang="en-US" dirty="0" err="1"/>
              <a:t>kungacha</a:t>
            </a:r>
            <a:r>
              <a:rPr lang="en-US" dirty="0"/>
              <a:t> </a:t>
            </a:r>
            <a:r>
              <a:rPr lang="en-US" dirty="0" err="1"/>
              <a:t>cho'zilishi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. </a:t>
            </a:r>
            <a:r>
              <a:rPr lang="en-US" dirty="0" err="1"/>
              <a:t>Cho'zilgan</a:t>
            </a:r>
            <a:r>
              <a:rPr lang="en-US" dirty="0"/>
              <a:t> </a:t>
            </a:r>
            <a:r>
              <a:rPr lang="en-US" dirty="0" err="1"/>
              <a:t>muddat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alohida</a:t>
            </a:r>
            <a:r>
              <a:rPr lang="en-US" dirty="0"/>
              <a:t> </a:t>
            </a:r>
            <a:r>
              <a:rPr lang="en-US" dirty="0" err="1"/>
              <a:t>buyruq</a:t>
            </a:r>
            <a:r>
              <a:rPr lang="en-US" dirty="0"/>
              <a:t> </a:t>
            </a:r>
            <a:r>
              <a:rPr lang="en-US" dirty="0" err="1"/>
              <a:t>chiqariladi</a:t>
            </a:r>
            <a:r>
              <a:rPr lang="en-US" dirty="0"/>
              <a:t>.</a:t>
            </a:r>
            <a:endParaRPr lang="ru-RU" dirty="0"/>
          </a:p>
          <a:p>
            <a:r>
              <a:rPr lang="en-US" dirty="0" err="1"/>
              <a:t>Qisqa</a:t>
            </a:r>
            <a:r>
              <a:rPr lang="en-US" dirty="0"/>
              <a:t> </a:t>
            </a:r>
            <a:r>
              <a:rPr lang="en-US" dirty="0" err="1"/>
              <a:t>muddatli</a:t>
            </a:r>
            <a:r>
              <a:rPr lang="en-US" dirty="0"/>
              <a:t> </a:t>
            </a:r>
            <a:r>
              <a:rPr lang="en-US" dirty="0" err="1"/>
              <a:t>tekshirish</a:t>
            </a:r>
            <a:r>
              <a:rPr lang="en-US" dirty="0"/>
              <a:t> </a:t>
            </a:r>
            <a:r>
              <a:rPr lang="en-US" dirty="0" err="1"/>
              <a:t>davri</a:t>
            </a:r>
            <a:r>
              <a:rPr lang="en-US" dirty="0"/>
              <a:t> </a:t>
            </a:r>
            <a:r>
              <a:rPr lang="en-US" dirty="0" err="1"/>
              <a:t>yigirma</a:t>
            </a:r>
            <a:r>
              <a:rPr lang="en-US" dirty="0"/>
              <a:t> </a:t>
            </a:r>
            <a:r>
              <a:rPr lang="en-US" dirty="0" err="1"/>
              <a:t>to'rt</a:t>
            </a:r>
            <a:r>
              <a:rPr lang="en-US" dirty="0"/>
              <a:t> </a:t>
            </a:r>
            <a:r>
              <a:rPr lang="en-US" dirty="0" err="1"/>
              <a:t>soatdan</a:t>
            </a:r>
            <a:r>
              <a:rPr lang="en-US" dirty="0"/>
              <a:t> </a:t>
            </a:r>
            <a:r>
              <a:rPr lang="en-US" dirty="0" err="1"/>
              <a:t>ortiq</a:t>
            </a:r>
            <a:r>
              <a:rPr lang="en-US" dirty="0"/>
              <a:t> </a:t>
            </a:r>
            <a:r>
              <a:rPr lang="en-US" dirty="0" err="1"/>
              <a:t>bo'lishi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 </a:t>
            </a:r>
            <a:r>
              <a:rPr lang="en-US" dirty="0" err="1"/>
              <a:t>emas</a:t>
            </a:r>
            <a:r>
              <a:rPr lang="en-US" dirty="0"/>
              <a:t>. </a:t>
            </a:r>
            <a:r>
              <a:rPr lang="en-US" dirty="0" err="1"/>
              <a:t>Qisqa</a:t>
            </a:r>
            <a:r>
              <a:rPr lang="en-US" dirty="0"/>
              <a:t> </a:t>
            </a:r>
            <a:r>
              <a:rPr lang="en-US" dirty="0" err="1"/>
              <a:t>muddatli</a:t>
            </a:r>
            <a:r>
              <a:rPr lang="en-US" dirty="0"/>
              <a:t> </a:t>
            </a:r>
            <a:r>
              <a:rPr lang="en-US" dirty="0" err="1"/>
              <a:t>tekshirish</a:t>
            </a:r>
            <a:r>
              <a:rPr lang="en-US" dirty="0"/>
              <a:t> </a:t>
            </a:r>
            <a:r>
              <a:rPr lang="en-US" dirty="0" err="1"/>
              <a:t>davrini</a:t>
            </a:r>
            <a:r>
              <a:rPr lang="en-US" dirty="0"/>
              <a:t> </a:t>
            </a:r>
            <a:r>
              <a:rPr lang="en-US" dirty="0" err="1"/>
              <a:t>cho'zish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 </a:t>
            </a:r>
            <a:r>
              <a:rPr lang="en-US" dirty="0" err="1"/>
              <a:t>emas</a:t>
            </a:r>
            <a:r>
              <a:rPr lang="en-US" dirty="0"/>
              <a:t>.</a:t>
            </a:r>
            <a:endParaRPr lang="ru-RU" dirty="0"/>
          </a:p>
          <a:p>
            <a:r>
              <a:rPr lang="en-US" dirty="0" err="1"/>
              <a:t>Davlat</a:t>
            </a:r>
            <a:r>
              <a:rPr lang="en-US" dirty="0"/>
              <a:t> </a:t>
            </a:r>
            <a:r>
              <a:rPr lang="en-US" dirty="0" err="1"/>
              <a:t>soliq</a:t>
            </a:r>
            <a:r>
              <a:rPr lang="en-US" dirty="0"/>
              <a:t> </a:t>
            </a:r>
            <a:r>
              <a:rPr lang="en-US" dirty="0" err="1"/>
              <a:t>xizmati</a:t>
            </a:r>
            <a:r>
              <a:rPr lang="en-US" dirty="0"/>
              <a:t> </a:t>
            </a:r>
            <a:r>
              <a:rPr lang="en-US" dirty="0" err="1"/>
              <a:t>organi</a:t>
            </a:r>
            <a:r>
              <a:rPr lang="en-US" dirty="0"/>
              <a:t> </a:t>
            </a:r>
            <a:r>
              <a:rPr lang="en-US" dirty="0" err="1"/>
              <a:t>tomonidan</a:t>
            </a:r>
            <a:r>
              <a:rPr lang="en-US" dirty="0"/>
              <a:t> </a:t>
            </a:r>
            <a:r>
              <a:rPr lang="en-US" dirty="0" err="1"/>
              <a:t>soliq</a:t>
            </a:r>
            <a:r>
              <a:rPr lang="en-US" dirty="0"/>
              <a:t> </a:t>
            </a:r>
            <a:r>
              <a:rPr lang="en-US" dirty="0" err="1"/>
              <a:t>to'lovchi</a:t>
            </a:r>
            <a:r>
              <a:rPr lang="en-US" dirty="0"/>
              <a:t> </a:t>
            </a:r>
            <a:r>
              <a:rPr lang="en-US" dirty="0" err="1"/>
              <a:t>to'g'ri-sidagi</a:t>
            </a:r>
            <a:r>
              <a:rPr lang="en-US" dirty="0"/>
              <a:t> </a:t>
            </a:r>
            <a:r>
              <a:rPr lang="en-US" dirty="0" err="1"/>
              <a:t>olingan</a:t>
            </a:r>
            <a:r>
              <a:rPr lang="en-US" dirty="0"/>
              <a:t> </a:t>
            </a:r>
            <a:r>
              <a:rPr lang="en-US" dirty="0" err="1"/>
              <a:t>har</a:t>
            </a:r>
            <a:r>
              <a:rPr lang="en-US" dirty="0"/>
              <a:t> </a:t>
            </a:r>
            <a:r>
              <a:rPr lang="en-US" dirty="0" err="1"/>
              <a:t>qanday</a:t>
            </a:r>
            <a:r>
              <a:rPr lang="en-US" dirty="0"/>
              <a:t> </a:t>
            </a:r>
            <a:r>
              <a:rPr lang="en-US" dirty="0" err="1"/>
              <a:t>ma'lumot</a:t>
            </a:r>
            <a:r>
              <a:rPr lang="en-US" dirty="0"/>
              <a:t> </a:t>
            </a:r>
            <a:r>
              <a:rPr lang="en-US" b="1" dirty="0" err="1"/>
              <a:t>soliq</a:t>
            </a:r>
            <a:r>
              <a:rPr lang="en-US" b="1" dirty="0"/>
              <a:t> </a:t>
            </a:r>
            <a:r>
              <a:rPr lang="en-US" b="1" dirty="0" err="1"/>
              <a:t>siri</a:t>
            </a:r>
            <a:r>
              <a:rPr lang="en-US" b="1" dirty="0"/>
              <a:t> </a:t>
            </a:r>
            <a:r>
              <a:rPr lang="en-US" dirty="0" err="1"/>
              <a:t>hisoblanadi</a:t>
            </a:r>
            <a:r>
              <a:rPr lang="en-US" dirty="0"/>
              <a:t>. </a:t>
            </a:r>
            <a:r>
              <a:rPr lang="en-US" dirty="0" err="1"/>
              <a:t>Quyidagi</a:t>
            </a:r>
            <a:r>
              <a:rPr lang="en-US" dirty="0"/>
              <a:t> </a:t>
            </a:r>
            <a:r>
              <a:rPr lang="en-US" dirty="0" err="1"/>
              <a:t>ma'lumotlar</a:t>
            </a:r>
            <a:r>
              <a:rPr lang="en-US" dirty="0"/>
              <a:t> </a:t>
            </a:r>
            <a:r>
              <a:rPr lang="en-US" dirty="0" err="1"/>
              <a:t>esa</a:t>
            </a:r>
            <a:r>
              <a:rPr lang="en-US" dirty="0"/>
              <a:t> </a:t>
            </a:r>
            <a:r>
              <a:rPr lang="en-US" dirty="0" err="1"/>
              <a:t>soliq</a:t>
            </a:r>
            <a:r>
              <a:rPr lang="en-US" dirty="0"/>
              <a:t> </a:t>
            </a:r>
            <a:r>
              <a:rPr lang="en-US" dirty="0" err="1"/>
              <a:t>siri</a:t>
            </a:r>
            <a:r>
              <a:rPr lang="en-US" dirty="0"/>
              <a:t> </a:t>
            </a:r>
            <a:r>
              <a:rPr lang="en-US" dirty="0" err="1"/>
              <a:t>hisoblanmaydi</a:t>
            </a:r>
            <a:r>
              <a:rPr lang="en-US" dirty="0"/>
              <a:t>:</a:t>
            </a:r>
            <a:endParaRPr lang="ru-RU" dirty="0"/>
          </a:p>
          <a:p>
            <a:pPr lvl="0"/>
            <a:r>
              <a:rPr lang="en-US" dirty="0" err="1"/>
              <a:t>soliq</a:t>
            </a:r>
            <a:r>
              <a:rPr lang="en-US" dirty="0"/>
              <a:t> </a:t>
            </a:r>
            <a:r>
              <a:rPr lang="en-US" dirty="0" err="1"/>
              <a:t>to'lovchi</a:t>
            </a:r>
            <a:r>
              <a:rPr lang="en-US" dirty="0"/>
              <a:t> </a:t>
            </a:r>
            <a:r>
              <a:rPr lang="en-US" dirty="0" err="1"/>
              <a:t>tomonidan</a:t>
            </a:r>
            <a:r>
              <a:rPr lang="en-US" dirty="0"/>
              <a:t> </a:t>
            </a:r>
            <a:r>
              <a:rPr lang="en-US" dirty="0" err="1"/>
              <a:t>mustaqil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uning</a:t>
            </a:r>
            <a:r>
              <a:rPr lang="en-US" dirty="0"/>
              <a:t> </a:t>
            </a:r>
            <a:r>
              <a:rPr lang="en-US" dirty="0" err="1"/>
              <a:t>yozma</a:t>
            </a:r>
            <a:r>
              <a:rPr lang="en-US" dirty="0"/>
              <a:t> </a:t>
            </a:r>
            <a:r>
              <a:rPr lang="en-US" dirty="0" err="1"/>
              <a:t>roziligi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ruxsat</a:t>
            </a:r>
            <a:r>
              <a:rPr lang="en-US" dirty="0"/>
              <a:t> </a:t>
            </a:r>
            <a:r>
              <a:rPr lang="en-US" dirty="0" err="1"/>
              <a:t>berilgan</a:t>
            </a:r>
            <a:r>
              <a:rPr lang="en-US" dirty="0"/>
              <a:t>;</a:t>
            </a:r>
            <a:endParaRPr lang="ru-RU" dirty="0"/>
          </a:p>
          <a:p>
            <a:pPr lvl="0"/>
            <a:r>
              <a:rPr lang="en-US" dirty="0" err="1"/>
              <a:t>soliq</a:t>
            </a:r>
            <a:r>
              <a:rPr lang="en-US" dirty="0"/>
              <a:t> </a:t>
            </a:r>
            <a:r>
              <a:rPr lang="en-US" dirty="0" err="1"/>
              <a:t>to'lovchining</a:t>
            </a:r>
            <a:r>
              <a:rPr lang="en-US" dirty="0"/>
              <a:t> </a:t>
            </a:r>
            <a:r>
              <a:rPr lang="en-US" dirty="0" err="1"/>
              <a:t>identifikatsiya</a:t>
            </a:r>
            <a:r>
              <a:rPr lang="en-US" dirty="0"/>
              <a:t> </a:t>
            </a:r>
            <a:r>
              <a:rPr lang="en-US" dirty="0" err="1"/>
              <a:t>raqami</a:t>
            </a:r>
            <a:r>
              <a:rPr lang="en-US" dirty="0"/>
              <a:t> </a:t>
            </a:r>
            <a:r>
              <a:rPr lang="en-US" dirty="0" err="1"/>
              <a:t>to'g'risidagi</a:t>
            </a:r>
            <a:r>
              <a:rPr lang="en-US" dirty="0"/>
              <a:t>;</a:t>
            </a:r>
            <a:endParaRPr lang="ru-RU" dirty="0"/>
          </a:p>
          <a:p>
            <a:pPr lvl="0"/>
            <a:r>
              <a:rPr lang="en-US" dirty="0" err="1"/>
              <a:t>yuridik</a:t>
            </a:r>
            <a:r>
              <a:rPr lang="en-US" dirty="0"/>
              <a:t> </a:t>
            </a:r>
            <a:r>
              <a:rPr lang="en-US" dirty="0" err="1"/>
              <a:t>shaxsning</a:t>
            </a:r>
            <a:r>
              <a:rPr lang="en-US" dirty="0"/>
              <a:t> </a:t>
            </a:r>
            <a:r>
              <a:rPr lang="en-US" dirty="0" err="1"/>
              <a:t>ustav</a:t>
            </a:r>
            <a:r>
              <a:rPr lang="en-US" dirty="0"/>
              <a:t> </a:t>
            </a:r>
            <a:r>
              <a:rPr lang="en-US" dirty="0" err="1"/>
              <a:t>kapitali</a:t>
            </a:r>
            <a:r>
              <a:rPr lang="en-US" dirty="0"/>
              <a:t> </a:t>
            </a:r>
            <a:r>
              <a:rPr lang="en-US" dirty="0" err="1"/>
              <a:t>to'g'risidagi</a:t>
            </a:r>
            <a:r>
              <a:rPr lang="en-US" dirty="0"/>
              <a:t>;</a:t>
            </a:r>
            <a:endParaRPr lang="ru-RU" dirty="0"/>
          </a:p>
          <a:p>
            <a:r>
              <a:rPr lang="en-US" dirty="0"/>
              <a:t> </a:t>
            </a:r>
            <a:endParaRPr lang="ru-RU" dirty="0"/>
          </a:p>
          <a:p>
            <a:pPr lvl="0"/>
            <a:r>
              <a:rPr lang="en-US" dirty="0" err="1"/>
              <a:t>soliq</a:t>
            </a:r>
            <a:r>
              <a:rPr lang="en-US" dirty="0"/>
              <a:t> </a:t>
            </a:r>
            <a:r>
              <a:rPr lang="en-US" dirty="0" err="1"/>
              <a:t>huquqbuzarliklari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unga</a:t>
            </a:r>
            <a:r>
              <a:rPr lang="en-US" dirty="0"/>
              <a:t> </a:t>
            </a:r>
            <a:r>
              <a:rPr lang="en-US" dirty="0" err="1"/>
              <a:t>nisbatan</a:t>
            </a:r>
            <a:r>
              <a:rPr lang="en-US" dirty="0"/>
              <a:t> </a:t>
            </a:r>
            <a:r>
              <a:rPr lang="en-US" dirty="0" err="1"/>
              <a:t>ko'rilgan</a:t>
            </a:r>
            <a:r>
              <a:rPr lang="en-US" dirty="0"/>
              <a:t> </a:t>
            </a:r>
            <a:r>
              <a:rPr lang="en-US" dirty="0" err="1"/>
              <a:t>javob-garlik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choralari</a:t>
            </a:r>
            <a:r>
              <a:rPr lang="en-US" dirty="0"/>
              <a:t> </a:t>
            </a:r>
            <a:r>
              <a:rPr lang="en-US" dirty="0" err="1"/>
              <a:t>to'g'risidagi</a:t>
            </a:r>
            <a:r>
              <a:rPr lang="en-US" dirty="0"/>
              <a:t>;</a:t>
            </a:r>
            <a:endParaRPr lang="ru-RU" dirty="0"/>
          </a:p>
          <a:p>
            <a:pPr lvl="0"/>
            <a:r>
              <a:rPr lang="en-US" dirty="0" err="1"/>
              <a:t>O'zbekiston</a:t>
            </a:r>
            <a:r>
              <a:rPr lang="en-US" dirty="0"/>
              <a:t> </a:t>
            </a:r>
            <a:r>
              <a:rPr lang="en-US" dirty="0" err="1"/>
              <a:t>Respublikasi</a:t>
            </a:r>
            <a:r>
              <a:rPr lang="en-US" dirty="0"/>
              <a:t> </a:t>
            </a:r>
            <a:r>
              <a:rPr lang="en-US" dirty="0" err="1"/>
              <a:t>xalqaro</a:t>
            </a:r>
            <a:r>
              <a:rPr lang="en-US" dirty="0"/>
              <a:t> </a:t>
            </a:r>
            <a:r>
              <a:rPr lang="en-US" dirty="0" err="1"/>
              <a:t>shartnomalariga</a:t>
            </a:r>
            <a:r>
              <a:rPr lang="en-US" dirty="0"/>
              <a:t> </a:t>
            </a:r>
            <a:r>
              <a:rPr lang="en-US" dirty="0" err="1"/>
              <a:t>asosan</a:t>
            </a:r>
            <a:r>
              <a:rPr lang="en-US" dirty="0"/>
              <a:t> </a:t>
            </a:r>
            <a:r>
              <a:rPr lang="en-US" dirty="0" err="1"/>
              <a:t>boshqa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davlatlaming</a:t>
            </a:r>
            <a:r>
              <a:rPr lang="en-US" dirty="0"/>
              <a:t> </a:t>
            </a:r>
            <a:r>
              <a:rPr lang="en-US" dirty="0" err="1"/>
              <a:t>soliq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huquqni</a:t>
            </a:r>
            <a:r>
              <a:rPr lang="en-US" dirty="0"/>
              <a:t> </a:t>
            </a:r>
            <a:r>
              <a:rPr lang="en-US" dirty="0" err="1"/>
              <a:t>muhofaza</a:t>
            </a:r>
            <a:r>
              <a:rPr lang="en-US" dirty="0"/>
              <a:t> </a:t>
            </a:r>
            <a:r>
              <a:rPr lang="en-US" dirty="0" err="1"/>
              <a:t>qilish</a:t>
            </a:r>
            <a:r>
              <a:rPr lang="en-US" dirty="0"/>
              <a:t> </a:t>
            </a:r>
            <a:r>
              <a:rPr lang="en-US" dirty="0" err="1"/>
              <a:t>organlariga</a:t>
            </a:r>
            <a:r>
              <a:rPr lang="en-US" dirty="0"/>
              <a:t> </a:t>
            </a:r>
            <a:r>
              <a:rPr lang="en-US" dirty="0" err="1"/>
              <a:t>berilgan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ma'lumotlar</a:t>
            </a:r>
            <a:r>
              <a:rPr lang="en-US" dirty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45271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 smtClean="0"/>
              <a:t>                                     </a:t>
            </a:r>
            <a:r>
              <a:rPr lang="en-US" b="1" dirty="0" err="1" smtClean="0"/>
              <a:t>Adabiyotlar</a:t>
            </a:r>
            <a:r>
              <a:rPr lang="en-US" b="1" dirty="0" smtClean="0"/>
              <a:t> </a:t>
            </a:r>
            <a:r>
              <a:rPr lang="en-US" b="1" dirty="0" err="1"/>
              <a:t>ro'yxati</a:t>
            </a:r>
            <a:endParaRPr lang="ru-RU" dirty="0"/>
          </a:p>
          <a:p>
            <a:r>
              <a:rPr lang="en-US" dirty="0"/>
              <a:t> </a:t>
            </a:r>
            <a:endParaRPr lang="ru-RU" dirty="0"/>
          </a:p>
          <a:p>
            <a:r>
              <a:rPr lang="en-US" i="1" dirty="0"/>
              <a:t>1.	</a:t>
            </a:r>
            <a:r>
              <a:rPr lang="en-US" i="1" dirty="0" err="1"/>
              <a:t>O'zbekiston</a:t>
            </a:r>
            <a:r>
              <a:rPr lang="en-US" i="1" dirty="0"/>
              <a:t> </a:t>
            </a:r>
            <a:r>
              <a:rPr lang="en-US" i="1" dirty="0" err="1"/>
              <a:t>Respublikasi</a:t>
            </a:r>
            <a:r>
              <a:rPr lang="en-US" i="1" dirty="0"/>
              <a:t> </a:t>
            </a:r>
            <a:r>
              <a:rPr lang="en-US" i="1" dirty="0" err="1"/>
              <a:t>Soliq</a:t>
            </a:r>
            <a:r>
              <a:rPr lang="en-US" i="1" dirty="0"/>
              <a:t> </a:t>
            </a:r>
            <a:r>
              <a:rPr lang="en-US" i="1" dirty="0" err="1"/>
              <a:t>Kodeksi</a:t>
            </a:r>
            <a:r>
              <a:rPr lang="en-US" i="1" dirty="0"/>
              <a:t>. </a:t>
            </a:r>
            <a:r>
              <a:rPr lang="ru-RU" i="1" dirty="0"/>
              <a:t>Т</a:t>
            </a:r>
            <a:r>
              <a:rPr lang="en-US" i="1" dirty="0"/>
              <a:t>.: "</a:t>
            </a:r>
            <a:r>
              <a:rPr lang="en-US" i="1" dirty="0" err="1"/>
              <a:t>O'zbekiston</a:t>
            </a:r>
            <a:r>
              <a:rPr lang="en-US" i="1" dirty="0"/>
              <a:t>". 2002 y-</a:t>
            </a:r>
            <a:endParaRPr lang="ru-RU" dirty="0"/>
          </a:p>
          <a:p>
            <a:r>
              <a:rPr lang="en-US" i="1" dirty="0"/>
              <a:t>2.	</a:t>
            </a:r>
            <a:r>
              <a:rPr lang="en-US" i="1" dirty="0" err="1"/>
              <a:t>O'zbekiston</a:t>
            </a:r>
            <a:r>
              <a:rPr lang="en-US" i="1" dirty="0"/>
              <a:t> </a:t>
            </a:r>
            <a:r>
              <a:rPr lang="en-US" i="1" dirty="0" err="1"/>
              <a:t>Respublikasining</a:t>
            </a:r>
            <a:r>
              <a:rPr lang="en-US" i="1" dirty="0"/>
              <a:t> «</a:t>
            </a:r>
            <a:r>
              <a:rPr lang="en-US" i="1" dirty="0" err="1"/>
              <a:t>Tadbirkorlik</a:t>
            </a:r>
            <a:r>
              <a:rPr lang="en-US" i="1" dirty="0"/>
              <a:t> </a:t>
            </a:r>
            <a:r>
              <a:rPr lang="en-US" i="1" dirty="0" err="1"/>
              <a:t>faoliyati</a:t>
            </a:r>
            <a:r>
              <a:rPr lang="en-US" i="1" dirty="0"/>
              <a:t> </a:t>
            </a:r>
            <a:r>
              <a:rPr lang="en-US" i="1" dirty="0" err="1"/>
              <a:t>erkinliklari</a:t>
            </a:r>
            <a:r>
              <a:rPr lang="en-US" i="1" dirty="0"/>
              <a:t> </a:t>
            </a:r>
            <a:r>
              <a:rPr lang="en-US" i="1" dirty="0" err="1"/>
              <a:t>va</a:t>
            </a:r>
            <a:r>
              <a:rPr lang="en-US" i="1" dirty="0"/>
              <a:t> </a:t>
            </a:r>
            <a:r>
              <a:rPr lang="en-US" i="1" dirty="0" err="1"/>
              <a:t>kafolatlari</a:t>
            </a:r>
            <a:r>
              <a:rPr lang="en-US" i="1" dirty="0"/>
              <a:t> </a:t>
            </a:r>
            <a:r>
              <a:rPr lang="en-US" i="1" dirty="0" err="1"/>
              <a:t>to'g'risida»gi</a:t>
            </a:r>
            <a:r>
              <a:rPr lang="en-US" i="1" dirty="0"/>
              <a:t> </a:t>
            </a:r>
            <a:r>
              <a:rPr lang="en-US" i="1" dirty="0" err="1"/>
              <a:t>Qonuni</a:t>
            </a:r>
            <a:endParaRPr lang="ru-RU" dirty="0"/>
          </a:p>
          <a:p>
            <a:pPr lvl="0"/>
            <a:r>
              <a:rPr lang="en-US" i="1" dirty="0" err="1"/>
              <a:t>O'zbekiston</a:t>
            </a:r>
            <a:r>
              <a:rPr lang="en-US" i="1" dirty="0"/>
              <a:t> </a:t>
            </a:r>
            <a:r>
              <a:rPr lang="en-US" i="1" dirty="0" err="1"/>
              <a:t>Respublikasi</a:t>
            </a:r>
            <a:r>
              <a:rPr lang="en-US" i="1" dirty="0"/>
              <a:t> </a:t>
            </a:r>
            <a:r>
              <a:rPr lang="en-US" i="1" dirty="0" err="1"/>
              <a:t>Prezidentining</a:t>
            </a:r>
            <a:r>
              <a:rPr lang="en-US" i="1" dirty="0"/>
              <a:t> «</a:t>
            </a:r>
            <a:r>
              <a:rPr lang="en-US" i="1" dirty="0" err="1"/>
              <a:t>Tadbirkorlik</a:t>
            </a:r>
            <a:r>
              <a:rPr lang="en-US" i="1" dirty="0"/>
              <a:t/>
            </a:r>
            <a:br>
              <a:rPr lang="en-US" i="1" dirty="0"/>
            </a:br>
            <a:r>
              <a:rPr lang="en-US" i="1" dirty="0" err="1"/>
              <a:t>sub'ektlarining</a:t>
            </a:r>
            <a:r>
              <a:rPr lang="en-US" i="1" dirty="0"/>
              <a:t> </a:t>
            </a:r>
            <a:r>
              <a:rPr lang="en-US" i="1" dirty="0" err="1"/>
              <a:t>xo'jalik</a:t>
            </a:r>
            <a:r>
              <a:rPr lang="en-US" i="1" dirty="0"/>
              <a:t> </a:t>
            </a:r>
            <a:r>
              <a:rPr lang="en-US" i="1" dirty="0" err="1"/>
              <a:t>huquqbuzarliklari</a:t>
            </a:r>
            <a:r>
              <a:rPr lang="en-US" i="1" dirty="0"/>
              <a:t> </a:t>
            </a:r>
            <a:r>
              <a:rPr lang="en-US" i="1" dirty="0" err="1"/>
              <a:t>uchun</a:t>
            </a:r>
            <a:r>
              <a:rPr lang="en-US" i="1" dirty="0"/>
              <a:t> </a:t>
            </a:r>
            <a:r>
              <a:rPr lang="en-US" i="1" dirty="0" err="1"/>
              <a:t>moliyaviy</a:t>
            </a:r>
            <a:r>
              <a:rPr lang="en-US" i="1" dirty="0"/>
              <a:t/>
            </a:r>
            <a:br>
              <a:rPr lang="en-US" i="1" dirty="0"/>
            </a:br>
            <a:r>
              <a:rPr lang="en-US" i="1" dirty="0" err="1"/>
              <a:t>javobgarliklarini</a:t>
            </a:r>
            <a:r>
              <a:rPr lang="en-US" i="1" dirty="0"/>
              <a:t> </a:t>
            </a:r>
            <a:r>
              <a:rPr lang="en-US" i="1" dirty="0" err="1"/>
              <a:t>erkinlashtirish</a:t>
            </a:r>
            <a:r>
              <a:rPr lang="en-US" i="1" dirty="0"/>
              <a:t> </a:t>
            </a:r>
            <a:r>
              <a:rPr lang="en-US" i="1" dirty="0" err="1"/>
              <a:t>to'g'risida»gi</a:t>
            </a:r>
            <a:r>
              <a:rPr lang="en-US" i="1" dirty="0"/>
              <a:t> </a:t>
            </a:r>
            <a:r>
              <a:rPr lang="en-US" i="1" dirty="0" err="1"/>
              <a:t>Farmoni</a:t>
            </a:r>
            <a:r>
              <a:rPr lang="en-US" i="1" dirty="0"/>
              <a:t> 2005 </a:t>
            </a:r>
            <a:r>
              <a:rPr lang="en-US" i="1" dirty="0" err="1"/>
              <a:t>yil</a:t>
            </a:r>
            <a:r>
              <a:rPr lang="en-US" i="1" dirty="0"/>
              <a:t> 14-</a:t>
            </a:r>
            <a:br>
              <a:rPr lang="en-US" i="1" dirty="0"/>
            </a:br>
            <a:r>
              <a:rPr lang="en-US" i="1" dirty="0" err="1"/>
              <a:t>iyun</a:t>
            </a:r>
            <a:r>
              <a:rPr lang="en-US" i="1" dirty="0"/>
              <a:t>.</a:t>
            </a:r>
            <a:endParaRPr lang="ru-RU" dirty="0"/>
          </a:p>
          <a:p>
            <a:pPr lvl="0"/>
            <a:r>
              <a:rPr lang="en-US" i="1" dirty="0" err="1"/>
              <a:t>O'zbekiston</a:t>
            </a:r>
            <a:r>
              <a:rPr lang="en-US" i="1" dirty="0"/>
              <a:t>      </a:t>
            </a:r>
            <a:r>
              <a:rPr lang="en-US" i="1" dirty="0" err="1"/>
              <a:t>Respublikasi</a:t>
            </a:r>
            <a:r>
              <a:rPr lang="en-US" i="1" dirty="0"/>
              <a:t>      </a:t>
            </a:r>
            <a:r>
              <a:rPr lang="en-US" i="1" dirty="0" err="1"/>
              <a:t>Prezidentining</a:t>
            </a:r>
            <a:r>
              <a:rPr lang="en-US" i="1" dirty="0"/>
              <a:t>      «</a:t>
            </a:r>
            <a:r>
              <a:rPr lang="en-US" i="1" dirty="0" err="1"/>
              <a:t>Tadbirkorlik</a:t>
            </a:r>
            <a:r>
              <a:rPr lang="en-US" i="1" dirty="0"/>
              <a:t/>
            </a:r>
            <a:br>
              <a:rPr lang="en-US" i="1" dirty="0"/>
            </a:br>
            <a:r>
              <a:rPr lang="en-US" i="1" dirty="0" err="1"/>
              <a:t>sub'ektlarini</a:t>
            </a:r>
            <a:r>
              <a:rPr lang="en-US" i="1" dirty="0"/>
              <a:t> </a:t>
            </a:r>
            <a:r>
              <a:rPr lang="en-US" i="1" dirty="0" err="1"/>
              <a:t>huquqiy</a:t>
            </a:r>
            <a:r>
              <a:rPr lang="en-US" i="1" dirty="0"/>
              <a:t> </a:t>
            </a:r>
            <a:r>
              <a:rPr lang="en-US" i="1" dirty="0" err="1"/>
              <a:t>himoya</a:t>
            </a:r>
            <a:r>
              <a:rPr lang="en-US" i="1" dirty="0"/>
              <a:t> </a:t>
            </a:r>
            <a:r>
              <a:rPr lang="en-US" i="1" dirty="0" err="1"/>
              <a:t>qilish</a:t>
            </a:r>
            <a:r>
              <a:rPr lang="en-US" i="1" dirty="0"/>
              <a:t> </a:t>
            </a:r>
            <a:r>
              <a:rPr lang="en-US" i="1" dirty="0" err="1"/>
              <a:t>tizimini</a:t>
            </a:r>
            <a:r>
              <a:rPr lang="en-US" i="1" dirty="0"/>
              <a:t> </a:t>
            </a:r>
            <a:r>
              <a:rPr lang="en-US" i="1" dirty="0" err="1"/>
              <a:t>yanada</a:t>
            </a:r>
            <a:r>
              <a:rPr lang="en-US" i="1" dirty="0"/>
              <a:t> </a:t>
            </a:r>
            <a:r>
              <a:rPr lang="en-US" i="1" dirty="0" err="1"/>
              <a:t>takomillashtirish</a:t>
            </a:r>
            <a:r>
              <a:rPr lang="en-US" i="1" dirty="0"/>
              <a:t/>
            </a:r>
            <a:br>
              <a:rPr lang="en-US" i="1" dirty="0"/>
            </a:br>
            <a:r>
              <a:rPr lang="en-US" i="1" dirty="0" err="1"/>
              <a:t>chora-tadbirlari</a:t>
            </a:r>
            <a:r>
              <a:rPr lang="en-US" i="1" dirty="0"/>
              <a:t> </a:t>
            </a:r>
            <a:r>
              <a:rPr lang="en-US" i="1" dirty="0" err="1"/>
              <a:t>to'g'risida»gi</a:t>
            </a:r>
            <a:r>
              <a:rPr lang="en-US" i="1" dirty="0"/>
              <a:t> </a:t>
            </a:r>
            <a:r>
              <a:rPr lang="en-US" i="1" dirty="0" err="1"/>
              <a:t>Farmoni</a:t>
            </a:r>
            <a:r>
              <a:rPr lang="en-US" i="1" dirty="0"/>
              <a:t> 2005 </a:t>
            </a:r>
            <a:r>
              <a:rPr lang="en-US" i="1" dirty="0" err="1"/>
              <a:t>yil</a:t>
            </a:r>
            <a:r>
              <a:rPr lang="en-US" i="1" dirty="0"/>
              <a:t> 14-iyun.</a:t>
            </a:r>
            <a:endParaRPr lang="ru-RU" dirty="0"/>
          </a:p>
          <a:p>
            <a:pPr lvl="0"/>
            <a:r>
              <a:rPr lang="en-US" i="1" u="sng" dirty="0">
                <a:hlinkClick r:id="rId2"/>
              </a:rPr>
              <a:t>www.ziyonet.uz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14305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2420888"/>
            <a:ext cx="8458200" cy="1222375"/>
          </a:xfrm>
        </p:spPr>
        <p:txBody>
          <a:bodyPr>
            <a:normAutofit fontScale="90000"/>
          </a:bodyPr>
          <a:lstStyle/>
          <a:p>
            <a:r>
              <a:rPr lang="en-US" b="1" dirty="0" err="1">
                <a:effectLst/>
              </a:rPr>
              <a:t>Reja</a:t>
            </a:r>
            <a:r>
              <a:rPr lang="en-US" b="1" dirty="0">
                <a:effectLst/>
              </a:rPr>
              <a:t>: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r>
              <a:rPr lang="en-US" dirty="0">
                <a:effectLst/>
              </a:rPr>
              <a:t> 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r>
              <a:rPr lang="en-US" i="1" dirty="0">
                <a:effectLst/>
              </a:rPr>
              <a:t> 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r>
              <a:rPr lang="en-US" i="1" dirty="0" err="1">
                <a:effectLst/>
              </a:rPr>
              <a:t>Soliq</a:t>
            </a:r>
            <a:r>
              <a:rPr lang="en-US" i="1" dirty="0">
                <a:effectLst/>
              </a:rPr>
              <a:t> </a:t>
            </a:r>
            <a:r>
              <a:rPr lang="en-US" i="1" dirty="0" err="1">
                <a:effectLst/>
              </a:rPr>
              <a:t>nazoratining</a:t>
            </a:r>
            <a:r>
              <a:rPr lang="en-US" i="1" dirty="0">
                <a:effectLst/>
              </a:rPr>
              <a:t> </a:t>
            </a:r>
            <a:r>
              <a:rPr lang="en-US" i="1" dirty="0" err="1">
                <a:effectLst/>
              </a:rPr>
              <a:t>tashkiliy</a:t>
            </a:r>
            <a:r>
              <a:rPr lang="en-US" i="1" dirty="0">
                <a:effectLst/>
              </a:rPr>
              <a:t> </a:t>
            </a:r>
            <a:r>
              <a:rPr lang="en-US" i="1" dirty="0" err="1">
                <a:effectLst/>
              </a:rPr>
              <a:t>shakillari</a:t>
            </a:r>
            <a:r>
              <a:rPr lang="en-US" i="1" dirty="0">
                <a:effectLst/>
              </a:rPr>
              <a:t>.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r>
              <a:rPr lang="en-US" i="1" dirty="0" err="1">
                <a:effectLst/>
              </a:rPr>
              <a:t>Soliq</a:t>
            </a:r>
            <a:r>
              <a:rPr lang="en-US" i="1" dirty="0">
                <a:effectLst/>
              </a:rPr>
              <a:t> </a:t>
            </a:r>
            <a:r>
              <a:rPr lang="en-US" i="1" dirty="0" err="1">
                <a:effectLst/>
              </a:rPr>
              <a:t>nazoratining</a:t>
            </a:r>
            <a:r>
              <a:rPr lang="en-US" i="1" dirty="0">
                <a:effectLst/>
              </a:rPr>
              <a:t> </a:t>
            </a:r>
            <a:r>
              <a:rPr lang="en-US" i="1" dirty="0" err="1">
                <a:effectLst/>
              </a:rPr>
              <a:t>huquqiy</a:t>
            </a:r>
            <a:r>
              <a:rPr lang="en-US" i="1" dirty="0">
                <a:effectLst/>
              </a:rPr>
              <a:t> </a:t>
            </a:r>
            <a:r>
              <a:rPr lang="en-US" i="1" dirty="0" err="1">
                <a:effectLst/>
              </a:rPr>
              <a:t>asoslari</a:t>
            </a:r>
            <a:r>
              <a:rPr lang="en-US" i="1" dirty="0">
                <a:effectLst/>
              </a:rPr>
              <a:t>.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r>
              <a:rPr lang="en-US" i="1" dirty="0" err="1">
                <a:effectLst/>
              </a:rPr>
              <a:t>Nazorat</a:t>
            </a:r>
            <a:r>
              <a:rPr lang="en-US" i="1" dirty="0">
                <a:effectLst/>
              </a:rPr>
              <a:t> </a:t>
            </a:r>
            <a:r>
              <a:rPr lang="en-US" i="1" dirty="0" err="1">
                <a:effectLst/>
              </a:rPr>
              <a:t>qiluvchi</a:t>
            </a:r>
            <a:r>
              <a:rPr lang="en-US" i="1" dirty="0">
                <a:effectLst/>
              </a:rPr>
              <a:t> </a:t>
            </a:r>
            <a:r>
              <a:rPr lang="en-US" i="1" dirty="0" err="1">
                <a:effectLst/>
              </a:rPr>
              <a:t>organlar</a:t>
            </a:r>
            <a:r>
              <a:rPr lang="en-US" i="1" dirty="0">
                <a:effectLst/>
              </a:rPr>
              <a:t> </a:t>
            </a:r>
            <a:r>
              <a:rPr lang="en-US" i="1" dirty="0" err="1">
                <a:effectLst/>
              </a:rPr>
              <a:t>mansabdor</a:t>
            </a:r>
            <a:r>
              <a:rPr lang="en-US" i="1" dirty="0">
                <a:effectLst/>
              </a:rPr>
              <a:t> </a:t>
            </a:r>
            <a:r>
              <a:rPr lang="en-US" i="1" dirty="0" err="1">
                <a:effectLst/>
              </a:rPr>
              <a:t>shaxslari</a:t>
            </a:r>
            <a:r>
              <a:rPr lang="en-US" i="1" dirty="0">
                <a:effectLst/>
              </a:rPr>
              <a:t> </a:t>
            </a:r>
            <a:r>
              <a:rPr lang="en-US" i="1" dirty="0" err="1">
                <a:effectLst/>
              </a:rPr>
              <a:t>va</a:t>
            </a:r>
            <a:r>
              <a:rPr lang="en-US" i="1" dirty="0">
                <a:effectLst/>
              </a:rPr>
              <a:t> </a:t>
            </a:r>
            <a:r>
              <a:rPr lang="en-US" i="1" dirty="0" err="1">
                <a:effectLst/>
              </a:rPr>
              <a:t>xo'jalik</a:t>
            </a:r>
            <a:r>
              <a:rPr lang="en-US" i="1" dirty="0">
                <a:effectLst/>
              </a:rPr>
              <a:t> </a:t>
            </a:r>
            <a:r>
              <a:rPr lang="en-US" i="1" dirty="0" err="1">
                <a:effectLst/>
              </a:rPr>
              <a:t>yurituvchi</a:t>
            </a:r>
            <a:r>
              <a:rPr lang="en-US" i="1" dirty="0">
                <a:effectLst/>
              </a:rPr>
              <a:t> </a:t>
            </a:r>
            <a:r>
              <a:rPr lang="en-US" i="1" dirty="0" err="1">
                <a:effectLst/>
              </a:rPr>
              <a:t>sub'ektlarning</a:t>
            </a:r>
            <a:r>
              <a:rPr lang="en-US" i="1" dirty="0">
                <a:effectLst/>
              </a:rPr>
              <a:t> </a:t>
            </a:r>
            <a:r>
              <a:rPr lang="en-US" i="1" dirty="0" err="1">
                <a:effectLst/>
              </a:rPr>
              <a:t>huquqlari</a:t>
            </a:r>
            <a:r>
              <a:rPr lang="en-US" i="1" dirty="0">
                <a:effectLst/>
              </a:rPr>
              <a:t>.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0"/>
            <a:ext cx="8458200" cy="914400"/>
          </a:xfrm>
        </p:spPr>
        <p:txBody>
          <a:bodyPr/>
          <a:lstStyle/>
          <a:p>
            <a:r>
              <a:rPr lang="it-IT" b="1" dirty="0" smtClean="0"/>
              <a:t>                  SOLIQ NAZORATI VA UNING SHAKILLARI</a:t>
            </a:r>
            <a:endParaRPr lang="ru-RU" b="1" dirty="0"/>
          </a:p>
        </p:txBody>
      </p:sp>
      <p:pic>
        <p:nvPicPr>
          <p:cNvPr id="4" name="Picture 2" descr="C:\Users\ADMIN\Desktop\92707294465b1a4422b2d4b4eba82cb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79" y="1052736"/>
            <a:ext cx="2351585" cy="2351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8603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DMIN\Desktop\unnamed (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39" y="836712"/>
            <a:ext cx="8255739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142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err="1"/>
              <a:t>Soliq</a:t>
            </a:r>
            <a:r>
              <a:rPr lang="en-US" dirty="0"/>
              <a:t> </a:t>
            </a:r>
            <a:r>
              <a:rPr lang="en-US" dirty="0" err="1"/>
              <a:t>nazorati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- </a:t>
            </a:r>
            <a:r>
              <a:rPr lang="en-US" dirty="0" err="1"/>
              <a:t>soliq</a:t>
            </a:r>
            <a:r>
              <a:rPr lang="en-US" dirty="0"/>
              <a:t> </a:t>
            </a:r>
            <a:r>
              <a:rPr lang="en-US" dirty="0" err="1"/>
              <a:t>to'lovchilaming</a:t>
            </a:r>
            <a:r>
              <a:rPr lang="en-US" dirty="0"/>
              <a:t> </a:t>
            </a:r>
            <a:r>
              <a:rPr lang="en-US" dirty="0" err="1"/>
              <a:t>soliq</a:t>
            </a:r>
            <a:r>
              <a:rPr lang="en-US" dirty="0"/>
              <a:t> </a:t>
            </a:r>
            <a:r>
              <a:rPr lang="en-US" dirty="0" err="1"/>
              <a:t>qonunchiligi-ga</a:t>
            </a:r>
            <a:r>
              <a:rPr lang="en-US" dirty="0"/>
              <a:t> </a:t>
            </a:r>
            <a:r>
              <a:rPr lang="en-US" dirty="0" err="1"/>
              <a:t>to'liq</a:t>
            </a:r>
            <a:r>
              <a:rPr lang="en-US" dirty="0"/>
              <a:t> </a:t>
            </a:r>
            <a:r>
              <a:rPr lang="en-US" dirty="0" err="1"/>
              <a:t>rioya</a:t>
            </a:r>
            <a:r>
              <a:rPr lang="en-US" dirty="0"/>
              <a:t> </a:t>
            </a:r>
            <a:r>
              <a:rPr lang="en-US" dirty="0" err="1"/>
              <a:t>etishi</a:t>
            </a:r>
            <a:r>
              <a:rPr lang="en-US" dirty="0"/>
              <a:t>, </a:t>
            </a:r>
            <a:r>
              <a:rPr lang="en-US" dirty="0" err="1"/>
              <a:t>soliqlar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byudjetdan</a:t>
            </a:r>
            <a:r>
              <a:rPr lang="en-US" dirty="0"/>
              <a:t> </a:t>
            </a:r>
            <a:r>
              <a:rPr lang="en-US" dirty="0" err="1"/>
              <a:t>tashqari</a:t>
            </a:r>
            <a:r>
              <a:rPr lang="en-US" dirty="0"/>
              <a:t> </a:t>
            </a:r>
            <a:r>
              <a:rPr lang="en-US" dirty="0" err="1"/>
              <a:t>jamg'arma-larga</a:t>
            </a:r>
            <a:r>
              <a:rPr lang="en-US" dirty="0"/>
              <a:t> </a:t>
            </a:r>
            <a:r>
              <a:rPr lang="en-US" dirty="0" err="1"/>
              <a:t>to'lovlarni</a:t>
            </a:r>
            <a:r>
              <a:rPr lang="en-US" dirty="0"/>
              <a:t> </a:t>
            </a:r>
            <a:r>
              <a:rPr lang="en-US" dirty="0" err="1"/>
              <a:t>o'z</a:t>
            </a:r>
            <a:r>
              <a:rPr lang="en-US" dirty="0"/>
              <a:t> </a:t>
            </a:r>
            <a:r>
              <a:rPr lang="en-US" dirty="0" err="1"/>
              <a:t>vaqtida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to'liq</a:t>
            </a:r>
            <a:r>
              <a:rPr lang="en-US" dirty="0"/>
              <a:t> </a:t>
            </a:r>
            <a:r>
              <a:rPr lang="en-US" dirty="0" err="1"/>
              <a:t>undirilishi</a:t>
            </a:r>
            <a:r>
              <a:rPr lang="en-US" dirty="0"/>
              <a:t>, </a:t>
            </a:r>
            <a:r>
              <a:rPr lang="en-US" dirty="0" err="1"/>
              <a:t>to'g'ri</a:t>
            </a:r>
            <a:r>
              <a:rPr lang="en-US" dirty="0"/>
              <a:t> </a:t>
            </a:r>
            <a:r>
              <a:rPr lang="en-US" dirty="0" err="1"/>
              <a:t>hisob-lanishi</a:t>
            </a:r>
            <a:r>
              <a:rPr lang="en-US" dirty="0"/>
              <a:t> </a:t>
            </a:r>
            <a:r>
              <a:rPr lang="en-US" dirty="0" err="1"/>
              <a:t>ustidan</a:t>
            </a:r>
            <a:r>
              <a:rPr lang="en-US" dirty="0"/>
              <a:t> </a:t>
            </a:r>
            <a:r>
              <a:rPr lang="en-US" dirty="0" err="1"/>
              <a:t>soliq</a:t>
            </a:r>
            <a:r>
              <a:rPr lang="en-US" dirty="0"/>
              <a:t> </a:t>
            </a:r>
            <a:r>
              <a:rPr lang="en-US" dirty="0" err="1"/>
              <a:t>organlari</a:t>
            </a:r>
            <a:r>
              <a:rPr lang="en-US" dirty="0"/>
              <a:t> </a:t>
            </a:r>
            <a:r>
              <a:rPr lang="en-US" dirty="0" err="1"/>
              <a:t>hamda</a:t>
            </a:r>
            <a:r>
              <a:rPr lang="en-US" dirty="0"/>
              <a:t> </a:t>
            </a:r>
            <a:r>
              <a:rPr lang="en-US" dirty="0" err="1"/>
              <a:t>bojxona</a:t>
            </a:r>
            <a:r>
              <a:rPr lang="en-US" dirty="0"/>
              <a:t> </a:t>
            </a:r>
            <a:r>
              <a:rPr lang="en-US" dirty="0" err="1"/>
              <a:t>organlari</a:t>
            </a:r>
            <a:r>
              <a:rPr lang="en-US" dirty="0"/>
              <a:t> </a:t>
            </a:r>
            <a:r>
              <a:rPr lang="en-US" dirty="0" err="1"/>
              <a:t>tomo-nidan</a:t>
            </a:r>
            <a:r>
              <a:rPr lang="en-US" dirty="0"/>
              <a:t> </a:t>
            </a:r>
            <a:r>
              <a:rPr lang="en-US" dirty="0" err="1"/>
              <a:t>olib</a:t>
            </a:r>
            <a:r>
              <a:rPr lang="en-US" dirty="0"/>
              <a:t> </a:t>
            </a:r>
            <a:r>
              <a:rPr lang="en-US" dirty="0" err="1"/>
              <a:t>boriladigan</a:t>
            </a:r>
            <a:r>
              <a:rPr lang="en-US" dirty="0"/>
              <a:t> </a:t>
            </a:r>
            <a:r>
              <a:rPr lang="en-US" dirty="0" err="1"/>
              <a:t>nazoratdir</a:t>
            </a:r>
            <a:r>
              <a:rPr lang="en-US" dirty="0"/>
              <a:t>.</a:t>
            </a:r>
            <a:endParaRPr lang="ru-RU" dirty="0"/>
          </a:p>
          <a:p>
            <a:r>
              <a:rPr lang="en-US" dirty="0" err="1"/>
              <a:t>So'nggi</a:t>
            </a:r>
            <a:r>
              <a:rPr lang="en-US" dirty="0"/>
              <a:t> </a:t>
            </a:r>
            <a:r>
              <a:rPr lang="en-US" dirty="0" err="1"/>
              <a:t>vaqtlarda</a:t>
            </a:r>
            <a:r>
              <a:rPr lang="en-US" dirty="0"/>
              <a:t> </a:t>
            </a:r>
            <a:r>
              <a:rPr lang="en-US" dirty="0" err="1"/>
              <a:t>respublikamiz</a:t>
            </a:r>
            <a:r>
              <a:rPr lang="en-US" dirty="0"/>
              <a:t> </a:t>
            </a:r>
            <a:r>
              <a:rPr lang="en-US" dirty="0" err="1"/>
              <a:t>hukumati</a:t>
            </a:r>
            <a:r>
              <a:rPr lang="en-US" dirty="0"/>
              <a:t> </a:t>
            </a:r>
            <a:r>
              <a:rPr lang="en-US" dirty="0" err="1"/>
              <a:t>tomonidan</a:t>
            </a:r>
            <a:r>
              <a:rPr lang="en-US" dirty="0"/>
              <a:t> </a:t>
            </a:r>
            <a:r>
              <a:rPr lang="en-US" dirty="0" err="1"/>
              <a:t>tadbir-korlik</a:t>
            </a:r>
            <a:r>
              <a:rPr lang="en-US" dirty="0"/>
              <a:t> </a:t>
            </a:r>
            <a:r>
              <a:rPr lang="en-US" dirty="0" err="1"/>
              <a:t>sub'ektlari</a:t>
            </a:r>
            <a:r>
              <a:rPr lang="en-US" dirty="0"/>
              <a:t> </a:t>
            </a:r>
            <a:r>
              <a:rPr lang="en-US" dirty="0" err="1"/>
              <a:t>faoliyatini</a:t>
            </a:r>
            <a:r>
              <a:rPr lang="en-US" dirty="0"/>
              <a:t> </a:t>
            </a:r>
            <a:r>
              <a:rPr lang="en-US" dirty="0" err="1"/>
              <a:t>nazorat</a:t>
            </a:r>
            <a:r>
              <a:rPr lang="en-US" dirty="0"/>
              <a:t> </a:t>
            </a:r>
            <a:r>
              <a:rPr lang="en-US" dirty="0" err="1"/>
              <a:t>qilishni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moliyaviy</a:t>
            </a:r>
            <a:r>
              <a:rPr lang="en-US" dirty="0"/>
              <a:t> </a:t>
            </a:r>
            <a:r>
              <a:rPr lang="en-US" dirty="0" err="1"/>
              <a:t>jazolarni</a:t>
            </a:r>
            <a:r>
              <a:rPr lang="en-US" dirty="0"/>
              <a:t> </a:t>
            </a:r>
            <a:r>
              <a:rPr lang="en-US" dirty="0" err="1"/>
              <a:t>qo'llashni</a:t>
            </a:r>
            <a:r>
              <a:rPr lang="en-US" dirty="0"/>
              <a:t> </a:t>
            </a:r>
            <a:r>
              <a:rPr lang="en-US" dirty="0" err="1"/>
              <a:t>erkinlashtirish</a:t>
            </a:r>
            <a:r>
              <a:rPr lang="en-US" dirty="0"/>
              <a:t> </a:t>
            </a:r>
            <a:r>
              <a:rPr lang="en-US" dirty="0" err="1"/>
              <a:t>jihatidan</a:t>
            </a:r>
            <a:r>
              <a:rPr lang="en-US" dirty="0"/>
              <a:t> </a:t>
            </a:r>
            <a:r>
              <a:rPr lang="en-US" dirty="0" err="1"/>
              <a:t>juda</a:t>
            </a:r>
            <a:r>
              <a:rPr lang="en-US" dirty="0"/>
              <a:t> </a:t>
            </a:r>
            <a:r>
              <a:rPr lang="en-US" dirty="0" err="1"/>
              <a:t>ahamiyatli</a:t>
            </a:r>
            <a:r>
              <a:rPr lang="en-US" dirty="0"/>
              <a:t> </a:t>
            </a:r>
            <a:r>
              <a:rPr lang="en-US" dirty="0" err="1"/>
              <a:t>qarorlar</a:t>
            </a:r>
            <a:r>
              <a:rPr lang="en-US" dirty="0"/>
              <a:t> </a:t>
            </a:r>
            <a:r>
              <a:rPr lang="en-US" dirty="0" err="1"/>
              <a:t>qabul</a:t>
            </a:r>
            <a:r>
              <a:rPr lang="en-US" dirty="0"/>
              <a:t> </a:t>
            </a:r>
            <a:r>
              <a:rPr lang="en-US" dirty="0" err="1"/>
              <a:t>qilinmoqda</a:t>
            </a:r>
            <a:r>
              <a:rPr lang="en-US" dirty="0"/>
              <a:t>. </a:t>
            </a:r>
            <a:r>
              <a:rPr lang="en-US" dirty="0" err="1"/>
              <a:t>Yangi</a:t>
            </a:r>
            <a:r>
              <a:rPr lang="en-US" dirty="0"/>
              <a:t> </a:t>
            </a:r>
            <a:r>
              <a:rPr lang="en-US" dirty="0" err="1"/>
              <a:t>tahrirdagi</a:t>
            </a:r>
            <a:r>
              <a:rPr lang="en-US" dirty="0"/>
              <a:t> </a:t>
            </a:r>
            <a:r>
              <a:rPr lang="en-US" dirty="0" err="1"/>
              <a:t>Soliq</a:t>
            </a:r>
            <a:r>
              <a:rPr lang="en-US" dirty="0"/>
              <a:t> </a:t>
            </a:r>
            <a:r>
              <a:rPr lang="en-US" dirty="0" err="1"/>
              <a:t>kodeksining</a:t>
            </a:r>
            <a:r>
              <a:rPr lang="en-US" dirty="0"/>
              <a:t> </a:t>
            </a:r>
            <a:r>
              <a:rPr lang="en-US" dirty="0" err="1"/>
              <a:t>qabul</a:t>
            </a:r>
            <a:r>
              <a:rPr lang="en-US" dirty="0"/>
              <a:t> </a:t>
            </a:r>
            <a:r>
              <a:rPr lang="en-US" dirty="0" err="1"/>
              <a:t>qilinishi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tadbirkorlik</a:t>
            </a:r>
            <a:r>
              <a:rPr lang="en-US" dirty="0"/>
              <a:t> </a:t>
            </a:r>
            <a:r>
              <a:rPr lang="en-US" dirty="0" err="1"/>
              <a:t>sub'ektlarini</a:t>
            </a:r>
            <a:r>
              <a:rPr lang="en-US" dirty="0"/>
              <a:t> </a:t>
            </a:r>
            <a:r>
              <a:rPr lang="en-US" dirty="0" err="1"/>
              <a:t>rag'batlanti-rish</a:t>
            </a:r>
            <a:r>
              <a:rPr lang="en-US" dirty="0"/>
              <a:t> </a:t>
            </a:r>
            <a:r>
              <a:rPr lang="en-US" dirty="0" err="1"/>
              <a:t>nuqtai</a:t>
            </a:r>
            <a:r>
              <a:rPr lang="en-US" dirty="0"/>
              <a:t> </a:t>
            </a:r>
            <a:r>
              <a:rPr lang="en-US" dirty="0" err="1"/>
              <a:t>nazaridan</a:t>
            </a:r>
            <a:r>
              <a:rPr lang="en-US" dirty="0"/>
              <a:t> </a:t>
            </a:r>
            <a:r>
              <a:rPr lang="en-US" dirty="0" err="1"/>
              <a:t>yana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sohada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qancha</a:t>
            </a:r>
            <a:r>
              <a:rPr lang="en-US" dirty="0"/>
              <a:t> </a:t>
            </a:r>
            <a:r>
              <a:rPr lang="en-US" dirty="0" err="1"/>
              <a:t>muhim</a:t>
            </a:r>
            <a:r>
              <a:rPr lang="en-US" dirty="0"/>
              <a:t> </a:t>
            </a:r>
            <a:r>
              <a:rPr lang="en-US" dirty="0" err="1"/>
              <a:t>o'zgartirish-lar</a:t>
            </a:r>
            <a:r>
              <a:rPr lang="en-US" dirty="0"/>
              <a:t> </a:t>
            </a:r>
            <a:r>
              <a:rPr lang="en-US" dirty="0" err="1"/>
              <a:t>kiritish</a:t>
            </a:r>
            <a:r>
              <a:rPr lang="en-US" dirty="0"/>
              <a:t> </a:t>
            </a:r>
            <a:r>
              <a:rPr lang="en-US" dirty="0" err="1"/>
              <a:t>rejalashtirilmoqda</a:t>
            </a:r>
            <a:r>
              <a:rPr lang="en-US" dirty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72848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88640"/>
            <a:ext cx="8686800" cy="6408712"/>
          </a:xfrm>
        </p:spPr>
        <p:txBody>
          <a:bodyPr>
            <a:normAutofit fontScale="77500" lnSpcReduction="20000"/>
          </a:bodyPr>
          <a:lstStyle/>
          <a:p>
            <a:r>
              <a:rPr lang="en-US" dirty="0" err="1"/>
              <a:t>Soliqqa</a:t>
            </a:r>
            <a:r>
              <a:rPr lang="en-US" dirty="0"/>
              <a:t> </a:t>
            </a:r>
            <a:r>
              <a:rPr lang="en-US" dirty="0" err="1"/>
              <a:t>tortish</a:t>
            </a:r>
            <a:r>
              <a:rPr lang="en-US" dirty="0"/>
              <a:t> </a:t>
            </a:r>
            <a:r>
              <a:rPr lang="en-US" dirty="0" err="1"/>
              <a:t>tizimini</a:t>
            </a:r>
            <a:r>
              <a:rPr lang="en-US" dirty="0"/>
              <a:t> </a:t>
            </a:r>
            <a:r>
              <a:rPr lang="en-US" dirty="0" err="1"/>
              <a:t>tartibga</a:t>
            </a:r>
            <a:r>
              <a:rPr lang="en-US" dirty="0"/>
              <a:t> </a:t>
            </a:r>
            <a:r>
              <a:rPr lang="en-US" dirty="0" err="1"/>
              <a:t>soluvchi</a:t>
            </a:r>
            <a:r>
              <a:rPr lang="en-US" dirty="0"/>
              <a:t> </a:t>
            </a:r>
            <a:r>
              <a:rPr lang="en-US" dirty="0" err="1"/>
              <a:t>me'yoriy</a:t>
            </a:r>
            <a:r>
              <a:rPr lang="en-US" dirty="0"/>
              <a:t> </a:t>
            </a:r>
            <a:r>
              <a:rPr lang="en-US" dirty="0" err="1"/>
              <a:t>huquqiy</a:t>
            </a:r>
            <a:r>
              <a:rPr lang="en-US" dirty="0"/>
              <a:t> </a:t>
            </a:r>
            <a:r>
              <a:rPr lang="en-US" dirty="0" err="1"/>
              <a:t>hujjatlarga</a:t>
            </a:r>
            <a:r>
              <a:rPr lang="en-US" dirty="0"/>
              <a:t> </a:t>
            </a:r>
            <a:r>
              <a:rPr lang="en-US" dirty="0" err="1"/>
              <a:t>quyidagilar</a:t>
            </a:r>
            <a:r>
              <a:rPr lang="en-US" dirty="0"/>
              <a:t> </a:t>
            </a:r>
            <a:r>
              <a:rPr lang="en-US" dirty="0" err="1"/>
              <a:t>kiradi</a:t>
            </a:r>
            <a:r>
              <a:rPr lang="en-US" dirty="0"/>
              <a:t>:</a:t>
            </a:r>
            <a:endParaRPr lang="ru-RU" dirty="0"/>
          </a:p>
          <a:p>
            <a:pPr lvl="0"/>
            <a:r>
              <a:rPr lang="en-US" dirty="0" err="1"/>
              <a:t>O'zbekiston</a:t>
            </a:r>
            <a:r>
              <a:rPr lang="en-US" dirty="0"/>
              <a:t> </a:t>
            </a:r>
            <a:r>
              <a:rPr lang="en-US" dirty="0" err="1"/>
              <a:t>Respublikasi</a:t>
            </a:r>
            <a:r>
              <a:rPr lang="en-US" dirty="0"/>
              <a:t> </a:t>
            </a:r>
            <a:r>
              <a:rPr lang="en-US" dirty="0" err="1"/>
              <a:t>Konstitutsiyasi</a:t>
            </a:r>
            <a:endParaRPr lang="ru-RU" dirty="0"/>
          </a:p>
          <a:p>
            <a:pPr lvl="0"/>
            <a:r>
              <a:rPr lang="en-US" dirty="0" err="1"/>
              <a:t>O'zbekiston</a:t>
            </a:r>
            <a:r>
              <a:rPr lang="en-US" dirty="0"/>
              <a:t> </a:t>
            </a:r>
            <a:r>
              <a:rPr lang="en-US" dirty="0" err="1"/>
              <a:t>Respublikasi</a:t>
            </a:r>
            <a:r>
              <a:rPr lang="en-US" dirty="0"/>
              <a:t> </a:t>
            </a:r>
            <a:r>
              <a:rPr lang="en-US" dirty="0" err="1"/>
              <a:t>qonunlari</a:t>
            </a:r>
            <a:endParaRPr lang="ru-RU" dirty="0"/>
          </a:p>
          <a:p>
            <a:pPr lvl="0"/>
            <a:r>
              <a:rPr lang="en-US" dirty="0" err="1"/>
              <a:t>O'zbekiston</a:t>
            </a:r>
            <a:r>
              <a:rPr lang="en-US" dirty="0"/>
              <a:t> </a:t>
            </a:r>
            <a:r>
              <a:rPr lang="en-US" dirty="0" err="1"/>
              <a:t>Respublikasi</a:t>
            </a:r>
            <a:r>
              <a:rPr lang="en-US" dirty="0"/>
              <a:t> </a:t>
            </a:r>
            <a:r>
              <a:rPr lang="en-US" dirty="0" err="1"/>
              <a:t>Oliy</a:t>
            </a:r>
            <a:r>
              <a:rPr lang="en-US" dirty="0"/>
              <a:t> </a:t>
            </a:r>
            <a:r>
              <a:rPr lang="en-US" dirty="0" err="1"/>
              <a:t>Majlisi</a:t>
            </a:r>
            <a:r>
              <a:rPr lang="en-US" dirty="0"/>
              <a:t> </a:t>
            </a:r>
            <a:r>
              <a:rPr lang="en-US" dirty="0" err="1"/>
              <a:t>qarorlari</a:t>
            </a:r>
            <a:endParaRPr lang="ru-RU" dirty="0"/>
          </a:p>
          <a:p>
            <a:pPr lvl="0"/>
            <a:r>
              <a:rPr lang="en-US" dirty="0" err="1"/>
              <a:t>O'zbekiston</a:t>
            </a:r>
            <a:r>
              <a:rPr lang="en-US" dirty="0"/>
              <a:t> </a:t>
            </a:r>
            <a:r>
              <a:rPr lang="en-US" dirty="0" err="1"/>
              <a:t>Respublikasi</a:t>
            </a:r>
            <a:r>
              <a:rPr lang="en-US" dirty="0"/>
              <a:t> </a:t>
            </a:r>
            <a:r>
              <a:rPr lang="en-US" dirty="0" err="1"/>
              <a:t>Prezidenti</a:t>
            </a:r>
            <a:r>
              <a:rPr lang="en-US" dirty="0"/>
              <a:t> </a:t>
            </a:r>
            <a:r>
              <a:rPr lang="en-US" dirty="0" err="1"/>
              <a:t>Farmonlari</a:t>
            </a:r>
            <a:endParaRPr lang="ru-RU" dirty="0"/>
          </a:p>
          <a:p>
            <a:pPr lvl="0"/>
            <a:r>
              <a:rPr lang="en-US" dirty="0" err="1"/>
              <a:t>O'zbekiston</a:t>
            </a:r>
            <a:r>
              <a:rPr lang="en-US" dirty="0"/>
              <a:t> </a:t>
            </a:r>
            <a:r>
              <a:rPr lang="en-US" dirty="0" err="1"/>
              <a:t>Respublikasi</a:t>
            </a:r>
            <a:r>
              <a:rPr lang="en-US" dirty="0"/>
              <a:t> </a:t>
            </a:r>
            <a:r>
              <a:rPr lang="en-US" dirty="0" err="1"/>
              <a:t>Vazirlar</a:t>
            </a:r>
            <a:r>
              <a:rPr lang="en-US" dirty="0"/>
              <a:t> </a:t>
            </a:r>
            <a:r>
              <a:rPr lang="en-US" dirty="0" err="1"/>
              <a:t>Mahkamasi</a:t>
            </a:r>
            <a:r>
              <a:rPr lang="en-US" dirty="0"/>
              <a:t> </a:t>
            </a:r>
            <a:r>
              <a:rPr lang="en-US" dirty="0" err="1"/>
              <a:t>qarorlari</a:t>
            </a:r>
            <a:endParaRPr lang="ru-RU" dirty="0"/>
          </a:p>
          <a:p>
            <a:pPr lvl="0"/>
            <a:r>
              <a:rPr lang="en-US" dirty="0" err="1"/>
              <a:t>Vazirliklar</a:t>
            </a:r>
            <a:r>
              <a:rPr lang="en-US" dirty="0"/>
              <a:t>, </a:t>
            </a:r>
            <a:r>
              <a:rPr lang="en-US" dirty="0" err="1"/>
              <a:t>davlat</a:t>
            </a:r>
            <a:r>
              <a:rPr lang="en-US" dirty="0"/>
              <a:t> </a:t>
            </a:r>
            <a:r>
              <a:rPr lang="en-US" dirty="0" err="1"/>
              <a:t>qo'mitalari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boshqarmalar</a:t>
            </a:r>
            <a:r>
              <a:rPr lang="en-US" dirty="0"/>
              <a:t> </a:t>
            </a:r>
            <a:r>
              <a:rPr lang="en-US" dirty="0" err="1"/>
              <a:t>hujjatlari</a:t>
            </a:r>
            <a:endParaRPr lang="ru-RU" dirty="0"/>
          </a:p>
          <a:p>
            <a:pPr lvl="0"/>
            <a:r>
              <a:rPr lang="en-US" dirty="0" err="1"/>
              <a:t>Davlat</a:t>
            </a:r>
            <a:r>
              <a:rPr lang="en-US" dirty="0"/>
              <a:t> </a:t>
            </a:r>
            <a:r>
              <a:rPr lang="en-US" dirty="0" err="1"/>
              <a:t>xokimiyatining</a:t>
            </a:r>
            <a:r>
              <a:rPr lang="en-US" dirty="0"/>
              <a:t> </a:t>
            </a:r>
            <a:r>
              <a:rPr lang="en-US" dirty="0" err="1"/>
              <a:t>joylardagi</a:t>
            </a:r>
            <a:r>
              <a:rPr lang="en-US" dirty="0"/>
              <a:t> </a:t>
            </a:r>
            <a:r>
              <a:rPr lang="en-US" dirty="0" err="1"/>
              <a:t>organlari</a:t>
            </a:r>
            <a:r>
              <a:rPr lang="en-US" dirty="0"/>
              <a:t> </a:t>
            </a:r>
            <a:r>
              <a:rPr lang="en-US" dirty="0" err="1"/>
              <a:t>qarorlari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O'zbekiston</a:t>
            </a:r>
            <a:r>
              <a:rPr lang="en-US" dirty="0"/>
              <a:t>   </a:t>
            </a:r>
            <a:r>
              <a:rPr lang="en-US" dirty="0" err="1"/>
              <a:t>Respublikasida</a:t>
            </a:r>
            <a:r>
              <a:rPr lang="en-US" dirty="0"/>
              <a:t>   </a:t>
            </a:r>
            <a:r>
              <a:rPr lang="en-US" dirty="0" err="1"/>
              <a:t>Konstitutsiyaning</a:t>
            </a:r>
            <a:r>
              <a:rPr lang="en-US" dirty="0"/>
              <a:t>   </a:t>
            </a:r>
            <a:r>
              <a:rPr lang="en-US" dirty="0" err="1"/>
              <a:t>va</a:t>
            </a:r>
            <a:r>
              <a:rPr lang="en-US" dirty="0"/>
              <a:t>   </a:t>
            </a:r>
            <a:r>
              <a:rPr lang="en-US" dirty="0" err="1"/>
              <a:t>O'zbekiston</a:t>
            </a:r>
            <a:endParaRPr lang="ru-RU" dirty="0"/>
          </a:p>
          <a:p>
            <a:r>
              <a:rPr lang="en-US" dirty="0" err="1"/>
              <a:t>Respublikasi</a:t>
            </a:r>
            <a:r>
              <a:rPr lang="en-US" dirty="0"/>
              <a:t> </a:t>
            </a:r>
            <a:r>
              <a:rPr lang="en-US" dirty="0" err="1"/>
              <a:t>qonunlarning</a:t>
            </a:r>
            <a:r>
              <a:rPr lang="en-US" dirty="0"/>
              <a:t> </a:t>
            </a:r>
            <a:r>
              <a:rPr lang="en-US" dirty="0" err="1"/>
              <a:t>so'zsiz</a:t>
            </a:r>
            <a:r>
              <a:rPr lang="en-US" dirty="0"/>
              <a:t> </a:t>
            </a:r>
            <a:r>
              <a:rPr lang="en-US" dirty="0" err="1"/>
              <a:t>ustuvorligi</a:t>
            </a:r>
            <a:r>
              <a:rPr lang="en-US" dirty="0"/>
              <a:t> tan </a:t>
            </a:r>
            <a:r>
              <a:rPr lang="en-US" dirty="0" err="1"/>
              <a:t>olinadi</a:t>
            </a:r>
            <a:r>
              <a:rPr lang="en-US" dirty="0"/>
              <a:t>. </a:t>
            </a:r>
            <a:r>
              <a:rPr lang="en-US" dirty="0" err="1"/>
              <a:t>O'z-bekiston</a:t>
            </a:r>
            <a:r>
              <a:rPr lang="en-US" dirty="0"/>
              <a:t> </a:t>
            </a:r>
            <a:r>
              <a:rPr lang="en-US" dirty="0" err="1"/>
              <a:t>Respublikasi</a:t>
            </a:r>
            <a:r>
              <a:rPr lang="en-US" dirty="0"/>
              <a:t> </a:t>
            </a:r>
            <a:r>
              <a:rPr lang="en-US" dirty="0" err="1"/>
              <a:t>Konstitutsiyasi</a:t>
            </a:r>
            <a:r>
              <a:rPr lang="en-US" dirty="0"/>
              <a:t> </a:t>
            </a:r>
            <a:r>
              <a:rPr lang="en-US" dirty="0" err="1"/>
              <a:t>oliy</a:t>
            </a:r>
            <a:r>
              <a:rPr lang="en-US" dirty="0"/>
              <a:t> </a:t>
            </a:r>
            <a:r>
              <a:rPr lang="en-US" dirty="0" err="1"/>
              <a:t>huquqiy</a:t>
            </a:r>
            <a:r>
              <a:rPr lang="en-US" dirty="0"/>
              <a:t> </a:t>
            </a:r>
            <a:r>
              <a:rPr lang="en-US" dirty="0" err="1"/>
              <a:t>kuchga</a:t>
            </a:r>
            <a:r>
              <a:rPr lang="en-US" dirty="0"/>
              <a:t> </a:t>
            </a:r>
            <a:r>
              <a:rPr lang="en-US" dirty="0" err="1"/>
              <a:t>ega</a:t>
            </a:r>
            <a:r>
              <a:rPr lang="en-US" dirty="0"/>
              <a:t>. </a:t>
            </a:r>
            <a:r>
              <a:rPr lang="en-US" dirty="0" err="1"/>
              <a:t>Qonunlar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boshqa</a:t>
            </a:r>
            <a:r>
              <a:rPr lang="en-US" dirty="0"/>
              <a:t> </a:t>
            </a:r>
            <a:r>
              <a:rPr lang="en-US" dirty="0" err="1"/>
              <a:t>me'yoriy</a:t>
            </a:r>
            <a:r>
              <a:rPr lang="en-US" dirty="0"/>
              <a:t> </a:t>
            </a:r>
            <a:r>
              <a:rPr lang="en-US" dirty="0" err="1"/>
              <a:t>hujjatlar</a:t>
            </a:r>
            <a:r>
              <a:rPr lang="en-US" dirty="0"/>
              <a:t> </a:t>
            </a:r>
            <a:r>
              <a:rPr lang="en-US" dirty="0" err="1"/>
              <a:t>O'zR</a:t>
            </a:r>
            <a:r>
              <a:rPr lang="en-US" dirty="0"/>
              <a:t> </a:t>
            </a:r>
            <a:r>
              <a:rPr lang="en-US" dirty="0" err="1"/>
              <a:t>Konstitutsiyasi</a:t>
            </a:r>
            <a:r>
              <a:rPr lang="en-US" dirty="0"/>
              <a:t> </a:t>
            </a:r>
            <a:r>
              <a:rPr lang="en-US" dirty="0" err="1"/>
              <a:t>aso-sida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uni</a:t>
            </a:r>
            <a:r>
              <a:rPr lang="en-US" dirty="0"/>
              <a:t> </a:t>
            </a:r>
            <a:r>
              <a:rPr lang="en-US" dirty="0" err="1"/>
              <a:t>amalga</a:t>
            </a:r>
            <a:r>
              <a:rPr lang="en-US" dirty="0"/>
              <a:t> </a:t>
            </a:r>
            <a:r>
              <a:rPr lang="en-US" dirty="0" err="1"/>
              <a:t>oshirish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qabul</a:t>
            </a:r>
            <a:r>
              <a:rPr lang="en-US" dirty="0"/>
              <a:t> </a:t>
            </a:r>
            <a:r>
              <a:rPr lang="en-US" dirty="0" err="1"/>
              <a:t>qilinadi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uning</a:t>
            </a:r>
            <a:r>
              <a:rPr lang="en-US" dirty="0"/>
              <a:t> </a:t>
            </a:r>
            <a:r>
              <a:rPr lang="en-US" dirty="0" err="1"/>
              <a:t>me'yor-lariga</a:t>
            </a:r>
            <a:r>
              <a:rPr lang="en-US" dirty="0"/>
              <a:t>, </a:t>
            </a:r>
            <a:r>
              <a:rPr lang="en-US" dirty="0" err="1"/>
              <a:t>tamoyillariga</a:t>
            </a:r>
            <a:r>
              <a:rPr lang="en-US" dirty="0"/>
              <a:t> </a:t>
            </a:r>
            <a:r>
              <a:rPr lang="en-US" dirty="0" err="1"/>
              <a:t>qarshi</a:t>
            </a:r>
            <a:r>
              <a:rPr lang="en-US" dirty="0"/>
              <a:t> </a:t>
            </a:r>
            <a:r>
              <a:rPr lang="en-US" dirty="0" err="1"/>
              <a:t>kelishi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 </a:t>
            </a:r>
            <a:r>
              <a:rPr lang="en-US" dirty="0" err="1"/>
              <a:t>emas</a:t>
            </a:r>
            <a:r>
              <a:rPr lang="en-US" dirty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53184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ADMIN\Desktop\images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379" y="404664"/>
            <a:ext cx="8623400" cy="6071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69127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332656"/>
            <a:ext cx="8686800" cy="6336704"/>
          </a:xfrm>
        </p:spPr>
        <p:txBody>
          <a:bodyPr>
            <a:normAutofit fontScale="62500" lnSpcReduction="20000"/>
          </a:bodyPr>
          <a:lstStyle/>
          <a:p>
            <a:r>
              <a:rPr lang="en-US" dirty="0" err="1"/>
              <a:t>Soliq</a:t>
            </a:r>
            <a:r>
              <a:rPr lang="en-US" dirty="0"/>
              <a:t> </a:t>
            </a:r>
            <a:r>
              <a:rPr lang="en-US" dirty="0" err="1"/>
              <a:t>qonunchiligiga</a:t>
            </a:r>
            <a:r>
              <a:rPr lang="en-US" dirty="0"/>
              <a:t> </a:t>
            </a:r>
            <a:r>
              <a:rPr lang="en-US" dirty="0" err="1"/>
              <a:t>rioya</a:t>
            </a:r>
            <a:r>
              <a:rPr lang="en-US" dirty="0"/>
              <a:t> </a:t>
            </a:r>
            <a:r>
              <a:rPr lang="en-US" dirty="0" err="1"/>
              <a:t>etilishi</a:t>
            </a:r>
            <a:r>
              <a:rPr lang="en-US" dirty="0"/>
              <a:t> </a:t>
            </a:r>
            <a:r>
              <a:rPr lang="en-US" dirty="0" err="1"/>
              <a:t>ustidan</a:t>
            </a:r>
            <a:r>
              <a:rPr lang="en-US" dirty="0"/>
              <a:t> </a:t>
            </a:r>
            <a:r>
              <a:rPr lang="en-US" dirty="0" err="1"/>
              <a:t>nazoratni</a:t>
            </a:r>
            <a:r>
              <a:rPr lang="en-US" dirty="0"/>
              <a:t> </a:t>
            </a:r>
            <a:r>
              <a:rPr lang="en-US" dirty="0" err="1"/>
              <a:t>respub-likamizda</a:t>
            </a:r>
            <a:r>
              <a:rPr lang="en-US" dirty="0"/>
              <a:t> </a:t>
            </a:r>
            <a:r>
              <a:rPr lang="en-US" dirty="0" err="1"/>
              <a:t>Davlat</a:t>
            </a:r>
            <a:r>
              <a:rPr lang="en-US" dirty="0"/>
              <a:t> </a:t>
            </a:r>
            <a:r>
              <a:rPr lang="en-US" dirty="0" err="1"/>
              <a:t>soliq</a:t>
            </a:r>
            <a:r>
              <a:rPr lang="en-US" dirty="0"/>
              <a:t> </a:t>
            </a:r>
            <a:r>
              <a:rPr lang="en-US" dirty="0" err="1"/>
              <a:t>xizmati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bojxona</a:t>
            </a:r>
            <a:r>
              <a:rPr lang="en-US" dirty="0"/>
              <a:t> </a:t>
            </a:r>
            <a:r>
              <a:rPr lang="en-US" dirty="0" err="1"/>
              <a:t>organlari</a:t>
            </a:r>
            <a:r>
              <a:rPr lang="en-US" dirty="0"/>
              <a:t> </a:t>
            </a:r>
            <a:r>
              <a:rPr lang="en-US" dirty="0" err="1"/>
              <a:t>amalga</a:t>
            </a:r>
            <a:r>
              <a:rPr lang="en-US" dirty="0"/>
              <a:t> </a:t>
            </a:r>
            <a:r>
              <a:rPr lang="en-US" dirty="0" err="1"/>
              <a:t>oshiradi</a:t>
            </a:r>
            <a:r>
              <a:rPr lang="en-US" dirty="0"/>
              <a:t>. </a:t>
            </a:r>
            <a:r>
              <a:rPr lang="en-US" dirty="0" err="1"/>
              <a:t>Nazorat</a:t>
            </a:r>
            <a:r>
              <a:rPr lang="en-US" dirty="0"/>
              <a:t> </a:t>
            </a:r>
            <a:r>
              <a:rPr lang="en-US" dirty="0" err="1"/>
              <a:t>qiluvchi</a:t>
            </a:r>
            <a:r>
              <a:rPr lang="en-US" dirty="0"/>
              <a:t> </a:t>
            </a:r>
            <a:r>
              <a:rPr lang="en-US" dirty="0" err="1"/>
              <a:t>organlar</a:t>
            </a:r>
            <a:r>
              <a:rPr lang="en-US" dirty="0"/>
              <a:t> </a:t>
            </a:r>
            <a:r>
              <a:rPr lang="en-US" dirty="0" err="1"/>
              <a:t>faoliyatini</a:t>
            </a:r>
            <a:r>
              <a:rPr lang="en-US" dirty="0"/>
              <a:t> </a:t>
            </a:r>
            <a:r>
              <a:rPr lang="en-US" dirty="0" err="1"/>
              <a:t>muvofiqlashti-ruvchi</a:t>
            </a:r>
            <a:r>
              <a:rPr lang="en-US" dirty="0"/>
              <a:t> </a:t>
            </a:r>
            <a:r>
              <a:rPr lang="en-US" dirty="0" err="1"/>
              <a:t>respublika</a:t>
            </a:r>
            <a:r>
              <a:rPr lang="en-US" dirty="0"/>
              <a:t> </a:t>
            </a:r>
            <a:r>
              <a:rPr lang="en-US" dirty="0" err="1"/>
              <a:t>Kengashi</a:t>
            </a:r>
            <a:r>
              <a:rPr lang="en-US" dirty="0"/>
              <a:t>, </a:t>
            </a:r>
            <a:r>
              <a:rPr lang="en-US" dirty="0" err="1"/>
              <a:t>tuman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shaharlar</a:t>
            </a:r>
            <a:r>
              <a:rPr lang="en-US" dirty="0"/>
              <a:t> </a:t>
            </a:r>
            <a:r>
              <a:rPr lang="en-US" dirty="0" err="1"/>
              <a:t>hududiy</a:t>
            </a:r>
            <a:r>
              <a:rPr lang="en-US" dirty="0"/>
              <a:t> </a:t>
            </a:r>
            <a:r>
              <a:rPr lang="en-US" dirty="0" err="1"/>
              <a:t>komissiya-lari</a:t>
            </a:r>
            <a:r>
              <a:rPr lang="en-US" dirty="0"/>
              <a:t> </a:t>
            </a:r>
            <a:r>
              <a:rPr lang="en-US" dirty="0" err="1"/>
              <a:t>nazorat</a:t>
            </a:r>
            <a:r>
              <a:rPr lang="en-US" dirty="0"/>
              <a:t> </a:t>
            </a:r>
            <a:r>
              <a:rPr lang="en-US" dirty="0" err="1"/>
              <a:t>qiluvchi</a:t>
            </a:r>
            <a:r>
              <a:rPr lang="en-US" dirty="0"/>
              <a:t> </a:t>
            </a:r>
            <a:r>
              <a:rPr lang="en-US" dirty="0" err="1"/>
              <a:t>organlar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ular</a:t>
            </a:r>
            <a:r>
              <a:rPr lang="en-US" dirty="0"/>
              <a:t> </a:t>
            </a:r>
            <a:r>
              <a:rPr lang="en-US" dirty="0" err="1"/>
              <a:t>hududiy</a:t>
            </a:r>
            <a:r>
              <a:rPr lang="en-US" dirty="0"/>
              <a:t> </a:t>
            </a:r>
            <a:r>
              <a:rPr lang="en-US" dirty="0" err="1"/>
              <a:t>bo'linmalari</a:t>
            </a:r>
            <a:r>
              <a:rPr lang="en-US" dirty="0"/>
              <a:t> </a:t>
            </a:r>
            <a:r>
              <a:rPr lang="en-US" dirty="0" err="1"/>
              <a:t>tomo-nidan</a:t>
            </a:r>
            <a:r>
              <a:rPr lang="en-US" dirty="0"/>
              <a:t> </a:t>
            </a:r>
            <a:r>
              <a:rPr lang="en-US" dirty="0" err="1"/>
              <a:t>tadbirkorlik</a:t>
            </a:r>
            <a:r>
              <a:rPr lang="en-US" dirty="0"/>
              <a:t> </a:t>
            </a:r>
            <a:r>
              <a:rPr lang="en-US" dirty="0" err="1"/>
              <a:t>sub'ektlari</a:t>
            </a:r>
            <a:r>
              <a:rPr lang="en-US" dirty="0"/>
              <a:t> </a:t>
            </a:r>
            <a:r>
              <a:rPr lang="en-US" dirty="0" err="1"/>
              <a:t>faoliyatini</a:t>
            </a:r>
            <a:r>
              <a:rPr lang="en-US" dirty="0"/>
              <a:t> </a:t>
            </a:r>
            <a:r>
              <a:rPr lang="en-US" dirty="0" err="1"/>
              <a:t>nazoratini</a:t>
            </a:r>
            <a:r>
              <a:rPr lang="en-US" dirty="0"/>
              <a:t> </a:t>
            </a:r>
            <a:r>
              <a:rPr lang="en-US" dirty="0" err="1"/>
              <a:t>tashkil</a:t>
            </a:r>
            <a:r>
              <a:rPr lang="en-US" dirty="0"/>
              <a:t> </a:t>
            </a:r>
            <a:r>
              <a:rPr lang="en-US" dirty="0" err="1"/>
              <a:t>etadilar</a:t>
            </a:r>
            <a:r>
              <a:rPr lang="en-US" dirty="0"/>
              <a:t>. </a:t>
            </a:r>
            <a:r>
              <a:rPr lang="en-US" dirty="0" err="1"/>
              <a:t>Bunda</a:t>
            </a:r>
            <a:r>
              <a:rPr lang="en-US" dirty="0"/>
              <a:t> </a:t>
            </a:r>
            <a:r>
              <a:rPr lang="en-US" dirty="0" err="1"/>
              <a:t>ular</a:t>
            </a:r>
            <a:r>
              <a:rPr lang="en-US" dirty="0"/>
              <a:t> </a:t>
            </a:r>
            <a:r>
              <a:rPr lang="en-US" dirty="0" err="1"/>
              <a:t>O'zbekiston</a:t>
            </a:r>
            <a:r>
              <a:rPr lang="en-US" dirty="0"/>
              <a:t> </a:t>
            </a:r>
            <a:r>
              <a:rPr lang="en-US" dirty="0" err="1"/>
              <a:t>Respublikasi</a:t>
            </a:r>
            <a:r>
              <a:rPr lang="en-US" dirty="0"/>
              <a:t> </a:t>
            </a:r>
            <a:r>
              <a:rPr lang="en-US" dirty="0" err="1"/>
              <a:t>Soliq</a:t>
            </a:r>
            <a:r>
              <a:rPr lang="en-US" dirty="0"/>
              <a:t>  </a:t>
            </a:r>
            <a:r>
              <a:rPr lang="uz-Cyrl-UZ" dirty="0"/>
              <a:t>kodeksi, «Xo'jalik sub'ektlari faoliyatining davlat nazorati to'g'risi-da»gi Qonunga "Davlat soliq xizmati to'g'risida"gi, "Tadbirkor-lik faoliyati erkinliklari to'g'risida"gi O'zR qonunlariga, «Mud-datida to'lanmagan soliqlar va boshqa majburiy to'lovlarni un-dirish to'g'risida»gi qonunlar, O'zR Prezidentining 1996 yil 8-avgustdagi "Tekshirishlarni tartibga solish va nazorat qiluvchi organlar faoliyati muvofiqlashtirishni takomillashtirish to'g'ri-si"gi PF-1503 son, 1998 yil 19-noyabrdagi "Xo'jalik yurituvchi sub'ektlami tekshirishni tashkil qilishni tartibga solish to'g'-risida"gi PF-2114 son, 2005 yil 14-iyundagi "Tadbirkorlik sub'ekt-larini huquqiy himoya qilish tizimini yanada takomillashtirish chora-tadbirlari to'g'risida"gi PF-3365- son farmonlariga, 2006 yil 16 maydagi "Nazorat qiluvchi organlar tomonidan o'tkazila-digan, tadbirkorlik sub'ektlari yuridik shaxslar fao-liyatini tekshirishlarni muvofiqlashtirish tartibi to'g'risida"gi Nizom va boshqa xo'jalik yurituvchi sub'ektlar faoliyatini tekshirishni tartibga solish masalalariga doir boshqa qonun hujjatlariga, me'yoriy va qonun hujjatlariga muvofiq amalga oshiradi.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187598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332656"/>
            <a:ext cx="8686800" cy="6264696"/>
          </a:xfrm>
        </p:spPr>
        <p:txBody>
          <a:bodyPr>
            <a:normAutofit fontScale="77500" lnSpcReduction="20000"/>
          </a:bodyPr>
          <a:lstStyle/>
          <a:p>
            <a:r>
              <a:rPr lang="en-US" dirty="0" err="1"/>
              <a:t>Soliq</a:t>
            </a:r>
            <a:r>
              <a:rPr lang="en-US" dirty="0"/>
              <a:t> </a:t>
            </a:r>
            <a:r>
              <a:rPr lang="en-US" dirty="0" err="1"/>
              <a:t>intizomini</a:t>
            </a:r>
            <a:r>
              <a:rPr lang="en-US" dirty="0"/>
              <a:t> </a:t>
            </a:r>
            <a:r>
              <a:rPr lang="en-US" dirty="0" err="1"/>
              <a:t>mustahkamlash</a:t>
            </a:r>
            <a:r>
              <a:rPr lang="en-US" dirty="0"/>
              <a:t>, </a:t>
            </a:r>
            <a:r>
              <a:rPr lang="en-US" dirty="0" err="1"/>
              <a:t>soliq</a:t>
            </a:r>
            <a:r>
              <a:rPr lang="en-US" dirty="0"/>
              <a:t> </a:t>
            </a:r>
            <a:r>
              <a:rPr lang="en-US" dirty="0" err="1"/>
              <a:t>to'g'risidagi</a:t>
            </a:r>
            <a:r>
              <a:rPr lang="en-US" dirty="0"/>
              <a:t> </a:t>
            </a:r>
            <a:r>
              <a:rPr lang="en-US" dirty="0" err="1"/>
              <a:t>qonun</a:t>
            </a:r>
            <a:r>
              <a:rPr lang="en-US" dirty="0"/>
              <a:t> </a:t>
            </a:r>
            <a:r>
              <a:rPr lang="en-US" dirty="0" err="1"/>
              <a:t>hujjatlariga</a:t>
            </a:r>
            <a:r>
              <a:rPr lang="en-US" dirty="0"/>
              <a:t> </a:t>
            </a:r>
            <a:r>
              <a:rPr lang="en-US" dirty="0" err="1"/>
              <a:t>qat'iy</a:t>
            </a:r>
            <a:r>
              <a:rPr lang="en-US" dirty="0"/>
              <a:t> </a:t>
            </a:r>
            <a:r>
              <a:rPr lang="en-US" dirty="0" err="1"/>
              <a:t>amal</a:t>
            </a:r>
            <a:r>
              <a:rPr lang="en-US" dirty="0"/>
              <a:t> </a:t>
            </a:r>
            <a:r>
              <a:rPr lang="en-US" dirty="0" err="1"/>
              <a:t>qilish</a:t>
            </a:r>
            <a:r>
              <a:rPr lang="en-US" dirty="0"/>
              <a:t>, </a:t>
            </a:r>
            <a:r>
              <a:rPr lang="en-US" dirty="0" err="1"/>
              <a:t>soliq</a:t>
            </a:r>
            <a:r>
              <a:rPr lang="en-US" dirty="0"/>
              <a:t> </a:t>
            </a:r>
            <a:r>
              <a:rPr lang="en-US" dirty="0" err="1"/>
              <a:t>to'lovlarining</a:t>
            </a:r>
            <a:r>
              <a:rPr lang="en-US" dirty="0"/>
              <a:t> </a:t>
            </a:r>
            <a:r>
              <a:rPr lang="en-US" dirty="0" err="1"/>
              <a:t>byudjetga</a:t>
            </a:r>
            <a:r>
              <a:rPr lang="en-US" dirty="0"/>
              <a:t> </a:t>
            </a:r>
            <a:r>
              <a:rPr lang="en-US" dirty="0" err="1"/>
              <a:t>to'liq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o'z</a:t>
            </a:r>
            <a:r>
              <a:rPr lang="en-US" dirty="0"/>
              <a:t> </a:t>
            </a:r>
            <a:r>
              <a:rPr lang="en-US" dirty="0" err="1"/>
              <a:t>vaqtida</a:t>
            </a:r>
            <a:r>
              <a:rPr lang="en-US" dirty="0"/>
              <a:t> </a:t>
            </a:r>
            <a:r>
              <a:rPr lang="en-US" dirty="0" err="1"/>
              <a:t>tushishini</a:t>
            </a:r>
            <a:r>
              <a:rPr lang="en-US" dirty="0"/>
              <a:t> </a:t>
            </a:r>
            <a:r>
              <a:rPr lang="en-US" dirty="0" err="1"/>
              <a:t>ta'minlash</a:t>
            </a:r>
            <a:r>
              <a:rPr lang="en-US" dirty="0"/>
              <a:t>, </a:t>
            </a:r>
            <a:r>
              <a:rPr lang="en-US" dirty="0" err="1"/>
              <a:t>soliqqa</a:t>
            </a:r>
            <a:r>
              <a:rPr lang="en-US" dirty="0"/>
              <a:t> </a:t>
            </a:r>
            <a:r>
              <a:rPr lang="en-US" dirty="0" err="1"/>
              <a:t>doir</a:t>
            </a:r>
            <a:r>
              <a:rPr lang="en-US" dirty="0"/>
              <a:t> </a:t>
            </a:r>
            <a:r>
              <a:rPr lang="en-US" dirty="0" err="1"/>
              <a:t>huquq</a:t>
            </a:r>
            <a:r>
              <a:rPr lang="en-US" dirty="0"/>
              <a:t> </a:t>
            </a:r>
            <a:r>
              <a:rPr lang="en-US" dirty="0" err="1"/>
              <a:t>buzilishlarining</a:t>
            </a:r>
            <a:r>
              <a:rPr lang="en-US" dirty="0"/>
              <a:t> </a:t>
            </a:r>
            <a:r>
              <a:rPr lang="en-US" dirty="0" err="1"/>
              <a:t>aniqlanishi</a:t>
            </a:r>
            <a:r>
              <a:rPr lang="en-US" dirty="0"/>
              <a:t>, </a:t>
            </a:r>
            <a:r>
              <a:rPr lang="en-US" dirty="0" err="1"/>
              <a:t>ularning</a:t>
            </a:r>
            <a:r>
              <a:rPr lang="en-US" dirty="0"/>
              <a:t> </a:t>
            </a:r>
            <a:r>
              <a:rPr lang="en-US" dirty="0" err="1"/>
              <a:t>oldini</a:t>
            </a:r>
            <a:r>
              <a:rPr lang="en-US" dirty="0"/>
              <a:t> </a:t>
            </a:r>
            <a:r>
              <a:rPr lang="en-US" dirty="0" err="1"/>
              <a:t>olish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ularni</a:t>
            </a:r>
            <a:r>
              <a:rPr lang="en-US" dirty="0"/>
              <a:t> </a:t>
            </a:r>
            <a:r>
              <a:rPr lang="en-US" dirty="0" err="1"/>
              <a:t>bartaraf</a:t>
            </a:r>
            <a:r>
              <a:rPr lang="en-US" dirty="0"/>
              <a:t> </a:t>
            </a:r>
            <a:r>
              <a:rPr lang="en-US" dirty="0" err="1"/>
              <a:t>etish</a:t>
            </a:r>
            <a:r>
              <a:rPr lang="en-US" dirty="0"/>
              <a:t> </a:t>
            </a:r>
            <a:r>
              <a:rPr lang="en-US" dirty="0" err="1"/>
              <a:t>ustidan</a:t>
            </a:r>
            <a:r>
              <a:rPr lang="en-US" dirty="0"/>
              <a:t> </a:t>
            </a:r>
            <a:r>
              <a:rPr lang="en-US" dirty="0" err="1"/>
              <a:t>davlat</a:t>
            </a:r>
            <a:r>
              <a:rPr lang="en-US" dirty="0"/>
              <a:t> </a:t>
            </a:r>
            <a:r>
              <a:rPr lang="en-US" dirty="0" err="1"/>
              <a:t>nazoratini</a:t>
            </a:r>
            <a:r>
              <a:rPr lang="en-US" dirty="0"/>
              <a:t> </a:t>
            </a:r>
            <a:r>
              <a:rPr lang="en-US" dirty="0" err="1"/>
              <a:t>kuchaytirish</a:t>
            </a:r>
            <a:r>
              <a:rPr lang="en-US" dirty="0"/>
              <a:t>, </a:t>
            </a:r>
            <a:r>
              <a:rPr lang="en-US" dirty="0" err="1"/>
              <a:t>shuningdek</a:t>
            </a:r>
            <a:r>
              <a:rPr lang="en-US" dirty="0"/>
              <a:t>, </a:t>
            </a:r>
            <a:r>
              <a:rPr lang="en-US" dirty="0" err="1"/>
              <a:t>soliq</a:t>
            </a:r>
            <a:r>
              <a:rPr lang="en-US" dirty="0"/>
              <a:t> </a:t>
            </a:r>
            <a:r>
              <a:rPr lang="en-US" dirty="0" err="1"/>
              <a:t>organlari</a:t>
            </a:r>
            <a:r>
              <a:rPr lang="en-US" dirty="0"/>
              <a:t> </a:t>
            </a:r>
            <a:r>
              <a:rPr lang="en-US" dirty="0" err="1"/>
              <a:t>faoliyatini</a:t>
            </a:r>
            <a:r>
              <a:rPr lang="en-US" dirty="0"/>
              <a:t> </a:t>
            </a:r>
            <a:r>
              <a:rPr lang="en-US" dirty="0" err="1"/>
              <a:t>yanada</a:t>
            </a:r>
            <a:r>
              <a:rPr lang="en-US" dirty="0"/>
              <a:t> </a:t>
            </a:r>
            <a:r>
              <a:rPr lang="en-US" dirty="0" err="1"/>
              <a:t>takomillashtirish</a:t>
            </a:r>
            <a:r>
              <a:rPr lang="en-US" dirty="0"/>
              <a:t> </a:t>
            </a:r>
            <a:r>
              <a:rPr lang="en-US" dirty="0" err="1"/>
              <a:t>maqsadida</a:t>
            </a:r>
            <a:r>
              <a:rPr lang="en-US" dirty="0"/>
              <a:t>, </a:t>
            </a:r>
            <a:r>
              <a:rPr lang="en-US" dirty="0" err="1"/>
              <a:t>Vazirlar</a:t>
            </a:r>
            <a:r>
              <a:rPr lang="en-US" dirty="0"/>
              <a:t> </a:t>
            </a:r>
            <a:r>
              <a:rPr lang="en-US" dirty="0" err="1"/>
              <a:t>Mahkamasining</a:t>
            </a:r>
            <a:r>
              <a:rPr lang="en-US" dirty="0"/>
              <a:t> 2000 </a:t>
            </a:r>
            <a:r>
              <a:rPr lang="en-US" dirty="0" err="1"/>
              <a:t>yil</a:t>
            </a:r>
            <a:r>
              <a:rPr lang="en-US" dirty="0"/>
              <a:t> 13 </a:t>
            </a:r>
            <a:r>
              <a:rPr lang="en-US" dirty="0" err="1"/>
              <a:t>martdagi</a:t>
            </a:r>
            <a:r>
              <a:rPr lang="en-US" dirty="0"/>
              <a:t> «</a:t>
            </a:r>
            <a:r>
              <a:rPr lang="en-US" dirty="0" err="1"/>
              <a:t>Davlat</a:t>
            </a:r>
            <a:r>
              <a:rPr lang="en-US" dirty="0"/>
              <a:t> </a:t>
            </a:r>
            <a:r>
              <a:rPr lang="en-US" dirty="0" err="1"/>
              <a:t>soliq</a:t>
            </a:r>
            <a:r>
              <a:rPr lang="en-US" dirty="0"/>
              <a:t> </a:t>
            </a:r>
            <a:r>
              <a:rPr lang="en-US" dirty="0" err="1"/>
              <a:t>xiz-mati</a:t>
            </a:r>
            <a:r>
              <a:rPr lang="en-US" dirty="0"/>
              <a:t> </a:t>
            </a:r>
            <a:r>
              <a:rPr lang="en-US" dirty="0" err="1"/>
              <a:t>organlari</a:t>
            </a:r>
            <a:r>
              <a:rPr lang="en-US" dirty="0"/>
              <a:t> </a:t>
            </a:r>
            <a:r>
              <a:rPr lang="en-US" dirty="0" err="1"/>
              <a:t>faoliyatini</a:t>
            </a:r>
            <a:r>
              <a:rPr lang="en-US" dirty="0"/>
              <a:t> </a:t>
            </a:r>
            <a:r>
              <a:rPr lang="en-US" dirty="0" err="1"/>
              <a:t>tashkil</a:t>
            </a:r>
            <a:r>
              <a:rPr lang="en-US" dirty="0"/>
              <a:t> </a:t>
            </a:r>
            <a:r>
              <a:rPr lang="en-US" dirty="0" err="1"/>
              <a:t>etishni</a:t>
            </a:r>
            <a:r>
              <a:rPr lang="en-US" dirty="0"/>
              <a:t> </a:t>
            </a:r>
            <a:r>
              <a:rPr lang="en-US" dirty="0" err="1"/>
              <a:t>takomillashtirish</a:t>
            </a:r>
            <a:r>
              <a:rPr lang="en-US" dirty="0"/>
              <a:t> </a:t>
            </a:r>
            <a:r>
              <a:rPr lang="en-US" dirty="0" err="1"/>
              <a:t>maqsadida</a:t>
            </a:r>
            <a:r>
              <a:rPr lang="en-US" dirty="0"/>
              <a:t>» 87-son </a:t>
            </a:r>
            <a:r>
              <a:rPr lang="en-US" dirty="0" err="1"/>
              <a:t>va</a:t>
            </a:r>
            <a:r>
              <a:rPr lang="en-US" dirty="0"/>
              <a:t> «</a:t>
            </a:r>
            <a:r>
              <a:rPr lang="en-US" dirty="0" err="1"/>
              <a:t>Davlat</a:t>
            </a:r>
            <a:r>
              <a:rPr lang="en-US" dirty="0"/>
              <a:t> </a:t>
            </a:r>
            <a:r>
              <a:rPr lang="en-US" dirty="0" err="1"/>
              <a:t>soliq</a:t>
            </a:r>
            <a:r>
              <a:rPr lang="en-US" dirty="0"/>
              <a:t> </a:t>
            </a:r>
            <a:r>
              <a:rPr lang="en-US" dirty="0" err="1"/>
              <a:t>xizmati</a:t>
            </a:r>
            <a:r>
              <a:rPr lang="en-US" dirty="0"/>
              <a:t> </a:t>
            </a:r>
            <a:r>
              <a:rPr lang="en-US" dirty="0" err="1"/>
              <a:t>organlari</a:t>
            </a:r>
            <a:r>
              <a:rPr lang="en-US" dirty="0"/>
              <a:t> </a:t>
            </a:r>
            <a:r>
              <a:rPr lang="en-US" dirty="0" err="1"/>
              <a:t>faoliya-tini</a:t>
            </a:r>
            <a:r>
              <a:rPr lang="en-US" dirty="0"/>
              <a:t> </a:t>
            </a:r>
            <a:r>
              <a:rPr lang="en-US" dirty="0" err="1"/>
              <a:t>huquqiy</a:t>
            </a:r>
            <a:r>
              <a:rPr lang="en-US" dirty="0"/>
              <a:t> </a:t>
            </a:r>
            <a:r>
              <a:rPr lang="en-US" dirty="0" err="1"/>
              <a:t>tartibga</a:t>
            </a:r>
            <a:r>
              <a:rPr lang="en-US" dirty="0"/>
              <a:t> </a:t>
            </a:r>
            <a:r>
              <a:rPr lang="en-US" dirty="0" err="1"/>
              <a:t>solishni</a:t>
            </a:r>
            <a:r>
              <a:rPr lang="en-US" dirty="0"/>
              <a:t> </a:t>
            </a:r>
            <a:r>
              <a:rPr lang="en-US" dirty="0" err="1"/>
              <a:t>takomillashtirish</a:t>
            </a:r>
            <a:r>
              <a:rPr lang="en-US" dirty="0"/>
              <a:t> </a:t>
            </a:r>
            <a:r>
              <a:rPr lang="en-US" dirty="0" err="1"/>
              <a:t>to'g'risida</a:t>
            </a:r>
            <a:r>
              <a:rPr lang="en-US" dirty="0"/>
              <a:t>» 180-son </a:t>
            </a:r>
            <a:r>
              <a:rPr lang="en-US" dirty="0" err="1"/>
              <a:t>qarorlariga</a:t>
            </a:r>
            <a:r>
              <a:rPr lang="en-US" dirty="0"/>
              <a:t> </a:t>
            </a:r>
            <a:r>
              <a:rPr lang="en-US" dirty="0" err="1"/>
              <a:t>muvofiq</a:t>
            </a:r>
            <a:r>
              <a:rPr lang="en-US" dirty="0"/>
              <a:t> </a:t>
            </a:r>
            <a:r>
              <a:rPr lang="en-US" dirty="0" err="1"/>
              <a:t>soliq</a:t>
            </a:r>
            <a:r>
              <a:rPr lang="en-US" dirty="0"/>
              <a:t> </a:t>
            </a:r>
            <a:r>
              <a:rPr lang="en-US" dirty="0" err="1"/>
              <a:t>sohasida</a:t>
            </a:r>
            <a:r>
              <a:rPr lang="en-US" dirty="0"/>
              <a:t> </a:t>
            </a:r>
            <a:r>
              <a:rPr lang="en-US" dirty="0" err="1"/>
              <a:t>huquq</a:t>
            </a:r>
            <a:r>
              <a:rPr lang="en-US" dirty="0"/>
              <a:t> </a:t>
            </a:r>
            <a:r>
              <a:rPr lang="en-US" dirty="0" err="1"/>
              <a:t>buzilishlariga</a:t>
            </a:r>
            <a:r>
              <a:rPr lang="en-US" dirty="0"/>
              <a:t> </a:t>
            </a:r>
            <a:r>
              <a:rPr lang="en-US" dirty="0" err="1"/>
              <a:t>qarshi</a:t>
            </a:r>
            <a:r>
              <a:rPr lang="en-US" dirty="0"/>
              <a:t> </a:t>
            </a:r>
            <a:r>
              <a:rPr lang="en-US" dirty="0" err="1"/>
              <a:t>kurashish</a:t>
            </a:r>
            <a:r>
              <a:rPr lang="en-US" dirty="0"/>
              <a:t> </a:t>
            </a:r>
            <a:r>
              <a:rPr lang="en-US" dirty="0" err="1"/>
              <a:t>bo'yicha</a:t>
            </a:r>
            <a:r>
              <a:rPr lang="en-US" dirty="0"/>
              <a:t> bosh </a:t>
            </a:r>
            <a:r>
              <a:rPr lang="en-US" dirty="0" err="1"/>
              <a:t>boshqarma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nazorat-taftish</a:t>
            </a:r>
            <a:r>
              <a:rPr lang="en-US" dirty="0"/>
              <a:t> bosh-</a:t>
            </a:r>
            <a:r>
              <a:rPr lang="en-US" dirty="0" err="1"/>
              <a:t>qarmasi</a:t>
            </a:r>
            <a:r>
              <a:rPr lang="en-US" dirty="0"/>
              <a:t> </a:t>
            </a:r>
            <a:r>
              <a:rPr lang="en-US" dirty="0" err="1"/>
              <a:t>tashkil</a:t>
            </a:r>
            <a:r>
              <a:rPr lang="en-US" dirty="0"/>
              <a:t> </a:t>
            </a:r>
            <a:r>
              <a:rPr lang="en-US" dirty="0" err="1"/>
              <a:t>etildi</a:t>
            </a:r>
            <a:r>
              <a:rPr lang="en-US" dirty="0"/>
              <a:t>.</a:t>
            </a:r>
            <a:endParaRPr lang="ru-RU" dirty="0"/>
          </a:p>
          <a:p>
            <a:r>
              <a:rPr lang="en-US" dirty="0" err="1"/>
              <a:t>Davlat</a:t>
            </a:r>
            <a:r>
              <a:rPr lang="en-US" dirty="0"/>
              <a:t> </a:t>
            </a:r>
            <a:r>
              <a:rPr lang="en-US" dirty="0" err="1"/>
              <a:t>soliq</a:t>
            </a:r>
            <a:r>
              <a:rPr lang="en-US" dirty="0"/>
              <a:t> </a:t>
            </a:r>
            <a:r>
              <a:rPr lang="en-US" dirty="0" err="1"/>
              <a:t>xizmatining</a:t>
            </a:r>
            <a:r>
              <a:rPr lang="en-US" dirty="0"/>
              <a:t> </a:t>
            </a:r>
            <a:r>
              <a:rPr lang="en-US" dirty="0" err="1"/>
              <a:t>nazorat</a:t>
            </a:r>
            <a:r>
              <a:rPr lang="en-US" dirty="0"/>
              <a:t> </a:t>
            </a:r>
            <a:r>
              <a:rPr lang="en-US" dirty="0" err="1"/>
              <a:t>funktsiyalarini</a:t>
            </a:r>
            <a:r>
              <a:rPr lang="en-US" dirty="0"/>
              <a:t> </a:t>
            </a:r>
            <a:r>
              <a:rPr lang="ru-RU" dirty="0"/>
              <a:t>ко</a:t>
            </a:r>
            <a:r>
              <a:rPr lang="en-US" dirty="0"/>
              <a:t>'rib </a:t>
            </a:r>
            <a:r>
              <a:rPr lang="en-US" dirty="0" err="1"/>
              <a:t>chiqish</a:t>
            </a:r>
            <a:r>
              <a:rPr lang="en-US" dirty="0"/>
              <a:t> </a:t>
            </a:r>
            <a:r>
              <a:rPr lang="en-US" dirty="0" err="1"/>
              <a:t>jarayonida</a:t>
            </a:r>
            <a:r>
              <a:rPr lang="en-US" dirty="0"/>
              <a:t> </a:t>
            </a:r>
            <a:r>
              <a:rPr lang="en-US" dirty="0" err="1"/>
              <a:t>nazorat</a:t>
            </a:r>
            <a:r>
              <a:rPr lang="en-US" dirty="0"/>
              <a:t> </a:t>
            </a:r>
            <a:r>
              <a:rPr lang="en-US" dirty="0" err="1"/>
              <a:t>mohiyatini</a:t>
            </a:r>
            <a:r>
              <a:rPr lang="en-US" dirty="0"/>
              <a:t> </a:t>
            </a:r>
            <a:r>
              <a:rPr lang="en-US" dirty="0" err="1"/>
              <a:t>anglab</a:t>
            </a:r>
            <a:r>
              <a:rPr lang="en-US" dirty="0"/>
              <a:t> </a:t>
            </a:r>
            <a:r>
              <a:rPr lang="en-US" dirty="0" err="1"/>
              <a:t>olishimiz</a:t>
            </a:r>
            <a:r>
              <a:rPr lang="en-US" dirty="0"/>
              <a:t> </a:t>
            </a:r>
            <a:r>
              <a:rPr lang="en-US" dirty="0" err="1"/>
              <a:t>lozim</a:t>
            </a:r>
            <a:r>
              <a:rPr lang="en-US" dirty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10218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ADMIN\Desktop\unnamed (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062" y="225918"/>
            <a:ext cx="8687267" cy="6515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428013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13</TotalTime>
  <Words>737</Words>
  <Application>Microsoft Office PowerPoint</Application>
  <PresentationFormat>Экран (4:3)</PresentationFormat>
  <Paragraphs>62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Трек</vt:lpstr>
      <vt:lpstr>Презентация PowerPoint</vt:lpstr>
      <vt:lpstr>Reja:     Soliq nazoratining tashkiliy shakillari. Soliq nazoratining huquqiy asoslari. Nazorat qiluvchi organlar mansabdor shaxslari va xo'jalik yurituvchi sub'ektlarning huquqlari.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2</cp:revision>
  <dcterms:created xsi:type="dcterms:W3CDTF">2021-03-03T06:10:48Z</dcterms:created>
  <dcterms:modified xsi:type="dcterms:W3CDTF">2021-03-05T06:42:17Z</dcterms:modified>
</cp:coreProperties>
</file>