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731520"/>
            <a:ext cx="8229600" cy="2286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defRPr sz="2200" b="1">
                <a:latin typeface="Arial"/>
              </a:defRPr>
            </a:pPr>
            <a:r>
              <a:t>Geografik kashfiyotlar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2918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749039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Arial"/>
              </a:defRPr>
            </a:pPr>
            <a:r>
              <a:t>Kamoladdin Egamov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1078992"/>
            <a:ext cx="5212080" cy="4517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Rectangle 3"/>
          <p:cNvSpPr/>
          <p:nvPr/>
        </p:nvSpPr>
        <p:spPr>
          <a:xfrm>
            <a:off x="5440679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35584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50791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1343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090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648309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03320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6090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88152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815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88152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8815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3562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9320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50791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4573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050791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0837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88152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40679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9826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584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03320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6090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88152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8309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03320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66090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88152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13562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39826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355848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48309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40679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703320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00837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35584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313432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440679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703320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66090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00837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050791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78815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00837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13562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00837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96596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13562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788152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66090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35584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788152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48309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703320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39826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830568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50791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66090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78815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70332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66090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35584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83056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78815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74573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5" name="Rectangle 84"/>
          <p:cNvSpPr/>
          <p:nvPr/>
        </p:nvSpPr>
        <p:spPr>
          <a:xfrm>
            <a:off x="2313432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6" name="Rectangle 85"/>
          <p:cNvSpPr/>
          <p:nvPr/>
        </p:nvSpPr>
        <p:spPr>
          <a:xfrm>
            <a:off x="4050791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39826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8" name="Rectangle 87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74573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331720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374136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458967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806440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331720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069079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111496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764023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984248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026664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764023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721607" y="318211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806440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13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67919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14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721607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41655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16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111496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17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416552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Masalalar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Yotiq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1. → Uzoq o'lkalarga borish.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3. → Kashf etilgan hudud.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5. → Yer yuzasining tasviri.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7. → O'lkaning asosiy nuqtasi.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9. → Butun yer sayyorasi.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11. → Yerning o'rtasidagi chiziq.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12. → Yirik quruqlik massivi.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14. → Yo'nalish ko'rsatuvchi asbob.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17. → Quyosh chiqqan tomon.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18. → Suv havzasi, yo'l. (6 harf)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628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Tik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2. ↓ Eng katta qit'a.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4. ↓ Janubiy qit'a nomi.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6. ↓ Kashf etilgan qit'a.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8. ↓ Katta dengiz havzasi.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10. ↓ Qit'a nomi qisqa.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13. ↓ O'rganish, izlanish.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14. ↓ Yangi narsani topish.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15. ↓ Kema to'xtash joyi.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16. ↓ O'lkaaro munosabatlar yo'li. (5 harf)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1078992"/>
            <a:ext cx="5212080" cy="45171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Javoblar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40679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G</a:t>
            </a:r>
          </a:p>
        </p:txBody>
      </p:sp>
      <p:sp>
        <p:nvSpPr>
          <p:cNvPr id="5" name="Rectangle 4"/>
          <p:cNvSpPr/>
          <p:nvPr/>
        </p:nvSpPr>
        <p:spPr>
          <a:xfrm>
            <a:off x="335584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6" name="Rectangle 5"/>
          <p:cNvSpPr/>
          <p:nvPr/>
        </p:nvSpPr>
        <p:spPr>
          <a:xfrm>
            <a:off x="4050791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7" name="Rectangle 6"/>
          <p:cNvSpPr/>
          <p:nvPr/>
        </p:nvSpPr>
        <p:spPr>
          <a:xfrm>
            <a:off x="231343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090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9" name="Rectangle 8"/>
          <p:cNvSpPr/>
          <p:nvPr/>
        </p:nvSpPr>
        <p:spPr>
          <a:xfrm>
            <a:off x="648309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03320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6090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F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88152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815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88152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8815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3562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9320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50791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4573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050791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0837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88152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40679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9826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584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03320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6090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88152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8309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03320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66090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88152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13562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39826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355848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48309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40679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703320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00837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35584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313432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X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440679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703320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P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66090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00837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050791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78815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00837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13562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00837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96596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13562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788152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67" name="Rectangle 66"/>
          <p:cNvSpPr/>
          <p:nvPr/>
        </p:nvSpPr>
        <p:spPr>
          <a:xfrm>
            <a:off x="266090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35584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788152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48309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703320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39826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830568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050791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66090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78815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77" name="Rectangle 76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78" name="Rectangle 77"/>
          <p:cNvSpPr/>
          <p:nvPr/>
        </p:nvSpPr>
        <p:spPr>
          <a:xfrm>
            <a:off x="370332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79" name="Rectangle 78"/>
          <p:cNvSpPr/>
          <p:nvPr/>
        </p:nvSpPr>
        <p:spPr>
          <a:xfrm>
            <a:off x="266090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80" name="Rectangle 79"/>
          <p:cNvSpPr/>
          <p:nvPr/>
        </p:nvSpPr>
        <p:spPr>
          <a:xfrm>
            <a:off x="335584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83056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82" name="Rectangle 81"/>
          <p:cNvSpPr/>
          <p:nvPr/>
        </p:nvSpPr>
        <p:spPr>
          <a:xfrm>
            <a:off x="578815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74573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85" name="Rectangle 84"/>
          <p:cNvSpPr/>
          <p:nvPr/>
        </p:nvSpPr>
        <p:spPr>
          <a:xfrm>
            <a:off x="2313432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86" name="Rectangle 85"/>
          <p:cNvSpPr/>
          <p:nvPr/>
        </p:nvSpPr>
        <p:spPr>
          <a:xfrm>
            <a:off x="4050791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39826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88" name="Rectangle 87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74573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331720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374136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5458967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806440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2331720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069079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111496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764023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984248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026664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764023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721607" y="318211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806440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13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67919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14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721607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41655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16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111496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17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416552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578" y="0"/>
            <a:ext cx="4848844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