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7" r:id="rId2"/>
    <p:sldId id="259" r:id="rId3"/>
    <p:sldId id="260" r:id="rId4"/>
    <p:sldId id="262" r:id="rId5"/>
    <p:sldId id="264" r:id="rId6"/>
    <p:sldId id="265" r:id="rId7"/>
    <p:sldId id="266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" y="1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5EBAF6-6AB5-4D7B-95D1-32622944C7D0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E00503-4340-4B35-B8E3-4B813B216626}">
      <dgm:prSet phldrT="[Текст]"/>
      <dgm:spPr/>
      <dgm:t>
        <a:bodyPr/>
        <a:lstStyle/>
        <a:p>
          <a:r>
            <a:rPr lang="en-US" dirty="0" err="1"/>
            <a:t>Dissonans</a:t>
          </a:r>
          <a:endParaRPr lang="ru-RU" dirty="0"/>
        </a:p>
      </dgm:t>
    </dgm:pt>
    <dgm:pt modelId="{53188875-3A4F-456D-9686-981269942631}" type="parTrans" cxnId="{1391F573-5E0D-472D-86BA-C16BE1ADDD09}">
      <dgm:prSet/>
      <dgm:spPr/>
      <dgm:t>
        <a:bodyPr/>
        <a:lstStyle/>
        <a:p>
          <a:endParaRPr lang="ru-RU"/>
        </a:p>
      </dgm:t>
    </dgm:pt>
    <dgm:pt modelId="{8B705BF8-DB29-4B5A-8A04-49D85E246A24}" type="sibTrans" cxnId="{1391F573-5E0D-472D-86BA-C16BE1ADDD09}">
      <dgm:prSet/>
      <dgm:spPr/>
      <dgm:t>
        <a:bodyPr/>
        <a:lstStyle/>
        <a:p>
          <a:endParaRPr lang="ru-RU"/>
        </a:p>
      </dgm:t>
    </dgm:pt>
    <dgm:pt modelId="{8E6987A2-280C-4DA2-92F9-4FC0545249AE}">
      <dgm:prSet phldrT="[Текст]" phldr="1"/>
      <dgm:spPr/>
      <dgm:t>
        <a:bodyPr/>
        <a:lstStyle/>
        <a:p>
          <a:endParaRPr lang="ru-RU"/>
        </a:p>
      </dgm:t>
    </dgm:pt>
    <dgm:pt modelId="{6EBCDA86-62E3-421A-B533-B97AAE00E2D0}" type="parTrans" cxnId="{5D640B4C-BC06-488A-8E36-83A5301B12CD}">
      <dgm:prSet/>
      <dgm:spPr/>
      <dgm:t>
        <a:bodyPr/>
        <a:lstStyle/>
        <a:p>
          <a:endParaRPr lang="ru-RU"/>
        </a:p>
      </dgm:t>
    </dgm:pt>
    <dgm:pt modelId="{369E6CAA-26CD-4BAF-858F-BE1E5E63518A}" type="sibTrans" cxnId="{5D640B4C-BC06-488A-8E36-83A5301B12CD}">
      <dgm:prSet/>
      <dgm:spPr/>
      <dgm:t>
        <a:bodyPr/>
        <a:lstStyle/>
        <a:p>
          <a:endParaRPr lang="ru-RU"/>
        </a:p>
      </dgm:t>
    </dgm:pt>
    <dgm:pt modelId="{835DE574-016E-42B3-A72D-7F15A203B25A}">
      <dgm:prSet phldrT="[Текст]" phldr="1"/>
      <dgm:spPr/>
      <dgm:t>
        <a:bodyPr/>
        <a:lstStyle/>
        <a:p>
          <a:endParaRPr lang="ru-RU"/>
        </a:p>
      </dgm:t>
    </dgm:pt>
    <dgm:pt modelId="{D06EAFE9-941D-4BCA-AFE8-32C6BEE1F199}" type="parTrans" cxnId="{7D74B0CE-953D-40BB-9CC7-374954E349FA}">
      <dgm:prSet/>
      <dgm:spPr/>
      <dgm:t>
        <a:bodyPr/>
        <a:lstStyle/>
        <a:p>
          <a:endParaRPr lang="ru-RU"/>
        </a:p>
      </dgm:t>
    </dgm:pt>
    <dgm:pt modelId="{029DAD10-F502-4657-A125-5B194C40DDB0}" type="sibTrans" cxnId="{7D74B0CE-953D-40BB-9CC7-374954E349FA}">
      <dgm:prSet/>
      <dgm:spPr/>
      <dgm:t>
        <a:bodyPr/>
        <a:lstStyle/>
        <a:p>
          <a:endParaRPr lang="ru-RU"/>
        </a:p>
      </dgm:t>
    </dgm:pt>
    <dgm:pt modelId="{3B172489-08CB-496A-ADA0-ABF9DB0CF732}">
      <dgm:prSet phldrT="[Текст]" phldr="1"/>
      <dgm:spPr/>
      <dgm:t>
        <a:bodyPr/>
        <a:lstStyle/>
        <a:p>
          <a:endParaRPr lang="ru-RU"/>
        </a:p>
      </dgm:t>
    </dgm:pt>
    <dgm:pt modelId="{FA69402E-1166-41E2-834F-2F2760462EBC}" type="parTrans" cxnId="{BB38E7EF-D9F3-4812-B8D8-4BBF671A485C}">
      <dgm:prSet/>
      <dgm:spPr/>
      <dgm:t>
        <a:bodyPr/>
        <a:lstStyle/>
        <a:p>
          <a:endParaRPr lang="ru-RU"/>
        </a:p>
      </dgm:t>
    </dgm:pt>
    <dgm:pt modelId="{FC0F5FAD-3A41-4616-BEFC-D486650E2107}" type="sibTrans" cxnId="{BB38E7EF-D9F3-4812-B8D8-4BBF671A485C}">
      <dgm:prSet/>
      <dgm:spPr/>
      <dgm:t>
        <a:bodyPr/>
        <a:lstStyle/>
        <a:p>
          <a:endParaRPr lang="ru-RU"/>
        </a:p>
      </dgm:t>
    </dgm:pt>
    <dgm:pt modelId="{CEADA9B4-3042-4F2A-A712-FD5C01F595A2}" type="pres">
      <dgm:prSet presAssocID="{EF5EBAF6-6AB5-4D7B-95D1-32622944C7D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A2900C6-E24A-4E55-B400-0352F428BD93}" type="pres">
      <dgm:prSet presAssocID="{D5E00503-4340-4B35-B8E3-4B813B216626}" presName="centerShape" presStyleLbl="node0" presStyleIdx="0" presStyleCnt="1" custLinFactNeighborX="0" custLinFactNeighborY="376"/>
      <dgm:spPr/>
      <dgm:t>
        <a:bodyPr/>
        <a:lstStyle/>
        <a:p>
          <a:endParaRPr lang="ru-RU"/>
        </a:p>
      </dgm:t>
    </dgm:pt>
    <dgm:pt modelId="{A365D267-9D05-4085-A74F-A1E7DC296556}" type="pres">
      <dgm:prSet presAssocID="{6EBCDA86-62E3-421A-B533-B97AAE00E2D0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0461FC80-DC89-451A-94E5-892C061D5559}" type="pres">
      <dgm:prSet presAssocID="{8E6987A2-280C-4DA2-92F9-4FC0545249AE}" presName="node" presStyleLbl="node1" presStyleIdx="0" presStyleCnt="3" custRadScaleRad="99653" custRadScaleInc="20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38E5D9-AC6D-4DE0-934F-8A9518E46C4E}" type="pres">
      <dgm:prSet presAssocID="{D06EAFE9-941D-4BCA-AFE8-32C6BEE1F199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0486D072-4EA1-40C2-B098-B61D4CB756CA}" type="pres">
      <dgm:prSet presAssocID="{835DE574-016E-42B3-A72D-7F15A203B25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337B2E-17EA-408A-ADAE-97C50605618F}" type="pres">
      <dgm:prSet presAssocID="{FA69402E-1166-41E2-834F-2F2760462EBC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4236F92D-2DC7-4D6B-821F-F561830C97DE}" type="pres">
      <dgm:prSet presAssocID="{3B172489-08CB-496A-ADA0-ABF9DB0CF73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533C76-3B7E-4F71-A95B-37B76665FA70}" type="presOf" srcId="{8E6987A2-280C-4DA2-92F9-4FC0545249AE}" destId="{0461FC80-DC89-451A-94E5-892C061D5559}" srcOrd="0" destOrd="0" presId="urn:microsoft.com/office/officeart/2005/8/layout/radial4"/>
    <dgm:cxn modelId="{4A84645D-71A1-4E36-BB6D-AAC19FE8759B}" type="presOf" srcId="{EF5EBAF6-6AB5-4D7B-95D1-32622944C7D0}" destId="{CEADA9B4-3042-4F2A-A712-FD5C01F595A2}" srcOrd="0" destOrd="0" presId="urn:microsoft.com/office/officeart/2005/8/layout/radial4"/>
    <dgm:cxn modelId="{29192150-F7A4-4DC3-91B8-DE332D9066D3}" type="presOf" srcId="{835DE574-016E-42B3-A72D-7F15A203B25A}" destId="{0486D072-4EA1-40C2-B098-B61D4CB756CA}" srcOrd="0" destOrd="0" presId="urn:microsoft.com/office/officeart/2005/8/layout/radial4"/>
    <dgm:cxn modelId="{7D74B0CE-953D-40BB-9CC7-374954E349FA}" srcId="{D5E00503-4340-4B35-B8E3-4B813B216626}" destId="{835DE574-016E-42B3-A72D-7F15A203B25A}" srcOrd="1" destOrd="0" parTransId="{D06EAFE9-941D-4BCA-AFE8-32C6BEE1F199}" sibTransId="{029DAD10-F502-4657-A125-5B194C40DDB0}"/>
    <dgm:cxn modelId="{2EE6EAE0-F1C7-4179-9603-0A3C82E23271}" type="presOf" srcId="{FA69402E-1166-41E2-834F-2F2760462EBC}" destId="{0E337B2E-17EA-408A-ADAE-97C50605618F}" srcOrd="0" destOrd="0" presId="urn:microsoft.com/office/officeart/2005/8/layout/radial4"/>
    <dgm:cxn modelId="{BB38E7EF-D9F3-4812-B8D8-4BBF671A485C}" srcId="{D5E00503-4340-4B35-B8E3-4B813B216626}" destId="{3B172489-08CB-496A-ADA0-ABF9DB0CF732}" srcOrd="2" destOrd="0" parTransId="{FA69402E-1166-41E2-834F-2F2760462EBC}" sibTransId="{FC0F5FAD-3A41-4616-BEFC-D486650E2107}"/>
    <dgm:cxn modelId="{1391F573-5E0D-472D-86BA-C16BE1ADDD09}" srcId="{EF5EBAF6-6AB5-4D7B-95D1-32622944C7D0}" destId="{D5E00503-4340-4B35-B8E3-4B813B216626}" srcOrd="0" destOrd="0" parTransId="{53188875-3A4F-456D-9686-981269942631}" sibTransId="{8B705BF8-DB29-4B5A-8A04-49D85E246A24}"/>
    <dgm:cxn modelId="{5D640B4C-BC06-488A-8E36-83A5301B12CD}" srcId="{D5E00503-4340-4B35-B8E3-4B813B216626}" destId="{8E6987A2-280C-4DA2-92F9-4FC0545249AE}" srcOrd="0" destOrd="0" parTransId="{6EBCDA86-62E3-421A-B533-B97AAE00E2D0}" sibTransId="{369E6CAA-26CD-4BAF-858F-BE1E5E63518A}"/>
    <dgm:cxn modelId="{276CF4FB-1CD0-42EE-8671-0EDB014E7C61}" type="presOf" srcId="{3B172489-08CB-496A-ADA0-ABF9DB0CF732}" destId="{4236F92D-2DC7-4D6B-821F-F561830C97DE}" srcOrd="0" destOrd="0" presId="urn:microsoft.com/office/officeart/2005/8/layout/radial4"/>
    <dgm:cxn modelId="{90DD2DF3-BA26-4D89-9A3A-A34DC059D739}" type="presOf" srcId="{6EBCDA86-62E3-421A-B533-B97AAE00E2D0}" destId="{A365D267-9D05-4085-A74F-A1E7DC296556}" srcOrd="0" destOrd="0" presId="urn:microsoft.com/office/officeart/2005/8/layout/radial4"/>
    <dgm:cxn modelId="{11E8B316-1CE0-49BD-95BE-24A97B64845C}" type="presOf" srcId="{D5E00503-4340-4B35-B8E3-4B813B216626}" destId="{3A2900C6-E24A-4E55-B400-0352F428BD93}" srcOrd="0" destOrd="0" presId="urn:microsoft.com/office/officeart/2005/8/layout/radial4"/>
    <dgm:cxn modelId="{F8866D69-7E82-4E4A-8D7A-CDAD69447EB2}" type="presOf" srcId="{D06EAFE9-941D-4BCA-AFE8-32C6BEE1F199}" destId="{0238E5D9-AC6D-4DE0-934F-8A9518E46C4E}" srcOrd="0" destOrd="0" presId="urn:microsoft.com/office/officeart/2005/8/layout/radial4"/>
    <dgm:cxn modelId="{ECFCA259-50E7-4CEA-B0C3-71F1201577F1}" type="presParOf" srcId="{CEADA9B4-3042-4F2A-A712-FD5C01F595A2}" destId="{3A2900C6-E24A-4E55-B400-0352F428BD93}" srcOrd="0" destOrd="0" presId="urn:microsoft.com/office/officeart/2005/8/layout/radial4"/>
    <dgm:cxn modelId="{F61C36E0-B752-4B95-9B83-067A963371A3}" type="presParOf" srcId="{CEADA9B4-3042-4F2A-A712-FD5C01F595A2}" destId="{A365D267-9D05-4085-A74F-A1E7DC296556}" srcOrd="1" destOrd="0" presId="urn:microsoft.com/office/officeart/2005/8/layout/radial4"/>
    <dgm:cxn modelId="{E12FDD33-5000-4138-9347-76C769F33E68}" type="presParOf" srcId="{CEADA9B4-3042-4F2A-A712-FD5C01F595A2}" destId="{0461FC80-DC89-451A-94E5-892C061D5559}" srcOrd="2" destOrd="0" presId="urn:microsoft.com/office/officeart/2005/8/layout/radial4"/>
    <dgm:cxn modelId="{E2652DAC-4E19-497D-AF9A-DD63C7BE509A}" type="presParOf" srcId="{CEADA9B4-3042-4F2A-A712-FD5C01F595A2}" destId="{0238E5D9-AC6D-4DE0-934F-8A9518E46C4E}" srcOrd="3" destOrd="0" presId="urn:microsoft.com/office/officeart/2005/8/layout/radial4"/>
    <dgm:cxn modelId="{BFA2E07A-753D-494E-8442-B40DE00F0ED9}" type="presParOf" srcId="{CEADA9B4-3042-4F2A-A712-FD5C01F595A2}" destId="{0486D072-4EA1-40C2-B098-B61D4CB756CA}" srcOrd="4" destOrd="0" presId="urn:microsoft.com/office/officeart/2005/8/layout/radial4"/>
    <dgm:cxn modelId="{4ABA3ADB-3973-4688-AA9B-D398DD59924F}" type="presParOf" srcId="{CEADA9B4-3042-4F2A-A712-FD5C01F595A2}" destId="{0E337B2E-17EA-408A-ADAE-97C50605618F}" srcOrd="5" destOrd="0" presId="urn:microsoft.com/office/officeart/2005/8/layout/radial4"/>
    <dgm:cxn modelId="{AC0AF003-30E0-4ACA-842E-106062E6A96E}" type="presParOf" srcId="{CEADA9B4-3042-4F2A-A712-FD5C01F595A2}" destId="{4236F92D-2DC7-4D6B-821F-F561830C97DE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D78BAF-6E2C-4A59-8ABE-0E3D9B1E2203}" type="doc">
      <dgm:prSet loTypeId="urn:microsoft.com/office/officeart/2008/layout/PictureAccent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E32C17-86B5-4131-A7E2-EE99ABEFEC31}">
      <dgm:prSet phldrT="[Текст]"/>
      <dgm:spPr/>
      <dgm:t>
        <a:bodyPr/>
        <a:lstStyle/>
        <a:p>
          <a:r>
            <a:rPr lang="en-US" dirty="0"/>
            <a:t>Festinger </a:t>
          </a:r>
          <a:r>
            <a:rPr lang="en-US" dirty="0" err="1"/>
            <a:t>fikriga</a:t>
          </a:r>
          <a:r>
            <a:rPr lang="en-US" dirty="0"/>
            <a:t> </a:t>
          </a:r>
          <a:r>
            <a:rPr lang="en-US" dirty="0" err="1"/>
            <a:t>ko’ra</a:t>
          </a:r>
          <a:r>
            <a:rPr lang="en-US" dirty="0"/>
            <a:t>, </a:t>
          </a:r>
          <a:r>
            <a:rPr lang="en-US" dirty="0" err="1"/>
            <a:t>buning</a:t>
          </a:r>
          <a:r>
            <a:rPr lang="en-US" dirty="0"/>
            <a:t> </a:t>
          </a:r>
          <a:r>
            <a:rPr lang="en-US" dirty="0" err="1"/>
            <a:t>uchun</a:t>
          </a:r>
          <a:r>
            <a:rPr lang="en-US" dirty="0"/>
            <a:t>, </a:t>
          </a:r>
          <a:r>
            <a:rPr lang="en-US" dirty="0" err="1"/>
            <a:t>ya‘ni</a:t>
          </a:r>
          <a:r>
            <a:rPr lang="en-US" dirty="0"/>
            <a:t> </a:t>
          </a:r>
          <a:r>
            <a:rPr lang="en-US" dirty="0" err="1"/>
            <a:t>dissonansni</a:t>
          </a:r>
          <a:r>
            <a:rPr lang="en-US" dirty="0"/>
            <a:t> </a:t>
          </a:r>
          <a:r>
            <a:rPr lang="en-US" dirty="0" err="1"/>
            <a:t>bartaraf</a:t>
          </a:r>
          <a:r>
            <a:rPr lang="en-US" dirty="0"/>
            <a:t> </a:t>
          </a:r>
          <a:r>
            <a:rPr lang="en-US" dirty="0" err="1"/>
            <a:t>etishga</a:t>
          </a:r>
          <a:r>
            <a:rPr lang="en-US" dirty="0"/>
            <a:t> </a:t>
          </a:r>
          <a:r>
            <a:rPr lang="en-US" dirty="0" err="1"/>
            <a:t>qaratilgan</a:t>
          </a:r>
          <a:r>
            <a:rPr lang="en-US" dirty="0"/>
            <a:t>, </a:t>
          </a:r>
          <a:r>
            <a:rPr lang="en-US" dirty="0" err="1"/>
            <a:t>odamda</a:t>
          </a:r>
          <a:r>
            <a:rPr lang="en-US" dirty="0"/>
            <a:t> </a:t>
          </a:r>
        </a:p>
        <a:p>
          <a:r>
            <a:rPr lang="en-US" dirty="0"/>
            <a:t>3 </a:t>
          </a:r>
          <a:r>
            <a:rPr lang="en-US" dirty="0" err="1"/>
            <a:t>yo’l</a:t>
          </a:r>
          <a:r>
            <a:rPr lang="en-US" dirty="0"/>
            <a:t> </a:t>
          </a:r>
          <a:r>
            <a:rPr lang="en-US" dirty="0" err="1"/>
            <a:t>mavjud</a:t>
          </a:r>
          <a:r>
            <a:rPr lang="en-US" dirty="0"/>
            <a:t>:</a:t>
          </a:r>
          <a:endParaRPr lang="ru-RU" dirty="0"/>
        </a:p>
      </dgm:t>
    </dgm:pt>
    <dgm:pt modelId="{5CD90853-3E37-4F47-B3E1-4AE0146BC7B6}" type="parTrans" cxnId="{25D0AAF9-A5C7-4A39-B36C-D59865B47649}">
      <dgm:prSet/>
      <dgm:spPr/>
      <dgm:t>
        <a:bodyPr/>
        <a:lstStyle/>
        <a:p>
          <a:endParaRPr lang="ru-RU"/>
        </a:p>
      </dgm:t>
    </dgm:pt>
    <dgm:pt modelId="{DDDD49BB-041E-4C0E-A430-B5FB3025C6AD}" type="sibTrans" cxnId="{25D0AAF9-A5C7-4A39-B36C-D59865B47649}">
      <dgm:prSet/>
      <dgm:spPr/>
      <dgm:t>
        <a:bodyPr/>
        <a:lstStyle/>
        <a:p>
          <a:endParaRPr lang="ru-RU"/>
        </a:p>
      </dgm:t>
    </dgm:pt>
    <dgm:pt modelId="{F0F1A98E-A3F6-4460-B2D3-78AB814029F4}">
      <dgm:prSet phldrT="[Текст]"/>
      <dgm:spPr/>
      <dgm:t>
        <a:bodyPr/>
        <a:lstStyle/>
        <a:p>
          <a:r>
            <a:rPr lang="en-US" dirty="0" err="1"/>
            <a:t>Kognitsiyalardan</a:t>
          </a:r>
          <a:r>
            <a:rPr lang="en-US" dirty="0"/>
            <a:t> </a:t>
          </a:r>
          <a:r>
            <a:rPr lang="en-US" dirty="0" err="1"/>
            <a:t>birini</a:t>
          </a:r>
          <a:r>
            <a:rPr lang="en-US" dirty="0"/>
            <a:t> </a:t>
          </a:r>
          <a:r>
            <a:rPr lang="en-US" dirty="0" err="1"/>
            <a:t>o’zgartirish</a:t>
          </a:r>
          <a:r>
            <a:rPr lang="en-US" dirty="0"/>
            <a:t>(</a:t>
          </a:r>
          <a:r>
            <a:rPr lang="en-US" dirty="0" err="1"/>
            <a:t>ayni</a:t>
          </a:r>
          <a:r>
            <a:rPr lang="en-US" dirty="0"/>
            <a:t> </a:t>
          </a:r>
          <a:r>
            <a:rPr lang="en-US" dirty="0" err="1"/>
            <a:t>vaziyatda</a:t>
          </a:r>
          <a:r>
            <a:rPr lang="en-US" dirty="0"/>
            <a:t> </a:t>
          </a:r>
          <a:r>
            <a:rPr lang="en-US" dirty="0" err="1"/>
            <a:t>shokolad</a:t>
          </a:r>
          <a:r>
            <a:rPr lang="en-US" dirty="0"/>
            <a:t> </a:t>
          </a:r>
          <a:r>
            <a:rPr lang="en-US" dirty="0" err="1"/>
            <a:t>yeyishdan</a:t>
          </a:r>
          <a:r>
            <a:rPr lang="en-US" dirty="0"/>
            <a:t> </a:t>
          </a:r>
          <a:r>
            <a:rPr lang="en-US" dirty="0" err="1"/>
            <a:t>voz</a:t>
          </a:r>
          <a:r>
            <a:rPr lang="en-US" dirty="0"/>
            <a:t> </a:t>
          </a:r>
          <a:r>
            <a:rPr lang="en-US" dirty="0" err="1"/>
            <a:t>kechish</a:t>
          </a:r>
          <a:r>
            <a:rPr lang="en-US" dirty="0"/>
            <a:t> </a:t>
          </a:r>
          <a:r>
            <a:rPr lang="en-US" dirty="0" err="1"/>
            <a:t>yoki</a:t>
          </a:r>
          <a:r>
            <a:rPr lang="en-US" dirty="0"/>
            <a:t> </a:t>
          </a:r>
          <a:r>
            <a:rPr lang="en-US" dirty="0" err="1"/>
            <a:t>dieta</a:t>
          </a:r>
          <a:r>
            <a:rPr lang="en-US" dirty="0"/>
            <a:t> </a:t>
          </a:r>
          <a:r>
            <a:rPr lang="en-US" dirty="0" err="1"/>
            <a:t>qilmaslik</a:t>
          </a:r>
          <a:r>
            <a:rPr lang="en-US" dirty="0"/>
            <a:t>)</a:t>
          </a:r>
          <a:endParaRPr lang="ru-RU" dirty="0"/>
        </a:p>
      </dgm:t>
    </dgm:pt>
    <dgm:pt modelId="{7D43E836-A367-44BE-A313-134D35A82080}" type="parTrans" cxnId="{C5FF3758-8CB9-4B53-B382-BE1B96324465}">
      <dgm:prSet/>
      <dgm:spPr/>
      <dgm:t>
        <a:bodyPr/>
        <a:lstStyle/>
        <a:p>
          <a:endParaRPr lang="ru-RU"/>
        </a:p>
      </dgm:t>
    </dgm:pt>
    <dgm:pt modelId="{566F293F-F140-45B2-94B5-896D50D9D369}" type="sibTrans" cxnId="{C5FF3758-8CB9-4B53-B382-BE1B96324465}">
      <dgm:prSet/>
      <dgm:spPr/>
      <dgm:t>
        <a:bodyPr/>
        <a:lstStyle/>
        <a:p>
          <a:endParaRPr lang="ru-RU"/>
        </a:p>
      </dgm:t>
    </dgm:pt>
    <dgm:pt modelId="{B9D4088A-0030-4EE9-A1FA-90CDF733CCD0}">
      <dgm:prSet phldrT="[Текст]"/>
      <dgm:spPr/>
      <dgm:t>
        <a:bodyPr/>
        <a:lstStyle/>
        <a:p>
          <a:r>
            <a:rPr lang="en-US" dirty="0"/>
            <a:t>Dissonant </a:t>
          </a:r>
          <a:r>
            <a:rPr lang="en-US" dirty="0" err="1"/>
            <a:t>munosabatlarga</a:t>
          </a:r>
          <a:r>
            <a:rPr lang="en-US" dirty="0"/>
            <a:t> </a:t>
          </a:r>
          <a:r>
            <a:rPr lang="en-US" dirty="0" err="1"/>
            <a:t>kirishayotgan</a:t>
          </a:r>
          <a:r>
            <a:rPr lang="en-US" dirty="0"/>
            <a:t> </a:t>
          </a:r>
          <a:r>
            <a:rPr lang="en-US" dirty="0" err="1"/>
            <a:t>kognitsiyalar</a:t>
          </a:r>
          <a:r>
            <a:rPr lang="en-US" dirty="0"/>
            <a:t> </a:t>
          </a:r>
          <a:r>
            <a:rPr lang="en-US" dirty="0" err="1"/>
            <a:t>ahamiyatini</a:t>
          </a:r>
          <a:r>
            <a:rPr lang="en-US" dirty="0"/>
            <a:t> </a:t>
          </a:r>
          <a:r>
            <a:rPr lang="en-US" dirty="0" err="1"/>
            <a:t>pasaytirish</a:t>
          </a:r>
          <a:r>
            <a:rPr lang="en-US" dirty="0"/>
            <a:t>(</a:t>
          </a:r>
          <a:r>
            <a:rPr lang="en-US" dirty="0" err="1"/>
            <a:t>semizlik</a:t>
          </a:r>
          <a:r>
            <a:rPr lang="en-US" dirty="0"/>
            <a:t> </a:t>
          </a:r>
          <a:r>
            <a:rPr lang="en-US" dirty="0" err="1"/>
            <a:t>unchalik</a:t>
          </a:r>
          <a:r>
            <a:rPr lang="en-US" dirty="0"/>
            <a:t> </a:t>
          </a:r>
          <a:r>
            <a:rPr lang="en-US" dirty="0" err="1"/>
            <a:t>katta</a:t>
          </a:r>
          <a:r>
            <a:rPr lang="en-US" dirty="0"/>
            <a:t> </a:t>
          </a:r>
          <a:r>
            <a:rPr lang="en-US" dirty="0" err="1"/>
            <a:t>kamchilik</a:t>
          </a:r>
          <a:r>
            <a:rPr lang="en-US" dirty="0"/>
            <a:t> </a:t>
          </a:r>
          <a:r>
            <a:rPr lang="en-US" dirty="0" err="1"/>
            <a:t>emas</a:t>
          </a:r>
          <a:r>
            <a:rPr lang="en-US" dirty="0"/>
            <a:t> </a:t>
          </a:r>
          <a:r>
            <a:rPr lang="en-US" dirty="0" err="1"/>
            <a:t>yoki</a:t>
          </a:r>
          <a:r>
            <a:rPr lang="en-US" dirty="0"/>
            <a:t> </a:t>
          </a:r>
          <a:r>
            <a:rPr lang="en-US" dirty="0" err="1"/>
            <a:t>shokoladni</a:t>
          </a:r>
          <a:r>
            <a:rPr lang="en-US" dirty="0"/>
            <a:t> </a:t>
          </a:r>
          <a:r>
            <a:rPr lang="en-US" dirty="0" err="1"/>
            <a:t>is’temol</a:t>
          </a:r>
          <a:r>
            <a:rPr lang="en-US" dirty="0"/>
            <a:t> </a:t>
          </a:r>
          <a:r>
            <a:rPr lang="en-US" dirty="0" err="1"/>
            <a:t>qilish</a:t>
          </a:r>
          <a:r>
            <a:rPr lang="en-US" dirty="0"/>
            <a:t> </a:t>
          </a:r>
          <a:r>
            <a:rPr lang="en-US" dirty="0" err="1"/>
            <a:t>vazn</a:t>
          </a:r>
          <a:r>
            <a:rPr lang="en-US" dirty="0"/>
            <a:t> </a:t>
          </a:r>
          <a:r>
            <a:rPr lang="en-US" dirty="0" err="1"/>
            <a:t>ortishiga</a:t>
          </a:r>
          <a:r>
            <a:rPr lang="en-US" dirty="0"/>
            <a:t> </a:t>
          </a:r>
          <a:r>
            <a:rPr lang="en-US" dirty="0" err="1"/>
            <a:t>katta</a:t>
          </a:r>
          <a:r>
            <a:rPr lang="en-US" dirty="0"/>
            <a:t> </a:t>
          </a:r>
          <a:r>
            <a:rPr lang="en-US" dirty="0" err="1"/>
            <a:t>ta’sir</a:t>
          </a:r>
          <a:r>
            <a:rPr lang="en-US" dirty="0"/>
            <a:t> </a:t>
          </a:r>
          <a:r>
            <a:rPr lang="en-US" dirty="0" err="1"/>
            <a:t>ko’rsatmasligini</a:t>
          </a:r>
          <a:r>
            <a:rPr lang="en-US" dirty="0"/>
            <a:t> </a:t>
          </a:r>
          <a:r>
            <a:rPr lang="en-US" dirty="0" err="1"/>
            <a:t>ta’kidlash</a:t>
          </a:r>
          <a:r>
            <a:rPr lang="en-US" dirty="0"/>
            <a:t>)</a:t>
          </a:r>
          <a:endParaRPr lang="ru-RU" dirty="0"/>
        </a:p>
      </dgm:t>
    </dgm:pt>
    <dgm:pt modelId="{31CBFD77-1FB6-4E55-B014-0B9D6DA9E626}" type="parTrans" cxnId="{0BDAE9EC-CFAA-4425-8A3F-F8CE61EF327A}">
      <dgm:prSet/>
      <dgm:spPr/>
      <dgm:t>
        <a:bodyPr/>
        <a:lstStyle/>
        <a:p>
          <a:endParaRPr lang="ru-RU"/>
        </a:p>
      </dgm:t>
    </dgm:pt>
    <dgm:pt modelId="{8AFF76BB-08F9-4479-9D1E-EE2344B70555}" type="sibTrans" cxnId="{0BDAE9EC-CFAA-4425-8A3F-F8CE61EF327A}">
      <dgm:prSet/>
      <dgm:spPr/>
      <dgm:t>
        <a:bodyPr/>
        <a:lstStyle/>
        <a:p>
          <a:endParaRPr lang="ru-RU"/>
        </a:p>
      </dgm:t>
    </dgm:pt>
    <dgm:pt modelId="{C4459427-6CB2-45EF-BC41-4579EC3C4CB1}" type="pres">
      <dgm:prSet presAssocID="{E8D78BAF-6E2C-4A59-8ABE-0E3D9B1E2203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ABA09E2-420D-49C2-B68E-7C3BBECFE2BD}" type="pres">
      <dgm:prSet presAssocID="{EFE32C17-86B5-4131-A7E2-EE99ABEFEC31}" presName="root" presStyleCnt="0">
        <dgm:presLayoutVars>
          <dgm:chMax/>
          <dgm:chPref val="4"/>
        </dgm:presLayoutVars>
      </dgm:prSet>
      <dgm:spPr/>
    </dgm:pt>
    <dgm:pt modelId="{9484E0CE-E086-4B52-B960-619FB9292819}" type="pres">
      <dgm:prSet presAssocID="{EFE32C17-86B5-4131-A7E2-EE99ABEFEC31}" presName="rootComposite" presStyleCnt="0">
        <dgm:presLayoutVars/>
      </dgm:prSet>
      <dgm:spPr/>
    </dgm:pt>
    <dgm:pt modelId="{FAA9667A-0B39-4708-B25D-534138A20014}" type="pres">
      <dgm:prSet presAssocID="{EFE32C17-86B5-4131-A7E2-EE99ABEFEC31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ru-RU"/>
        </a:p>
      </dgm:t>
    </dgm:pt>
    <dgm:pt modelId="{59671188-F2D0-4972-B3EC-49145EC1455F}" type="pres">
      <dgm:prSet presAssocID="{EFE32C17-86B5-4131-A7E2-EE99ABEFEC31}" presName="childShape" presStyleCnt="0">
        <dgm:presLayoutVars>
          <dgm:chMax val="0"/>
          <dgm:chPref val="0"/>
        </dgm:presLayoutVars>
      </dgm:prSet>
      <dgm:spPr/>
    </dgm:pt>
    <dgm:pt modelId="{AA28A639-172E-4C97-B814-16749F37969C}" type="pres">
      <dgm:prSet presAssocID="{F0F1A98E-A3F6-4460-B2D3-78AB814029F4}" presName="childComposite" presStyleCnt="0">
        <dgm:presLayoutVars>
          <dgm:chMax val="0"/>
          <dgm:chPref val="0"/>
        </dgm:presLayoutVars>
      </dgm:prSet>
      <dgm:spPr/>
    </dgm:pt>
    <dgm:pt modelId="{95A95BFE-CFB5-4C42-8919-A89034D4291A}" type="pres">
      <dgm:prSet presAssocID="{F0F1A98E-A3F6-4460-B2D3-78AB814029F4}" presName="Image" presStyleLbl="node1" presStyleIdx="0" presStyleCnt="2" custAng="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Флажок со сплошной заливкой"/>
        </a:ext>
      </dgm:extLst>
    </dgm:pt>
    <dgm:pt modelId="{286788A4-72CB-40B3-9765-6863A05CAB01}" type="pres">
      <dgm:prSet presAssocID="{F0F1A98E-A3F6-4460-B2D3-78AB814029F4}" presName="childText" presStyleLbl="l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22548D-92BB-4C40-B4BE-F093C0DE68BE}" type="pres">
      <dgm:prSet presAssocID="{B9D4088A-0030-4EE9-A1FA-90CDF733CCD0}" presName="childComposite" presStyleCnt="0">
        <dgm:presLayoutVars>
          <dgm:chMax val="0"/>
          <dgm:chPref val="0"/>
        </dgm:presLayoutVars>
      </dgm:prSet>
      <dgm:spPr/>
    </dgm:pt>
    <dgm:pt modelId="{CEAC2100-F765-4DE2-B7BC-8DDE5DA0F987}" type="pres">
      <dgm:prSet presAssocID="{B9D4088A-0030-4EE9-A1FA-90CDF733CCD0}" presName="Image" presStyleLbl="node1" presStyleIdx="1" presStyleCnt="2" custAng="0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Флажок со сплошной заливкой"/>
        </a:ext>
      </dgm:extLst>
    </dgm:pt>
    <dgm:pt modelId="{BA44CB76-B711-4621-BF63-C279152C95B4}" type="pres">
      <dgm:prSet presAssocID="{B9D4088A-0030-4EE9-A1FA-90CDF733CCD0}" presName="childText" presStyleLbl="l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D0AAF9-A5C7-4A39-B36C-D59865B47649}" srcId="{E8D78BAF-6E2C-4A59-8ABE-0E3D9B1E2203}" destId="{EFE32C17-86B5-4131-A7E2-EE99ABEFEC31}" srcOrd="0" destOrd="0" parTransId="{5CD90853-3E37-4F47-B3E1-4AE0146BC7B6}" sibTransId="{DDDD49BB-041E-4C0E-A430-B5FB3025C6AD}"/>
    <dgm:cxn modelId="{C5FF3758-8CB9-4B53-B382-BE1B96324465}" srcId="{EFE32C17-86B5-4131-A7E2-EE99ABEFEC31}" destId="{F0F1A98E-A3F6-4460-B2D3-78AB814029F4}" srcOrd="0" destOrd="0" parTransId="{7D43E836-A367-44BE-A313-134D35A82080}" sibTransId="{566F293F-F140-45B2-94B5-896D50D9D369}"/>
    <dgm:cxn modelId="{CD607DE1-F913-41B1-B951-B46508A551F3}" type="presOf" srcId="{EFE32C17-86B5-4131-A7E2-EE99ABEFEC31}" destId="{FAA9667A-0B39-4708-B25D-534138A20014}" srcOrd="0" destOrd="0" presId="urn:microsoft.com/office/officeart/2008/layout/PictureAccentList"/>
    <dgm:cxn modelId="{BFA6D236-11F0-457F-87AD-2AA892659F96}" type="presOf" srcId="{E8D78BAF-6E2C-4A59-8ABE-0E3D9B1E2203}" destId="{C4459427-6CB2-45EF-BC41-4579EC3C4CB1}" srcOrd="0" destOrd="0" presId="urn:microsoft.com/office/officeart/2008/layout/PictureAccentList"/>
    <dgm:cxn modelId="{0BDAE9EC-CFAA-4425-8A3F-F8CE61EF327A}" srcId="{EFE32C17-86B5-4131-A7E2-EE99ABEFEC31}" destId="{B9D4088A-0030-4EE9-A1FA-90CDF733CCD0}" srcOrd="1" destOrd="0" parTransId="{31CBFD77-1FB6-4E55-B014-0B9D6DA9E626}" sibTransId="{8AFF76BB-08F9-4479-9D1E-EE2344B70555}"/>
    <dgm:cxn modelId="{B4B0734B-1C46-4FBB-B084-8AA60908E867}" type="presOf" srcId="{B9D4088A-0030-4EE9-A1FA-90CDF733CCD0}" destId="{BA44CB76-B711-4621-BF63-C279152C95B4}" srcOrd="0" destOrd="0" presId="urn:microsoft.com/office/officeart/2008/layout/PictureAccentList"/>
    <dgm:cxn modelId="{54641A59-1BA7-4AFB-9504-73CBFE8709C8}" type="presOf" srcId="{F0F1A98E-A3F6-4460-B2D3-78AB814029F4}" destId="{286788A4-72CB-40B3-9765-6863A05CAB01}" srcOrd="0" destOrd="0" presId="urn:microsoft.com/office/officeart/2008/layout/PictureAccentList"/>
    <dgm:cxn modelId="{32B54358-827C-4F91-B7FA-993211CEEC2E}" type="presParOf" srcId="{C4459427-6CB2-45EF-BC41-4579EC3C4CB1}" destId="{6ABA09E2-420D-49C2-B68E-7C3BBECFE2BD}" srcOrd="0" destOrd="0" presId="urn:microsoft.com/office/officeart/2008/layout/PictureAccentList"/>
    <dgm:cxn modelId="{BC5DE2B8-2987-4704-968A-B74AB7A53F7F}" type="presParOf" srcId="{6ABA09E2-420D-49C2-B68E-7C3BBECFE2BD}" destId="{9484E0CE-E086-4B52-B960-619FB9292819}" srcOrd="0" destOrd="0" presId="urn:microsoft.com/office/officeart/2008/layout/PictureAccentList"/>
    <dgm:cxn modelId="{78FD6984-88C3-4769-83E9-735ACF8183B9}" type="presParOf" srcId="{9484E0CE-E086-4B52-B960-619FB9292819}" destId="{FAA9667A-0B39-4708-B25D-534138A20014}" srcOrd="0" destOrd="0" presId="urn:microsoft.com/office/officeart/2008/layout/PictureAccentList"/>
    <dgm:cxn modelId="{EE31613A-142C-4CE4-918C-3903F9A8DBDC}" type="presParOf" srcId="{6ABA09E2-420D-49C2-B68E-7C3BBECFE2BD}" destId="{59671188-F2D0-4972-B3EC-49145EC1455F}" srcOrd="1" destOrd="0" presId="urn:microsoft.com/office/officeart/2008/layout/PictureAccentList"/>
    <dgm:cxn modelId="{959363CA-34B0-41D9-BFC7-135B2F716E56}" type="presParOf" srcId="{59671188-F2D0-4972-B3EC-49145EC1455F}" destId="{AA28A639-172E-4C97-B814-16749F37969C}" srcOrd="0" destOrd="0" presId="urn:microsoft.com/office/officeart/2008/layout/PictureAccentList"/>
    <dgm:cxn modelId="{DC8DC08D-100B-4A38-89AD-9832B283E5F0}" type="presParOf" srcId="{AA28A639-172E-4C97-B814-16749F37969C}" destId="{95A95BFE-CFB5-4C42-8919-A89034D4291A}" srcOrd="0" destOrd="0" presId="urn:microsoft.com/office/officeart/2008/layout/PictureAccentList"/>
    <dgm:cxn modelId="{3E49FEB4-5AF7-415E-A937-FB8B416F3D7C}" type="presParOf" srcId="{AA28A639-172E-4C97-B814-16749F37969C}" destId="{286788A4-72CB-40B3-9765-6863A05CAB01}" srcOrd="1" destOrd="0" presId="urn:microsoft.com/office/officeart/2008/layout/PictureAccentList"/>
    <dgm:cxn modelId="{2AB40801-FB1F-498E-80E5-A14C8C64F44A}" type="presParOf" srcId="{59671188-F2D0-4972-B3EC-49145EC1455F}" destId="{2022548D-92BB-4C40-B4BE-F093C0DE68BE}" srcOrd="1" destOrd="0" presId="urn:microsoft.com/office/officeart/2008/layout/PictureAccentList"/>
    <dgm:cxn modelId="{BA5F825F-3173-40ED-B805-A214B5DA740D}" type="presParOf" srcId="{2022548D-92BB-4C40-B4BE-F093C0DE68BE}" destId="{CEAC2100-F765-4DE2-B7BC-8DDE5DA0F987}" srcOrd="0" destOrd="0" presId="urn:microsoft.com/office/officeart/2008/layout/PictureAccentList"/>
    <dgm:cxn modelId="{22484FD3-A77D-4C14-850F-C4F23BB0275A}" type="presParOf" srcId="{2022548D-92BB-4C40-B4BE-F093C0DE68BE}" destId="{BA44CB76-B711-4621-BF63-C279152C95B4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9D332-6963-41AB-AF56-F9314B0219A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00A29BC2-E142-4CD0-BFC0-204D8944790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149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9D332-6963-41AB-AF56-F9314B0219A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29BC2-E142-4CD0-BFC0-204D89447909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6820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9D332-6963-41AB-AF56-F9314B0219A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29BC2-E142-4CD0-BFC0-204D8944790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12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9D332-6963-41AB-AF56-F9314B0219A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29BC2-E142-4CD0-BFC0-204D89447909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6211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9D332-6963-41AB-AF56-F9314B0219A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29BC2-E142-4CD0-BFC0-204D8944790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7254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9D332-6963-41AB-AF56-F9314B0219A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29BC2-E142-4CD0-BFC0-204D89447909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3117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9D332-6963-41AB-AF56-F9314B0219A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29BC2-E142-4CD0-BFC0-204D89447909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229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9D332-6963-41AB-AF56-F9314B0219A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29BC2-E142-4CD0-BFC0-204D89447909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769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9D332-6963-41AB-AF56-F9314B0219A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29BC2-E142-4CD0-BFC0-204D894479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824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9D332-6963-41AB-AF56-F9314B0219A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29BC2-E142-4CD0-BFC0-204D89447909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2583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179D332-6963-41AB-AF56-F9314B0219A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29BC2-E142-4CD0-BFC0-204D89447909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3746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9D332-6963-41AB-AF56-F9314B0219A4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00A29BC2-E142-4CD0-BFC0-204D89447909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6256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69701F-EADB-41EF-A46A-1F9B39E27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4340" y="644721"/>
            <a:ext cx="9603275" cy="1049235"/>
          </a:xfrm>
        </p:spPr>
        <p:txBody>
          <a:bodyPr>
            <a:normAutofit/>
          </a:bodyPr>
          <a:lstStyle/>
          <a:p>
            <a:r>
              <a:rPr lang="en-US" cap="none" spc="-150" dirty="0" err="1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Mavzu</a:t>
            </a:r>
            <a:r>
              <a:rPr lang="en-US" cap="none" spc="-150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: L. </a:t>
            </a:r>
            <a:r>
              <a:rPr lang="en-US" cap="none" spc="-150" dirty="0" err="1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Fistengerning</a:t>
            </a:r>
            <a:r>
              <a:rPr lang="en-US" cap="none" spc="-150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cap="none" spc="-150" dirty="0" err="1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kognitiv</a:t>
            </a:r>
            <a:r>
              <a:rPr lang="en-US" cap="none" spc="-150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cap="none" spc="-150" dirty="0" err="1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dissonans</a:t>
            </a:r>
            <a:r>
              <a:rPr lang="en-US" cap="none" spc="-150" dirty="0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cap="none" spc="-150" dirty="0" err="1">
                <a:solidFill>
                  <a:srgbClr val="0070C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nazariyasi</a:t>
            </a:r>
            <a:endParaRPr lang="ru-RU" cap="none" spc="-150" dirty="0">
              <a:solidFill>
                <a:srgbClr val="0070C0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Las teorías sobre la motivación y su aplicación a la actividad física y el  deporte">
            <a:extLst>
              <a:ext uri="{FF2B5EF4-FFF2-40B4-BE49-F238E27FC236}">
                <a16:creationId xmlns:a16="http://schemas.microsoft.com/office/drawing/2014/main" xmlns="" id="{52468599-7FFD-4F83-AB9E-EEBA819D9B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939" y="1908699"/>
            <a:ext cx="9603274" cy="4136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8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372ED1B-7EF7-46E8-8531-6F84F21D2988}"/>
              </a:ext>
            </a:extLst>
          </p:cNvPr>
          <p:cNvSpPr txBox="1"/>
          <p:nvPr/>
        </p:nvSpPr>
        <p:spPr>
          <a:xfrm>
            <a:off x="958788" y="659166"/>
            <a:ext cx="1012054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/>
              <a:t>Kognitiv</a:t>
            </a:r>
            <a:r>
              <a:rPr lang="en-US" sz="2800" dirty="0"/>
              <a:t> </a:t>
            </a:r>
            <a:r>
              <a:rPr lang="en-US" sz="2800" dirty="0" err="1"/>
              <a:t>psixologiya</a:t>
            </a:r>
            <a:r>
              <a:rPr lang="en-US" sz="2800" dirty="0"/>
              <a:t> </a:t>
            </a:r>
            <a:r>
              <a:rPr lang="en-US" sz="2800" dirty="0" err="1"/>
              <a:t>doirasida</a:t>
            </a:r>
            <a:r>
              <a:rPr lang="en-US" sz="2800" dirty="0"/>
              <a:t> </a:t>
            </a:r>
            <a:r>
              <a:rPr lang="en-US" sz="2800" dirty="0" err="1"/>
              <a:t>Festingerning</a:t>
            </a:r>
            <a:r>
              <a:rPr lang="en-US" sz="2800" dirty="0"/>
              <a:t> </a:t>
            </a:r>
            <a:r>
              <a:rPr lang="en-US" sz="2800" dirty="0" err="1"/>
              <a:t>kognitiv</a:t>
            </a:r>
            <a:r>
              <a:rPr lang="en-US" sz="2800" dirty="0"/>
              <a:t> </a:t>
            </a:r>
            <a:r>
              <a:rPr lang="en-US" sz="2800" dirty="0" err="1"/>
              <a:t>dissonans</a:t>
            </a:r>
            <a:r>
              <a:rPr lang="en-US" sz="2800" dirty="0"/>
              <a:t> </a:t>
            </a:r>
            <a:r>
              <a:rPr lang="en-US" sz="2800" dirty="0" err="1"/>
              <a:t>nazariyasi</a:t>
            </a:r>
            <a:r>
              <a:rPr lang="en-US" sz="2800" dirty="0"/>
              <a:t> </a:t>
            </a:r>
            <a:r>
              <a:rPr lang="en-US" sz="2800" dirty="0" err="1"/>
              <a:t>vujudga</a:t>
            </a:r>
            <a:r>
              <a:rPr lang="en-US" sz="2800" dirty="0"/>
              <a:t> </a:t>
            </a:r>
            <a:r>
              <a:rPr lang="en-US" sz="2800" dirty="0" err="1"/>
              <a:t>kelgan</a:t>
            </a:r>
            <a:r>
              <a:rPr lang="en-US" sz="2800" dirty="0"/>
              <a:t> (1957). </a:t>
            </a:r>
          </a:p>
          <a:p>
            <a:r>
              <a:rPr lang="en-US" sz="2800" dirty="0" err="1"/>
              <a:t>Kognitiv</a:t>
            </a:r>
            <a:r>
              <a:rPr lang="en-US" sz="2800" dirty="0"/>
              <a:t> </a:t>
            </a:r>
            <a:r>
              <a:rPr lang="en-US" sz="2800" dirty="0" err="1"/>
              <a:t>dissonans</a:t>
            </a:r>
            <a:r>
              <a:rPr lang="en-US" sz="2800" dirty="0"/>
              <a:t> </a:t>
            </a:r>
            <a:r>
              <a:rPr lang="en-US" sz="2800" dirty="0" err="1"/>
              <a:t>deganda</a:t>
            </a:r>
            <a:r>
              <a:rPr lang="en-US" sz="2800" dirty="0"/>
              <a:t> Festinger </a:t>
            </a:r>
            <a:r>
              <a:rPr lang="en-US" sz="2800" dirty="0" err="1"/>
              <a:t>ikki</a:t>
            </a:r>
            <a:r>
              <a:rPr lang="en-US" sz="2800" dirty="0"/>
              <a:t> </a:t>
            </a:r>
            <a:r>
              <a:rPr lang="en-US" sz="2800" dirty="0" err="1"/>
              <a:t>yoki</a:t>
            </a:r>
            <a:r>
              <a:rPr lang="en-US" sz="2800" dirty="0"/>
              <a:t> </a:t>
            </a:r>
            <a:r>
              <a:rPr lang="en-US" sz="2800" dirty="0" err="1"/>
              <a:t>undan</a:t>
            </a:r>
            <a:r>
              <a:rPr lang="en-US" sz="2800" dirty="0"/>
              <a:t> </a:t>
            </a:r>
            <a:r>
              <a:rPr lang="en-US" sz="2800" dirty="0" err="1"/>
              <a:t>ortiq</a:t>
            </a:r>
            <a:r>
              <a:rPr lang="en-US" sz="2800" dirty="0"/>
              <a:t> </a:t>
            </a:r>
            <a:r>
              <a:rPr lang="en-US" sz="2800" dirty="0" err="1"/>
              <a:t>kognitsiyalar</a:t>
            </a:r>
            <a:r>
              <a:rPr lang="en-US" sz="2800" dirty="0"/>
              <a:t> </a:t>
            </a:r>
            <a:r>
              <a:rPr lang="en-US" sz="2800" dirty="0" err="1"/>
              <a:t>o’rtasidagi</a:t>
            </a:r>
            <a:r>
              <a:rPr lang="en-US" sz="2800" dirty="0"/>
              <a:t> </a:t>
            </a:r>
            <a:r>
              <a:rPr lang="en-US" sz="2800" dirty="0" err="1"/>
              <a:t>ziddiyatni</a:t>
            </a:r>
            <a:r>
              <a:rPr lang="en-US" sz="2800" dirty="0"/>
              <a:t> </a:t>
            </a:r>
            <a:r>
              <a:rPr lang="en-US" sz="2800" dirty="0" err="1"/>
              <a:t>tushunadi</a:t>
            </a:r>
            <a:r>
              <a:rPr lang="en-US" sz="2800" dirty="0"/>
              <a:t>. </a:t>
            </a:r>
          </a:p>
          <a:p>
            <a:r>
              <a:rPr lang="en-US" sz="2800" dirty="0" err="1">
                <a:solidFill>
                  <a:srgbClr val="00B0F0"/>
                </a:solidFill>
              </a:rPr>
              <a:t>Kognitsiya</a:t>
            </a:r>
            <a:r>
              <a:rPr lang="en-US" sz="2800" dirty="0"/>
              <a:t> — </a:t>
            </a:r>
            <a:r>
              <a:rPr lang="en-US" sz="2800" dirty="0" err="1"/>
              <a:t>muhit</a:t>
            </a:r>
            <a:r>
              <a:rPr lang="en-US" sz="2800" dirty="0"/>
              <a:t>, </a:t>
            </a:r>
            <a:r>
              <a:rPr lang="en-US" sz="2800" dirty="0" err="1"/>
              <a:t>inson</a:t>
            </a:r>
            <a:r>
              <a:rPr lang="en-US" sz="2800" dirty="0"/>
              <a:t> </a:t>
            </a:r>
            <a:r>
              <a:rPr lang="en-US" sz="2800" dirty="0" err="1"/>
              <a:t>o’zi</a:t>
            </a:r>
            <a:r>
              <a:rPr lang="en-US" sz="2800" dirty="0"/>
              <a:t> </a:t>
            </a:r>
            <a:r>
              <a:rPr lang="en-US" sz="2800" dirty="0" err="1"/>
              <a:t>yoki</a:t>
            </a:r>
            <a:r>
              <a:rPr lang="en-US" sz="2800" dirty="0"/>
              <a:t> </a:t>
            </a:r>
            <a:r>
              <a:rPr lang="en-US" sz="2800" dirty="0" err="1"/>
              <a:t>xulqiga</a:t>
            </a:r>
            <a:r>
              <a:rPr lang="en-US" sz="2800" dirty="0"/>
              <a:t> </a:t>
            </a:r>
            <a:r>
              <a:rPr lang="en-US" sz="2800" dirty="0" err="1"/>
              <a:t>doir</a:t>
            </a:r>
            <a:r>
              <a:rPr lang="en-US" sz="2800" dirty="0"/>
              <a:t> </a:t>
            </a:r>
            <a:r>
              <a:rPr lang="en-US" sz="2800" dirty="0" err="1"/>
              <a:t>har</a:t>
            </a:r>
            <a:r>
              <a:rPr lang="en-US" sz="2800" dirty="0"/>
              <a:t> </a:t>
            </a:r>
            <a:r>
              <a:rPr lang="en-US" sz="2800" dirty="0" err="1"/>
              <a:t>qanday</a:t>
            </a:r>
            <a:r>
              <a:rPr lang="en-US" sz="2800" dirty="0"/>
              <a:t> </a:t>
            </a:r>
            <a:r>
              <a:rPr lang="en-US" sz="2800" dirty="0" err="1"/>
              <a:t>bilim</a:t>
            </a:r>
            <a:r>
              <a:rPr lang="en-US" sz="2800" dirty="0"/>
              <a:t>, </a:t>
            </a:r>
            <a:r>
              <a:rPr lang="en-US" sz="2800" dirty="0" err="1"/>
              <a:t>fikr</a:t>
            </a:r>
            <a:r>
              <a:rPr lang="en-US" sz="2800" dirty="0"/>
              <a:t> </a:t>
            </a:r>
            <a:r>
              <a:rPr lang="en-US" sz="2800" dirty="0" err="1"/>
              <a:t>yoki</a:t>
            </a:r>
            <a:r>
              <a:rPr lang="en-US" sz="2800" dirty="0"/>
              <a:t> </a:t>
            </a:r>
            <a:r>
              <a:rPr lang="en-US" sz="2800" dirty="0" err="1"/>
              <a:t>e‘tiqoddir</a:t>
            </a:r>
            <a:r>
              <a:rPr lang="en-US" sz="2800" dirty="0"/>
              <a:t>. </a:t>
            </a:r>
            <a:r>
              <a:rPr lang="en-US" sz="2800" dirty="0" err="1"/>
              <a:t>Dissonans</a:t>
            </a:r>
            <a:r>
              <a:rPr lang="en-US" sz="2800" dirty="0"/>
              <a:t> </a:t>
            </a:r>
            <a:r>
              <a:rPr lang="en-US" sz="2800" dirty="0" err="1"/>
              <a:t>shaxs</a:t>
            </a:r>
            <a:r>
              <a:rPr lang="en-US" sz="2800" dirty="0"/>
              <a:t> </a:t>
            </a:r>
            <a:r>
              <a:rPr lang="en-US" sz="2800" dirty="0" err="1"/>
              <a:t>tomonidan</a:t>
            </a:r>
            <a:r>
              <a:rPr lang="en-US" sz="2800" dirty="0"/>
              <a:t> </a:t>
            </a:r>
            <a:r>
              <a:rPr lang="en-US" sz="2800" dirty="0" err="1"/>
              <a:t>diskomfort</a:t>
            </a:r>
            <a:r>
              <a:rPr lang="en-US" sz="2800" dirty="0"/>
              <a:t> (</a:t>
            </a:r>
            <a:r>
              <a:rPr lang="en-US" sz="2800" dirty="0" err="1"/>
              <a:t>noqulaylik</a:t>
            </a:r>
            <a:r>
              <a:rPr lang="en-US" sz="2800" dirty="0"/>
              <a:t>) </a:t>
            </a:r>
            <a:r>
              <a:rPr lang="en-US" sz="2800" dirty="0" err="1"/>
              <a:t>holati</a:t>
            </a:r>
            <a:r>
              <a:rPr lang="en-US" sz="2800" dirty="0"/>
              <a:t> </a:t>
            </a:r>
            <a:r>
              <a:rPr lang="en-US" sz="2800" dirty="0" err="1"/>
              <a:t>sigari</a:t>
            </a:r>
            <a:r>
              <a:rPr lang="en-US" sz="2800" dirty="0"/>
              <a:t> his </a:t>
            </a:r>
            <a:r>
              <a:rPr lang="en-US" sz="2800" dirty="0" err="1"/>
              <a:t>etiladi</a:t>
            </a:r>
            <a:r>
              <a:rPr lang="en-US" sz="2800" dirty="0"/>
              <a:t>, </a:t>
            </a:r>
            <a:r>
              <a:rPr lang="en-US" sz="2800" dirty="0" err="1"/>
              <a:t>shuning</a:t>
            </a:r>
            <a:r>
              <a:rPr lang="en-US" sz="2800" dirty="0"/>
              <a:t> </a:t>
            </a:r>
            <a:r>
              <a:rPr lang="en-US" sz="2800" dirty="0" err="1"/>
              <a:t>uchun</a:t>
            </a:r>
            <a:r>
              <a:rPr lang="en-US" sz="2800" dirty="0"/>
              <a:t> </a:t>
            </a:r>
            <a:r>
              <a:rPr lang="en-US" sz="2800" dirty="0" err="1"/>
              <a:t>shaxs</a:t>
            </a:r>
            <a:r>
              <a:rPr lang="en-US" sz="2800" dirty="0"/>
              <a:t> </a:t>
            </a:r>
            <a:r>
              <a:rPr lang="en-US" sz="2800" dirty="0" err="1"/>
              <a:t>undan</a:t>
            </a:r>
            <a:r>
              <a:rPr lang="en-US" sz="2800" dirty="0"/>
              <a:t> </a:t>
            </a:r>
            <a:r>
              <a:rPr lang="en-US" sz="2800" dirty="0" err="1"/>
              <a:t>qutulishga</a:t>
            </a:r>
            <a:r>
              <a:rPr lang="en-US" sz="2800" dirty="0"/>
              <a:t> harakat </a:t>
            </a:r>
            <a:r>
              <a:rPr lang="en-US" sz="2800" dirty="0" err="1"/>
              <a:t>qilish</a:t>
            </a:r>
            <a:r>
              <a:rPr lang="en-US" sz="2800" dirty="0"/>
              <a:t> </a:t>
            </a:r>
            <a:r>
              <a:rPr lang="en-US" sz="2800" dirty="0" err="1"/>
              <a:t>orqali</a:t>
            </a:r>
            <a:r>
              <a:rPr lang="en-US" sz="2800" dirty="0"/>
              <a:t>, </a:t>
            </a:r>
            <a:r>
              <a:rPr lang="en-US" sz="2800" dirty="0" err="1"/>
              <a:t>ichki</a:t>
            </a:r>
            <a:r>
              <a:rPr lang="en-US" sz="2800" dirty="0"/>
              <a:t> </a:t>
            </a:r>
            <a:r>
              <a:rPr lang="en-US" sz="2800" dirty="0" err="1"/>
              <a:t>kognitiv</a:t>
            </a:r>
            <a:r>
              <a:rPr lang="en-US" sz="2800" dirty="0"/>
              <a:t> </a:t>
            </a:r>
            <a:r>
              <a:rPr lang="en-US" sz="2800" dirty="0" err="1"/>
              <a:t>barqarorlik</a:t>
            </a:r>
            <a:r>
              <a:rPr lang="en-US" sz="2800" dirty="0"/>
              <a:t> </a:t>
            </a:r>
            <a:r>
              <a:rPr lang="en-US" sz="2800" dirty="0" err="1"/>
              <a:t>holatini</a:t>
            </a:r>
            <a:r>
              <a:rPr lang="en-US" sz="2800" dirty="0"/>
              <a:t> </a:t>
            </a:r>
            <a:r>
              <a:rPr lang="en-US" sz="2800" dirty="0" err="1"/>
              <a:t>tiklashga</a:t>
            </a:r>
            <a:r>
              <a:rPr lang="en-US" sz="2800" dirty="0"/>
              <a:t> </a:t>
            </a:r>
            <a:r>
              <a:rPr lang="en-US" sz="2800" dirty="0" err="1"/>
              <a:t>urinadi</a:t>
            </a:r>
            <a:r>
              <a:rPr lang="en-US" sz="2800" dirty="0"/>
              <a:t>.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aynan</a:t>
            </a:r>
            <a:r>
              <a:rPr lang="en-US" sz="2800" dirty="0"/>
              <a:t> </a:t>
            </a:r>
            <a:r>
              <a:rPr lang="en-US" sz="2800" dirty="0" err="1"/>
              <a:t>ushbu</a:t>
            </a:r>
            <a:r>
              <a:rPr lang="en-US" sz="2800" dirty="0"/>
              <a:t> </a:t>
            </a:r>
            <a:r>
              <a:rPr lang="en-US" sz="2800" dirty="0" err="1"/>
              <a:t>intilish</a:t>
            </a:r>
            <a:r>
              <a:rPr lang="en-US" sz="2800" dirty="0"/>
              <a:t> </a:t>
            </a:r>
            <a:r>
              <a:rPr lang="en-US" sz="2800" dirty="0" err="1"/>
              <a:t>inson</a:t>
            </a:r>
            <a:r>
              <a:rPr lang="en-US" sz="2800" dirty="0"/>
              <a:t> </a:t>
            </a:r>
            <a:r>
              <a:rPr lang="en-US" sz="2800" dirty="0" err="1"/>
              <a:t>xulqi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olamga</a:t>
            </a:r>
            <a:r>
              <a:rPr lang="en-US" sz="2800" dirty="0"/>
              <a:t> </a:t>
            </a:r>
            <a:r>
              <a:rPr lang="en-US" sz="2800" dirty="0" err="1"/>
              <a:t>bo’lgan</a:t>
            </a:r>
            <a:r>
              <a:rPr lang="en-US" sz="2800" dirty="0"/>
              <a:t> </a:t>
            </a:r>
            <a:r>
              <a:rPr lang="en-US" sz="2800" dirty="0" err="1"/>
              <a:t>munosabatini</a:t>
            </a:r>
            <a:r>
              <a:rPr lang="en-US" sz="2800" dirty="0"/>
              <a:t> </a:t>
            </a:r>
            <a:r>
              <a:rPr lang="en-US" sz="2800" dirty="0" err="1"/>
              <a:t>belgilaydigan</a:t>
            </a:r>
            <a:r>
              <a:rPr lang="en-US" sz="2800" dirty="0"/>
              <a:t> </a:t>
            </a:r>
            <a:r>
              <a:rPr lang="en-US" sz="2800" dirty="0" err="1"/>
              <a:t>omilga</a:t>
            </a:r>
            <a:r>
              <a:rPr lang="en-US" sz="2800" dirty="0"/>
              <a:t> </a:t>
            </a:r>
            <a:r>
              <a:rPr lang="en-US" sz="2800" dirty="0" err="1"/>
              <a:t>aylanadi</a:t>
            </a:r>
            <a:r>
              <a:rPr lang="en-US" sz="2800" dirty="0"/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98161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6A8D6DB-EBA6-4C23-9667-CF9ED089B7BE}"/>
              </a:ext>
            </a:extLst>
          </p:cNvPr>
          <p:cNvSpPr txBox="1"/>
          <p:nvPr/>
        </p:nvSpPr>
        <p:spPr>
          <a:xfrm>
            <a:off x="1155577" y="914401"/>
            <a:ext cx="968553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/>
              <a:t>Kognitsiyalar</a:t>
            </a:r>
            <a:r>
              <a:rPr lang="en-US" sz="2800" dirty="0"/>
              <a:t> </a:t>
            </a:r>
            <a:r>
              <a:rPr lang="en-US" sz="2800" dirty="0" err="1"/>
              <a:t>o’rtasidagi</a:t>
            </a:r>
            <a:r>
              <a:rPr lang="en-US" sz="2800" dirty="0"/>
              <a:t> </a:t>
            </a:r>
            <a:r>
              <a:rPr lang="en-US" sz="2800" dirty="0" err="1"/>
              <a:t>dissonans</a:t>
            </a:r>
            <a:r>
              <a:rPr lang="en-US" sz="2800" dirty="0"/>
              <a:t> </a:t>
            </a:r>
            <a:r>
              <a:rPr lang="en-US" sz="2800" dirty="0" err="1"/>
              <a:t>holati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kognitsiya</a:t>
            </a:r>
            <a:r>
              <a:rPr lang="en-US" sz="2800" dirty="0"/>
              <a:t> </a:t>
            </a:r>
            <a:r>
              <a:rPr lang="en-US" sz="2800" dirty="0" err="1"/>
              <a:t>natijasida</a:t>
            </a:r>
            <a:r>
              <a:rPr lang="en-US" sz="2800" dirty="0"/>
              <a:t> </a:t>
            </a:r>
            <a:r>
              <a:rPr lang="en-US" sz="2800" dirty="0" err="1"/>
              <a:t>inson</a:t>
            </a:r>
            <a:r>
              <a:rPr lang="en-US" sz="2800" dirty="0"/>
              <a:t> </a:t>
            </a:r>
            <a:r>
              <a:rPr lang="en-US" sz="2800" dirty="0" err="1"/>
              <a:t>taxmin</a:t>
            </a:r>
            <a:r>
              <a:rPr lang="en-US" sz="2800" dirty="0"/>
              <a:t> </a:t>
            </a:r>
            <a:r>
              <a:rPr lang="en-US" sz="2800" dirty="0" err="1"/>
              <a:t>qilgan</a:t>
            </a:r>
            <a:r>
              <a:rPr lang="en-US" sz="2800" dirty="0"/>
              <a:t> </a:t>
            </a:r>
            <a:r>
              <a:rPr lang="en-US" sz="2800" dirty="0" err="1"/>
              <a:t>boshqa</a:t>
            </a:r>
            <a:r>
              <a:rPr lang="en-US" sz="2800" dirty="0"/>
              <a:t> </a:t>
            </a:r>
            <a:r>
              <a:rPr lang="en-US" sz="2800" dirty="0" err="1"/>
              <a:t>kognitsiya</a:t>
            </a:r>
            <a:r>
              <a:rPr lang="en-US" sz="2800" dirty="0"/>
              <a:t> </a:t>
            </a:r>
            <a:r>
              <a:rPr lang="en-US" sz="2800" dirty="0" err="1"/>
              <a:t>namoyon</a:t>
            </a:r>
            <a:r>
              <a:rPr lang="en-US" sz="2800" dirty="0"/>
              <a:t> </a:t>
            </a:r>
            <a:r>
              <a:rPr lang="en-US" sz="2800" dirty="0" err="1"/>
              <a:t>bo’lmasa</a:t>
            </a:r>
            <a:r>
              <a:rPr lang="en-US" sz="2800" dirty="0"/>
              <a:t> </a:t>
            </a:r>
            <a:r>
              <a:rPr lang="en-US" sz="2800" dirty="0" err="1"/>
              <a:t>vujudga</a:t>
            </a:r>
            <a:r>
              <a:rPr lang="en-US" sz="2800" dirty="0"/>
              <a:t> </a:t>
            </a:r>
            <a:r>
              <a:rPr lang="en-US" sz="2800" dirty="0" err="1"/>
              <a:t>keladi</a:t>
            </a:r>
            <a:r>
              <a:rPr lang="en-US" sz="2800" dirty="0"/>
              <a:t>. </a:t>
            </a:r>
            <a:r>
              <a:rPr lang="en-US" sz="2800" dirty="0" err="1"/>
              <a:t>Odam</a:t>
            </a:r>
            <a:r>
              <a:rPr lang="en-US" sz="2800" dirty="0"/>
              <a:t> </a:t>
            </a:r>
            <a:r>
              <a:rPr lang="en-US" sz="2800" dirty="0" err="1"/>
              <a:t>hamisha</a:t>
            </a:r>
            <a:r>
              <a:rPr lang="en-US" sz="2800" dirty="0"/>
              <a:t> </a:t>
            </a:r>
            <a:r>
              <a:rPr lang="en-US" sz="2800" dirty="0" err="1"/>
              <a:t>ichki</a:t>
            </a:r>
            <a:r>
              <a:rPr lang="en-US" sz="2800" dirty="0"/>
              <a:t> </a:t>
            </a:r>
            <a:r>
              <a:rPr lang="en-US" sz="2800" dirty="0" err="1"/>
              <a:t>uyg’unlik</a:t>
            </a:r>
            <a:r>
              <a:rPr lang="en-US" sz="2800" dirty="0"/>
              <a:t>, </a:t>
            </a:r>
            <a:r>
              <a:rPr lang="en-US" sz="2800" dirty="0" err="1"/>
              <a:t>konsonansga</a:t>
            </a:r>
            <a:r>
              <a:rPr lang="en-US" sz="2800" dirty="0"/>
              <a:t> </a:t>
            </a:r>
            <a:r>
              <a:rPr lang="en-US" sz="2800" dirty="0" err="1"/>
              <a:t>erishishga</a:t>
            </a:r>
            <a:r>
              <a:rPr lang="en-US" sz="2800" dirty="0"/>
              <a:t> </a:t>
            </a:r>
            <a:r>
              <a:rPr lang="en-US" sz="2800" dirty="0" err="1"/>
              <a:t>intiladi</a:t>
            </a:r>
            <a:r>
              <a:rPr lang="en-US" sz="2800" dirty="0"/>
              <a:t>. </a:t>
            </a:r>
            <a:r>
              <a:rPr lang="en-US" sz="2800" dirty="0" err="1"/>
              <a:t>Masalan</a:t>
            </a:r>
            <a:r>
              <a:rPr lang="en-US" sz="2800" dirty="0"/>
              <a:t>, </a:t>
            </a:r>
            <a:r>
              <a:rPr lang="en-US" sz="2800" dirty="0" err="1"/>
              <a:t>semirishga</a:t>
            </a:r>
            <a:r>
              <a:rPr lang="en-US" sz="2800" dirty="0"/>
              <a:t> </a:t>
            </a:r>
            <a:r>
              <a:rPr lang="en-US" sz="2800" dirty="0" err="1"/>
              <a:t>moyil</a:t>
            </a:r>
            <a:r>
              <a:rPr lang="en-US" sz="2800" dirty="0"/>
              <a:t> </a:t>
            </a:r>
            <a:r>
              <a:rPr lang="en-US" sz="2800" dirty="0" err="1"/>
              <a:t>odam</a:t>
            </a:r>
            <a:r>
              <a:rPr lang="en-US" sz="2800" dirty="0"/>
              <a:t> </a:t>
            </a:r>
            <a:r>
              <a:rPr lang="en-US" sz="2800" dirty="0" err="1"/>
              <a:t>dieta</a:t>
            </a:r>
            <a:r>
              <a:rPr lang="en-US" sz="2800" dirty="0"/>
              <a:t> </a:t>
            </a:r>
            <a:r>
              <a:rPr lang="en-US" sz="2800" dirty="0" err="1"/>
              <a:t>saqlamoqchi</a:t>
            </a:r>
            <a:r>
              <a:rPr lang="en-US" sz="2800" dirty="0"/>
              <a:t> </a:t>
            </a:r>
            <a:r>
              <a:rPr lang="en-US" sz="2800" dirty="0" err="1"/>
              <a:t>bo’ldi</a:t>
            </a:r>
            <a:r>
              <a:rPr lang="en-US" sz="2800" dirty="0"/>
              <a:t> (X </a:t>
            </a:r>
            <a:r>
              <a:rPr lang="en-US" sz="2800" dirty="0" err="1"/>
              <a:t>kognitsiya</a:t>
            </a:r>
            <a:r>
              <a:rPr lang="en-US" sz="2800" dirty="0"/>
              <a:t>), </a:t>
            </a:r>
            <a:r>
              <a:rPr lang="en-US" sz="2800" dirty="0" err="1"/>
              <a:t>biroq</a:t>
            </a:r>
            <a:r>
              <a:rPr lang="en-US" sz="2800" dirty="0"/>
              <a:t> </a:t>
            </a:r>
            <a:r>
              <a:rPr lang="en-US" sz="2800" dirty="0" err="1"/>
              <a:t>sevimli</a:t>
            </a:r>
            <a:r>
              <a:rPr lang="en-US" sz="2800" dirty="0"/>
              <a:t> </a:t>
            </a:r>
            <a:r>
              <a:rPr lang="en-US" sz="2800" dirty="0" err="1"/>
              <a:t>shokoladidan</a:t>
            </a:r>
            <a:r>
              <a:rPr lang="en-US" sz="2800" dirty="0"/>
              <a:t> </a:t>
            </a:r>
            <a:r>
              <a:rPr lang="en-US" sz="2800" dirty="0" err="1"/>
              <a:t>voz</a:t>
            </a:r>
            <a:r>
              <a:rPr lang="en-US" sz="2800" dirty="0"/>
              <a:t> </a:t>
            </a:r>
            <a:r>
              <a:rPr lang="en-US" sz="2800" dirty="0" err="1"/>
              <a:t>kecholmaydi</a:t>
            </a:r>
            <a:r>
              <a:rPr lang="en-US" sz="2800" dirty="0"/>
              <a:t> (U </a:t>
            </a:r>
            <a:r>
              <a:rPr lang="en-US" sz="2800" dirty="0" err="1"/>
              <a:t>kognitsiya</a:t>
            </a:r>
            <a:r>
              <a:rPr lang="en-US" sz="2800" dirty="0"/>
              <a:t>). </a:t>
            </a:r>
            <a:r>
              <a:rPr lang="en-US" sz="2800" dirty="0" err="1"/>
              <a:t>Biroq</a:t>
            </a:r>
            <a:r>
              <a:rPr lang="en-US" sz="2800" dirty="0"/>
              <a:t> </a:t>
            </a:r>
            <a:r>
              <a:rPr lang="en-US" sz="2800" dirty="0" err="1"/>
              <a:t>ma‘lumki</a:t>
            </a:r>
            <a:r>
              <a:rPr lang="en-US" sz="2800" dirty="0"/>
              <a:t>, </a:t>
            </a:r>
            <a:r>
              <a:rPr lang="en-US" sz="2800" dirty="0" err="1"/>
              <a:t>ozishga</a:t>
            </a:r>
            <a:r>
              <a:rPr lang="en-US" sz="2800" dirty="0"/>
              <a:t> harakat </a:t>
            </a:r>
            <a:r>
              <a:rPr lang="en-US" sz="2800" dirty="0" err="1"/>
              <a:t>qilayotgan</a:t>
            </a:r>
            <a:r>
              <a:rPr lang="en-US" sz="2800" dirty="0"/>
              <a:t> </a:t>
            </a:r>
            <a:r>
              <a:rPr lang="en-US" sz="2800" dirty="0" err="1"/>
              <a:t>odam</a:t>
            </a:r>
            <a:r>
              <a:rPr lang="en-US" sz="2800" dirty="0"/>
              <a:t> </a:t>
            </a:r>
            <a:r>
              <a:rPr lang="en-US" sz="2800" dirty="0" err="1"/>
              <a:t>shokolad</a:t>
            </a:r>
            <a:r>
              <a:rPr lang="en-US" sz="2800" dirty="0"/>
              <a:t> </a:t>
            </a:r>
            <a:r>
              <a:rPr lang="en-US" sz="2800" dirty="0" err="1"/>
              <a:t>yemasligi</a:t>
            </a:r>
            <a:r>
              <a:rPr lang="en-US" sz="2800" dirty="0"/>
              <a:t> </a:t>
            </a:r>
            <a:r>
              <a:rPr lang="en-US" sz="2800" dirty="0" err="1"/>
              <a:t>darkor</a:t>
            </a:r>
            <a:r>
              <a:rPr lang="en-US" sz="2800" dirty="0"/>
              <a:t> – </a:t>
            </a:r>
            <a:r>
              <a:rPr lang="en-US" sz="2800" dirty="0" err="1"/>
              <a:t>demakki</a:t>
            </a:r>
            <a:r>
              <a:rPr lang="en-US" sz="2800" dirty="0"/>
              <a:t>, </a:t>
            </a:r>
            <a:r>
              <a:rPr lang="en-US" sz="2800" dirty="0" err="1"/>
              <a:t>dissonans</a:t>
            </a:r>
            <a:r>
              <a:rPr lang="en-US" sz="2800" dirty="0"/>
              <a:t> </a:t>
            </a:r>
            <a:r>
              <a:rPr lang="en-US" sz="2800" dirty="0" err="1"/>
              <a:t>paydo</a:t>
            </a:r>
            <a:r>
              <a:rPr lang="en-US" sz="2800" dirty="0"/>
              <a:t> </a:t>
            </a:r>
            <a:r>
              <a:rPr lang="en-US" sz="2800" dirty="0" err="1"/>
              <a:t>bo’ladi</a:t>
            </a:r>
            <a:r>
              <a:rPr lang="en-US" sz="2800" dirty="0"/>
              <a:t>. </a:t>
            </a:r>
            <a:r>
              <a:rPr lang="en-US" sz="2800" dirty="0" err="1"/>
              <a:t>Uning</a:t>
            </a:r>
            <a:r>
              <a:rPr lang="en-US" sz="2800" dirty="0"/>
              <a:t> </a:t>
            </a:r>
            <a:r>
              <a:rPr lang="en-US" sz="2800" dirty="0" err="1"/>
              <a:t>paydo</a:t>
            </a:r>
            <a:r>
              <a:rPr lang="en-US" sz="2800" dirty="0"/>
              <a:t> </a:t>
            </a:r>
            <a:r>
              <a:rPr lang="en-US" sz="2800" dirty="0" err="1"/>
              <a:t>bo’lishi</a:t>
            </a:r>
            <a:r>
              <a:rPr lang="en-US" sz="2800" dirty="0"/>
              <a:t> </a:t>
            </a:r>
            <a:r>
              <a:rPr lang="en-US" sz="2800" dirty="0" err="1"/>
              <a:t>insonni</a:t>
            </a:r>
            <a:r>
              <a:rPr lang="en-US" sz="2800" dirty="0"/>
              <a:t> </a:t>
            </a:r>
            <a:r>
              <a:rPr lang="en-US" sz="2800" dirty="0" err="1"/>
              <a:t>dissonans</a:t>
            </a:r>
            <a:r>
              <a:rPr lang="en-US" sz="2800" dirty="0"/>
              <a:t> </a:t>
            </a:r>
            <a:r>
              <a:rPr lang="en-US" sz="2800" dirty="0" err="1"/>
              <a:t>reduktsiyasiga</a:t>
            </a:r>
            <a:r>
              <a:rPr lang="en-US" sz="2800" dirty="0"/>
              <a:t>, </a:t>
            </a:r>
            <a:r>
              <a:rPr lang="en-US" sz="2800" dirty="0" err="1"/>
              <a:t>uni</a:t>
            </a:r>
            <a:r>
              <a:rPr lang="en-US" sz="2800" dirty="0"/>
              <a:t> </a:t>
            </a:r>
            <a:r>
              <a:rPr lang="en-US" sz="2800" dirty="0" err="1"/>
              <a:t>pasaytirish</a:t>
            </a:r>
            <a:r>
              <a:rPr lang="en-US" sz="2800" dirty="0"/>
              <a:t>, </a:t>
            </a:r>
            <a:r>
              <a:rPr lang="en-US" sz="2800" dirty="0" err="1"/>
              <a:t>bartaraf</a:t>
            </a:r>
            <a:r>
              <a:rPr lang="en-US" sz="2800" dirty="0"/>
              <a:t> </a:t>
            </a:r>
            <a:r>
              <a:rPr lang="en-US" sz="2800" dirty="0" err="1"/>
              <a:t>etishga</a:t>
            </a:r>
            <a:r>
              <a:rPr lang="en-US" sz="2800" dirty="0"/>
              <a:t> </a:t>
            </a:r>
            <a:r>
              <a:rPr lang="en-US" sz="2800" dirty="0" err="1"/>
              <a:t>qaratilgan</a:t>
            </a:r>
            <a:r>
              <a:rPr lang="en-US" sz="2800" dirty="0"/>
              <a:t> </a:t>
            </a:r>
            <a:r>
              <a:rPr lang="en-US" sz="2800" dirty="0" err="1"/>
              <a:t>xulqni</a:t>
            </a:r>
            <a:r>
              <a:rPr lang="en-US" sz="2800" dirty="0"/>
              <a:t> </a:t>
            </a:r>
            <a:r>
              <a:rPr lang="en-US" sz="2800" dirty="0" err="1"/>
              <a:t>namoyon</a:t>
            </a:r>
            <a:r>
              <a:rPr lang="en-US" sz="2800" dirty="0"/>
              <a:t> </a:t>
            </a:r>
            <a:r>
              <a:rPr lang="en-US" sz="2800" dirty="0" err="1"/>
              <a:t>qilishga</a:t>
            </a:r>
            <a:r>
              <a:rPr lang="en-US" sz="2800" dirty="0"/>
              <a:t> </a:t>
            </a:r>
            <a:r>
              <a:rPr lang="en-US" sz="2800" dirty="0" err="1"/>
              <a:t>undaydi</a:t>
            </a:r>
            <a:r>
              <a:rPr lang="en-US" sz="2800" dirty="0"/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68998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xmlns="" id="{D865D3B6-83EC-49F7-B9BF-6195EE6F06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3293850"/>
              </p:ext>
            </p:extLst>
          </p:nvPr>
        </p:nvGraphicFramePr>
        <p:xfrm>
          <a:off x="550416" y="470804"/>
          <a:ext cx="10768613" cy="5916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6 turdagi semizlik">
            <a:extLst>
              <a:ext uri="{FF2B5EF4-FFF2-40B4-BE49-F238E27FC236}">
                <a16:creationId xmlns:a16="http://schemas.microsoft.com/office/drawing/2014/main" xmlns="" id="{30F39B24-D1F5-4036-8894-164D09694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454" y="2013798"/>
            <a:ext cx="2325950" cy="186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Ozg'inlik kasallikmi? Albatta eshitib ko`ring!/Озгинлик касалликми? -  YouTube">
            <a:extLst>
              <a:ext uri="{FF2B5EF4-FFF2-40B4-BE49-F238E27FC236}">
                <a16:creationId xmlns:a16="http://schemas.microsoft.com/office/drawing/2014/main" xmlns="" id="{7527B671-65F1-446A-A266-3A05DEB88C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430" y="2137330"/>
            <a:ext cx="2325950" cy="174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Eng qimmat shokoladlar 10 taligi">
            <a:extLst>
              <a:ext uri="{FF2B5EF4-FFF2-40B4-BE49-F238E27FC236}">
                <a16:creationId xmlns:a16="http://schemas.microsoft.com/office/drawing/2014/main" xmlns="" id="{053DE94E-7C97-4BB6-9D7C-93C458E76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508" y="626200"/>
            <a:ext cx="2330183" cy="174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553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BAC70414-E687-49DC-AFB3-2F8DAFCE9D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9640002"/>
              </p:ext>
            </p:extLst>
          </p:nvPr>
        </p:nvGraphicFramePr>
        <p:xfrm>
          <a:off x="2236186" y="-34565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56478A34-0462-451E-B7CA-200FFCC765BF}"/>
              </a:ext>
            </a:extLst>
          </p:cNvPr>
          <p:cNvSpPr/>
          <p:nvPr/>
        </p:nvSpPr>
        <p:spPr>
          <a:xfrm>
            <a:off x="3712773" y="4726405"/>
            <a:ext cx="6692053" cy="1354666"/>
          </a:xfrm>
          <a:prstGeom prst="roundRect">
            <a:avLst>
              <a:gd name="adj" fmla="val 1667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/>
              <a:t>Yangi</a:t>
            </a:r>
            <a:r>
              <a:rPr lang="en-US" dirty="0"/>
              <a:t> </a:t>
            </a:r>
            <a:r>
              <a:rPr lang="en-US" dirty="0" err="1"/>
              <a:t>kognitsiya</a:t>
            </a:r>
            <a:r>
              <a:rPr lang="en-US" dirty="0"/>
              <a:t> </a:t>
            </a:r>
            <a:r>
              <a:rPr lang="en-US" dirty="0" err="1"/>
              <a:t>qo’shish</a:t>
            </a:r>
            <a:r>
              <a:rPr lang="en-US" dirty="0"/>
              <a:t>( 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shokolad</a:t>
            </a:r>
            <a:r>
              <a:rPr lang="en-US" dirty="0"/>
              <a:t> </a:t>
            </a:r>
            <a:r>
              <a:rPr lang="en-US" dirty="0" err="1"/>
              <a:t>vazn</a:t>
            </a:r>
            <a:r>
              <a:rPr lang="en-US" dirty="0"/>
              <a:t> </a:t>
            </a:r>
            <a:r>
              <a:rPr lang="en-US" dirty="0" err="1"/>
              <a:t>ortishiga</a:t>
            </a:r>
            <a:r>
              <a:rPr lang="en-US" dirty="0"/>
              <a:t> </a:t>
            </a:r>
            <a:r>
              <a:rPr lang="en-US" dirty="0" err="1"/>
              <a:t>ta’sir</a:t>
            </a:r>
            <a:r>
              <a:rPr lang="en-US" dirty="0"/>
              <a:t> </a:t>
            </a:r>
            <a:r>
              <a:rPr lang="en-US" dirty="0" err="1"/>
              <a:t>ko’rsatsada</a:t>
            </a:r>
            <a:r>
              <a:rPr lang="en-US" dirty="0"/>
              <a:t>, </a:t>
            </a:r>
            <a:r>
              <a:rPr lang="en-US" dirty="0" err="1"/>
              <a:t>aqliy</a:t>
            </a:r>
            <a:r>
              <a:rPr lang="en-US" dirty="0"/>
              <a:t> </a:t>
            </a:r>
            <a:r>
              <a:rPr lang="en-US" dirty="0" err="1"/>
              <a:t>faoliyatni</a:t>
            </a:r>
            <a:r>
              <a:rPr lang="en-US" dirty="0"/>
              <a:t> </a:t>
            </a:r>
            <a:r>
              <a:rPr lang="en-US" dirty="0" err="1"/>
              <a:t>yaxshilaydi</a:t>
            </a:r>
            <a:r>
              <a:rPr lang="en-US" dirty="0"/>
              <a:t>) 1</a:t>
            </a:r>
            <a:endParaRPr lang="ru-RU" dirty="0"/>
          </a:p>
        </p:txBody>
      </p:sp>
      <p:sp>
        <p:nvSpPr>
          <p:cNvPr id="13" name="Прямоугольник: скругленные углы 12" descr="Флажок со сплошной заливкой">
            <a:extLst>
              <a:ext uri="{FF2B5EF4-FFF2-40B4-BE49-F238E27FC236}">
                <a16:creationId xmlns:a16="http://schemas.microsoft.com/office/drawing/2014/main" xmlns="" id="{AB8D7FCE-39E2-4B9B-A4A7-B3AC0F21EBD5}"/>
              </a:ext>
            </a:extLst>
          </p:cNvPr>
          <p:cNvSpPr/>
          <p:nvPr/>
        </p:nvSpPr>
        <p:spPr>
          <a:xfrm>
            <a:off x="2236186" y="4726405"/>
            <a:ext cx="1354666" cy="1354666"/>
          </a:xfrm>
          <a:prstGeom prst="roundRect">
            <a:avLst>
              <a:gd name="adj" fmla="val 16670"/>
            </a:avLst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47352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Блок-схема: альтернативный процесс 6">
            <a:extLst>
              <a:ext uri="{FF2B5EF4-FFF2-40B4-BE49-F238E27FC236}">
                <a16:creationId xmlns:a16="http://schemas.microsoft.com/office/drawing/2014/main" xmlns="" id="{0D16B858-C926-4131-9863-FCDCB12A54A3}"/>
              </a:ext>
            </a:extLst>
          </p:cNvPr>
          <p:cNvSpPr/>
          <p:nvPr/>
        </p:nvSpPr>
        <p:spPr>
          <a:xfrm>
            <a:off x="1911284" y="0"/>
            <a:ext cx="8369431" cy="1186729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Kognitiv</a:t>
            </a:r>
            <a:r>
              <a:rPr lang="en-US" dirty="0"/>
              <a:t> </a:t>
            </a:r>
            <a:r>
              <a:rPr lang="en-US" dirty="0" err="1"/>
              <a:t>dissonans</a:t>
            </a:r>
            <a:r>
              <a:rPr lang="en-US" dirty="0"/>
              <a:t> </a:t>
            </a:r>
            <a:r>
              <a:rPr lang="en-US" dirty="0" err="1"/>
              <a:t>motivlashtiradi</a:t>
            </a:r>
            <a:r>
              <a:rPr lang="en-US" dirty="0"/>
              <a:t>, </a:t>
            </a:r>
            <a:r>
              <a:rPr lang="en-US" dirty="0" err="1"/>
              <a:t>ya‘ni</a:t>
            </a:r>
            <a:r>
              <a:rPr lang="en-US" dirty="0"/>
              <a:t> </a:t>
            </a:r>
            <a:r>
              <a:rPr lang="en-US" dirty="0" err="1"/>
              <a:t>uni</a:t>
            </a:r>
            <a:r>
              <a:rPr lang="en-US" dirty="0"/>
              <a:t> </a:t>
            </a:r>
            <a:r>
              <a:rPr lang="en-US" dirty="0" err="1"/>
              <a:t>pasaytirishga</a:t>
            </a:r>
            <a:r>
              <a:rPr lang="en-US" dirty="0"/>
              <a:t> </a:t>
            </a:r>
            <a:r>
              <a:rPr lang="en-US" dirty="0" err="1"/>
              <a:t>majburlaydi</a:t>
            </a:r>
            <a:r>
              <a:rPr lang="en-US" dirty="0"/>
              <a:t>, </a:t>
            </a:r>
            <a:r>
              <a:rPr lang="en-US" dirty="0" err="1"/>
              <a:t>munosabatlarni</a:t>
            </a:r>
            <a:r>
              <a:rPr lang="en-US" dirty="0"/>
              <a:t> </a:t>
            </a:r>
            <a:r>
              <a:rPr lang="en-US" dirty="0" err="1"/>
              <a:t>o’zgartirishga</a:t>
            </a:r>
            <a:r>
              <a:rPr lang="en-US" dirty="0"/>
              <a:t> </a:t>
            </a:r>
            <a:r>
              <a:rPr lang="en-US" dirty="0" err="1"/>
              <a:t>undaydi</a:t>
            </a:r>
            <a:r>
              <a:rPr lang="en-US" dirty="0"/>
              <a:t> </a:t>
            </a:r>
            <a:r>
              <a:rPr lang="en-US" dirty="0" err="1"/>
              <a:t>pirovardda</a:t>
            </a:r>
            <a:r>
              <a:rPr lang="en-US" dirty="0"/>
              <a:t> — </a:t>
            </a:r>
            <a:r>
              <a:rPr lang="en-US" dirty="0" err="1"/>
              <a:t>xulqni</a:t>
            </a:r>
            <a:r>
              <a:rPr lang="en-US" dirty="0"/>
              <a:t> </a:t>
            </a:r>
            <a:r>
              <a:rPr lang="en-US" dirty="0" err="1"/>
              <a:t>o’zgartiradi</a:t>
            </a:r>
            <a:r>
              <a:rPr lang="en-US" dirty="0"/>
              <a:t>. </a:t>
            </a:r>
            <a:r>
              <a:rPr lang="en-US" dirty="0" err="1"/>
              <a:t>Kognitiv</a:t>
            </a:r>
            <a:r>
              <a:rPr lang="en-US" dirty="0"/>
              <a:t> </a:t>
            </a:r>
            <a:r>
              <a:rPr lang="en-US" dirty="0" err="1"/>
              <a:t>dissonans</a:t>
            </a:r>
            <a:r>
              <a:rPr lang="en-US" dirty="0"/>
              <a:t> </a:t>
            </a:r>
            <a:r>
              <a:rPr lang="en-US" dirty="0" err="1"/>
              <a:t>paydo</a:t>
            </a:r>
            <a:r>
              <a:rPr lang="en-US" dirty="0"/>
              <a:t> </a:t>
            </a:r>
            <a:r>
              <a:rPr lang="en-US" dirty="0" err="1"/>
              <a:t>bo’lishi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bartaraf</a:t>
            </a:r>
            <a:r>
              <a:rPr lang="en-US" dirty="0"/>
              <a:t> </a:t>
            </a:r>
            <a:r>
              <a:rPr lang="en-US" dirty="0" err="1"/>
              <a:t>etilishi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bog’liq</a:t>
            </a:r>
            <a:r>
              <a:rPr lang="en-US" dirty="0"/>
              <a:t> 2 </a:t>
            </a:r>
            <a:r>
              <a:rPr lang="en-US" dirty="0" err="1"/>
              <a:t>holatni</a:t>
            </a:r>
            <a:r>
              <a:rPr lang="en-US" dirty="0"/>
              <a:t> </a:t>
            </a:r>
            <a:r>
              <a:rPr lang="en-US" dirty="0" err="1"/>
              <a:t>ko’zdan</a:t>
            </a:r>
            <a:r>
              <a:rPr lang="en-US" dirty="0"/>
              <a:t> </a:t>
            </a:r>
            <a:r>
              <a:rPr lang="en-US" dirty="0" err="1"/>
              <a:t>kechirsak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xmlns="" id="{D2A71016-D76C-465F-988F-4642A848B67E}"/>
              </a:ext>
            </a:extLst>
          </p:cNvPr>
          <p:cNvSpPr/>
          <p:nvPr/>
        </p:nvSpPr>
        <p:spPr>
          <a:xfrm rot="2197733">
            <a:off x="3469596" y="1197586"/>
            <a:ext cx="546754" cy="1093509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xmlns="" id="{079C81F5-6F92-4E18-ABFC-A45D0AA4040A}"/>
              </a:ext>
            </a:extLst>
          </p:cNvPr>
          <p:cNvSpPr/>
          <p:nvPr/>
        </p:nvSpPr>
        <p:spPr>
          <a:xfrm rot="19171502">
            <a:off x="7458155" y="1189065"/>
            <a:ext cx="546754" cy="1093509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xmlns="" id="{B49387E9-3CA9-411A-9AD6-87E70CBBECAB}"/>
              </a:ext>
            </a:extLst>
          </p:cNvPr>
          <p:cNvSpPr/>
          <p:nvPr/>
        </p:nvSpPr>
        <p:spPr>
          <a:xfrm>
            <a:off x="274282" y="2222818"/>
            <a:ext cx="4468304" cy="4190215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альтернативный процесс 14">
            <a:extLst>
              <a:ext uri="{FF2B5EF4-FFF2-40B4-BE49-F238E27FC236}">
                <a16:creationId xmlns:a16="http://schemas.microsoft.com/office/drawing/2014/main" xmlns="" id="{D1248C30-56F4-4D0F-86F2-F0BE994874DA}"/>
              </a:ext>
            </a:extLst>
          </p:cNvPr>
          <p:cNvSpPr/>
          <p:nvPr/>
        </p:nvSpPr>
        <p:spPr>
          <a:xfrm>
            <a:off x="7273172" y="2223581"/>
            <a:ext cx="4468304" cy="4190215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2F74CEDE-5150-49AF-8292-5FB41FB8D264}"/>
              </a:ext>
            </a:extLst>
          </p:cNvPr>
          <p:cNvSpPr txBox="1"/>
          <p:nvPr/>
        </p:nvSpPr>
        <p:spPr>
          <a:xfrm>
            <a:off x="365847" y="2469435"/>
            <a:ext cx="448124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1) </a:t>
            </a:r>
            <a:r>
              <a:rPr lang="en-US" dirty="0" err="1"/>
              <a:t>odamning</a:t>
            </a:r>
            <a:r>
              <a:rPr lang="en-US" dirty="0"/>
              <a:t> </a:t>
            </a:r>
            <a:r>
              <a:rPr lang="en-US" dirty="0" err="1"/>
              <a:t>azaliy</a:t>
            </a:r>
            <a:r>
              <a:rPr lang="en-US" dirty="0"/>
              <a:t> </a:t>
            </a:r>
            <a:r>
              <a:rPr lang="en-US" dirty="0" err="1"/>
              <a:t>fikriga</a:t>
            </a:r>
            <a:r>
              <a:rPr lang="en-US" dirty="0"/>
              <a:t> </a:t>
            </a:r>
            <a:r>
              <a:rPr lang="en-US" dirty="0" err="1"/>
              <a:t>nomuvofiq</a:t>
            </a:r>
            <a:r>
              <a:rPr lang="en-US" dirty="0"/>
              <a:t> </a:t>
            </a:r>
            <a:r>
              <a:rPr lang="en-US" dirty="0" err="1"/>
              <a:t>bo’lgan</a:t>
            </a:r>
            <a:r>
              <a:rPr lang="en-US" dirty="0"/>
              <a:t> </a:t>
            </a:r>
            <a:r>
              <a:rPr lang="en-US" dirty="0" err="1"/>
              <a:t>vaziyatdagi</a:t>
            </a:r>
            <a:r>
              <a:rPr lang="en-US" dirty="0"/>
              <a:t> </a:t>
            </a:r>
            <a:r>
              <a:rPr lang="en-US" dirty="0" err="1"/>
              <a:t>xulq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bog’liq</a:t>
            </a:r>
            <a:r>
              <a:rPr lang="en-US" dirty="0"/>
              <a:t>. Agar </a:t>
            </a:r>
            <a:r>
              <a:rPr lang="en-US" dirty="0" err="1"/>
              <a:t>odam</a:t>
            </a:r>
            <a:r>
              <a:rPr lang="en-US" dirty="0"/>
              <a:t> </a:t>
            </a:r>
            <a:r>
              <a:rPr lang="en-US" dirty="0" err="1"/>
              <a:t>ixtiyoriy</a:t>
            </a:r>
            <a:r>
              <a:rPr lang="en-US" dirty="0"/>
              <a:t> (</a:t>
            </a:r>
            <a:r>
              <a:rPr lang="en-US" dirty="0" err="1"/>
              <a:t>taz‘yiqsiz</a:t>
            </a:r>
            <a:r>
              <a:rPr lang="en-US" dirty="0"/>
              <a:t>) </a:t>
            </a:r>
            <a:r>
              <a:rPr lang="en-US" dirty="0" err="1"/>
              <a:t>ravishda</a:t>
            </a:r>
            <a:r>
              <a:rPr lang="en-US" dirty="0"/>
              <a:t> </a:t>
            </a:r>
            <a:r>
              <a:rPr lang="en-US" dirty="0" err="1"/>
              <a:t>yetarlicha</a:t>
            </a:r>
            <a:r>
              <a:rPr lang="en-US" dirty="0"/>
              <a:t> </a:t>
            </a:r>
            <a:r>
              <a:rPr lang="en-US" dirty="0" err="1"/>
              <a:t>tashqi</a:t>
            </a:r>
            <a:r>
              <a:rPr lang="en-US" dirty="0"/>
              <a:t> </a:t>
            </a:r>
            <a:r>
              <a:rPr lang="en-US" dirty="0" err="1"/>
              <a:t>oqlovga</a:t>
            </a:r>
            <a:r>
              <a:rPr lang="en-US" dirty="0"/>
              <a:t> </a:t>
            </a:r>
            <a:r>
              <a:rPr lang="en-US" dirty="0" err="1"/>
              <a:t>ega</a:t>
            </a:r>
            <a:r>
              <a:rPr lang="en-US" dirty="0"/>
              <a:t> </a:t>
            </a:r>
            <a:r>
              <a:rPr lang="en-US" dirty="0" err="1"/>
              <a:t>bo’lmagan</a:t>
            </a:r>
            <a:r>
              <a:rPr lang="en-US" dirty="0"/>
              <a:t>, </a:t>
            </a:r>
            <a:r>
              <a:rPr lang="en-US" dirty="0" err="1"/>
              <a:t>o’z</a:t>
            </a:r>
            <a:r>
              <a:rPr lang="en-US" dirty="0"/>
              <a:t> </a:t>
            </a:r>
            <a:r>
              <a:rPr lang="en-US" dirty="0" err="1"/>
              <a:t>qarashlariga</a:t>
            </a:r>
            <a:r>
              <a:rPr lang="en-US" dirty="0"/>
              <a:t> </a:t>
            </a:r>
            <a:r>
              <a:rPr lang="en-US" dirty="0" err="1"/>
              <a:t>unchalar</a:t>
            </a:r>
            <a:r>
              <a:rPr lang="en-US" dirty="0"/>
              <a:t> ham </a:t>
            </a:r>
            <a:r>
              <a:rPr lang="en-US" dirty="0" err="1"/>
              <a:t>muvofiq</a:t>
            </a:r>
            <a:r>
              <a:rPr lang="en-US" dirty="0"/>
              <a:t> </a:t>
            </a:r>
            <a:r>
              <a:rPr lang="en-US" dirty="0" err="1"/>
              <a:t>kelmaydigan</a:t>
            </a:r>
            <a:r>
              <a:rPr lang="en-US" dirty="0"/>
              <a:t> </a:t>
            </a:r>
            <a:r>
              <a:rPr lang="en-US" dirty="0" err="1"/>
              <a:t>xulqni</a:t>
            </a:r>
            <a:r>
              <a:rPr lang="en-US" dirty="0"/>
              <a:t> </a:t>
            </a:r>
            <a:r>
              <a:rPr lang="en-US" dirty="0" err="1"/>
              <a:t>namoyon</a:t>
            </a:r>
            <a:r>
              <a:rPr lang="en-US" dirty="0"/>
              <a:t> </a:t>
            </a:r>
            <a:r>
              <a:rPr lang="en-US" dirty="0" err="1"/>
              <a:t>etishni</a:t>
            </a:r>
            <a:r>
              <a:rPr lang="en-US" dirty="0"/>
              <a:t> </a:t>
            </a:r>
            <a:r>
              <a:rPr lang="en-US" dirty="0" err="1"/>
              <a:t>taqozo</a:t>
            </a:r>
            <a:r>
              <a:rPr lang="en-US" dirty="0"/>
              <a:t> </a:t>
            </a:r>
            <a:r>
              <a:rPr lang="en-US" dirty="0" err="1"/>
              <a:t>qilmaydigan</a:t>
            </a:r>
            <a:r>
              <a:rPr lang="en-US" dirty="0"/>
              <a:t> </a:t>
            </a:r>
            <a:r>
              <a:rPr lang="en-US" dirty="0" err="1"/>
              <a:t>biron-bir</a:t>
            </a:r>
            <a:r>
              <a:rPr lang="en-US" dirty="0"/>
              <a:t> </a:t>
            </a:r>
            <a:r>
              <a:rPr lang="en-US" dirty="0" err="1"/>
              <a:t>narsani</a:t>
            </a:r>
            <a:r>
              <a:rPr lang="en-US" dirty="0"/>
              <a:t> </a:t>
            </a:r>
            <a:r>
              <a:rPr lang="en-US" dirty="0" err="1"/>
              <a:t>bajarishga</a:t>
            </a:r>
            <a:r>
              <a:rPr lang="en-US" dirty="0"/>
              <a:t> </a:t>
            </a:r>
            <a:r>
              <a:rPr lang="en-US" dirty="0" err="1"/>
              <a:t>rozi</a:t>
            </a:r>
            <a:r>
              <a:rPr lang="en-US" dirty="0"/>
              <a:t> </a:t>
            </a:r>
            <a:r>
              <a:rPr lang="en-US" dirty="0" err="1"/>
              <a:t>bo’lsa</a:t>
            </a:r>
            <a:r>
              <a:rPr lang="en-US" dirty="0"/>
              <a:t>, </a:t>
            </a:r>
            <a:r>
              <a:rPr lang="en-US" dirty="0" err="1"/>
              <a:t>keyinchalar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fikri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e‘tiqodi</a:t>
            </a:r>
            <a:r>
              <a:rPr lang="en-US" dirty="0"/>
              <a:t> </a:t>
            </a:r>
            <a:r>
              <a:rPr lang="en-US" dirty="0" err="1"/>
              <a:t>o’sha</a:t>
            </a:r>
            <a:r>
              <a:rPr lang="en-US" dirty="0"/>
              <a:t> </a:t>
            </a:r>
            <a:r>
              <a:rPr lang="en-US" dirty="0" err="1"/>
              <a:t>xulqqa</a:t>
            </a:r>
            <a:r>
              <a:rPr lang="en-US" dirty="0"/>
              <a:t> </a:t>
            </a:r>
            <a:r>
              <a:rPr lang="en-US" dirty="0" err="1"/>
              <a:t>muvofiqlashtiriladi</a:t>
            </a:r>
            <a:r>
              <a:rPr lang="en-US" dirty="0"/>
              <a:t>. Agar, 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o’zining</a:t>
            </a:r>
            <a:r>
              <a:rPr lang="en-US" dirty="0"/>
              <a:t> </a:t>
            </a:r>
            <a:r>
              <a:rPr lang="en-US" dirty="0" err="1"/>
              <a:t>axloqiy</a:t>
            </a:r>
            <a:r>
              <a:rPr lang="en-US" dirty="0"/>
              <a:t> </a:t>
            </a:r>
            <a:r>
              <a:rPr lang="en-US" dirty="0" err="1"/>
              <a:t>qarashlariga</a:t>
            </a:r>
            <a:r>
              <a:rPr lang="en-US" dirty="0"/>
              <a:t> </a:t>
            </a:r>
            <a:r>
              <a:rPr lang="en-US" dirty="0" err="1"/>
              <a:t>zid</a:t>
            </a:r>
            <a:r>
              <a:rPr lang="en-US" dirty="0"/>
              <a:t> </a:t>
            </a:r>
            <a:r>
              <a:rPr lang="en-US" dirty="0" err="1"/>
              <a:t>bo’lgan</a:t>
            </a:r>
            <a:r>
              <a:rPr lang="en-US" dirty="0"/>
              <a:t> </a:t>
            </a:r>
            <a:r>
              <a:rPr lang="en-US" dirty="0" err="1"/>
              <a:t>xulqni</a:t>
            </a:r>
            <a:r>
              <a:rPr lang="en-US" dirty="0"/>
              <a:t> </a:t>
            </a:r>
            <a:r>
              <a:rPr lang="en-US" dirty="0" err="1"/>
              <a:t>namoyon</a:t>
            </a:r>
            <a:r>
              <a:rPr lang="en-US" dirty="0"/>
              <a:t> </a:t>
            </a:r>
            <a:r>
              <a:rPr lang="en-US" dirty="0" err="1"/>
              <a:t>qilishga</a:t>
            </a:r>
            <a:r>
              <a:rPr lang="en-US" dirty="0"/>
              <a:t> </a:t>
            </a:r>
            <a:r>
              <a:rPr lang="en-US" dirty="0" err="1"/>
              <a:t>rozi</a:t>
            </a:r>
            <a:r>
              <a:rPr lang="en-US" dirty="0"/>
              <a:t> </a:t>
            </a:r>
            <a:r>
              <a:rPr lang="en-US" dirty="0" err="1"/>
              <a:t>bo’lsa</a:t>
            </a:r>
            <a:r>
              <a:rPr lang="en-US" dirty="0"/>
              <a:t>, </a:t>
            </a:r>
            <a:r>
              <a:rPr lang="en-US" dirty="0" err="1"/>
              <a:t>oqibatda</a:t>
            </a:r>
            <a:r>
              <a:rPr lang="en-US" dirty="0"/>
              <a:t> </a:t>
            </a:r>
            <a:r>
              <a:rPr lang="en-US" dirty="0" err="1"/>
              <a:t>xulq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axloqiy</a:t>
            </a:r>
            <a:r>
              <a:rPr lang="en-US" dirty="0"/>
              <a:t> </a:t>
            </a:r>
            <a:r>
              <a:rPr lang="en-US" dirty="0" err="1"/>
              <a:t>qarashlar</a:t>
            </a:r>
            <a:r>
              <a:rPr lang="en-US" dirty="0"/>
              <a:t> </a:t>
            </a:r>
            <a:r>
              <a:rPr lang="en-US" dirty="0" err="1"/>
              <a:t>o’rtasidagi</a:t>
            </a:r>
            <a:r>
              <a:rPr lang="en-US" dirty="0"/>
              <a:t> </a:t>
            </a:r>
            <a:r>
              <a:rPr lang="en-US" dirty="0" err="1"/>
              <a:t>dissonans</a:t>
            </a:r>
            <a:r>
              <a:rPr lang="en-US" dirty="0"/>
              <a:t> </a:t>
            </a:r>
            <a:r>
              <a:rPr lang="en-US" dirty="0" err="1"/>
              <a:t>axloqiylik</a:t>
            </a:r>
            <a:r>
              <a:rPr lang="en-US" dirty="0"/>
              <a:t> </a:t>
            </a:r>
            <a:r>
              <a:rPr lang="en-US" dirty="0" err="1"/>
              <a:t>darajasi</a:t>
            </a:r>
            <a:r>
              <a:rPr lang="en-US" dirty="0"/>
              <a:t> </a:t>
            </a:r>
            <a:r>
              <a:rPr lang="en-US" dirty="0" err="1"/>
              <a:t>pasayishiga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keladi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562902CF-94EC-4832-8230-E3A09382D2B5}"/>
              </a:ext>
            </a:extLst>
          </p:cNvPr>
          <p:cNvSpPr txBox="1"/>
          <p:nvPr/>
        </p:nvSpPr>
        <p:spPr>
          <a:xfrm>
            <a:off x="7530467" y="2319370"/>
            <a:ext cx="4211009" cy="39434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2) </a:t>
            </a:r>
            <a:r>
              <a:rPr lang="en-US" dirty="0" err="1"/>
              <a:t>mushkul</a:t>
            </a:r>
            <a:r>
              <a:rPr lang="en-US" dirty="0"/>
              <a:t> </a:t>
            </a:r>
            <a:r>
              <a:rPr lang="en-US" dirty="0" err="1"/>
              <a:t>qarorni</a:t>
            </a:r>
            <a:r>
              <a:rPr lang="en-US" dirty="0"/>
              <a:t> </a:t>
            </a:r>
            <a:r>
              <a:rPr lang="en-US" dirty="0" err="1"/>
              <a:t>qabul</a:t>
            </a:r>
            <a:r>
              <a:rPr lang="en-US" dirty="0"/>
              <a:t> </a:t>
            </a:r>
            <a:r>
              <a:rPr lang="en-US" dirty="0" err="1"/>
              <a:t>qilishdan</a:t>
            </a:r>
            <a:r>
              <a:rPr lang="en-US" dirty="0"/>
              <a:t> </a:t>
            </a:r>
            <a:r>
              <a:rPr lang="en-US" dirty="0" err="1"/>
              <a:t>keyin</a:t>
            </a:r>
            <a:r>
              <a:rPr lang="en-US" dirty="0"/>
              <a:t> </a:t>
            </a:r>
            <a:r>
              <a:rPr lang="en-US" dirty="0" err="1"/>
              <a:t>paydo</a:t>
            </a:r>
            <a:r>
              <a:rPr lang="en-US" dirty="0"/>
              <a:t> </a:t>
            </a:r>
            <a:r>
              <a:rPr lang="en-US" dirty="0" err="1"/>
              <a:t>bo’ladigan</a:t>
            </a:r>
            <a:r>
              <a:rPr lang="en-US" dirty="0"/>
              <a:t> </a:t>
            </a:r>
            <a:r>
              <a:rPr lang="en-US" dirty="0" err="1"/>
              <a:t>dissonans</a:t>
            </a:r>
            <a:r>
              <a:rPr lang="en-US" dirty="0"/>
              <a:t>. </a:t>
            </a:r>
            <a:r>
              <a:rPr lang="en-US" dirty="0" err="1"/>
              <a:t>Mushkul</a:t>
            </a:r>
            <a:r>
              <a:rPr lang="en-US" dirty="0"/>
              <a:t> </a:t>
            </a:r>
            <a:r>
              <a:rPr lang="en-US" dirty="0" err="1"/>
              <a:t>qaror</a:t>
            </a:r>
            <a:r>
              <a:rPr lang="en-US" dirty="0"/>
              <a:t> deb </a:t>
            </a:r>
            <a:r>
              <a:rPr lang="en-US" dirty="0" err="1"/>
              <a:t>tanlov</a:t>
            </a:r>
            <a:r>
              <a:rPr lang="en-US" dirty="0"/>
              <a:t> </a:t>
            </a:r>
            <a:r>
              <a:rPr lang="en-US" dirty="0" err="1"/>
              <a:t>zaruriyatini</a:t>
            </a:r>
            <a:r>
              <a:rPr lang="en-US" dirty="0"/>
              <a:t> </a:t>
            </a:r>
            <a:r>
              <a:rPr lang="en-US" dirty="0" err="1"/>
              <a:t>tug’dirayotgan</a:t>
            </a:r>
            <a:r>
              <a:rPr lang="en-US" dirty="0"/>
              <a:t> </a:t>
            </a:r>
            <a:r>
              <a:rPr lang="en-US" dirty="0" err="1"/>
              <a:t>muqobil</a:t>
            </a:r>
            <a:r>
              <a:rPr lang="en-US" dirty="0"/>
              <a:t> </a:t>
            </a:r>
            <a:r>
              <a:rPr lang="en-US" dirty="0" err="1"/>
              <a:t>variantlar</a:t>
            </a:r>
            <a:r>
              <a:rPr lang="en-US" dirty="0"/>
              <a:t> </a:t>
            </a:r>
            <a:r>
              <a:rPr lang="en-US" dirty="0" err="1"/>
              <a:t>yoqimliligiga</a:t>
            </a:r>
            <a:r>
              <a:rPr lang="en-US" dirty="0"/>
              <a:t> </a:t>
            </a:r>
            <a:r>
              <a:rPr lang="en-US" dirty="0" err="1"/>
              <a:t>ko’ra</a:t>
            </a:r>
            <a:r>
              <a:rPr lang="en-US" dirty="0"/>
              <a:t> </a:t>
            </a:r>
            <a:r>
              <a:rPr lang="en-US" dirty="0" err="1"/>
              <a:t>o’zaro</a:t>
            </a:r>
            <a:r>
              <a:rPr lang="en-US" dirty="0"/>
              <a:t> </a:t>
            </a:r>
            <a:r>
              <a:rPr lang="en-US" dirty="0" err="1"/>
              <a:t>yaqin</a:t>
            </a:r>
            <a:r>
              <a:rPr lang="en-US" dirty="0"/>
              <a:t> </a:t>
            </a:r>
            <a:r>
              <a:rPr lang="en-US" dirty="0" err="1"/>
              <a:t>bo’lgan</a:t>
            </a:r>
            <a:r>
              <a:rPr lang="en-US" dirty="0"/>
              <a:t> </a:t>
            </a:r>
            <a:r>
              <a:rPr lang="en-US" dirty="0" err="1"/>
              <a:t>vaziyatga</a:t>
            </a:r>
            <a:r>
              <a:rPr lang="en-US" dirty="0"/>
              <a:t> </a:t>
            </a:r>
            <a:r>
              <a:rPr lang="en-US" dirty="0" err="1"/>
              <a:t>aytiladi</a:t>
            </a:r>
            <a:r>
              <a:rPr lang="en-US" dirty="0"/>
              <a:t>. </a:t>
            </a:r>
            <a:r>
              <a:rPr lang="en-US" dirty="0" err="1"/>
              <a:t>Bunday</a:t>
            </a:r>
            <a:r>
              <a:rPr lang="en-US" dirty="0"/>
              <a:t> </a:t>
            </a:r>
            <a:r>
              <a:rPr lang="en-US" dirty="0" err="1"/>
              <a:t>vaziyatlarda</a:t>
            </a:r>
            <a:r>
              <a:rPr lang="en-US" dirty="0"/>
              <a:t> </a:t>
            </a:r>
            <a:r>
              <a:rPr lang="en-US" dirty="0" err="1"/>
              <a:t>qaror</a:t>
            </a:r>
            <a:r>
              <a:rPr lang="en-US" dirty="0"/>
              <a:t> </a:t>
            </a:r>
            <a:r>
              <a:rPr lang="en-US" dirty="0" err="1"/>
              <a:t>qabul</a:t>
            </a:r>
            <a:r>
              <a:rPr lang="en-US" dirty="0"/>
              <a:t> </a:t>
            </a:r>
            <a:r>
              <a:rPr lang="en-US" dirty="0" err="1"/>
              <a:t>qilingandan</a:t>
            </a:r>
            <a:r>
              <a:rPr lang="en-US" dirty="0"/>
              <a:t> </a:t>
            </a:r>
            <a:r>
              <a:rPr lang="en-US" dirty="0" err="1"/>
              <a:t>so’ng</a:t>
            </a:r>
            <a:r>
              <a:rPr lang="en-US" dirty="0"/>
              <a:t> </a:t>
            </a:r>
            <a:r>
              <a:rPr lang="en-US" dirty="0" err="1"/>
              <a:t>odam</a:t>
            </a:r>
            <a:r>
              <a:rPr lang="en-US" dirty="0"/>
              <a:t> </a:t>
            </a:r>
            <a:r>
              <a:rPr lang="en-US" dirty="0" err="1"/>
              <a:t>quyidagi</a:t>
            </a:r>
            <a:r>
              <a:rPr lang="en-US" dirty="0"/>
              <a:t> </a:t>
            </a:r>
            <a:r>
              <a:rPr lang="en-US" dirty="0" err="1"/>
              <a:t>ziddiyatlar</a:t>
            </a:r>
            <a:r>
              <a:rPr lang="en-US" dirty="0"/>
              <a:t> </a:t>
            </a:r>
            <a:r>
              <a:rPr lang="en-US" dirty="0" err="1"/>
              <a:t>natijasi</a:t>
            </a:r>
            <a:r>
              <a:rPr lang="en-US" dirty="0"/>
              <a:t> </a:t>
            </a:r>
            <a:r>
              <a:rPr lang="en-US" dirty="0" err="1"/>
              <a:t>bo’lgan</a:t>
            </a:r>
            <a:r>
              <a:rPr lang="en-US" dirty="0"/>
              <a:t> </a:t>
            </a:r>
            <a:r>
              <a:rPr lang="en-US" dirty="0" err="1"/>
              <a:t>kognitiv</a:t>
            </a:r>
            <a:r>
              <a:rPr lang="en-US" dirty="0"/>
              <a:t> </a:t>
            </a:r>
            <a:r>
              <a:rPr lang="en-US" dirty="0" err="1"/>
              <a:t>dissonansni</a:t>
            </a:r>
            <a:r>
              <a:rPr lang="en-US" dirty="0"/>
              <a:t> his </a:t>
            </a:r>
            <a:r>
              <a:rPr lang="en-US" dirty="0" err="1"/>
              <a:t>etadi</a:t>
            </a:r>
            <a:r>
              <a:rPr lang="en-US" dirty="0"/>
              <a:t>: </a:t>
            </a:r>
            <a:r>
              <a:rPr lang="en-US" dirty="0" err="1"/>
              <a:t>tanlangan</a:t>
            </a:r>
            <a:r>
              <a:rPr lang="en-US" dirty="0"/>
              <a:t> </a:t>
            </a:r>
            <a:r>
              <a:rPr lang="en-US" dirty="0" err="1"/>
              <a:t>variantning</a:t>
            </a:r>
            <a:r>
              <a:rPr lang="en-US" dirty="0"/>
              <a:t> </a:t>
            </a:r>
            <a:r>
              <a:rPr lang="en-US" dirty="0" err="1"/>
              <a:t>salbiy</a:t>
            </a:r>
            <a:r>
              <a:rPr lang="en-US" dirty="0"/>
              <a:t> </a:t>
            </a:r>
            <a:r>
              <a:rPr lang="en-US" dirty="0" err="1"/>
              <a:t>jihatlari</a:t>
            </a:r>
            <a:r>
              <a:rPr lang="en-US" dirty="0"/>
              <a:t>, rad </a:t>
            </a:r>
            <a:r>
              <a:rPr lang="en-US" dirty="0" err="1"/>
              <a:t>etilgan</a:t>
            </a:r>
            <a:r>
              <a:rPr lang="en-US" dirty="0"/>
              <a:t> </a:t>
            </a:r>
            <a:r>
              <a:rPr lang="en-US" dirty="0" err="1"/>
              <a:t>variantning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ijobiy</a:t>
            </a:r>
            <a:r>
              <a:rPr lang="en-US" dirty="0"/>
              <a:t> </a:t>
            </a:r>
            <a:r>
              <a:rPr lang="en-US" dirty="0" err="1"/>
              <a:t>jihatlari</a:t>
            </a:r>
            <a:r>
              <a:rPr lang="en-US" dirty="0"/>
              <a:t> </a:t>
            </a:r>
            <a:r>
              <a:rPr lang="en-US" dirty="0" err="1"/>
              <a:t>mavjud</a:t>
            </a:r>
            <a:r>
              <a:rPr lang="en-US" dirty="0"/>
              <a:t> </a:t>
            </a:r>
            <a:r>
              <a:rPr lang="en-US" dirty="0" err="1"/>
              <a:t>bo’ladi</a:t>
            </a:r>
            <a:r>
              <a:rPr lang="en-US" dirty="0"/>
              <a:t>. </a:t>
            </a:r>
            <a:r>
              <a:rPr lang="en-US" dirty="0" err="1"/>
              <a:t>Qabul</a:t>
            </a:r>
            <a:r>
              <a:rPr lang="en-US" dirty="0"/>
              <a:t> </a:t>
            </a:r>
            <a:r>
              <a:rPr lang="en-US" dirty="0" err="1"/>
              <a:t>qilingan</a:t>
            </a:r>
            <a:r>
              <a:rPr lang="en-US" dirty="0"/>
              <a:t> </a:t>
            </a:r>
            <a:r>
              <a:rPr lang="en-US" dirty="0" err="1"/>
              <a:t>qaror</a:t>
            </a:r>
            <a:r>
              <a:rPr lang="en-US" dirty="0"/>
              <a:t> </a:t>
            </a:r>
            <a:r>
              <a:rPr lang="en-US" dirty="0" err="1"/>
              <a:t>qisman</a:t>
            </a:r>
            <a:r>
              <a:rPr lang="en-US" dirty="0"/>
              <a:t> </a:t>
            </a:r>
            <a:r>
              <a:rPr lang="en-US" dirty="0" err="1"/>
              <a:t>yaxshi</a:t>
            </a:r>
            <a:r>
              <a:rPr lang="en-US" dirty="0"/>
              <a:t> </a:t>
            </a:r>
            <a:r>
              <a:rPr lang="en-US" dirty="0" err="1"/>
              <a:t>emas</a:t>
            </a:r>
            <a:r>
              <a:rPr lang="en-US" dirty="0"/>
              <a:t>, </a:t>
            </a:r>
            <a:r>
              <a:rPr lang="en-US" dirty="0" err="1"/>
              <a:t>biroq</a:t>
            </a:r>
            <a:r>
              <a:rPr lang="en-US" dirty="0"/>
              <a:t> u </a:t>
            </a:r>
            <a:r>
              <a:rPr lang="en-US" dirty="0" err="1"/>
              <a:t>qabul</a:t>
            </a:r>
            <a:r>
              <a:rPr lang="en-US" dirty="0"/>
              <a:t> </a:t>
            </a:r>
            <a:r>
              <a:rPr lang="en-US" dirty="0" err="1"/>
              <a:t>qilinib</a:t>
            </a:r>
            <a:r>
              <a:rPr lang="en-US" dirty="0"/>
              <a:t> </a:t>
            </a:r>
            <a:r>
              <a:rPr lang="en-US" dirty="0" err="1"/>
              <a:t>bo’lingan</a:t>
            </a:r>
            <a:r>
              <a:rPr lang="en-US" dirty="0"/>
              <a:t>. </a:t>
            </a:r>
            <a:r>
              <a:rPr lang="en-US" dirty="0" err="1"/>
              <a:t>Inkor</a:t>
            </a:r>
            <a:r>
              <a:rPr lang="en-US" dirty="0"/>
              <a:t> </a:t>
            </a:r>
            <a:r>
              <a:rPr lang="en-US" dirty="0" err="1"/>
              <a:t>etilgan</a:t>
            </a:r>
            <a:r>
              <a:rPr lang="en-US" dirty="0"/>
              <a:t> </a:t>
            </a:r>
            <a:r>
              <a:rPr lang="en-US" dirty="0" err="1"/>
              <a:t>variantning</a:t>
            </a:r>
            <a:r>
              <a:rPr lang="en-US" dirty="0"/>
              <a:t> </a:t>
            </a:r>
            <a:r>
              <a:rPr lang="en-US" dirty="0" err="1"/>
              <a:t>yaxshi</a:t>
            </a:r>
            <a:r>
              <a:rPr lang="en-US" dirty="0"/>
              <a:t> </a:t>
            </a:r>
            <a:r>
              <a:rPr lang="en-US" dirty="0" err="1"/>
              <a:t>tomonlari</a:t>
            </a:r>
            <a:r>
              <a:rPr lang="en-US" dirty="0"/>
              <a:t> </a:t>
            </a:r>
            <a:r>
              <a:rPr lang="en-US" dirty="0" err="1"/>
              <a:t>mavjud</a:t>
            </a:r>
            <a:r>
              <a:rPr lang="en-US" dirty="0"/>
              <a:t>, </a:t>
            </a:r>
            <a:r>
              <a:rPr lang="en-US" dirty="0" err="1"/>
              <a:t>biroq</a:t>
            </a:r>
            <a:r>
              <a:rPr lang="en-US" dirty="0"/>
              <a:t> u rad </a:t>
            </a:r>
            <a:r>
              <a:rPr lang="en-US" dirty="0" err="1"/>
              <a:t>etilib</a:t>
            </a:r>
            <a:r>
              <a:rPr lang="en-US" dirty="0"/>
              <a:t> </a:t>
            </a:r>
            <a:r>
              <a:rPr lang="en-US" dirty="0" err="1"/>
              <a:t>bo’lgan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8780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6FCF93A-BA85-4D4C-BE4B-D65ECE727077}"/>
              </a:ext>
            </a:extLst>
          </p:cNvPr>
          <p:cNvSpPr txBox="1"/>
          <p:nvPr/>
        </p:nvSpPr>
        <p:spPr>
          <a:xfrm>
            <a:off x="1131217" y="593072"/>
            <a:ext cx="1071827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/>
              <a:t>Eksperimental</a:t>
            </a:r>
            <a:r>
              <a:rPr lang="en-US" sz="2800" dirty="0"/>
              <a:t> </a:t>
            </a:r>
            <a:r>
              <a:rPr lang="en-US" sz="2800" dirty="0" err="1"/>
              <a:t>tadqiqotlar</a:t>
            </a:r>
            <a:r>
              <a:rPr lang="en-US" sz="2800" dirty="0"/>
              <a:t> </a:t>
            </a:r>
            <a:r>
              <a:rPr lang="en-US" sz="2800" dirty="0" err="1"/>
              <a:t>shuni</a:t>
            </a:r>
            <a:r>
              <a:rPr lang="en-US" sz="2800" dirty="0"/>
              <a:t> </a:t>
            </a:r>
            <a:r>
              <a:rPr lang="en-US" sz="2800" dirty="0" err="1"/>
              <a:t>ko’rsatdiki</a:t>
            </a:r>
            <a:r>
              <a:rPr lang="en-US" sz="2800" dirty="0"/>
              <a:t>: </a:t>
            </a:r>
            <a:r>
              <a:rPr lang="en-US" sz="2800" dirty="0" err="1"/>
              <a:t>og’ir</a:t>
            </a:r>
            <a:r>
              <a:rPr lang="en-US" sz="2800" dirty="0"/>
              <a:t> </a:t>
            </a:r>
            <a:r>
              <a:rPr lang="en-US" sz="2800" dirty="0" err="1"/>
              <a:t>qaror</a:t>
            </a:r>
            <a:r>
              <a:rPr lang="en-US" sz="2800" dirty="0"/>
              <a:t> </a:t>
            </a:r>
            <a:r>
              <a:rPr lang="en-US" sz="2800" dirty="0" err="1"/>
              <a:t>qabul</a:t>
            </a:r>
            <a:r>
              <a:rPr lang="en-US" sz="2800" dirty="0"/>
              <a:t> </a:t>
            </a:r>
            <a:r>
              <a:rPr lang="en-US" sz="2800" dirty="0" err="1"/>
              <a:t>qilingandan</a:t>
            </a:r>
            <a:r>
              <a:rPr lang="en-US" sz="2800" dirty="0"/>
              <a:t> </a:t>
            </a:r>
            <a:r>
              <a:rPr lang="en-US" sz="2800" dirty="0" err="1"/>
              <a:t>so’ng</a:t>
            </a:r>
            <a:r>
              <a:rPr lang="en-US" sz="2800" dirty="0"/>
              <a:t> </a:t>
            </a:r>
            <a:r>
              <a:rPr lang="en-US" sz="2800" dirty="0" err="1"/>
              <a:t>vaqt</a:t>
            </a:r>
            <a:r>
              <a:rPr lang="en-US" sz="2800" dirty="0"/>
              <a:t> </a:t>
            </a:r>
            <a:r>
              <a:rPr lang="en-US" sz="2800" dirty="0" err="1"/>
              <a:t>o’tishi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</a:t>
            </a:r>
            <a:r>
              <a:rPr lang="en-US" sz="2800" dirty="0" err="1"/>
              <a:t>tanlangan</a:t>
            </a:r>
            <a:r>
              <a:rPr lang="en-US" sz="2800" dirty="0"/>
              <a:t> </a:t>
            </a:r>
            <a:r>
              <a:rPr lang="en-US" sz="2800" dirty="0" err="1"/>
              <a:t>qarorning</a:t>
            </a:r>
            <a:r>
              <a:rPr lang="en-US" sz="2800" dirty="0"/>
              <a:t> </a:t>
            </a:r>
            <a:r>
              <a:rPr lang="en-US" sz="2800" dirty="0" err="1"/>
              <a:t>ijobiy</a:t>
            </a:r>
            <a:r>
              <a:rPr lang="en-US" sz="2800" dirty="0"/>
              <a:t> </a:t>
            </a:r>
            <a:r>
              <a:rPr lang="en-US" sz="2800" dirty="0" err="1"/>
              <a:t>jihatlari</a:t>
            </a:r>
            <a:r>
              <a:rPr lang="en-US" sz="2800" dirty="0"/>
              <a:t> </a:t>
            </a:r>
            <a:r>
              <a:rPr lang="en-US" sz="2800" dirty="0" err="1"/>
              <a:t>ortib</a:t>
            </a:r>
            <a:r>
              <a:rPr lang="en-US" sz="2800" dirty="0"/>
              <a:t> </a:t>
            </a:r>
            <a:r>
              <a:rPr lang="en-US" sz="2800" dirty="0" err="1"/>
              <a:t>inkor</a:t>
            </a:r>
            <a:r>
              <a:rPr lang="en-US" sz="2800" dirty="0"/>
              <a:t> </a:t>
            </a:r>
            <a:r>
              <a:rPr lang="en-US" sz="2800" dirty="0" err="1"/>
              <a:t>etilgan</a:t>
            </a:r>
            <a:r>
              <a:rPr lang="en-US" sz="2800" dirty="0"/>
              <a:t> </a:t>
            </a:r>
            <a:r>
              <a:rPr lang="en-US" sz="2800" dirty="0" err="1"/>
              <a:t>qarorning</a:t>
            </a:r>
            <a:r>
              <a:rPr lang="en-US" sz="2800" dirty="0"/>
              <a:t> </a:t>
            </a:r>
            <a:r>
              <a:rPr lang="en-US" sz="2800" dirty="0" err="1"/>
              <a:t>ijobiy</a:t>
            </a:r>
            <a:r>
              <a:rPr lang="en-US" sz="2800" dirty="0"/>
              <a:t> </a:t>
            </a:r>
            <a:r>
              <a:rPr lang="en-US" sz="2800" dirty="0" err="1"/>
              <a:t>jihatlarini</a:t>
            </a:r>
            <a:r>
              <a:rPr lang="en-US" sz="2800" dirty="0"/>
              <a:t> </a:t>
            </a:r>
            <a:r>
              <a:rPr lang="en-US" sz="2800" dirty="0" err="1"/>
              <a:t>sub‘ektiv</a:t>
            </a:r>
            <a:r>
              <a:rPr lang="en-US" sz="2800" dirty="0"/>
              <a:t> </a:t>
            </a:r>
            <a:r>
              <a:rPr lang="en-US" sz="2800" dirty="0" err="1"/>
              <a:t>yoqimliligi</a:t>
            </a:r>
            <a:r>
              <a:rPr lang="en-US" sz="2800" dirty="0"/>
              <a:t> </a:t>
            </a:r>
            <a:r>
              <a:rPr lang="en-US" sz="2800" dirty="0" err="1"/>
              <a:t>pasayadi</a:t>
            </a:r>
            <a:r>
              <a:rPr lang="en-US" sz="2800" dirty="0"/>
              <a:t>. </a:t>
            </a:r>
            <a:r>
              <a:rPr lang="en-US" sz="2800" dirty="0" err="1"/>
              <a:t>Odam</a:t>
            </a:r>
            <a:r>
              <a:rPr lang="en-US" sz="2800" dirty="0"/>
              <a:t> </a:t>
            </a:r>
            <a:r>
              <a:rPr lang="en-US" sz="2800" dirty="0" err="1"/>
              <a:t>shu</a:t>
            </a:r>
            <a:r>
              <a:rPr lang="en-US" sz="2800" dirty="0"/>
              <a:t> </a:t>
            </a:r>
            <a:r>
              <a:rPr lang="en-US" sz="2800" dirty="0" err="1"/>
              <a:t>yo’sinda</a:t>
            </a:r>
            <a:r>
              <a:rPr lang="en-US" sz="2800" dirty="0"/>
              <a:t> </a:t>
            </a:r>
            <a:r>
              <a:rPr lang="en-US" sz="2800" dirty="0" err="1"/>
              <a:t>kognitiv</a:t>
            </a:r>
            <a:r>
              <a:rPr lang="en-US" sz="2800" dirty="0"/>
              <a:t> </a:t>
            </a:r>
            <a:r>
              <a:rPr lang="en-US" sz="2800" dirty="0" err="1"/>
              <a:t>dissonansdan</a:t>
            </a:r>
            <a:r>
              <a:rPr lang="en-US" sz="2800" dirty="0"/>
              <a:t> </a:t>
            </a:r>
            <a:r>
              <a:rPr lang="en-US" sz="2800" dirty="0" err="1"/>
              <a:t>qutuladi</a:t>
            </a:r>
            <a:r>
              <a:rPr lang="en-US" sz="2800" dirty="0"/>
              <a:t>: u </a:t>
            </a:r>
            <a:r>
              <a:rPr lang="en-US" sz="2800" dirty="0" err="1"/>
              <a:t>qabul</a:t>
            </a:r>
            <a:r>
              <a:rPr lang="en-US" sz="2800" dirty="0"/>
              <a:t> </a:t>
            </a:r>
            <a:r>
              <a:rPr lang="en-US" sz="2800" dirty="0" err="1"/>
              <a:t>qilgan</a:t>
            </a:r>
            <a:r>
              <a:rPr lang="en-US" sz="2800" dirty="0"/>
              <a:t> </a:t>
            </a:r>
            <a:r>
              <a:rPr lang="en-US" sz="2800" dirty="0" err="1"/>
              <a:t>qarori</a:t>
            </a:r>
            <a:r>
              <a:rPr lang="en-US" sz="2800" dirty="0"/>
              <a:t> </a:t>
            </a:r>
            <a:r>
              <a:rPr lang="en-US" sz="2800" dirty="0" err="1"/>
              <a:t>inkor</a:t>
            </a:r>
            <a:r>
              <a:rPr lang="en-US" sz="2800" dirty="0"/>
              <a:t> </a:t>
            </a:r>
            <a:r>
              <a:rPr lang="en-US" sz="2800" dirty="0" err="1"/>
              <a:t>etilgan</a:t>
            </a:r>
            <a:r>
              <a:rPr lang="en-US" sz="2800" dirty="0"/>
              <a:t> </a:t>
            </a:r>
            <a:r>
              <a:rPr lang="en-US" sz="2800" dirty="0" err="1"/>
              <a:t>qarordan</a:t>
            </a:r>
            <a:r>
              <a:rPr lang="en-US" sz="2800" dirty="0"/>
              <a:t> </a:t>
            </a:r>
            <a:r>
              <a:rPr lang="en-US" sz="2800" dirty="0" err="1"/>
              <a:t>ko’ra</a:t>
            </a:r>
            <a:r>
              <a:rPr lang="en-US" sz="2800" dirty="0"/>
              <a:t> </a:t>
            </a:r>
            <a:r>
              <a:rPr lang="en-US" sz="2800" dirty="0" err="1"/>
              <a:t>ancha</a:t>
            </a:r>
            <a:r>
              <a:rPr lang="en-US" sz="2800" dirty="0"/>
              <a:t> </a:t>
            </a:r>
            <a:r>
              <a:rPr lang="en-US" sz="2800" dirty="0" err="1"/>
              <a:t>yaxshi</a:t>
            </a:r>
            <a:r>
              <a:rPr lang="en-US" sz="2800" dirty="0"/>
              <a:t> </a:t>
            </a:r>
            <a:r>
              <a:rPr lang="en-US" sz="2800" dirty="0" err="1"/>
              <a:t>bo’lganligiga</a:t>
            </a:r>
            <a:r>
              <a:rPr lang="en-US" sz="2800" dirty="0"/>
              <a:t> </a:t>
            </a:r>
            <a:r>
              <a:rPr lang="en-US" sz="2800" dirty="0" err="1"/>
              <a:t>o’zini</a:t>
            </a:r>
            <a:r>
              <a:rPr lang="en-US" sz="2800" dirty="0"/>
              <a:t> </a:t>
            </a:r>
            <a:r>
              <a:rPr lang="en-US" sz="2800" dirty="0" err="1"/>
              <a:t>ishontiradi</a:t>
            </a:r>
            <a:r>
              <a:rPr lang="en-US" sz="2800" dirty="0"/>
              <a:t>. </a:t>
            </a:r>
            <a:r>
              <a:rPr lang="en-US" sz="2800" dirty="0" err="1"/>
              <a:t>Xulosa</a:t>
            </a:r>
            <a:r>
              <a:rPr lang="en-US" sz="2800" dirty="0"/>
              <a:t> </a:t>
            </a:r>
            <a:r>
              <a:rPr lang="en-US" sz="2800" dirty="0" err="1"/>
              <a:t>qilish</a:t>
            </a:r>
            <a:r>
              <a:rPr lang="en-US" sz="2800" dirty="0"/>
              <a:t> </a:t>
            </a:r>
            <a:r>
              <a:rPr lang="en-US" sz="2800" dirty="0" err="1"/>
              <a:t>mumkinki</a:t>
            </a:r>
            <a:r>
              <a:rPr lang="en-US" sz="2800" dirty="0"/>
              <a:t>, </a:t>
            </a:r>
            <a:r>
              <a:rPr lang="en-US" sz="2800" dirty="0" err="1"/>
              <a:t>mushkul</a:t>
            </a:r>
            <a:r>
              <a:rPr lang="en-US" sz="2800" dirty="0"/>
              <a:t> </a:t>
            </a:r>
            <a:r>
              <a:rPr lang="en-US" sz="2800" dirty="0" err="1"/>
              <a:t>qarorlar</a:t>
            </a:r>
            <a:r>
              <a:rPr lang="en-US" sz="2800" dirty="0"/>
              <a:t> </a:t>
            </a:r>
            <a:r>
              <a:rPr lang="en-US" sz="2800" dirty="0" err="1"/>
              <a:t>tanlangan</a:t>
            </a:r>
            <a:r>
              <a:rPr lang="en-US" sz="2800" dirty="0"/>
              <a:t> </a:t>
            </a:r>
            <a:r>
              <a:rPr lang="en-US" sz="2800" dirty="0" err="1"/>
              <a:t>qarorga</a:t>
            </a:r>
            <a:r>
              <a:rPr lang="en-US" sz="2800" dirty="0"/>
              <a:t> </a:t>
            </a:r>
            <a:r>
              <a:rPr lang="en-US" sz="2800" dirty="0" err="1"/>
              <a:t>muvofiq</a:t>
            </a:r>
            <a:r>
              <a:rPr lang="en-US" sz="2800" dirty="0"/>
              <a:t> </a:t>
            </a:r>
            <a:r>
              <a:rPr lang="en-US" sz="2800" dirty="0" err="1"/>
              <a:t>xulqni</a:t>
            </a:r>
            <a:r>
              <a:rPr lang="en-US" sz="2800" dirty="0"/>
              <a:t> </a:t>
            </a:r>
            <a:r>
              <a:rPr lang="en-US" sz="2800" dirty="0" err="1"/>
              <a:t>namoyon</a:t>
            </a:r>
            <a:r>
              <a:rPr lang="en-US" sz="2800" dirty="0"/>
              <a:t> </a:t>
            </a:r>
            <a:r>
              <a:rPr lang="en-US" sz="2800" dirty="0" err="1"/>
              <a:t>qilish</a:t>
            </a:r>
            <a:r>
              <a:rPr lang="en-US" sz="2800" dirty="0"/>
              <a:t> </a:t>
            </a:r>
            <a:r>
              <a:rPr lang="en-US" sz="2800" dirty="0" err="1"/>
              <a:t>ehtimolini</a:t>
            </a:r>
            <a:r>
              <a:rPr lang="en-US" sz="2800" dirty="0"/>
              <a:t> </a:t>
            </a:r>
            <a:r>
              <a:rPr lang="en-US" sz="2800" dirty="0" err="1"/>
              <a:t>oshiradi</a:t>
            </a:r>
            <a:r>
              <a:rPr lang="en-US" sz="2800" dirty="0"/>
              <a:t>. </a:t>
            </a:r>
            <a:r>
              <a:rPr lang="en-US" sz="2800" dirty="0" err="1"/>
              <a:t>Demak</a:t>
            </a:r>
            <a:r>
              <a:rPr lang="en-US" sz="2800" dirty="0"/>
              <a:t>, </a:t>
            </a:r>
            <a:r>
              <a:rPr lang="en-US" sz="2800" dirty="0" err="1"/>
              <a:t>kognitiv</a:t>
            </a:r>
            <a:r>
              <a:rPr lang="en-US" sz="2800" dirty="0"/>
              <a:t> </a:t>
            </a:r>
            <a:r>
              <a:rPr lang="en-US" sz="2800" dirty="0" err="1"/>
              <a:t>nazariyaga</a:t>
            </a:r>
            <a:r>
              <a:rPr lang="en-US" sz="2800" dirty="0"/>
              <a:t> </a:t>
            </a:r>
            <a:r>
              <a:rPr lang="en-US" sz="2800" dirty="0" err="1"/>
              <a:t>binoan</a:t>
            </a:r>
            <a:r>
              <a:rPr lang="en-US" sz="2800" dirty="0"/>
              <a:t>, </a:t>
            </a:r>
            <a:r>
              <a:rPr lang="en-US" sz="2800" dirty="0" err="1"/>
              <a:t>shaxs</a:t>
            </a:r>
            <a:r>
              <a:rPr lang="en-US" sz="2800" dirty="0"/>
              <a:t> – </a:t>
            </a:r>
            <a:r>
              <a:rPr lang="en-US" sz="2800" dirty="0" err="1"/>
              <a:t>odamning</a:t>
            </a:r>
            <a:r>
              <a:rPr lang="en-US" sz="2800" dirty="0"/>
              <a:t> </a:t>
            </a:r>
            <a:r>
              <a:rPr lang="en-US" sz="2800" dirty="0" err="1"/>
              <a:t>shaxsiy</a:t>
            </a:r>
            <a:r>
              <a:rPr lang="en-US" sz="2800" dirty="0"/>
              <a:t> </a:t>
            </a:r>
            <a:r>
              <a:rPr lang="en-US" sz="2800" dirty="0" err="1"/>
              <a:t>tajribasi</a:t>
            </a:r>
            <a:r>
              <a:rPr lang="en-US" sz="2800" dirty="0"/>
              <a:t> </a:t>
            </a:r>
            <a:r>
              <a:rPr lang="en-US" sz="2800" dirty="0" err="1"/>
              <a:t>qayta</a:t>
            </a:r>
            <a:r>
              <a:rPr lang="en-US" sz="2800" dirty="0"/>
              <a:t> </a:t>
            </a:r>
            <a:r>
              <a:rPr lang="en-US" sz="2800" dirty="0" err="1"/>
              <a:t>ishlanadigan</a:t>
            </a:r>
            <a:r>
              <a:rPr lang="en-US" sz="2800" dirty="0"/>
              <a:t> (</a:t>
            </a:r>
            <a:r>
              <a:rPr lang="en-US" sz="2800" dirty="0" err="1"/>
              <a:t>idrok</a:t>
            </a:r>
            <a:r>
              <a:rPr lang="en-US" sz="2800" dirty="0"/>
              <a:t> </a:t>
            </a:r>
            <a:r>
              <a:rPr lang="en-US" sz="2800" dirty="0" err="1"/>
              <a:t>etilayotgan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talqin</a:t>
            </a:r>
            <a:r>
              <a:rPr lang="en-US" sz="2800" dirty="0"/>
              <a:t> </a:t>
            </a:r>
            <a:r>
              <a:rPr lang="en-US" sz="2800" dirty="0" err="1"/>
              <a:t>qilinayotgan</a:t>
            </a:r>
            <a:r>
              <a:rPr lang="en-US" sz="2800" dirty="0"/>
              <a:t>) </a:t>
            </a:r>
            <a:r>
              <a:rPr lang="en-US" sz="2800" dirty="0" err="1"/>
              <a:t>shaxsga</a:t>
            </a:r>
            <a:r>
              <a:rPr lang="en-US" sz="2800" dirty="0"/>
              <a:t> </a:t>
            </a:r>
            <a:r>
              <a:rPr lang="en-US" sz="2800" dirty="0" err="1"/>
              <a:t>doir</a:t>
            </a:r>
            <a:r>
              <a:rPr lang="en-US" sz="2800" dirty="0"/>
              <a:t> </a:t>
            </a:r>
            <a:r>
              <a:rPr lang="en-US" sz="2800" dirty="0" err="1"/>
              <a:t>konstruktsiyalarning</a:t>
            </a:r>
            <a:r>
              <a:rPr lang="en-US" sz="2800" dirty="0"/>
              <a:t> </a:t>
            </a:r>
            <a:r>
              <a:rPr lang="en-US" sz="2800" dirty="0" err="1"/>
              <a:t>maxsus</a:t>
            </a:r>
            <a:r>
              <a:rPr lang="en-US" sz="2800" dirty="0"/>
              <a:t> </a:t>
            </a:r>
            <a:r>
              <a:rPr lang="en-US" sz="2800" dirty="0" err="1"/>
              <a:t>uyushtirilgan</a:t>
            </a:r>
            <a:r>
              <a:rPr lang="en-US" sz="2800" dirty="0"/>
              <a:t> </a:t>
            </a:r>
            <a:r>
              <a:rPr lang="en-US" sz="2800" dirty="0" err="1"/>
              <a:t>tizimidir</a:t>
            </a:r>
            <a:r>
              <a:rPr lang="en-US" sz="2800" dirty="0"/>
              <a:t>. </a:t>
            </a:r>
            <a:r>
              <a:rPr lang="en-US" sz="2800" dirty="0" err="1"/>
              <a:t>Mazkur</a:t>
            </a:r>
            <a:r>
              <a:rPr lang="en-US" sz="2800" dirty="0"/>
              <a:t> </a:t>
            </a:r>
            <a:r>
              <a:rPr lang="en-US" sz="2800" dirty="0" err="1"/>
              <a:t>yondashuv</a:t>
            </a:r>
            <a:r>
              <a:rPr lang="en-US" sz="2800" dirty="0"/>
              <a:t> </a:t>
            </a:r>
            <a:r>
              <a:rPr lang="en-US" sz="2800" dirty="0" err="1"/>
              <a:t>nuqtai</a:t>
            </a:r>
            <a:r>
              <a:rPr lang="en-US" sz="2800" dirty="0"/>
              <a:t> </a:t>
            </a:r>
            <a:r>
              <a:rPr lang="en-US" sz="2800" dirty="0" err="1"/>
              <a:t>nazaridan</a:t>
            </a:r>
            <a:r>
              <a:rPr lang="en-US" sz="2800" dirty="0"/>
              <a:t> </a:t>
            </a:r>
            <a:r>
              <a:rPr lang="en-US" sz="2800" dirty="0" err="1"/>
              <a:t>shaxs</a:t>
            </a:r>
            <a:r>
              <a:rPr lang="en-US" sz="2800" dirty="0"/>
              <a:t> </a:t>
            </a:r>
            <a:r>
              <a:rPr lang="en-US" sz="2800" dirty="0" err="1"/>
              <a:t>tuzilmasi</a:t>
            </a:r>
            <a:r>
              <a:rPr lang="en-US" sz="2800" dirty="0"/>
              <a:t> individual </a:t>
            </a:r>
            <a:r>
              <a:rPr lang="en-US" sz="2800" dirty="0" err="1"/>
              <a:t>jihatdan</a:t>
            </a:r>
            <a:r>
              <a:rPr lang="en-US" sz="2800" dirty="0"/>
              <a:t> </a:t>
            </a:r>
            <a:r>
              <a:rPr lang="en-US" sz="2800" dirty="0" err="1"/>
              <a:t>betakror</a:t>
            </a:r>
            <a:r>
              <a:rPr lang="en-US" sz="2800" dirty="0"/>
              <a:t> </a:t>
            </a:r>
            <a:r>
              <a:rPr lang="en-US" sz="2800" dirty="0" err="1"/>
              <a:t>konstruktlarning</a:t>
            </a:r>
            <a:r>
              <a:rPr lang="en-US" sz="2800" dirty="0"/>
              <a:t> </a:t>
            </a:r>
            <a:r>
              <a:rPr lang="en-US" sz="2800" dirty="0" err="1"/>
              <a:t>o’ziga</a:t>
            </a:r>
            <a:r>
              <a:rPr lang="en-US" sz="2800" dirty="0"/>
              <a:t> </a:t>
            </a:r>
            <a:r>
              <a:rPr lang="en-US" sz="2800" dirty="0" err="1"/>
              <a:t>xos</a:t>
            </a:r>
            <a:r>
              <a:rPr lang="en-US" sz="2800" dirty="0"/>
              <a:t> </a:t>
            </a:r>
            <a:r>
              <a:rPr lang="en-US" sz="2800" dirty="0" err="1"/>
              <a:t>ierarxiyasi</a:t>
            </a:r>
            <a:r>
              <a:rPr lang="en-US" sz="2800" dirty="0"/>
              <a:t> </a:t>
            </a:r>
            <a:r>
              <a:rPr lang="en-US" sz="2800" dirty="0" err="1"/>
              <a:t>sifatida</a:t>
            </a:r>
            <a:r>
              <a:rPr lang="en-US" sz="2800" dirty="0"/>
              <a:t> </a:t>
            </a:r>
            <a:r>
              <a:rPr lang="en-US" sz="2800" dirty="0" err="1"/>
              <a:t>tushunilad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57197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E8EF640-29D5-4218-BA7A-70AF70910735}"/>
              </a:ext>
            </a:extLst>
          </p:cNvPr>
          <p:cNvSpPr txBox="1"/>
          <p:nvPr/>
        </p:nvSpPr>
        <p:spPr>
          <a:xfrm>
            <a:off x="1080940" y="2413262"/>
            <a:ext cx="107277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E’TIBORINGIZ UCHUN RAHMAT!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915715157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94</TotalTime>
  <Words>546</Words>
  <Application>Microsoft Office PowerPoint</Application>
  <PresentationFormat>Широкоэкранный</PresentationFormat>
  <Paragraphs>16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Cambria Math</vt:lpstr>
      <vt:lpstr>Gill Sans MT</vt:lpstr>
      <vt:lpstr>Галерея</vt:lpstr>
      <vt:lpstr>Mavzu: L. Fistengerning kognitiv dissonans nazariyasi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Farg’ona davlat universiteti pedagogika va psixologiya fakulteti  amaliy psixologiya yo’nalishi 1-kurs 23.21-guruh talabasi  bahodirova marhaboxonning  umumiy psixologiya fanidan tayyorlagan slaydi</dc:title>
  <dc:creator>USER</dc:creator>
  <cp:lastModifiedBy>User</cp:lastModifiedBy>
  <cp:revision>11</cp:revision>
  <dcterms:created xsi:type="dcterms:W3CDTF">2024-05-01T17:36:01Z</dcterms:created>
  <dcterms:modified xsi:type="dcterms:W3CDTF">2026-03-27T04:14:34Z</dcterms:modified>
</cp:coreProperties>
</file>