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10080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1" autoAdjust="0"/>
    <p:restoredTop sz="94660"/>
  </p:normalViewPr>
  <p:slideViewPr>
    <p:cSldViewPr snapToGrid="0">
      <p:cViewPr varScale="1">
        <p:scale>
          <a:sx n="76" d="100"/>
          <a:sy n="76" d="100"/>
        </p:scale>
        <p:origin x="298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251200" y="1719690"/>
            <a:ext cx="3611126" cy="7340427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050" y="784049"/>
            <a:ext cx="4616035" cy="4592286"/>
          </a:xfrm>
        </p:spPr>
        <p:txBody>
          <a:bodyPr anchor="b">
            <a:normAutofit/>
          </a:bodyPr>
          <a:lstStyle>
            <a:lvl1pPr algn="l">
              <a:defRPr sz="33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050" y="5650130"/>
            <a:ext cx="3715688" cy="2812618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333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608410"/>
            <a:ext cx="4916150" cy="224013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400050" y="784048"/>
            <a:ext cx="6057900" cy="4592285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571502" y="5650128"/>
            <a:ext cx="5460999" cy="672042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860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784049"/>
            <a:ext cx="6057900" cy="4256264"/>
          </a:xfrm>
        </p:spPr>
        <p:txBody>
          <a:bodyPr anchor="ctr">
            <a:normAutofit/>
          </a:bodyPr>
          <a:lstStyle>
            <a:lvl1pPr algn="l">
              <a:defRPr sz="21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048375"/>
            <a:ext cx="4787664" cy="280017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465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13" y="784049"/>
            <a:ext cx="5144840" cy="4256264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00101" y="5040313"/>
            <a:ext cx="4801850" cy="709377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322175"/>
            <a:ext cx="4786771" cy="2526374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1451" y="1044551"/>
            <a:ext cx="342989" cy="85956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2151" y="4069587"/>
            <a:ext cx="342989" cy="85956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6977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5040312"/>
            <a:ext cx="4786771" cy="2495021"/>
          </a:xfrm>
        </p:spPr>
        <p:txBody>
          <a:bodyPr anchor="b">
            <a:normAutofit/>
          </a:bodyPr>
          <a:lstStyle>
            <a:lvl1pPr algn="l">
              <a:defRPr sz="21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7545006"/>
            <a:ext cx="4787664" cy="130354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013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13" y="784049"/>
            <a:ext cx="5144840" cy="4256264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00050" y="5712354"/>
            <a:ext cx="4786771" cy="154320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7280452"/>
            <a:ext cx="4786770" cy="1568097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1451" y="1044551"/>
            <a:ext cx="342989" cy="85956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2151" y="4069587"/>
            <a:ext cx="342989" cy="85956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7916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784049"/>
            <a:ext cx="5644244" cy="4256264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1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00050" y="5774581"/>
            <a:ext cx="4786771" cy="123207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7006660"/>
            <a:ext cx="4786770" cy="184189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94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608410"/>
            <a:ext cx="4916150" cy="2240139"/>
          </a:xfrm>
        </p:spPr>
        <p:txBody>
          <a:bodyPr>
            <a:normAutofit/>
          </a:bodyPr>
          <a:lstStyle>
            <a:lvl1pPr algn="l">
              <a:defRPr sz="21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1" y="784050"/>
            <a:ext cx="4916150" cy="5538126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467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24804" y="784049"/>
            <a:ext cx="1533146" cy="6496403"/>
          </a:xfrm>
        </p:spPr>
        <p:txBody>
          <a:bodyPr vert="eaVert">
            <a:normAutofit/>
          </a:bodyPr>
          <a:lstStyle>
            <a:lvl1pPr>
              <a:defRPr sz="21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0" y="784049"/>
            <a:ext cx="4387509" cy="80645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07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608410"/>
            <a:ext cx="4916150" cy="224013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1" y="784049"/>
            <a:ext cx="4916150" cy="55381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21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2912180"/>
            <a:ext cx="4801851" cy="340999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1" y="6595965"/>
            <a:ext cx="4801850" cy="225258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467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608410"/>
            <a:ext cx="4916150" cy="2240139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400051" y="784049"/>
            <a:ext cx="2962475" cy="5538122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3496771" y="784049"/>
            <a:ext cx="2961179" cy="5525676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821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608410"/>
            <a:ext cx="4916150" cy="2240139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1" y="784048"/>
            <a:ext cx="2787650" cy="896056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050" y="1680105"/>
            <a:ext cx="2959100" cy="4642066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1263" y="833052"/>
            <a:ext cx="2823038" cy="84705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6772" y="1680104"/>
            <a:ext cx="2967529" cy="462962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875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608410"/>
            <a:ext cx="4916150" cy="2240139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12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237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0" y="784049"/>
            <a:ext cx="2400300" cy="2240139"/>
          </a:xfrm>
        </p:spPr>
        <p:txBody>
          <a:bodyPr anchor="b">
            <a:normAutofit/>
          </a:bodyPr>
          <a:lstStyle>
            <a:lvl1pPr algn="l">
              <a:defRPr sz="15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" y="784049"/>
            <a:ext cx="3329066" cy="80645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0" y="3248205"/>
            <a:ext cx="2400300" cy="307396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176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1850" y="2128132"/>
            <a:ext cx="2672444" cy="168010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71500" y="1344083"/>
            <a:ext cx="2460731" cy="7056438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72021" y="4032250"/>
            <a:ext cx="2673167" cy="3061523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0050" y="9072563"/>
            <a:ext cx="4358793" cy="5367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836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003006" y="5724801"/>
            <a:ext cx="1852842" cy="3907797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0051" y="6608410"/>
            <a:ext cx="4916150" cy="224013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1" y="784050"/>
            <a:ext cx="4916150" cy="5538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72684" y="9072568"/>
            <a:ext cx="900347" cy="5367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0050" y="9072563"/>
            <a:ext cx="4358793" cy="5367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30820" y="8199847"/>
            <a:ext cx="642680" cy="9847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1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3866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4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8B9A15-33C3-4534-A6DF-FACB45674F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450" y="7408"/>
            <a:ext cx="5955780" cy="1757892"/>
          </a:xfrm>
        </p:spPr>
        <p:txBody>
          <a:bodyPr/>
          <a:lstStyle/>
          <a:p>
            <a:pPr algn="ctr"/>
            <a:r>
              <a:rPr lang="en-US" dirty="0" err="1"/>
              <a:t>Nasos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neft</a:t>
            </a:r>
            <a:r>
              <a:rPr lang="en-US" dirty="0"/>
              <a:t> </a:t>
            </a:r>
            <a:r>
              <a:rPr lang="en-US" dirty="0" err="1"/>
              <a:t>maxsulotlarini</a:t>
            </a:r>
            <a:r>
              <a:rPr lang="en-US" dirty="0"/>
              <a:t> </a:t>
            </a:r>
            <a:r>
              <a:rPr lang="en-US" dirty="0" err="1"/>
              <a:t>tashishga</a:t>
            </a:r>
            <a:r>
              <a:rPr lang="en-US" dirty="0"/>
              <a:t> </a:t>
            </a:r>
            <a:r>
              <a:rPr lang="en-US" dirty="0" err="1"/>
              <a:t>tayyorlash</a:t>
            </a:r>
            <a:r>
              <a:rPr lang="en-US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0612"/>
            <a:ext cx="6858000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89612"/>
            <a:ext cx="6858000" cy="429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29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32FC29-79F0-496C-8914-0EB9CFB57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-3372787" y="6608410"/>
            <a:ext cx="569626" cy="224013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48D1B8-B923-40D9-B543-49EA7A8CC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02" y="119920"/>
            <a:ext cx="6535711" cy="9801320"/>
          </a:xfrm>
        </p:spPr>
        <p:txBody>
          <a:bodyPr>
            <a:normAutofit/>
          </a:bodyPr>
          <a:lstStyle/>
          <a:p>
            <a:r>
              <a:rPr lang="en-US" sz="1800" dirty="0" err="1"/>
              <a:t>Qazib</a:t>
            </a:r>
            <a:r>
              <a:rPr lang="en-US" sz="1800" dirty="0"/>
              <a:t> </a:t>
            </a:r>
            <a:r>
              <a:rPr lang="en-US" sz="1800" dirty="0" err="1"/>
              <a:t>olinayotgan</a:t>
            </a:r>
            <a:r>
              <a:rPr lang="en-US" sz="1800" dirty="0"/>
              <a:t> </a:t>
            </a:r>
            <a:r>
              <a:rPr lang="en-US" sz="1800" dirty="0" err="1"/>
              <a:t>neftlarning</a:t>
            </a:r>
            <a:r>
              <a:rPr lang="en-US" sz="1800" dirty="0"/>
              <a:t> </a:t>
            </a:r>
            <a:r>
              <a:rPr lang="en-US" sz="1800" dirty="0" err="1"/>
              <a:t>fizik-kimyoviy</a:t>
            </a:r>
            <a:r>
              <a:rPr lang="en-US" sz="1800" dirty="0"/>
              <a:t> </a:t>
            </a:r>
            <a:r>
              <a:rPr lang="en-US" sz="1800" dirty="0" err="1"/>
              <a:t>xossalari</a:t>
            </a:r>
            <a:r>
              <a:rPr lang="en-US" sz="1800" dirty="0"/>
              <a:t> </a:t>
            </a:r>
            <a:r>
              <a:rPr lang="en-US" sz="1800" dirty="0" err="1"/>
              <a:t>hamda</a:t>
            </a:r>
            <a:r>
              <a:rPr lang="en-US" sz="1800" dirty="0"/>
              <a:t> </a:t>
            </a:r>
            <a:r>
              <a:rPr lang="en-US" sz="1800" dirty="0" err="1"/>
              <a:t>tarkibidagi</a:t>
            </a:r>
            <a:r>
              <a:rPr lang="en-US" sz="1800" dirty="0"/>
              <a:t> </a:t>
            </a:r>
            <a:r>
              <a:rPr lang="en-US" sz="1800" dirty="0" err="1"/>
              <a:t>parafin</a:t>
            </a:r>
            <a:r>
              <a:rPr lang="en-US" sz="1800" dirty="0"/>
              <a:t> </a:t>
            </a:r>
            <a:r>
              <a:rPr lang="en-US" sz="1800" dirty="0" err="1"/>
              <a:t>miqdorining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xilda</a:t>
            </a:r>
            <a:r>
              <a:rPr lang="en-US" sz="1800" dirty="0"/>
              <a:t> </a:t>
            </a:r>
            <a:r>
              <a:rPr lang="en-US" sz="1800" dirty="0" err="1"/>
              <a:t>bo‘lmasligi</a:t>
            </a:r>
            <a:r>
              <a:rPr lang="en-US" sz="1800" dirty="0"/>
              <a:t> </a:t>
            </a:r>
            <a:r>
              <a:rPr lang="en-US" sz="1800" dirty="0" err="1"/>
              <a:t>ularni</a:t>
            </a:r>
            <a:r>
              <a:rPr lang="en-US" sz="1800" dirty="0"/>
              <a:t> </a:t>
            </a:r>
            <a:r>
              <a:rPr lang="en-US" sz="1800" dirty="0" err="1"/>
              <a:t>quvurlar</a:t>
            </a:r>
            <a:r>
              <a:rPr lang="en-US" sz="1800" dirty="0"/>
              <a:t> </a:t>
            </a:r>
            <a:r>
              <a:rPr lang="en-US" sz="1800" dirty="0" err="1"/>
              <a:t>orqali</a:t>
            </a:r>
            <a:r>
              <a:rPr lang="en-US" sz="1800" dirty="0"/>
              <a:t> </a:t>
            </a:r>
            <a:r>
              <a:rPr lang="en-US" sz="1800" dirty="0" err="1"/>
              <a:t>tashishda</a:t>
            </a:r>
            <a:r>
              <a:rPr lang="en-US" sz="1800" dirty="0"/>
              <a:t> </a:t>
            </a:r>
            <a:r>
              <a:rPr lang="en-US" sz="1800" dirty="0" err="1"/>
              <a:t>ma’lum</a:t>
            </a:r>
            <a:r>
              <a:rPr lang="en-US" sz="1800" dirty="0"/>
              <a:t> </a:t>
            </a:r>
            <a:r>
              <a:rPr lang="en-US" sz="1800" dirty="0" err="1"/>
              <a:t>qo‘shimcha</a:t>
            </a:r>
            <a:r>
              <a:rPr lang="en-US" sz="1800" dirty="0"/>
              <a:t> </a:t>
            </a:r>
            <a:r>
              <a:rPr lang="en-US" sz="1800" dirty="0" err="1"/>
              <a:t>texnologik</a:t>
            </a:r>
            <a:r>
              <a:rPr lang="en-US" sz="1800" dirty="0"/>
              <a:t> </a:t>
            </a:r>
            <a:r>
              <a:rPr lang="en-US" sz="1800" dirty="0" err="1"/>
              <a:t>jarayonlarni</a:t>
            </a:r>
            <a:r>
              <a:rPr lang="en-US" sz="1800" dirty="0"/>
              <a:t> </a:t>
            </a:r>
            <a:r>
              <a:rPr lang="en-US" sz="1800" dirty="0" err="1"/>
              <a:t>amalga</a:t>
            </a:r>
            <a:r>
              <a:rPr lang="en-US" sz="1800" dirty="0"/>
              <a:t> </a:t>
            </a:r>
            <a:r>
              <a:rPr lang="en-US" sz="1800" dirty="0" err="1"/>
              <a:t>oshirishni</a:t>
            </a:r>
            <a:r>
              <a:rPr lang="en-US" sz="1800" dirty="0"/>
              <a:t> talab </a:t>
            </a:r>
            <a:r>
              <a:rPr lang="en-US" sz="1800" dirty="0" err="1"/>
              <a:t>qiladi</a:t>
            </a:r>
            <a:r>
              <a:rPr lang="en-US" sz="1800" dirty="0"/>
              <a:t>, </a:t>
            </a:r>
            <a:r>
              <a:rPr lang="en-US" sz="1800" dirty="0" err="1"/>
              <a:t>ya’ni</a:t>
            </a:r>
            <a:r>
              <a:rPr lang="en-US" sz="1800" dirty="0"/>
              <a:t> </a:t>
            </a:r>
            <a:r>
              <a:rPr lang="en-US" sz="1800" dirty="0" err="1"/>
              <a:t>ularning</a:t>
            </a:r>
            <a:r>
              <a:rPr lang="en-US" sz="1800" dirty="0"/>
              <a:t> </a:t>
            </a:r>
            <a:r>
              <a:rPr lang="en-US" sz="1800" dirty="0" err="1"/>
              <a:t>qovushqoqligi</a:t>
            </a:r>
            <a:r>
              <a:rPr lang="en-US" sz="1800" dirty="0"/>
              <a:t> </a:t>
            </a:r>
            <a:r>
              <a:rPr lang="en-US" sz="1800" dirty="0" err="1"/>
              <a:t>kamaytiriladi</a:t>
            </a:r>
            <a:r>
              <a:rPr lang="en-US" sz="1800" dirty="0"/>
              <a:t>, </a:t>
            </a:r>
            <a:r>
              <a:rPr lang="en-US" sz="1800" dirty="0" err="1"/>
              <a:t>oquvchanligi</a:t>
            </a:r>
            <a:r>
              <a:rPr lang="en-US" sz="1800" dirty="0"/>
              <a:t> </a:t>
            </a:r>
            <a:r>
              <a:rPr lang="en-US" sz="1800" dirty="0" err="1"/>
              <a:t>oshiriladi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h.k.</a:t>
            </a:r>
            <a:r>
              <a:rPr lang="en-US" sz="1800" dirty="0"/>
              <a:t> </a:t>
            </a:r>
            <a:r>
              <a:rPr lang="en-US" sz="1800" dirty="0" err="1"/>
              <a:t>Umuman</a:t>
            </a:r>
            <a:r>
              <a:rPr lang="en-US" sz="1800" dirty="0"/>
              <a:t>, </a:t>
            </a:r>
            <a:r>
              <a:rPr lang="en-US" sz="1800" dirty="0" err="1"/>
              <a:t>neft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neft</a:t>
            </a:r>
            <a:r>
              <a:rPr lang="en-US" sz="1800" dirty="0"/>
              <a:t> </a:t>
            </a:r>
            <a:r>
              <a:rPr lang="en-US" sz="1800" dirty="0" err="1"/>
              <a:t>mahsulotlarini</a:t>
            </a:r>
            <a:r>
              <a:rPr lang="en-US" sz="1800" dirty="0"/>
              <a:t> (</a:t>
            </a:r>
            <a:r>
              <a:rPr lang="en-US" sz="1800" dirty="0" err="1"/>
              <a:t>oquvchanligi</a:t>
            </a:r>
            <a:r>
              <a:rPr lang="en-US" sz="1800" dirty="0"/>
              <a:t> </a:t>
            </a:r>
            <a:r>
              <a:rPr lang="en-US" sz="1800" dirty="0" err="1"/>
              <a:t>qoniqarli</a:t>
            </a:r>
            <a:r>
              <a:rPr lang="en-US" sz="1800" dirty="0"/>
              <a:t> </a:t>
            </a:r>
            <a:r>
              <a:rPr lang="en-US" sz="1800" dirty="0" err="1"/>
              <a:t>bo‘lganda</a:t>
            </a:r>
            <a:r>
              <a:rPr lang="en-US" sz="1800" dirty="0"/>
              <a:t>) </a:t>
            </a:r>
            <a:r>
              <a:rPr lang="en-US" sz="1800" dirty="0" err="1"/>
              <a:t>quvur</a:t>
            </a:r>
            <a:r>
              <a:rPr lang="en-US" sz="1800" dirty="0"/>
              <a:t> </a:t>
            </a:r>
            <a:r>
              <a:rPr lang="en-US" sz="1800" dirty="0" err="1"/>
              <a:t>orqali</a:t>
            </a:r>
            <a:r>
              <a:rPr lang="en-US" sz="1800" dirty="0"/>
              <a:t> </a:t>
            </a:r>
            <a:r>
              <a:rPr lang="en-US" sz="1800" dirty="0" err="1"/>
              <a:t>tashish</a:t>
            </a:r>
            <a:r>
              <a:rPr lang="en-US" sz="1800" dirty="0"/>
              <a:t> </a:t>
            </a:r>
            <a:r>
              <a:rPr lang="en-US" sz="1800" dirty="0" err="1"/>
              <a:t>jarayoni</a:t>
            </a:r>
            <a:r>
              <a:rPr lang="en-US" sz="1800" dirty="0"/>
              <a:t> </a:t>
            </a:r>
            <a:r>
              <a:rPr lang="en-US" sz="1800" dirty="0" err="1"/>
              <a:t>quyidagicha</a:t>
            </a:r>
            <a:r>
              <a:rPr lang="en-US" sz="1800" dirty="0"/>
              <a:t> </a:t>
            </a:r>
            <a:r>
              <a:rPr lang="en-US" sz="1800" dirty="0" err="1"/>
              <a:t>amalga</a:t>
            </a:r>
            <a:r>
              <a:rPr lang="en-US" sz="1800" dirty="0"/>
              <a:t> </a:t>
            </a:r>
            <a:r>
              <a:rPr lang="en-US" sz="1800" dirty="0" err="1"/>
              <a:t>oshiriladi</a:t>
            </a:r>
            <a:r>
              <a:rPr lang="en-US" sz="1800" dirty="0"/>
              <a:t>. </a:t>
            </a:r>
            <a:r>
              <a:rPr lang="en-US" sz="1800" dirty="0" err="1"/>
              <a:t>Jo‘natishga</a:t>
            </a:r>
            <a:r>
              <a:rPr lang="en-US" sz="1800" dirty="0"/>
              <a:t> </a:t>
            </a:r>
            <a:r>
              <a:rPr lang="en-US" sz="1800" dirty="0" err="1"/>
              <a:t>tayyorlangan</a:t>
            </a:r>
            <a:r>
              <a:rPr lang="en-US" sz="1800" dirty="0"/>
              <a:t> </a:t>
            </a:r>
            <a:r>
              <a:rPr lang="en-US" sz="1800" dirty="0" err="1"/>
              <a:t>neft</a:t>
            </a:r>
            <a:r>
              <a:rPr lang="en-US" sz="1800" dirty="0"/>
              <a:t> </a:t>
            </a:r>
            <a:r>
              <a:rPr lang="en-US" sz="1800" dirty="0" err="1"/>
              <a:t>neftni</a:t>
            </a:r>
            <a:r>
              <a:rPr lang="en-US" sz="1800" dirty="0"/>
              <a:t> </a:t>
            </a:r>
            <a:r>
              <a:rPr lang="en-US" sz="1800" dirty="0" err="1"/>
              <a:t>kompleks</a:t>
            </a:r>
            <a:r>
              <a:rPr lang="en-US" sz="1800" dirty="0"/>
              <a:t> </a:t>
            </a:r>
            <a:r>
              <a:rPr lang="en-US" sz="1800" dirty="0" err="1"/>
              <a:t>tayyorlash</a:t>
            </a:r>
            <a:r>
              <a:rPr lang="en-US" sz="1800" dirty="0"/>
              <a:t> </a:t>
            </a:r>
            <a:r>
              <a:rPr lang="en-US" sz="1800" dirty="0" err="1"/>
              <a:t>qurilmalari</a:t>
            </a:r>
            <a:r>
              <a:rPr lang="en-US" sz="1800" dirty="0"/>
              <a:t> </a:t>
            </a:r>
            <a:r>
              <a:rPr lang="en-US" sz="1800" dirty="0" err="1"/>
              <a:t>tarkibidagi</a:t>
            </a:r>
            <a:r>
              <a:rPr lang="en-US" sz="1800" dirty="0"/>
              <a:t> bosh </a:t>
            </a:r>
            <a:r>
              <a:rPr lang="en-US" sz="1800" dirty="0" err="1"/>
              <a:t>nasos</a:t>
            </a:r>
            <a:r>
              <a:rPr lang="en-US" sz="1800" dirty="0"/>
              <a:t> </a:t>
            </a:r>
            <a:r>
              <a:rPr lang="en-US" sz="1800" dirty="0" err="1"/>
              <a:t>stansiyasi</a:t>
            </a:r>
            <a:r>
              <a:rPr lang="en-US" sz="1800" dirty="0"/>
              <a:t> </a:t>
            </a:r>
            <a:r>
              <a:rPr lang="en-US" sz="1800" dirty="0" err="1"/>
              <a:t>yordamida</a:t>
            </a:r>
            <a:r>
              <a:rPr lang="en-US" sz="1800" dirty="0"/>
              <a:t> (</a:t>
            </a:r>
            <a:r>
              <a:rPr lang="en-US" sz="1800" dirty="0" err="1"/>
              <a:t>kerakli</a:t>
            </a:r>
            <a:r>
              <a:rPr lang="en-US" sz="1800" dirty="0"/>
              <a:t> </a:t>
            </a:r>
            <a:r>
              <a:rPr lang="en-US" sz="1800" dirty="0" err="1"/>
              <a:t>bosimda</a:t>
            </a:r>
            <a:r>
              <a:rPr lang="en-US" sz="1800" dirty="0"/>
              <a:t>) magistral </a:t>
            </a:r>
            <a:r>
              <a:rPr lang="en-US" sz="1800" dirty="0" err="1"/>
              <a:t>neft</a:t>
            </a:r>
            <a:r>
              <a:rPr lang="en-US" sz="1800" dirty="0"/>
              <a:t> </a:t>
            </a:r>
            <a:r>
              <a:rPr lang="en-US" sz="1800" dirty="0" err="1"/>
              <a:t>quvuriga</a:t>
            </a:r>
            <a:r>
              <a:rPr lang="en-US" sz="1800" dirty="0"/>
              <a:t> </a:t>
            </a:r>
            <a:r>
              <a:rPr lang="en-US" sz="1800" dirty="0" err="1"/>
              <a:t>haydaladi</a:t>
            </a:r>
            <a:r>
              <a:rPr lang="en-US" sz="1800" dirty="0"/>
              <a:t>. </a:t>
            </a:r>
            <a:r>
              <a:rPr lang="en-US" sz="1800" dirty="0" err="1"/>
              <a:t>Neft</a:t>
            </a:r>
            <a:r>
              <a:rPr lang="en-US" sz="1800" dirty="0"/>
              <a:t> </a:t>
            </a:r>
            <a:r>
              <a:rPr lang="en-US" sz="1800" dirty="0" err="1"/>
              <a:t>oqimining</a:t>
            </a:r>
            <a:r>
              <a:rPr lang="en-US" sz="1800" dirty="0"/>
              <a:t> </a:t>
            </a:r>
            <a:r>
              <a:rPr lang="en-US" sz="1800" dirty="0" err="1"/>
              <a:t>quvur</a:t>
            </a:r>
            <a:r>
              <a:rPr lang="en-US" sz="1800" dirty="0"/>
              <a:t> </a:t>
            </a:r>
            <a:r>
              <a:rPr lang="en-US" sz="1800" dirty="0" err="1"/>
              <a:t>bo‘yicha</a:t>
            </a:r>
            <a:r>
              <a:rPr lang="en-US" sz="1800" dirty="0"/>
              <a:t> </a:t>
            </a:r>
            <a:r>
              <a:rPr lang="en-US" sz="1800" dirty="0" err="1"/>
              <a:t>harakati</a:t>
            </a:r>
            <a:r>
              <a:rPr lang="en-US" sz="1800" dirty="0"/>
              <a:t> </a:t>
            </a:r>
            <a:r>
              <a:rPr lang="en-US" sz="1800" dirty="0" err="1"/>
              <a:t>davomida</a:t>
            </a:r>
            <a:r>
              <a:rPr lang="en-US" sz="1800" dirty="0"/>
              <a:t> </a:t>
            </a:r>
            <a:r>
              <a:rPr lang="en-US" sz="1800" dirty="0" err="1"/>
              <a:t>gidravlik</a:t>
            </a:r>
            <a:r>
              <a:rPr lang="en-US" sz="1800" dirty="0"/>
              <a:t> </a:t>
            </a:r>
            <a:r>
              <a:rPr lang="en-US" sz="1800" dirty="0" err="1"/>
              <a:t>qarshiliklar</a:t>
            </a:r>
            <a:r>
              <a:rPr lang="en-US" sz="1800" dirty="0"/>
              <a:t> </a:t>
            </a:r>
            <a:r>
              <a:rPr lang="en-US" sz="1800" dirty="0" err="1"/>
              <a:t>ta’sirida</a:t>
            </a:r>
            <a:r>
              <a:rPr lang="en-US" sz="1800" dirty="0"/>
              <a:t> </a:t>
            </a:r>
            <a:r>
              <a:rPr lang="en-US" sz="1800" dirty="0" err="1"/>
              <a:t>uning</a:t>
            </a:r>
            <a:r>
              <a:rPr lang="en-US" sz="1800" dirty="0"/>
              <a:t> </a:t>
            </a:r>
            <a:r>
              <a:rPr lang="en-US" sz="1800" dirty="0" err="1"/>
              <a:t>birlamchi</a:t>
            </a:r>
            <a:r>
              <a:rPr lang="en-US" sz="1800" dirty="0"/>
              <a:t> </a:t>
            </a:r>
            <a:r>
              <a:rPr lang="en-US" sz="1800" dirty="0" err="1"/>
              <a:t>bosim</a:t>
            </a:r>
            <a:r>
              <a:rPr lang="en-US" sz="1800" dirty="0"/>
              <a:t> </a:t>
            </a:r>
            <a:r>
              <a:rPr lang="en-US" sz="1800" dirty="0" err="1"/>
              <a:t>ko‘rsatkichi</a:t>
            </a:r>
            <a:r>
              <a:rPr lang="en-US" sz="1800" dirty="0"/>
              <a:t> </a:t>
            </a:r>
            <a:r>
              <a:rPr lang="en-US" sz="1800" dirty="0" err="1"/>
              <a:t>kamayib</a:t>
            </a:r>
            <a:r>
              <a:rPr lang="en-US" sz="1800" dirty="0"/>
              <a:t> </a:t>
            </a:r>
            <a:r>
              <a:rPr lang="en-US" sz="1800" dirty="0" err="1"/>
              <a:t>boradi</a:t>
            </a:r>
            <a:r>
              <a:rPr lang="en-US" sz="1800" dirty="0"/>
              <a:t>. Bu, </a:t>
            </a:r>
            <a:r>
              <a:rPr lang="en-US" sz="1800" dirty="0" err="1"/>
              <a:t>o‘z</a:t>
            </a:r>
            <a:r>
              <a:rPr lang="en-US" sz="1800" dirty="0"/>
              <a:t> </a:t>
            </a:r>
            <a:r>
              <a:rPr lang="en-US" sz="1800" dirty="0" err="1"/>
              <a:t>navbatida</a:t>
            </a:r>
            <a:r>
              <a:rPr lang="en-US" sz="1800" dirty="0"/>
              <a:t>, </a:t>
            </a:r>
            <a:r>
              <a:rPr lang="en-US" sz="1800" dirty="0" err="1"/>
              <a:t>quvurning</a:t>
            </a:r>
            <a:r>
              <a:rPr lang="en-US" sz="1800" dirty="0"/>
              <a:t> </a:t>
            </a:r>
            <a:r>
              <a:rPr lang="en-US" sz="1800" dirty="0" err="1"/>
              <a:t>ishlab</a:t>
            </a:r>
            <a:r>
              <a:rPr lang="en-US" sz="1800" dirty="0"/>
              <a:t> </a:t>
            </a:r>
            <a:r>
              <a:rPr lang="en-US" sz="1800" dirty="0" err="1"/>
              <a:t>chiqarish</a:t>
            </a:r>
            <a:r>
              <a:rPr lang="en-US" sz="1800" dirty="0"/>
              <a:t> </a:t>
            </a:r>
            <a:r>
              <a:rPr lang="en-US" sz="1800" dirty="0" err="1"/>
              <a:t>qobiliyatiga</a:t>
            </a:r>
            <a:r>
              <a:rPr lang="en-US" sz="1800" dirty="0"/>
              <a:t> </a:t>
            </a:r>
            <a:r>
              <a:rPr lang="en-US" sz="1800" dirty="0" err="1"/>
              <a:t>salbiy</a:t>
            </a:r>
            <a:r>
              <a:rPr lang="en-US" sz="1800" dirty="0"/>
              <a:t> </a:t>
            </a:r>
            <a:r>
              <a:rPr lang="en-US" sz="1800" dirty="0" err="1"/>
              <a:t>ta’sir</a:t>
            </a:r>
            <a:r>
              <a:rPr lang="en-US" sz="1800" dirty="0"/>
              <a:t> </a:t>
            </a:r>
            <a:r>
              <a:rPr lang="en-US" sz="1800" dirty="0" err="1"/>
              <a:t>ko‘rsatadi</a:t>
            </a:r>
            <a:r>
              <a:rPr lang="en-US" sz="1800" dirty="0"/>
              <a:t>. </a:t>
            </a:r>
            <a:r>
              <a:rPr lang="en-US" sz="1800" dirty="0" err="1"/>
              <a:t>Kamaygan</a:t>
            </a:r>
            <a:r>
              <a:rPr lang="en-US" sz="1800" dirty="0"/>
              <a:t> </a:t>
            </a:r>
            <a:r>
              <a:rPr lang="en-US" sz="1800" dirty="0" err="1"/>
              <a:t>bosim</a:t>
            </a:r>
            <a:r>
              <a:rPr lang="en-US" sz="1800" dirty="0"/>
              <a:t> magistral </a:t>
            </a:r>
            <a:r>
              <a:rPr lang="en-US" sz="1800" dirty="0" err="1"/>
              <a:t>quvur</a:t>
            </a:r>
            <a:r>
              <a:rPr lang="en-US" sz="1800" dirty="0"/>
              <a:t> </a:t>
            </a:r>
            <a:r>
              <a:rPr lang="en-US" sz="1800" dirty="0" err="1"/>
              <a:t>uzunligi</a:t>
            </a:r>
            <a:r>
              <a:rPr lang="en-US" sz="1800" dirty="0"/>
              <a:t> </a:t>
            </a:r>
            <a:r>
              <a:rPr lang="en-US" sz="1800" dirty="0" err="1"/>
              <a:t>bo‘yicha</a:t>
            </a:r>
            <a:r>
              <a:rPr lang="en-US" sz="1800" dirty="0"/>
              <a:t> </a:t>
            </a:r>
            <a:r>
              <a:rPr lang="en-US" sz="1800" dirty="0" err="1"/>
              <a:t>joylashtirilgan</a:t>
            </a:r>
            <a:r>
              <a:rPr lang="en-US" sz="1800" dirty="0"/>
              <a:t> </a:t>
            </a:r>
            <a:r>
              <a:rPr lang="en-US" sz="1800" dirty="0" err="1"/>
              <a:t>oraliq</a:t>
            </a:r>
            <a:r>
              <a:rPr lang="en-US" sz="1800" dirty="0"/>
              <a:t> </a:t>
            </a:r>
            <a:r>
              <a:rPr lang="en-US" sz="1800" dirty="0" err="1"/>
              <a:t>nasos</a:t>
            </a:r>
            <a:r>
              <a:rPr lang="en-US" sz="1800" dirty="0"/>
              <a:t> </a:t>
            </a:r>
            <a:r>
              <a:rPr lang="en-US" sz="1800" dirty="0" err="1"/>
              <a:t>stansiyalar</a:t>
            </a:r>
            <a:r>
              <a:rPr lang="en-US" sz="1800" dirty="0"/>
              <a:t> </a:t>
            </a:r>
            <a:r>
              <a:rPr lang="en-US" sz="1800" dirty="0" err="1"/>
              <a:t>yordamida</a:t>
            </a:r>
            <a:r>
              <a:rPr lang="en-US" sz="1800" dirty="0"/>
              <a:t> </a:t>
            </a:r>
            <a:r>
              <a:rPr lang="en-US" sz="1800" dirty="0" err="1"/>
              <a:t>birlamchi</a:t>
            </a:r>
            <a:r>
              <a:rPr lang="en-US" sz="1800" dirty="0"/>
              <a:t> </a:t>
            </a:r>
            <a:r>
              <a:rPr lang="en-US" sz="1800" dirty="0" err="1"/>
              <a:t>bosim</a:t>
            </a:r>
            <a:r>
              <a:rPr lang="en-US" sz="1800" dirty="0"/>
              <a:t> </a:t>
            </a:r>
            <a:r>
              <a:rPr lang="en-US" sz="1800" dirty="0" err="1"/>
              <a:t>ko‘rsatkichlarigacha</a:t>
            </a:r>
            <a:r>
              <a:rPr lang="en-US" sz="1800" dirty="0"/>
              <a:t> </a:t>
            </a:r>
            <a:r>
              <a:rPr lang="en-US" sz="1800" dirty="0" err="1"/>
              <a:t>ko‘tarilib</a:t>
            </a:r>
            <a:r>
              <a:rPr lang="en-US" sz="1800" dirty="0"/>
              <a:t> </a:t>
            </a:r>
            <a:r>
              <a:rPr lang="en-US" sz="1800" dirty="0" err="1"/>
              <a:t>yana</a:t>
            </a:r>
            <a:r>
              <a:rPr lang="en-US" sz="1800" dirty="0"/>
              <a:t> magistral </a:t>
            </a:r>
            <a:r>
              <a:rPr lang="en-US" sz="1800" dirty="0" err="1"/>
              <a:t>neft</a:t>
            </a:r>
            <a:r>
              <a:rPr lang="en-US" sz="1800" dirty="0"/>
              <a:t> </a:t>
            </a:r>
            <a:r>
              <a:rPr lang="en-US" sz="1800" dirty="0" err="1"/>
              <a:t>quvurga</a:t>
            </a:r>
            <a:r>
              <a:rPr lang="en-US" sz="1800" dirty="0"/>
              <a:t> </a:t>
            </a:r>
            <a:r>
              <a:rPr lang="en-US" sz="1800" dirty="0" err="1"/>
              <a:t>haydaladi</a:t>
            </a:r>
            <a:r>
              <a:rPr lang="en-US" sz="1800" dirty="0"/>
              <a:t>. </a:t>
            </a:r>
            <a:r>
              <a:rPr lang="en-US" sz="1800" dirty="0" err="1"/>
              <a:t>Shunday</a:t>
            </a:r>
            <a:r>
              <a:rPr lang="en-US" sz="1800" dirty="0"/>
              <a:t> </a:t>
            </a:r>
            <a:r>
              <a:rPr lang="en-US" sz="1800" dirty="0" err="1"/>
              <a:t>qilib</a:t>
            </a:r>
            <a:r>
              <a:rPr lang="en-US" sz="1800" dirty="0"/>
              <a:t>, </a:t>
            </a:r>
            <a:r>
              <a:rPr lang="en-US" sz="1800" dirty="0" err="1"/>
              <a:t>mahsulot</a:t>
            </a:r>
            <a:r>
              <a:rPr lang="en-US" sz="1800" dirty="0"/>
              <a:t> </a:t>
            </a:r>
            <a:r>
              <a:rPr lang="en-US" sz="1800" dirty="0" err="1"/>
              <a:t>oqimi</a:t>
            </a:r>
            <a:r>
              <a:rPr lang="en-US" sz="1800" dirty="0"/>
              <a:t> </a:t>
            </a:r>
            <a:r>
              <a:rPr lang="en-US" sz="1800" dirty="0" err="1"/>
              <a:t>iste’molchilarga</a:t>
            </a:r>
            <a:r>
              <a:rPr lang="en-US" sz="1800" dirty="0"/>
              <a:t>, </a:t>
            </a:r>
            <a:r>
              <a:rPr lang="en-US" sz="1800" dirty="0" err="1"/>
              <a:t>ya’ni</a:t>
            </a:r>
            <a:r>
              <a:rPr lang="en-US" sz="1800" dirty="0"/>
              <a:t> </a:t>
            </a:r>
            <a:r>
              <a:rPr lang="en-US" sz="1800" dirty="0" err="1"/>
              <a:t>neftni</a:t>
            </a:r>
            <a:r>
              <a:rPr lang="en-US" sz="1800" dirty="0"/>
              <a:t> </a:t>
            </a:r>
            <a:r>
              <a:rPr lang="en-US" sz="1800" dirty="0" err="1"/>
              <a:t>qayta</a:t>
            </a:r>
            <a:r>
              <a:rPr lang="en-US" sz="1800" dirty="0"/>
              <a:t> </a:t>
            </a:r>
            <a:r>
              <a:rPr lang="en-US" sz="1800" dirty="0" err="1"/>
              <a:t>ishlash</a:t>
            </a:r>
            <a:r>
              <a:rPr lang="en-US" sz="1800" dirty="0"/>
              <a:t> </a:t>
            </a:r>
            <a:r>
              <a:rPr lang="en-US" sz="1800" dirty="0" err="1"/>
              <a:t>zavodi</a:t>
            </a:r>
            <a:r>
              <a:rPr lang="en-US" sz="1800" dirty="0"/>
              <a:t> </a:t>
            </a:r>
            <a:r>
              <a:rPr lang="en-US" sz="1800" dirty="0" err="1"/>
              <a:t>yoki</a:t>
            </a:r>
            <a:r>
              <a:rPr lang="en-US" sz="1800" dirty="0"/>
              <a:t> </a:t>
            </a:r>
            <a:r>
              <a:rPr lang="en-US" sz="1800" dirty="0" err="1"/>
              <a:t>oraliq</a:t>
            </a:r>
            <a:r>
              <a:rPr lang="en-US" sz="1800" dirty="0"/>
              <a:t> </a:t>
            </a:r>
            <a:r>
              <a:rPr lang="en-US" sz="1800" dirty="0" err="1"/>
              <a:t>uzatuvchi</a:t>
            </a:r>
            <a:r>
              <a:rPr lang="en-US" sz="1800" dirty="0"/>
              <a:t> (</a:t>
            </a:r>
            <a:r>
              <a:rPr lang="en-US" sz="1800" dirty="0" err="1"/>
              <a:t>taqsimlovchi</a:t>
            </a:r>
            <a:r>
              <a:rPr lang="en-US" sz="1800" dirty="0"/>
              <a:t>) </a:t>
            </a:r>
            <a:r>
              <a:rPr lang="en-US" sz="1800" dirty="0" err="1"/>
              <a:t>neft</a:t>
            </a:r>
            <a:r>
              <a:rPr lang="en-US" sz="1800" dirty="0"/>
              <a:t> </a:t>
            </a:r>
            <a:r>
              <a:rPr lang="en-US" sz="1800" dirty="0" err="1"/>
              <a:t>omborigacha</a:t>
            </a:r>
            <a:r>
              <a:rPr lang="en-US" sz="1800" dirty="0"/>
              <a:t> </a:t>
            </a:r>
            <a:r>
              <a:rPr lang="en-US" sz="1800" dirty="0" err="1"/>
              <a:t>olib</a:t>
            </a:r>
            <a:r>
              <a:rPr lang="en-US" sz="1800" dirty="0"/>
              <a:t> </a:t>
            </a:r>
            <a:r>
              <a:rPr lang="en-US" sz="1800" dirty="0" err="1"/>
              <a:t>kelinadi</a:t>
            </a:r>
            <a:r>
              <a:rPr lang="en-US" sz="1800" dirty="0"/>
              <a:t>. </a:t>
            </a:r>
            <a:r>
              <a:rPr lang="en-US" sz="1800" dirty="0" err="1"/>
              <a:t>Neft</a:t>
            </a:r>
            <a:r>
              <a:rPr lang="en-US" sz="1800" dirty="0"/>
              <a:t> </a:t>
            </a:r>
            <a:r>
              <a:rPr lang="en-US" sz="1800" dirty="0" err="1"/>
              <a:t>qayta</a:t>
            </a:r>
            <a:r>
              <a:rPr lang="en-US" sz="1800" dirty="0"/>
              <a:t> </a:t>
            </a:r>
            <a:r>
              <a:rPr lang="en-US" sz="1800" dirty="0" err="1"/>
              <a:t>ishlanganda</a:t>
            </a:r>
            <a:r>
              <a:rPr lang="en-US" sz="1800" dirty="0"/>
              <a:t> </a:t>
            </a:r>
            <a:r>
              <a:rPr lang="en-US" sz="1800" dirty="0" err="1"/>
              <a:t>undan</a:t>
            </a:r>
            <a:r>
              <a:rPr lang="en-US" sz="1800" dirty="0"/>
              <a:t> 600 dan </a:t>
            </a:r>
            <a:r>
              <a:rPr lang="en-US" sz="1800" dirty="0" err="1"/>
              <a:t>ortiq</a:t>
            </a:r>
            <a:r>
              <a:rPr lang="en-US" sz="1800" dirty="0"/>
              <a:t> </a:t>
            </a:r>
            <a:r>
              <a:rPr lang="en-US" sz="1800" dirty="0" err="1"/>
              <a:t>neft</a:t>
            </a:r>
            <a:r>
              <a:rPr lang="en-US" sz="1800" dirty="0"/>
              <a:t> </a:t>
            </a:r>
            <a:r>
              <a:rPr lang="en-US" sz="1800" dirty="0" err="1"/>
              <a:t>mahsulotlari</a:t>
            </a:r>
            <a:r>
              <a:rPr lang="en-US" sz="1800" dirty="0"/>
              <a:t> </a:t>
            </a:r>
            <a:r>
              <a:rPr lang="en-US" sz="1800" dirty="0" err="1"/>
              <a:t>olinadi</a:t>
            </a:r>
            <a:r>
              <a:rPr lang="en-US" sz="1800" dirty="0"/>
              <a:t>. </a:t>
            </a:r>
            <a:r>
              <a:rPr lang="en-US" sz="1800" dirty="0" err="1"/>
              <a:t>Neftni</a:t>
            </a:r>
            <a:r>
              <a:rPr lang="en-US" sz="1800" dirty="0"/>
              <a:t> </a:t>
            </a:r>
            <a:r>
              <a:rPr lang="en-US" sz="1800" dirty="0" err="1"/>
              <a:t>qayta</a:t>
            </a:r>
            <a:r>
              <a:rPr lang="en-US" sz="1800" dirty="0"/>
              <a:t> </a:t>
            </a:r>
            <a:r>
              <a:rPr lang="en-US" sz="1800" dirty="0" err="1"/>
              <a:t>ishlash</a:t>
            </a:r>
            <a:r>
              <a:rPr lang="en-US" sz="1800" dirty="0"/>
              <a:t> </a:t>
            </a:r>
            <a:r>
              <a:rPr lang="en-US" sz="1800" dirty="0" err="1"/>
              <a:t>zavodidan</a:t>
            </a:r>
            <a:r>
              <a:rPr lang="en-US" sz="1800" dirty="0"/>
              <a:t> </a:t>
            </a:r>
            <a:r>
              <a:rPr lang="en-US" sz="1800" dirty="0" err="1"/>
              <a:t>neft</a:t>
            </a:r>
            <a:r>
              <a:rPr lang="en-US" sz="1800" dirty="0"/>
              <a:t> </a:t>
            </a:r>
            <a:r>
              <a:rPr lang="en-US" sz="1800" dirty="0" err="1"/>
              <a:t>mahsulotlari</a:t>
            </a:r>
            <a:r>
              <a:rPr lang="en-US" sz="1800" dirty="0"/>
              <a:t> </a:t>
            </a:r>
            <a:r>
              <a:rPr lang="en-US" sz="1800" dirty="0" err="1"/>
              <a:t>omborlarigacha</a:t>
            </a:r>
            <a:r>
              <a:rPr lang="en-US" sz="1800" dirty="0"/>
              <a:t> magistral </a:t>
            </a:r>
            <a:r>
              <a:rPr lang="en-US" sz="1800" dirty="0" err="1"/>
              <a:t>quvur</a:t>
            </a:r>
            <a:r>
              <a:rPr lang="en-US" sz="1800" dirty="0"/>
              <a:t> </a:t>
            </a:r>
            <a:r>
              <a:rPr lang="en-US" sz="1800" dirty="0" err="1"/>
              <a:t>tizimi</a:t>
            </a:r>
            <a:r>
              <a:rPr lang="en-US" sz="1800" dirty="0"/>
              <a:t> </a:t>
            </a:r>
            <a:r>
              <a:rPr lang="en-US" sz="1800" dirty="0" err="1"/>
              <a:t>mavjud</a:t>
            </a:r>
            <a:r>
              <a:rPr lang="en-US" sz="1800" dirty="0"/>
              <a:t> </a:t>
            </a:r>
            <a:r>
              <a:rPr lang="en-US" sz="1800" dirty="0" err="1"/>
              <a:t>bo‘lsa</a:t>
            </a:r>
            <a:r>
              <a:rPr lang="en-US" sz="1800" dirty="0"/>
              <a:t>, u </a:t>
            </a:r>
            <a:r>
              <a:rPr lang="en-US" sz="1800" dirty="0" err="1"/>
              <a:t>orqali</a:t>
            </a:r>
            <a:r>
              <a:rPr lang="en-US" sz="1800" dirty="0"/>
              <a:t> </a:t>
            </a:r>
            <a:r>
              <a:rPr lang="en-US" sz="1800" dirty="0" err="1"/>
              <a:t>mahsulotlar</a:t>
            </a:r>
            <a:r>
              <a:rPr lang="en-US" sz="1800" dirty="0"/>
              <a:t> (</a:t>
            </a:r>
            <a:r>
              <a:rPr lang="en-US" sz="1800" dirty="0" err="1"/>
              <a:t>benzin</a:t>
            </a:r>
            <a:r>
              <a:rPr lang="en-US" sz="1800" dirty="0"/>
              <a:t>, </a:t>
            </a:r>
            <a:r>
              <a:rPr lang="en-US" sz="1800" dirty="0" err="1"/>
              <a:t>kerosin</a:t>
            </a:r>
            <a:r>
              <a:rPr lang="en-US" sz="1800" dirty="0"/>
              <a:t>, </a:t>
            </a:r>
            <a:r>
              <a:rPr lang="en-US" sz="1800" dirty="0" err="1"/>
              <a:t>dizel</a:t>
            </a:r>
            <a:r>
              <a:rPr lang="en-US" sz="1800" dirty="0"/>
              <a:t> </a:t>
            </a:r>
            <a:r>
              <a:rPr lang="en-US" sz="1800" dirty="0" err="1"/>
              <a:t>yoqilg‘isi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h.k.</a:t>
            </a:r>
            <a:r>
              <a:rPr lang="en-US" sz="1800" dirty="0"/>
              <a:t>) </a:t>
            </a:r>
            <a:r>
              <a:rPr lang="en-US" sz="1800" dirty="0" err="1"/>
              <a:t>to‘g‘ridanto‘g‘ri</a:t>
            </a:r>
            <a:r>
              <a:rPr lang="en-US" sz="1800" dirty="0"/>
              <a:t> </a:t>
            </a:r>
            <a:r>
              <a:rPr lang="en-US" sz="1800" dirty="0" err="1"/>
              <a:t>mahsulot</a:t>
            </a:r>
            <a:r>
              <a:rPr lang="en-US" sz="1800" dirty="0"/>
              <a:t> </a:t>
            </a:r>
            <a:r>
              <a:rPr lang="en-US" sz="1800" dirty="0" err="1"/>
              <a:t>saqlanadigan</a:t>
            </a:r>
            <a:r>
              <a:rPr lang="en-US" sz="1800" dirty="0"/>
              <a:t> (</a:t>
            </a:r>
            <a:r>
              <a:rPr lang="en-US" sz="1800" dirty="0" err="1"/>
              <a:t>uzatuvchi</a:t>
            </a:r>
            <a:r>
              <a:rPr lang="en-US" sz="1800" dirty="0"/>
              <a:t>, </a:t>
            </a:r>
            <a:r>
              <a:rPr lang="en-US" sz="1800" dirty="0" err="1"/>
              <a:t>taqsimlovchi</a:t>
            </a:r>
            <a:r>
              <a:rPr lang="en-US" sz="1800" dirty="0"/>
              <a:t>) </a:t>
            </a:r>
            <a:r>
              <a:rPr lang="en-US" sz="1800" dirty="0" err="1"/>
              <a:t>omborlarga</a:t>
            </a:r>
            <a:r>
              <a:rPr lang="en-US" sz="1800" dirty="0"/>
              <a:t> </a:t>
            </a:r>
            <a:r>
              <a:rPr lang="en-US" sz="1800" dirty="0" err="1"/>
              <a:t>haydaladi</a:t>
            </a:r>
            <a:r>
              <a:rPr lang="en-US" sz="1800" dirty="0"/>
              <a:t>. </a:t>
            </a:r>
            <a:r>
              <a:rPr lang="en-US" sz="1800" dirty="0" err="1"/>
              <a:t>Neft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neft</a:t>
            </a:r>
            <a:r>
              <a:rPr lang="en-US" sz="1800" dirty="0"/>
              <a:t> </a:t>
            </a:r>
            <a:r>
              <a:rPr lang="en-US" sz="1800" dirty="0" err="1"/>
              <a:t>mahsulotlarini</a:t>
            </a:r>
            <a:r>
              <a:rPr lang="en-US" sz="1800" dirty="0"/>
              <a:t> </a:t>
            </a:r>
            <a:r>
              <a:rPr lang="en-US" sz="1800" dirty="0" err="1"/>
              <a:t>quvurlar</a:t>
            </a:r>
            <a:r>
              <a:rPr lang="en-US" sz="1800" dirty="0"/>
              <a:t> </a:t>
            </a:r>
            <a:r>
              <a:rPr lang="en-US" sz="1800" dirty="0" err="1"/>
              <a:t>orqali</a:t>
            </a:r>
            <a:r>
              <a:rPr lang="en-US" sz="1800" dirty="0"/>
              <a:t> </a:t>
            </a:r>
            <a:r>
              <a:rPr lang="en-US" sz="1800" dirty="0" err="1"/>
              <a:t>tashish</a:t>
            </a:r>
            <a:r>
              <a:rPr lang="en-US" sz="1800" dirty="0"/>
              <a:t> </a:t>
            </a:r>
            <a:r>
              <a:rPr lang="en-US" sz="1800" dirty="0" err="1"/>
              <a:t>tizimida</a:t>
            </a:r>
            <a:r>
              <a:rPr lang="en-US" sz="1800" dirty="0"/>
              <a:t> </a:t>
            </a:r>
            <a:r>
              <a:rPr lang="en-US" sz="1800" dirty="0" err="1"/>
              <a:t>quvur</a:t>
            </a:r>
            <a:r>
              <a:rPr lang="en-US" sz="1800" dirty="0"/>
              <a:t> </a:t>
            </a:r>
            <a:r>
              <a:rPr lang="en-US" sz="1800" dirty="0" err="1"/>
              <a:t>quvvatidan</a:t>
            </a:r>
            <a:r>
              <a:rPr lang="en-US" sz="1800" dirty="0"/>
              <a:t> </a:t>
            </a:r>
            <a:r>
              <a:rPr lang="en-US" sz="1800" dirty="0" err="1"/>
              <a:t>to‘la</a:t>
            </a:r>
            <a:r>
              <a:rPr lang="en-US" sz="1800" dirty="0"/>
              <a:t> </a:t>
            </a:r>
            <a:r>
              <a:rPr lang="en-US" sz="1800" dirty="0" err="1"/>
              <a:t>foydalanish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uning</a:t>
            </a:r>
            <a:r>
              <a:rPr lang="en-US" sz="1800" dirty="0"/>
              <a:t> </a:t>
            </a:r>
            <a:r>
              <a:rPr lang="en-US" sz="1800" dirty="0" err="1"/>
              <a:t>ishlab</a:t>
            </a:r>
            <a:r>
              <a:rPr lang="en-US" sz="1800" dirty="0"/>
              <a:t> </a:t>
            </a:r>
            <a:r>
              <a:rPr lang="en-US" sz="1800" dirty="0" err="1"/>
              <a:t>chiqarish</a:t>
            </a:r>
            <a:r>
              <a:rPr lang="en-US" sz="1800" dirty="0"/>
              <a:t> </a:t>
            </a:r>
            <a:r>
              <a:rPr lang="en-US" sz="1800" dirty="0" err="1"/>
              <a:t>qobiliyatini</a:t>
            </a:r>
            <a:r>
              <a:rPr lang="en-US" sz="1800" dirty="0"/>
              <a:t> </a:t>
            </a:r>
            <a:r>
              <a:rPr lang="en-US" sz="1800" dirty="0" err="1"/>
              <a:t>saqlash</a:t>
            </a:r>
            <a:r>
              <a:rPr lang="en-US" sz="1800" dirty="0"/>
              <a:t> </a:t>
            </a:r>
            <a:r>
              <a:rPr lang="en-US" sz="1800" dirty="0" err="1"/>
              <a:t>asosiy</a:t>
            </a:r>
            <a:r>
              <a:rPr lang="en-US" sz="1800" dirty="0"/>
              <a:t> </a:t>
            </a:r>
            <a:r>
              <a:rPr lang="en-US" sz="1800" dirty="0" err="1"/>
              <a:t>masalalardan</a:t>
            </a:r>
            <a:r>
              <a:rPr lang="en-US" sz="1800" dirty="0"/>
              <a:t> </a:t>
            </a:r>
            <a:r>
              <a:rPr lang="en-US" sz="1800" dirty="0" err="1"/>
              <a:t>biri</a:t>
            </a:r>
            <a:r>
              <a:rPr lang="en-US" sz="1800" dirty="0"/>
              <a:t> </a:t>
            </a:r>
            <a:r>
              <a:rPr lang="en-US" sz="1800" dirty="0" err="1"/>
              <a:t>hisoblanadi</a:t>
            </a:r>
            <a:r>
              <a:rPr lang="en-US" sz="1800" dirty="0"/>
              <a:t>. </a:t>
            </a:r>
            <a:r>
              <a:rPr lang="en-US" sz="1800" dirty="0" err="1"/>
              <a:t>Hozirgi</a:t>
            </a:r>
            <a:r>
              <a:rPr lang="en-US" sz="1800" dirty="0"/>
              <a:t> </a:t>
            </a:r>
            <a:r>
              <a:rPr lang="en-US" sz="1800" dirty="0" err="1"/>
              <a:t>kunda</a:t>
            </a:r>
            <a:r>
              <a:rPr lang="en-US" sz="1800" dirty="0"/>
              <a:t> </a:t>
            </a:r>
            <a:r>
              <a:rPr lang="en-US" sz="1800" dirty="0" err="1"/>
              <a:t>bunday</a:t>
            </a:r>
            <a:r>
              <a:rPr lang="en-US" sz="1800" dirty="0"/>
              <a:t> </a:t>
            </a:r>
            <a:r>
              <a:rPr lang="en-US" sz="1800" dirty="0" err="1"/>
              <a:t>masalalarni</a:t>
            </a:r>
            <a:r>
              <a:rPr lang="en-US" sz="1800" dirty="0"/>
              <a:t> </a:t>
            </a:r>
            <a:r>
              <a:rPr lang="en-US" sz="1800" dirty="0" err="1"/>
              <a:t>hal</a:t>
            </a:r>
            <a:r>
              <a:rPr lang="en-US" sz="1800" dirty="0"/>
              <a:t> </a:t>
            </a:r>
            <a:r>
              <a:rPr lang="en-US" sz="1800" dirty="0" err="1"/>
              <a:t>qilishda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quvur</a:t>
            </a:r>
            <a:r>
              <a:rPr lang="en-US" sz="1800" dirty="0"/>
              <a:t> </a:t>
            </a:r>
            <a:r>
              <a:rPr lang="en-US" sz="1800" dirty="0" err="1"/>
              <a:t>orqali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nechta</a:t>
            </a:r>
            <a:r>
              <a:rPr lang="en-US" sz="1800" dirty="0"/>
              <a:t> </a:t>
            </a:r>
            <a:r>
              <a:rPr lang="en-US" sz="1800" dirty="0" err="1"/>
              <a:t>turdagi</a:t>
            </a:r>
            <a:r>
              <a:rPr lang="en-US" sz="1800" dirty="0"/>
              <a:t> </a:t>
            </a:r>
            <a:r>
              <a:rPr lang="en-US" sz="1800" dirty="0" err="1"/>
              <a:t>neft</a:t>
            </a:r>
            <a:r>
              <a:rPr lang="en-US" sz="1800" dirty="0"/>
              <a:t> </a:t>
            </a:r>
            <a:r>
              <a:rPr lang="en-US" sz="1800" dirty="0" err="1"/>
              <a:t>mahsulotlarini</a:t>
            </a:r>
            <a:r>
              <a:rPr lang="en-US" sz="1800" dirty="0"/>
              <a:t> </a:t>
            </a:r>
            <a:r>
              <a:rPr lang="en-US" sz="1800" dirty="0" err="1"/>
              <a:t>ketma-ket</a:t>
            </a:r>
            <a:r>
              <a:rPr lang="en-US" sz="1800" dirty="0"/>
              <a:t> </a:t>
            </a:r>
            <a:r>
              <a:rPr lang="en-US" sz="1800" dirty="0" err="1"/>
              <a:t>haydash</a:t>
            </a:r>
            <a:r>
              <a:rPr lang="en-US" sz="1800" dirty="0"/>
              <a:t> </a:t>
            </a:r>
            <a:r>
              <a:rPr lang="en-US" sz="1800" dirty="0" err="1"/>
              <a:t>usulidan</a:t>
            </a:r>
            <a:r>
              <a:rPr lang="en-US" sz="1800" dirty="0"/>
              <a:t> </a:t>
            </a:r>
            <a:r>
              <a:rPr lang="en-US" sz="1800" dirty="0" err="1"/>
              <a:t>foydalanilmoqda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2519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333622-CF50-4771-9906-9FCA05283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429000" y="6608410"/>
            <a:ext cx="1005840" cy="224013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CE4E73-1E80-406E-93D8-4E0441F85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" y="159387"/>
            <a:ext cx="6614159" cy="6449024"/>
          </a:xfrm>
        </p:spPr>
        <p:txBody>
          <a:bodyPr>
            <a:normAutofit/>
          </a:bodyPr>
          <a:lstStyle/>
          <a:p>
            <a:r>
              <a:rPr lang="en-US" sz="1800" dirty="0" err="1"/>
              <a:t>Birinchi</a:t>
            </a:r>
            <a:r>
              <a:rPr lang="en-US" sz="1800" dirty="0"/>
              <a:t> </a:t>
            </a:r>
            <a:r>
              <a:rPr lang="en-US" sz="1800" dirty="0" err="1"/>
              <a:t>nasos</a:t>
            </a:r>
            <a:r>
              <a:rPr lang="en-US" sz="1800" dirty="0"/>
              <a:t> </a:t>
            </a:r>
            <a:r>
              <a:rPr lang="en-US" sz="1800" dirty="0" err="1"/>
              <a:t>uzatkichi</a:t>
            </a:r>
            <a:r>
              <a:rPr lang="en-US" sz="1800" dirty="0"/>
              <a:t> </a:t>
            </a:r>
            <a:r>
              <a:rPr lang="en-US" sz="1800" dirty="0" err="1"/>
              <a:t>ikkinchi</a:t>
            </a:r>
            <a:r>
              <a:rPr lang="en-US" sz="1800" dirty="0"/>
              <a:t> </a:t>
            </a:r>
            <a:r>
              <a:rPr lang="en-US" sz="1800" dirty="0" err="1"/>
              <a:t>nasos</a:t>
            </a:r>
            <a:r>
              <a:rPr lang="en-US" sz="1800" dirty="0"/>
              <a:t> </a:t>
            </a:r>
            <a:r>
              <a:rPr lang="en-US" sz="1800" dirty="0" err="1"/>
              <a:t>so‘rgichiga</a:t>
            </a:r>
            <a:r>
              <a:rPr lang="en-US" sz="1800" dirty="0"/>
              <a:t> </a:t>
            </a:r>
            <a:r>
              <a:rPr lang="en-US" sz="1800" dirty="0" err="1"/>
              <a:t>ulansa</a:t>
            </a:r>
            <a:r>
              <a:rPr lang="en-US" sz="1800" dirty="0"/>
              <a:t>, </a:t>
            </a:r>
            <a:r>
              <a:rPr lang="en-US" sz="1800" dirty="0" err="1"/>
              <a:t>nasoslar</a:t>
            </a:r>
            <a:r>
              <a:rPr lang="en-US" sz="1800" dirty="0"/>
              <a:t> </a:t>
            </a:r>
            <a:r>
              <a:rPr lang="en-US" sz="1800" dirty="0" err="1"/>
              <a:t>ketma-ket</a:t>
            </a:r>
            <a:r>
              <a:rPr lang="en-US" sz="1800" dirty="0"/>
              <a:t> </a:t>
            </a:r>
            <a:r>
              <a:rPr lang="en-US" sz="1800" dirty="0" err="1"/>
              <a:t>bog'lanadi</a:t>
            </a:r>
            <a:r>
              <a:rPr lang="en-US" sz="1800" dirty="0"/>
              <a:t>. </a:t>
            </a:r>
            <a:r>
              <a:rPr lang="en-US" sz="1800" dirty="0" err="1"/>
              <a:t>Bunday</a:t>
            </a:r>
            <a:r>
              <a:rPr lang="en-US" sz="1800" dirty="0"/>
              <a:t> </a:t>
            </a:r>
            <a:r>
              <a:rPr lang="en-US" sz="1800" dirty="0" err="1"/>
              <a:t>bogManishda</a:t>
            </a:r>
            <a:r>
              <a:rPr lang="en-US" sz="1800" dirty="0"/>
              <a:t> </a:t>
            </a:r>
            <a:r>
              <a:rPr lang="en-US" sz="1800" dirty="0" err="1"/>
              <a:t>nasoslarning</a:t>
            </a:r>
            <a:r>
              <a:rPr lang="en-US" sz="1800" dirty="0"/>
              <a:t> </a:t>
            </a:r>
            <a:r>
              <a:rPr lang="en-US" sz="1800" dirty="0" err="1"/>
              <a:t>suv</a:t>
            </a:r>
            <a:r>
              <a:rPr lang="en-US" sz="1800" dirty="0"/>
              <a:t> </a:t>
            </a:r>
            <a:r>
              <a:rPr lang="en-US" sz="1800" dirty="0" err="1"/>
              <a:t>uzatishlari</a:t>
            </a:r>
            <a:r>
              <a:rPr lang="en-US" sz="1800" dirty="0"/>
              <a:t> </a:t>
            </a:r>
            <a:r>
              <a:rPr lang="en-US" sz="1800" dirty="0" err="1"/>
              <a:t>teng</a:t>
            </a:r>
            <a:r>
              <a:rPr lang="en-US" sz="1800" dirty="0"/>
              <a:t>, </a:t>
            </a:r>
            <a:r>
              <a:rPr lang="en-US" sz="1800" dirty="0" err="1"/>
              <a:t>bosimlari</a:t>
            </a:r>
            <a:r>
              <a:rPr lang="en-US" sz="1800" dirty="0"/>
              <a:t> </a:t>
            </a:r>
            <a:r>
              <a:rPr lang="en-US" sz="1800" dirty="0" err="1"/>
              <a:t>esa</a:t>
            </a:r>
            <a:r>
              <a:rPr lang="en-US" sz="1800" dirty="0"/>
              <a:t> har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nasos</a:t>
            </a:r>
            <a:r>
              <a:rPr lang="en-US" sz="1800" dirty="0"/>
              <a:t> </a:t>
            </a:r>
            <a:r>
              <a:rPr lang="en-US" sz="1800" dirty="0" err="1"/>
              <a:t>bosimi</a:t>
            </a:r>
            <a:r>
              <a:rPr lang="en-US" sz="1800" dirty="0"/>
              <a:t> </a:t>
            </a:r>
            <a:r>
              <a:rPr lang="en-US" sz="1800" dirty="0" err="1"/>
              <a:t>yig‘indiisga</a:t>
            </a:r>
            <a:r>
              <a:rPr lang="en-US" sz="1800" dirty="0"/>
              <a:t> </a:t>
            </a:r>
            <a:r>
              <a:rPr lang="en-US" sz="1800" dirty="0" err="1"/>
              <a:t>teng</a:t>
            </a:r>
            <a:r>
              <a:rPr lang="en-US" sz="1800" dirty="0"/>
              <a:t> </a:t>
            </a:r>
            <a:r>
              <a:rPr lang="en-US" sz="1800" dirty="0" err="1"/>
              <a:t>boMadi</a:t>
            </a:r>
            <a:r>
              <a:rPr lang="en-US" sz="1800" dirty="0"/>
              <a:t>, </a:t>
            </a:r>
            <a:r>
              <a:rPr lang="en-US" sz="1800" dirty="0" err="1"/>
              <a:t>ya’ni</a:t>
            </a:r>
            <a:r>
              <a:rPr lang="en-US" sz="1800" dirty="0"/>
              <a:t> Q = </a:t>
            </a:r>
            <a:r>
              <a:rPr lang="en-US" sz="1800" dirty="0" err="1"/>
              <a:t>Qr</a:t>
            </a:r>
            <a:r>
              <a:rPr lang="en-US" sz="1800" dirty="0"/>
              <a:t>=</a:t>
            </a:r>
            <a:r>
              <a:rPr lang="en-US" sz="1800" dirty="0" err="1"/>
              <a:t>Qn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H = Hi+</a:t>
            </a:r>
            <a:r>
              <a:rPr lang="ru-RU" sz="1800" dirty="0" err="1"/>
              <a:t>Нц</a:t>
            </a:r>
            <a:r>
              <a:rPr lang="ru-RU" sz="1800" dirty="0"/>
              <a:t> </a:t>
            </a:r>
            <a:r>
              <a:rPr lang="en-US" sz="1800" dirty="0"/>
              <a:t>Ana </a:t>
            </a:r>
            <a:r>
              <a:rPr lang="en-US" sz="1800" dirty="0" err="1"/>
              <a:t>shu</a:t>
            </a:r>
            <a:r>
              <a:rPr lang="en-US" sz="1800" dirty="0"/>
              <a:t> </a:t>
            </a:r>
            <a:r>
              <a:rPr lang="en-US" sz="1800" dirty="0" err="1"/>
              <a:t>qoida</a:t>
            </a:r>
            <a:r>
              <a:rPr lang="en-US" sz="1800" dirty="0"/>
              <a:t> </a:t>
            </a:r>
            <a:r>
              <a:rPr lang="en-US" sz="1800" dirty="0" err="1"/>
              <a:t>asosida</a:t>
            </a:r>
            <a:r>
              <a:rPr lang="en-US" sz="1800" dirty="0"/>
              <a:t> </a:t>
            </a:r>
            <a:r>
              <a:rPr lang="en-US" sz="1800" dirty="0" err="1"/>
              <a:t>o‘zgarmas</a:t>
            </a:r>
            <a:r>
              <a:rPr lang="en-US" sz="1800" dirty="0"/>
              <a:t> </a:t>
            </a:r>
            <a:r>
              <a:rPr lang="en-US" sz="1800" dirty="0" err="1"/>
              <a:t>suv</a:t>
            </a:r>
            <a:r>
              <a:rPr lang="en-US" sz="1800" dirty="0"/>
              <a:t> </a:t>
            </a:r>
            <a:r>
              <a:rPr lang="en-US" sz="1800" dirty="0" err="1"/>
              <a:t>uzatish</a:t>
            </a:r>
            <a:r>
              <a:rPr lang="en-US" sz="1800" dirty="0"/>
              <a:t> </a:t>
            </a:r>
            <a:r>
              <a:rPr lang="en-US" sz="1800" dirty="0" err="1"/>
              <a:t>miqdorlarida</a:t>
            </a:r>
            <a:r>
              <a:rPr lang="en-US" sz="1800" dirty="0"/>
              <a:t> </a:t>
            </a:r>
            <a:r>
              <a:rPr lang="en-US" sz="1800" dirty="0" err="1"/>
              <a:t>nasoslarning</a:t>
            </a:r>
            <a:r>
              <a:rPr lang="en-US" sz="1800" dirty="0"/>
              <a:t> </a:t>
            </a:r>
            <a:r>
              <a:rPr lang="en-US" sz="1800" dirty="0" err="1"/>
              <a:t>bosimlari</a:t>
            </a:r>
            <a:r>
              <a:rPr lang="en-US" sz="1800" dirty="0"/>
              <a:t> </a:t>
            </a:r>
            <a:r>
              <a:rPr lang="en-US" sz="1800" dirty="0" err="1"/>
              <a:t>qiymatlarini</a:t>
            </a:r>
            <a:r>
              <a:rPr lang="en-US" sz="1800" dirty="0"/>
              <a:t> </a:t>
            </a:r>
            <a:r>
              <a:rPr lang="en-US" sz="1800" dirty="0" err="1"/>
              <a:t>qo‘shib</a:t>
            </a:r>
            <a:r>
              <a:rPr lang="en-US" sz="1800" dirty="0"/>
              <a:t>, </a:t>
            </a:r>
            <a:r>
              <a:rPr lang="en-US" sz="1800" dirty="0" err="1"/>
              <a:t>umumiy</a:t>
            </a:r>
            <a:r>
              <a:rPr lang="en-US" sz="1800" dirty="0"/>
              <a:t> </a:t>
            </a:r>
            <a:r>
              <a:rPr lang="en-US" sz="1800" dirty="0" err="1"/>
              <a:t>bosim</a:t>
            </a:r>
            <a:r>
              <a:rPr lang="en-US" sz="1800" dirty="0"/>
              <a:t> </a:t>
            </a:r>
            <a:r>
              <a:rPr lang="en-US" sz="1800" dirty="0" err="1"/>
              <a:t>xarakteristikasi</a:t>
            </a:r>
            <a:r>
              <a:rPr lang="en-US" sz="1800" dirty="0"/>
              <a:t> Hi+</a:t>
            </a:r>
            <a:r>
              <a:rPr lang="ru-RU" sz="1800" dirty="0" err="1"/>
              <a:t>Нц</a:t>
            </a:r>
            <a:r>
              <a:rPr lang="ru-RU" sz="1800" dirty="0"/>
              <a:t> </a:t>
            </a:r>
            <a:r>
              <a:rPr lang="en-US" sz="1800" dirty="0" err="1"/>
              <a:t>tuziladi</a:t>
            </a:r>
            <a:r>
              <a:rPr lang="en-US" sz="1800" dirty="0"/>
              <a:t> (4.13-rasm). 4.13-rasmda </a:t>
            </a:r>
            <a:r>
              <a:rPr lang="en-US" sz="1800" dirty="0" err="1"/>
              <a:t>ikkita</a:t>
            </a:r>
            <a:r>
              <a:rPr lang="en-US" sz="1800" dirty="0"/>
              <a:t> har </a:t>
            </a:r>
            <a:r>
              <a:rPr lang="en-US" sz="1800" dirty="0" err="1"/>
              <a:t>xil</a:t>
            </a:r>
            <a:r>
              <a:rPr lang="en-US" sz="1800" dirty="0"/>
              <a:t> </a:t>
            </a:r>
            <a:r>
              <a:rPr lang="en-US" sz="1800" dirty="0" err="1"/>
              <a:t>nasoslarning</a:t>
            </a:r>
            <a:r>
              <a:rPr lang="en-US" sz="1800" dirty="0"/>
              <a:t> Hi, </a:t>
            </a:r>
            <a:r>
              <a:rPr lang="en-US" sz="1800" dirty="0" err="1"/>
              <a:t>tii</a:t>
            </a:r>
            <a:r>
              <a:rPr lang="en-US" sz="1800" dirty="0"/>
              <a:t>,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ru-RU" sz="1800" dirty="0" err="1"/>
              <a:t>Нц</a:t>
            </a:r>
            <a:r>
              <a:rPr lang="ru-RU" sz="1800" dirty="0"/>
              <a:t>, Ли </a:t>
            </a:r>
            <a:r>
              <a:rPr lang="en-US" sz="1800" dirty="0" err="1"/>
              <a:t>xarakteristikalari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ulaming</a:t>
            </a:r>
            <a:r>
              <a:rPr lang="en-US" sz="1800" dirty="0"/>
              <a:t> </a:t>
            </a:r>
            <a:r>
              <a:rPr lang="en-US" sz="1800" dirty="0" err="1"/>
              <a:t>ketma-ket</a:t>
            </a:r>
            <a:r>
              <a:rPr lang="en-US" sz="1800" dirty="0"/>
              <a:t> </a:t>
            </a:r>
            <a:r>
              <a:rPr lang="en-US" sz="1800" dirty="0" err="1"/>
              <a:t>ulanishidagi</a:t>
            </a:r>
            <a:r>
              <a:rPr lang="en-US" sz="1800" dirty="0"/>
              <a:t> </a:t>
            </a:r>
            <a:r>
              <a:rPr lang="en-US" sz="1800" dirty="0" err="1"/>
              <a:t>umumiy</a:t>
            </a:r>
            <a:r>
              <a:rPr lang="en-US" sz="1800" dirty="0"/>
              <a:t> </a:t>
            </a:r>
            <a:r>
              <a:rPr lang="en-US" sz="1800" dirty="0" err="1"/>
              <a:t>xarakteristikasi</a:t>
            </a:r>
            <a:r>
              <a:rPr lang="en-US" sz="1800" dirty="0"/>
              <a:t> </a:t>
            </a:r>
            <a:r>
              <a:rPr lang="en-US" sz="1800" dirty="0" err="1"/>
              <a:t>Hj+Hn</a:t>
            </a:r>
            <a:r>
              <a:rPr lang="en-US" sz="1800" dirty="0"/>
              <a:t> </a:t>
            </a:r>
            <a:r>
              <a:rPr lang="en-US" sz="1800" dirty="0" err="1"/>
              <a:t>keltirilgan</a:t>
            </a:r>
            <a:r>
              <a:rPr lang="en-US" sz="1800" dirty="0"/>
              <a:t>. </a:t>
            </a:r>
            <a:r>
              <a:rPr lang="en-US" sz="1800" dirty="0" err="1"/>
              <a:t>Ketma-ket</a:t>
            </a:r>
            <a:r>
              <a:rPr lang="en-US" sz="1800" dirty="0"/>
              <a:t> </a:t>
            </a:r>
            <a:r>
              <a:rPr lang="en-US" sz="1800" dirty="0" err="1"/>
              <a:t>ulangan</a:t>
            </a:r>
            <a:r>
              <a:rPr lang="en-US" sz="1800" dirty="0"/>
              <a:t> </a:t>
            </a:r>
            <a:r>
              <a:rPr lang="en-US" sz="1800" dirty="0" err="1"/>
              <a:t>nasoslarning</a:t>
            </a:r>
            <a:r>
              <a:rPr lang="en-US" sz="1800" dirty="0"/>
              <a:t> </a:t>
            </a:r>
            <a:r>
              <a:rPr lang="en-US" sz="1800" dirty="0" err="1"/>
              <a:t>haqiqiy</a:t>
            </a:r>
            <a:r>
              <a:rPr lang="en-US" sz="1800" dirty="0"/>
              <a:t> </a:t>
            </a:r>
            <a:r>
              <a:rPr lang="en-US" sz="1800" dirty="0" err="1"/>
              <a:t>ish</a:t>
            </a:r>
            <a:r>
              <a:rPr lang="en-US" sz="1800" dirty="0"/>
              <a:t> </a:t>
            </a:r>
            <a:r>
              <a:rPr lang="en-US" sz="1800" dirty="0" err="1"/>
              <a:t>tartibi</a:t>
            </a:r>
            <a:r>
              <a:rPr lang="en-US" sz="1800" dirty="0"/>
              <a:t> Hi+</a:t>
            </a:r>
            <a:r>
              <a:rPr lang="ru-RU" sz="1800" dirty="0" err="1"/>
              <a:t>Нц</a:t>
            </a:r>
            <a:r>
              <a:rPr lang="ru-RU" sz="1800" dirty="0"/>
              <a:t> </a:t>
            </a:r>
            <a:r>
              <a:rPr lang="en-US" sz="1800" dirty="0" err="1"/>
              <a:t>xarakteristikani</a:t>
            </a:r>
            <a:r>
              <a:rPr lang="en-US" sz="1800" dirty="0"/>
              <a:t> </a:t>
            </a:r>
            <a:r>
              <a:rPr lang="en-US" sz="1800" dirty="0" err="1"/>
              <a:t>quvurlar</a:t>
            </a:r>
            <a:r>
              <a:rPr lang="en-US" sz="1800" dirty="0"/>
              <a:t> </a:t>
            </a:r>
            <a:r>
              <a:rPr lang="en-US" sz="1800" dirty="0" err="1"/>
              <a:t>tizimining</a:t>
            </a:r>
            <a:r>
              <a:rPr lang="en-US" sz="1800" dirty="0"/>
              <a:t> </a:t>
            </a:r>
            <a:r>
              <a:rPr lang="en-US" sz="1800" dirty="0" err="1"/>
              <a:t>xarakteristikasi</a:t>
            </a:r>
            <a:r>
              <a:rPr lang="en-US" sz="1800" dirty="0"/>
              <a:t> </a:t>
            </a:r>
            <a:r>
              <a:rPr lang="en-US" sz="1800" dirty="0" err="1"/>
              <a:t>H,r</a:t>
            </a:r>
            <a:r>
              <a:rPr lang="en-US" sz="1800" dirty="0"/>
              <a:t> </a:t>
            </a:r>
            <a:r>
              <a:rPr lang="en-US" sz="1800" dirty="0" err="1"/>
              <a:t>kesishgan</a:t>
            </a:r>
            <a:r>
              <a:rPr lang="en-US" sz="1800" dirty="0"/>
              <a:t> </a:t>
            </a:r>
            <a:r>
              <a:rPr lang="en-US" sz="1800" dirty="0" err="1"/>
              <a:t>ishchi</a:t>
            </a:r>
            <a:r>
              <a:rPr lang="en-US" sz="1800" dirty="0"/>
              <a:t> nuqta A </a:t>
            </a:r>
            <a:r>
              <a:rPr lang="en-US" sz="1800" dirty="0" err="1"/>
              <a:t>koordinatalari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belgilanadi</a:t>
            </a:r>
            <a:r>
              <a:rPr lang="en-US" sz="1800" dirty="0"/>
              <a:t>. </a:t>
            </a:r>
            <a:r>
              <a:rPr lang="en-US" sz="1800" dirty="0" err="1"/>
              <a:t>Yuqoridagi</a:t>
            </a:r>
            <a:r>
              <a:rPr lang="en-US" sz="1800" dirty="0"/>
              <a:t> parallel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ketma-ket</a:t>
            </a:r>
            <a:r>
              <a:rPr lang="en-US" sz="1800" dirty="0"/>
              <a:t> </a:t>
            </a:r>
            <a:r>
              <a:rPr lang="en-US" sz="1800" dirty="0" err="1"/>
              <a:t>ulash</a:t>
            </a:r>
            <a:r>
              <a:rPr lang="en-US" sz="1800" dirty="0"/>
              <a:t> </a:t>
            </a:r>
            <a:r>
              <a:rPr lang="en-US" sz="1800" dirty="0" err="1"/>
              <a:t>bo'yicha</a:t>
            </a:r>
            <a:r>
              <a:rPr lang="en-US" sz="1800" dirty="0"/>
              <a:t> </a:t>
            </a:r>
            <a:r>
              <a:rPr lang="en-US" sz="1800" dirty="0" err="1"/>
              <a:t>keltirilgan</a:t>
            </a:r>
            <a:r>
              <a:rPr lang="en-US" sz="1800" dirty="0"/>
              <a:t> </a:t>
            </a:r>
            <a:r>
              <a:rPr lang="en-US" sz="1800" dirty="0" err="1"/>
              <a:t>misollarda</a:t>
            </a:r>
            <a:r>
              <a:rPr lang="en-US" sz="1800" dirty="0"/>
              <a:t> </a:t>
            </a:r>
            <a:r>
              <a:rPr lang="en-US" sz="1800" dirty="0" err="1"/>
              <a:t>nasoslar</a:t>
            </a:r>
            <a:r>
              <a:rPr lang="en-US" sz="1800" dirty="0"/>
              <a:t> </a:t>
            </a:r>
            <a:r>
              <a:rPr lang="en-US" sz="1800" dirty="0" err="1"/>
              <a:t>bir-biriga</a:t>
            </a:r>
            <a:r>
              <a:rPr lang="en-US" sz="1800" dirty="0"/>
              <a:t> </a:t>
            </a:r>
            <a:r>
              <a:rPr lang="en-US" sz="1800" dirty="0" err="1"/>
              <a:t>yaqin</a:t>
            </a:r>
            <a:r>
              <a:rPr lang="en-US" sz="1800" dirty="0"/>
              <a:t> </a:t>
            </a:r>
            <a:r>
              <a:rPr lang="en-US" sz="1800" dirty="0" err="1"/>
              <a:t>joylashgan</a:t>
            </a:r>
            <a:r>
              <a:rPr lang="en-US" sz="1800" dirty="0"/>
              <a:t> </a:t>
            </a:r>
            <a:r>
              <a:rPr lang="en-US" sz="1800" dirty="0" err="1"/>
              <a:t>holdagi</a:t>
            </a:r>
            <a:r>
              <a:rPr lang="en-US" sz="1800" dirty="0"/>
              <a:t> </a:t>
            </a:r>
            <a:r>
              <a:rPr lang="en-US" sz="1800" dirty="0" err="1"/>
              <a:t>sxemalar</a:t>
            </a:r>
            <a:r>
              <a:rPr lang="en-US" sz="1800" dirty="0"/>
              <a:t> </a:t>
            </a:r>
            <a:r>
              <a:rPr lang="en-US" sz="1800" dirty="0" err="1"/>
              <a:t>ko‘rib</a:t>
            </a:r>
            <a:r>
              <a:rPr lang="en-US" sz="1800" dirty="0"/>
              <a:t> </a:t>
            </a:r>
            <a:r>
              <a:rPr lang="en-US" sz="1800" dirty="0" err="1"/>
              <a:t>chiqildi</a:t>
            </a:r>
            <a:r>
              <a:rPr lang="en-US" sz="1800" dirty="0"/>
              <a:t>. Agar </a:t>
            </a:r>
            <a:r>
              <a:rPr lang="en-US" sz="1800" dirty="0" err="1"/>
              <a:t>nasoslar</a:t>
            </a:r>
            <a:r>
              <a:rPr lang="en-US" sz="1800" dirty="0"/>
              <a:t> </a:t>
            </a:r>
            <a:r>
              <a:rPr lang="en-US" sz="1800" dirty="0" err="1"/>
              <a:t>oraligM</a:t>
            </a:r>
            <a:r>
              <a:rPr lang="en-US" sz="1800" dirty="0"/>
              <a:t> </a:t>
            </a:r>
            <a:r>
              <a:rPr lang="en-US" sz="1800" dirty="0" err="1"/>
              <a:t>uzoq</a:t>
            </a:r>
            <a:r>
              <a:rPr lang="en-US" sz="1800" dirty="0"/>
              <a:t> </a:t>
            </a:r>
            <a:r>
              <a:rPr lang="en-US" sz="1800" dirty="0" err="1"/>
              <a:t>bo‘lib</a:t>
            </a:r>
            <a:r>
              <a:rPr lang="en-US" sz="1800" dirty="0"/>
              <a:t>, £ </a:t>
            </a:r>
            <a:r>
              <a:rPr lang="en-US" sz="1800" dirty="0" err="1"/>
              <a:t>masofada</a:t>
            </a:r>
            <a:r>
              <a:rPr lang="en-US" sz="1800" dirty="0"/>
              <a:t> </a:t>
            </a:r>
            <a:r>
              <a:rPr lang="en-US" sz="1800" dirty="0" err="1"/>
              <a:t>bog‘lovchi</a:t>
            </a:r>
            <a:r>
              <a:rPr lang="en-US" sz="1800" dirty="0"/>
              <a:t> </a:t>
            </a:r>
            <a:r>
              <a:rPr lang="en-US" sz="1800" dirty="0" err="1"/>
              <a:t>quvurlar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ulansa</a:t>
            </a:r>
            <a:r>
              <a:rPr lang="en-US" sz="1800" dirty="0"/>
              <a:t>, u </a:t>
            </a:r>
            <a:r>
              <a:rPr lang="en-US" sz="1800" dirty="0" err="1"/>
              <a:t>holda</a:t>
            </a:r>
            <a:r>
              <a:rPr lang="en-US" sz="1800" dirty="0"/>
              <a:t> </a:t>
            </a:r>
            <a:r>
              <a:rPr lang="en-US" sz="1800" dirty="0" err="1"/>
              <a:t>bogMovchi</a:t>
            </a:r>
            <a:r>
              <a:rPr lang="en-US" sz="1800" dirty="0"/>
              <a:t> </a:t>
            </a:r>
            <a:r>
              <a:rPr lang="en-US" sz="1800" dirty="0" err="1"/>
              <a:t>quvurdagi</a:t>
            </a:r>
            <a:r>
              <a:rPr lang="en-US" sz="1800" dirty="0"/>
              <a:t> </a:t>
            </a:r>
            <a:r>
              <a:rPr lang="en-US" sz="1800" dirty="0" err="1"/>
              <a:t>bosim</a:t>
            </a:r>
            <a:r>
              <a:rPr lang="en-US" sz="1800" dirty="0"/>
              <a:t> </a:t>
            </a:r>
            <a:r>
              <a:rPr lang="en-US" sz="1800" dirty="0" err="1"/>
              <a:t>isroflarini</a:t>
            </a:r>
            <a:r>
              <a:rPr lang="en-US" sz="1800" dirty="0"/>
              <a:t> </a:t>
            </a:r>
            <a:r>
              <a:rPr lang="en-US" sz="1800" dirty="0" err="1"/>
              <a:t>birinchi</a:t>
            </a:r>
            <a:r>
              <a:rPr lang="en-US" sz="1800" dirty="0"/>
              <a:t> </a:t>
            </a:r>
            <a:r>
              <a:rPr lang="en-US" sz="1800" dirty="0" err="1"/>
              <a:t>nasos</a:t>
            </a:r>
            <a:r>
              <a:rPr lang="en-US" sz="1800" dirty="0"/>
              <a:t> </a:t>
            </a:r>
            <a:r>
              <a:rPr lang="en-US" sz="1800" dirty="0" err="1"/>
              <a:t>xarakteristikasidan</a:t>
            </a:r>
            <a:r>
              <a:rPr lang="en-US" sz="1800" dirty="0"/>
              <a:t> </a:t>
            </a:r>
            <a:r>
              <a:rPr lang="en-US" sz="1800" dirty="0" err="1"/>
              <a:t>ayirib</a:t>
            </a:r>
            <a:r>
              <a:rPr lang="en-US" sz="1800" dirty="0"/>
              <a:t>, </a:t>
            </a:r>
            <a:r>
              <a:rPr lang="en-US" sz="1800" dirty="0" err="1"/>
              <a:t>keyin</a:t>
            </a:r>
            <a:r>
              <a:rPr lang="en-US" sz="1800" dirty="0"/>
              <a:t> </a:t>
            </a:r>
            <a:r>
              <a:rPr lang="en-US" sz="1800" dirty="0" err="1"/>
              <a:t>ikkinchi</a:t>
            </a:r>
            <a:r>
              <a:rPr lang="en-US" sz="1800" dirty="0"/>
              <a:t> </a:t>
            </a:r>
            <a:r>
              <a:rPr lang="en-US" sz="1800" dirty="0" err="1"/>
              <a:t>nasos</a:t>
            </a:r>
            <a:r>
              <a:rPr lang="en-US" sz="1800" dirty="0"/>
              <a:t> </a:t>
            </a:r>
            <a:r>
              <a:rPr lang="en-US" sz="1800" dirty="0" err="1"/>
              <a:t>xarakteristikasiga</a:t>
            </a:r>
            <a:r>
              <a:rPr lang="en-US" sz="1800" dirty="0"/>
              <a:t> </a:t>
            </a:r>
            <a:r>
              <a:rPr lang="en-US" sz="1800" dirty="0" err="1"/>
              <a:t>qo‘shilishini</a:t>
            </a:r>
            <a:r>
              <a:rPr lang="en-US" sz="1800" dirty="0"/>
              <a:t> </a:t>
            </a:r>
            <a:r>
              <a:rPr lang="en-US" sz="1800" dirty="0" err="1"/>
              <a:t>e’tiborga</a:t>
            </a:r>
            <a:r>
              <a:rPr lang="en-US" sz="1800" dirty="0"/>
              <a:t> </a:t>
            </a:r>
            <a:r>
              <a:rPr lang="en-US" sz="1800" dirty="0" err="1"/>
              <a:t>olish</a:t>
            </a:r>
            <a:r>
              <a:rPr lang="en-US" sz="1800" dirty="0"/>
              <a:t> </a:t>
            </a:r>
            <a:r>
              <a:rPr lang="en-US" sz="1800" dirty="0" err="1"/>
              <a:t>zarur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29453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7771B5-6086-4568-982A-98B960058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-3429000" y="6608410"/>
            <a:ext cx="152400" cy="224013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D60D0B-2046-466E-8621-F78F1510C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6278879" cy="9418319"/>
          </a:xfrm>
        </p:spPr>
        <p:txBody>
          <a:bodyPr>
            <a:normAutofit/>
          </a:bodyPr>
          <a:lstStyle/>
          <a:p>
            <a:r>
              <a:rPr lang="en-US" sz="1800" dirty="0" err="1"/>
              <a:t>So‘rish</a:t>
            </a:r>
            <a:r>
              <a:rPr lang="en-US" sz="1800" dirty="0"/>
              <a:t> </a:t>
            </a:r>
            <a:r>
              <a:rPr lang="en-US" sz="1800" dirty="0" err="1"/>
              <a:t>quvurining</a:t>
            </a:r>
            <a:r>
              <a:rPr lang="en-US" sz="1800" dirty="0"/>
              <a:t> </a:t>
            </a:r>
            <a:r>
              <a:rPr lang="en-US" sz="1800" dirty="0" err="1"/>
              <a:t>boshlangMch</a:t>
            </a:r>
            <a:r>
              <a:rPr lang="en-US" sz="1800" dirty="0"/>
              <a:t> </a:t>
            </a:r>
            <a:r>
              <a:rPr lang="en-US" sz="1800" dirty="0" err="1"/>
              <a:t>qismiga</a:t>
            </a:r>
            <a:r>
              <a:rPr lang="en-US" sz="1800" dirty="0"/>
              <a:t> </a:t>
            </a:r>
            <a:r>
              <a:rPr lang="en-US" sz="1800" dirty="0" err="1"/>
              <a:t>qopqoq</a:t>
            </a:r>
            <a:r>
              <a:rPr lang="en-US" sz="1800" dirty="0"/>
              <a:t> </a:t>
            </a:r>
            <a:r>
              <a:rPr lang="en-US" sz="1800" dirty="0" err="1"/>
              <a:t>o‘rnatish</a:t>
            </a:r>
            <a:r>
              <a:rPr lang="en-US" sz="1800" dirty="0"/>
              <a:t>. </a:t>
            </a:r>
            <a:r>
              <a:rPr lang="en-US" sz="1800" dirty="0" err="1"/>
              <a:t>Nasos</a:t>
            </a:r>
            <a:r>
              <a:rPr lang="en-US" sz="1800" dirty="0"/>
              <a:t> </a:t>
            </a:r>
            <a:r>
              <a:rPr lang="en-US" sz="1800" dirty="0" err="1"/>
              <a:t>qurilmasining</a:t>
            </a:r>
            <a:r>
              <a:rPr lang="en-US" sz="1800" dirty="0"/>
              <a:t> (5.1-rasm) </a:t>
            </a:r>
            <a:r>
              <a:rPr lang="en-US" sz="1800" dirty="0" err="1"/>
              <a:t>so'rish</a:t>
            </a:r>
            <a:r>
              <a:rPr lang="en-US" sz="1800" dirty="0"/>
              <a:t> </a:t>
            </a:r>
            <a:r>
              <a:rPr lang="en-US" sz="1800" dirty="0" err="1"/>
              <a:t>quvuri</a:t>
            </a:r>
            <a:r>
              <a:rPr lang="en-US" sz="1800" dirty="0"/>
              <a:t> </a:t>
            </a:r>
            <a:r>
              <a:rPr lang="en-US" sz="1800" dirty="0" err="1"/>
              <a:t>boshlangMch</a:t>
            </a:r>
            <a:r>
              <a:rPr lang="en-US" sz="1800" dirty="0"/>
              <a:t> </a:t>
            </a:r>
            <a:r>
              <a:rPr lang="en-US" sz="1800" dirty="0" err="1"/>
              <a:t>qismiga</a:t>
            </a:r>
            <a:r>
              <a:rPr lang="en-US" sz="1800" dirty="0"/>
              <a:t> </a:t>
            </a:r>
            <a:r>
              <a:rPr lang="en-US" sz="1800" dirty="0" err="1"/>
              <a:t>pastki</a:t>
            </a:r>
            <a:r>
              <a:rPr lang="en-US" sz="1800" dirty="0"/>
              <a:t> </a:t>
            </a:r>
            <a:r>
              <a:rPr lang="en-US" sz="1800" dirty="0" err="1"/>
              <a:t>qopqoq</a:t>
            </a:r>
            <a:r>
              <a:rPr lang="en-US" sz="1800" dirty="0"/>
              <a:t> </a:t>
            </a:r>
            <a:r>
              <a:rPr lang="ru-RU" sz="1800" dirty="0"/>
              <a:t>ПК </a:t>
            </a:r>
            <a:r>
              <a:rPr lang="en-US" sz="1800" dirty="0" err="1"/>
              <a:t>o'm</a:t>
            </a:r>
            <a:r>
              <a:rPr lang="en-US" sz="1800" dirty="0"/>
              <a:t> </a:t>
            </a:r>
            <a:r>
              <a:rPr lang="en-US" sz="1800" dirty="0" err="1"/>
              <a:t>atib</a:t>
            </a:r>
            <a:r>
              <a:rPr lang="en-US" sz="1800" dirty="0"/>
              <a:t>, </a:t>
            </a:r>
            <a:r>
              <a:rPr lang="en-US" sz="1800" dirty="0" err="1"/>
              <a:t>uni</a:t>
            </a:r>
            <a:r>
              <a:rPr lang="en-US" sz="1800" dirty="0"/>
              <a:t> </a:t>
            </a:r>
            <a:r>
              <a:rPr lang="en-US" sz="1800" dirty="0" err="1"/>
              <a:t>yurgizishdan</a:t>
            </a:r>
            <a:r>
              <a:rPr lang="en-US" sz="1800" dirty="0"/>
              <a:t> </a:t>
            </a:r>
            <a:r>
              <a:rPr lang="en-US" sz="1800" dirty="0" err="1"/>
              <a:t>avval</a:t>
            </a:r>
            <a:r>
              <a:rPr lang="en-US" sz="1800" dirty="0"/>
              <a:t> </a:t>
            </a:r>
            <a:r>
              <a:rPr lang="en-US" sz="1800" dirty="0" err="1"/>
              <a:t>bosimli</a:t>
            </a:r>
            <a:r>
              <a:rPr lang="en-US" sz="1800" dirty="0"/>
              <a:t> </a:t>
            </a:r>
            <a:r>
              <a:rPr lang="en-US" sz="1800" dirty="0" err="1"/>
              <a:t>quvurdan</a:t>
            </a:r>
            <a:r>
              <a:rPr lang="en-US" sz="1800" dirty="0"/>
              <a:t> (B nuqta) </a:t>
            </a:r>
            <a:r>
              <a:rPr lang="en-US" sz="1800" dirty="0" err="1"/>
              <a:t>yoki</a:t>
            </a:r>
            <a:r>
              <a:rPr lang="en-US" sz="1800" dirty="0"/>
              <a:t> </a:t>
            </a:r>
            <a:r>
              <a:rPr lang="en-US" sz="1800" dirty="0" err="1"/>
              <a:t>nasos</a:t>
            </a:r>
            <a:r>
              <a:rPr lang="en-US" sz="1800" dirty="0"/>
              <a:t> </a:t>
            </a:r>
            <a:r>
              <a:rPr lang="en-US" sz="1800" dirty="0" err="1"/>
              <a:t>qobig‘ining</a:t>
            </a:r>
            <a:r>
              <a:rPr lang="en-US" sz="1800" dirty="0"/>
              <a:t> </a:t>
            </a:r>
            <a:r>
              <a:rPr lang="en-US" sz="1800" dirty="0" err="1"/>
              <a:t>eng</a:t>
            </a:r>
            <a:r>
              <a:rPr lang="en-US" sz="1800" dirty="0"/>
              <a:t> </a:t>
            </a:r>
            <a:r>
              <a:rPr lang="en-US" sz="1800" dirty="0" err="1"/>
              <a:t>yuqori</a:t>
            </a:r>
            <a:r>
              <a:rPr lang="en-US" sz="1800" dirty="0"/>
              <a:t> </a:t>
            </a:r>
            <a:r>
              <a:rPr lang="en-US" sz="1800" dirty="0" err="1"/>
              <a:t>qismidan</a:t>
            </a:r>
            <a:r>
              <a:rPr lang="en-US" sz="1800" dirty="0"/>
              <a:t> (A nuqta) </a:t>
            </a:r>
            <a:r>
              <a:rPr lang="en-US" sz="1800" dirty="0" err="1"/>
              <a:t>suv</a:t>
            </a:r>
            <a:r>
              <a:rPr lang="en-US" sz="1800" dirty="0"/>
              <a:t> </a:t>
            </a:r>
            <a:r>
              <a:rPr lang="en-US" sz="1800" dirty="0" err="1"/>
              <a:t>qo‘yib</a:t>
            </a:r>
            <a:r>
              <a:rPr lang="en-US" sz="1800" dirty="0"/>
              <a:t> </a:t>
            </a:r>
            <a:r>
              <a:rPr lang="en-US" sz="1800" dirty="0" err="1"/>
              <a:t>toMdiriladi</a:t>
            </a:r>
            <a:r>
              <a:rPr lang="en-US" sz="1800" dirty="0"/>
              <a:t>. </a:t>
            </a:r>
            <a:r>
              <a:rPr lang="en-US" sz="1800" dirty="0" err="1"/>
              <a:t>Bunda</a:t>
            </a:r>
            <a:r>
              <a:rPr lang="en-US" sz="1800" dirty="0"/>
              <a:t> </a:t>
            </a:r>
            <a:r>
              <a:rPr lang="en-US" sz="1800" dirty="0" err="1"/>
              <a:t>nasos</a:t>
            </a:r>
            <a:r>
              <a:rPr lang="en-US" sz="1800" dirty="0"/>
              <a:t> </a:t>
            </a:r>
            <a:r>
              <a:rPr lang="en-US" sz="1800" dirty="0" err="1"/>
              <a:t>ichki</a:t>
            </a:r>
            <a:r>
              <a:rPr lang="en-US" sz="1800" dirty="0"/>
              <a:t> </a:t>
            </a:r>
            <a:r>
              <a:rPr lang="en-US" sz="1800" dirty="0" err="1"/>
              <a:t>qismidan</a:t>
            </a:r>
            <a:r>
              <a:rPr lang="en-US" sz="1800" dirty="0"/>
              <a:t> </a:t>
            </a:r>
            <a:r>
              <a:rPr lang="en-US" sz="1800" dirty="0" err="1"/>
              <a:t>havoni</a:t>
            </a:r>
            <a:r>
              <a:rPr lang="en-US" sz="1800" dirty="0"/>
              <a:t> to ‘la </a:t>
            </a:r>
            <a:r>
              <a:rPr lang="en-US" sz="1800" dirty="0" err="1"/>
              <a:t>chiqishini</a:t>
            </a:r>
            <a:r>
              <a:rPr lang="en-US" sz="1800" dirty="0"/>
              <a:t> </a:t>
            </a:r>
            <a:r>
              <a:rPr lang="en-US" sz="1800" dirty="0" err="1"/>
              <a:t>ta’minlashga</a:t>
            </a:r>
            <a:r>
              <a:rPr lang="en-US" sz="1800" dirty="0"/>
              <a:t> </a:t>
            </a:r>
            <a:r>
              <a:rPr lang="en-US" sz="1800" dirty="0" err="1"/>
              <a:t>e’tibor</a:t>
            </a:r>
            <a:r>
              <a:rPr lang="en-US" sz="1800" dirty="0"/>
              <a:t> </a:t>
            </a:r>
            <a:r>
              <a:rPr lang="en-US" sz="1800" dirty="0" err="1"/>
              <a:t>berish</a:t>
            </a:r>
            <a:r>
              <a:rPr lang="en-US" sz="1800" dirty="0"/>
              <a:t> </a:t>
            </a:r>
            <a:r>
              <a:rPr lang="en-US" sz="1800" dirty="0" err="1"/>
              <a:t>zarur</a:t>
            </a:r>
            <a:r>
              <a:rPr lang="en-US" sz="1800" dirty="0"/>
              <a:t> </a:t>
            </a:r>
            <a:r>
              <a:rPr lang="en-US" sz="1800" dirty="0" err="1"/>
              <a:t>boMadi</a:t>
            </a:r>
            <a:r>
              <a:rPr lang="en-US" sz="1800" dirty="0"/>
              <a:t>. </a:t>
            </a:r>
            <a:r>
              <a:rPr lang="en-US" sz="1800" dirty="0" err="1"/>
              <a:t>Qo‘llaniladigan</a:t>
            </a:r>
            <a:r>
              <a:rPr lang="en-US" sz="1800" dirty="0"/>
              <a:t> </a:t>
            </a:r>
            <a:r>
              <a:rPr lang="en-US" sz="1800" dirty="0" err="1"/>
              <a:t>suv</a:t>
            </a:r>
            <a:r>
              <a:rPr lang="en-US" sz="1800" dirty="0"/>
              <a:t> </a:t>
            </a:r>
            <a:r>
              <a:rPr lang="en-US" sz="1800" dirty="0" err="1"/>
              <a:t>qabul</a:t>
            </a:r>
            <a:r>
              <a:rPr lang="en-US" sz="1800" dirty="0"/>
              <a:t> </a:t>
            </a:r>
            <a:r>
              <a:rPr lang="en-US" sz="1800" dirty="0" err="1"/>
              <a:t>qilish</a:t>
            </a:r>
            <a:r>
              <a:rPr lang="en-US" sz="1800" dirty="0"/>
              <a:t> </a:t>
            </a:r>
            <a:r>
              <a:rPr lang="en-US" sz="1800" dirty="0" err="1"/>
              <a:t>qopqog'i</a:t>
            </a:r>
            <a:r>
              <a:rPr lang="en-US" sz="1800" dirty="0"/>
              <a:t> </a:t>
            </a:r>
            <a:r>
              <a:rPr lang="en-US" sz="1800" dirty="0" err="1"/>
              <a:t>tuzilishi</a:t>
            </a:r>
            <a:r>
              <a:rPr lang="en-US" sz="1800" dirty="0"/>
              <a:t> har </a:t>
            </a:r>
            <a:r>
              <a:rPr lang="en-US" sz="1800" dirty="0" err="1"/>
              <a:t>xil</a:t>
            </a:r>
            <a:r>
              <a:rPr lang="en-US" sz="1800" dirty="0"/>
              <a:t>, </a:t>
            </a:r>
            <a:r>
              <a:rPr lang="en-US" sz="1800" dirty="0" err="1"/>
              <a:t>ya’ni</a:t>
            </a:r>
            <a:r>
              <a:rPr lang="en-US" sz="1800" dirty="0"/>
              <a:t> </a:t>
            </a:r>
            <a:r>
              <a:rPr lang="en-US" sz="1800" dirty="0" err="1"/>
              <a:t>metall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rezinadan</a:t>
            </a:r>
            <a:r>
              <a:rPr lang="en-US" sz="1800" dirty="0"/>
              <a:t> </a:t>
            </a:r>
            <a:r>
              <a:rPr lang="en-US" sz="1800" dirty="0" err="1"/>
              <a:t>tayyorlangan</a:t>
            </a:r>
            <a:r>
              <a:rPr lang="en-US" sz="1800" dirty="0"/>
              <a:t> </a:t>
            </a:r>
            <a:r>
              <a:rPr lang="en-US" sz="1800" dirty="0" err="1"/>
              <a:t>o‘zi</a:t>
            </a:r>
            <a:r>
              <a:rPr lang="en-US" sz="1800" dirty="0"/>
              <a:t> </a:t>
            </a:r>
            <a:r>
              <a:rPr lang="en-US" sz="1800" dirty="0" err="1"/>
              <a:t>yopiluvchi</a:t>
            </a:r>
            <a:r>
              <a:rPr lang="en-US" sz="1800" dirty="0"/>
              <a:t> </a:t>
            </a:r>
            <a:r>
              <a:rPr lang="en-US" sz="1800" dirty="0" err="1"/>
              <a:t>qopqoq</a:t>
            </a:r>
            <a:r>
              <a:rPr lang="en-US" sz="1800" dirty="0"/>
              <a:t> (5.1 ,a-</a:t>
            </a:r>
            <a:r>
              <a:rPr lang="en-US" sz="1800" dirty="0" err="1"/>
              <a:t>rasm</a:t>
            </a:r>
            <a:r>
              <a:rPr lang="en-US" sz="1800" dirty="0"/>
              <a:t>), </a:t>
            </a:r>
            <a:r>
              <a:rPr lang="en-US" sz="1800" dirty="0" err="1"/>
              <a:t>egarsimon</a:t>
            </a:r>
            <a:r>
              <a:rPr lang="en-US" sz="1800" dirty="0"/>
              <a:t> </a:t>
            </a:r>
            <a:r>
              <a:rPr lang="en-US" sz="1800" dirty="0" err="1"/>
              <a:t>qopqoq</a:t>
            </a:r>
            <a:r>
              <a:rPr lang="en-US" sz="1800" dirty="0"/>
              <a:t> (5.1,fe-rasm)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sharli</a:t>
            </a:r>
            <a:r>
              <a:rPr lang="en-US" sz="1800" dirty="0"/>
              <a:t> </a:t>
            </a:r>
            <a:r>
              <a:rPr lang="en-US" sz="1800" dirty="0" err="1"/>
              <a:t>qopqoq</a:t>
            </a:r>
            <a:r>
              <a:rPr lang="en-US" sz="1800" dirty="0"/>
              <a:t> (5.1,d-rasm) </a:t>
            </a:r>
            <a:r>
              <a:rPr lang="en-US" sz="1800" dirty="0" err="1"/>
              <a:t>shakliarida</a:t>
            </a:r>
            <a:r>
              <a:rPr lang="en-US" sz="1800" dirty="0"/>
              <a:t> </a:t>
            </a:r>
            <a:r>
              <a:rPr lang="en-US" sz="1800" dirty="0" err="1"/>
              <a:t>boMishi</a:t>
            </a:r>
            <a:r>
              <a:rPr lang="en-US" sz="1800" dirty="0"/>
              <a:t> </a:t>
            </a:r>
            <a:r>
              <a:rPr lang="en-US" sz="1800" dirty="0" err="1"/>
              <a:t>mumkin</a:t>
            </a:r>
            <a:r>
              <a:rPr lang="en-US" sz="1800" dirty="0"/>
              <a:t>. Bu </a:t>
            </a:r>
            <a:r>
              <a:rPr lang="en-US" sz="1800" dirty="0" err="1"/>
              <a:t>qopqoqlaming</a:t>
            </a:r>
            <a:r>
              <a:rPr lang="en-US" sz="1800" dirty="0"/>
              <a:t> </a:t>
            </a:r>
            <a:r>
              <a:rPr lang="en-US" sz="1800" dirty="0" err="1"/>
              <a:t>zanglash</a:t>
            </a:r>
            <a:r>
              <a:rPr lang="en-US" sz="1800" dirty="0"/>
              <a:t> </a:t>
            </a:r>
            <a:r>
              <a:rPr lang="en-US" sz="1800" dirty="0" err="1"/>
              <a:t>yoki</a:t>
            </a:r>
            <a:r>
              <a:rPr lang="en-US" sz="1800" dirty="0"/>
              <a:t> </a:t>
            </a:r>
            <a:r>
              <a:rPr lang="en-US" sz="1800" dirty="0" err="1"/>
              <a:t>ifloslanish</a:t>
            </a:r>
            <a:r>
              <a:rPr lang="en-US" sz="1800" dirty="0"/>
              <a:t> </a:t>
            </a:r>
            <a:r>
              <a:rPr lang="en-US" sz="1800" dirty="0" err="1"/>
              <a:t>oqibatida</a:t>
            </a:r>
            <a:r>
              <a:rPr lang="en-US" sz="1800" dirty="0"/>
              <a:t> </a:t>
            </a:r>
            <a:r>
              <a:rPr lang="en-US" sz="1800" dirty="0" err="1"/>
              <a:t>yaxshi</a:t>
            </a:r>
            <a:r>
              <a:rPr lang="en-US" sz="1800" dirty="0"/>
              <a:t> </a:t>
            </a:r>
            <a:r>
              <a:rPr lang="en-US" sz="1800" dirty="0" err="1"/>
              <a:t>yopilmasligi</a:t>
            </a:r>
            <a:r>
              <a:rPr lang="en-US" sz="1800" dirty="0"/>
              <a:t>, </a:t>
            </a:r>
            <a:r>
              <a:rPr lang="en-US" sz="1800" dirty="0" err="1"/>
              <a:t>kuzatish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ochib-berkitishni</a:t>
            </a:r>
            <a:r>
              <a:rPr lang="en-US" sz="1800" dirty="0"/>
              <a:t> </a:t>
            </a:r>
            <a:r>
              <a:rPr lang="en-US" sz="1800" dirty="0" err="1"/>
              <a:t>qiyinligi</a:t>
            </a:r>
            <a:r>
              <a:rPr lang="en-US" sz="1800" dirty="0"/>
              <a:t>, </a:t>
            </a:r>
            <a:r>
              <a:rPr lang="en-US" sz="1800" dirty="0" err="1"/>
              <a:t>hamda</a:t>
            </a:r>
            <a:r>
              <a:rPr lang="en-US" sz="1800" dirty="0"/>
              <a:t> </a:t>
            </a:r>
            <a:r>
              <a:rPr lang="en-US" sz="1800" dirty="0" err="1"/>
              <a:t>qo‘shimcha</a:t>
            </a:r>
            <a:r>
              <a:rPr lang="en-US" sz="1800" dirty="0"/>
              <a:t> </a:t>
            </a:r>
            <a:r>
              <a:rPr lang="en-US" sz="1800" dirty="0" err="1"/>
              <a:t>gidravlik</a:t>
            </a:r>
            <a:r>
              <a:rPr lang="en-US" sz="1800" dirty="0"/>
              <a:t> </a:t>
            </a:r>
            <a:r>
              <a:rPr lang="en-US" sz="1800" dirty="0" err="1"/>
              <a:t>qarshilik</a:t>
            </a:r>
            <a:r>
              <a:rPr lang="en-US" sz="1800" dirty="0"/>
              <a:t> </a:t>
            </a:r>
            <a:r>
              <a:rPr lang="en-US" sz="1800" dirty="0" err="1"/>
              <a:t>hosil</a:t>
            </a:r>
            <a:r>
              <a:rPr lang="en-US" sz="1800" dirty="0"/>
              <a:t> </a:t>
            </a:r>
            <a:r>
              <a:rPr lang="en-US" sz="1800" dirty="0" err="1"/>
              <a:t>qilishi</a:t>
            </a:r>
            <a:r>
              <a:rPr lang="en-US" sz="1800" dirty="0"/>
              <a:t> </a:t>
            </a:r>
            <a:r>
              <a:rPr lang="en-US" sz="1800" dirty="0" err="1"/>
              <a:t>asosiy</a:t>
            </a:r>
            <a:r>
              <a:rPr lang="en-US" sz="1800" dirty="0"/>
              <a:t> </a:t>
            </a:r>
            <a:r>
              <a:rPr lang="en-US" sz="1800" dirty="0" err="1"/>
              <a:t>kamchiligi</a:t>
            </a:r>
            <a:r>
              <a:rPr lang="en-US" sz="1800" dirty="0"/>
              <a:t> </a:t>
            </a:r>
            <a:r>
              <a:rPr lang="en-US" sz="1800" dirty="0" err="1"/>
              <a:t>hisoblanadi</a:t>
            </a:r>
            <a:r>
              <a:rPr lang="en-US" sz="1800" dirty="0"/>
              <a:t>. </a:t>
            </a:r>
            <a:r>
              <a:rPr lang="en-US" sz="1800" dirty="0" err="1"/>
              <a:t>Shuning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bu</a:t>
            </a:r>
            <a:r>
              <a:rPr lang="en-US" sz="1800" dirty="0"/>
              <a:t> </a:t>
            </a:r>
            <a:r>
              <a:rPr lang="en-US" sz="1800" dirty="0" err="1"/>
              <a:t>usul</a:t>
            </a:r>
            <a:r>
              <a:rPr lang="en-US" sz="1800" dirty="0"/>
              <a:t> </a:t>
            </a:r>
            <a:r>
              <a:rPr lang="en-US" sz="1800" dirty="0" err="1"/>
              <a:t>so‘rish</a:t>
            </a:r>
            <a:r>
              <a:rPr lang="en-US" sz="1800" dirty="0"/>
              <a:t> </a:t>
            </a:r>
            <a:r>
              <a:rPr lang="en-US" sz="1800" dirty="0" err="1"/>
              <a:t>quvuri</a:t>
            </a:r>
            <a:r>
              <a:rPr lang="en-US" sz="1800" dirty="0"/>
              <a:t> </a:t>
            </a:r>
            <a:r>
              <a:rPr lang="en-US" sz="1800" dirty="0" err="1"/>
              <a:t>diametri</a:t>
            </a:r>
            <a:r>
              <a:rPr lang="en-US" sz="1800" dirty="0"/>
              <a:t> D=250 mm </a:t>
            </a:r>
            <a:r>
              <a:rPr lang="en-US" sz="1800" dirty="0" err="1"/>
              <a:t>gacha</a:t>
            </a:r>
            <a:r>
              <a:rPr lang="en-US" sz="1800" dirty="0"/>
              <a:t> </a:t>
            </a:r>
            <a:r>
              <a:rPr lang="en-US" sz="1800" dirty="0" err="1"/>
              <a:t>boMgan</a:t>
            </a:r>
            <a:r>
              <a:rPr lang="en-US" sz="1800" dirty="0"/>
              <a:t> </a:t>
            </a:r>
            <a:r>
              <a:rPr lang="en-US" sz="1800" dirty="0" err="1"/>
              <a:t>kichik</a:t>
            </a:r>
            <a:r>
              <a:rPr lang="en-US" sz="1800" dirty="0"/>
              <a:t> </a:t>
            </a:r>
            <a:r>
              <a:rPr lang="en-US" sz="1800" dirty="0" err="1"/>
              <a:t>nasoslarda</a:t>
            </a:r>
            <a:r>
              <a:rPr lang="en-US" sz="1800" dirty="0"/>
              <a:t> </a:t>
            </a:r>
            <a:r>
              <a:rPr lang="en-US" sz="1800" dirty="0" err="1"/>
              <a:t>qo‘Ilaniladi</a:t>
            </a:r>
            <a:r>
              <a:rPr lang="en-US" sz="1800" dirty="0"/>
              <a:t>. Katta </a:t>
            </a:r>
            <a:r>
              <a:rPr lang="en-US" sz="1800" dirty="0" err="1"/>
              <a:t>nasoslarda</a:t>
            </a:r>
            <a:r>
              <a:rPr lang="en-US" sz="1800" dirty="0"/>
              <a:t> </a:t>
            </a:r>
            <a:r>
              <a:rPr lang="en-US" sz="1800" dirty="0" err="1"/>
              <a:t>quyida</a:t>
            </a:r>
            <a:r>
              <a:rPr lang="en-US" sz="1800" dirty="0"/>
              <a:t> </a:t>
            </a:r>
            <a:r>
              <a:rPr lang="en-US" sz="1800" dirty="0" err="1"/>
              <a:t>keltiriladigan</a:t>
            </a:r>
            <a:r>
              <a:rPr lang="en-US" sz="1800" dirty="0"/>
              <a:t> </a:t>
            </a:r>
            <a:r>
              <a:rPr lang="en-US" sz="1800" dirty="0" err="1"/>
              <a:t>usullardan</a:t>
            </a:r>
            <a:r>
              <a:rPr lang="en-US" sz="1800" dirty="0"/>
              <a:t> </a:t>
            </a:r>
            <a:r>
              <a:rPr lang="en-US" sz="1800" dirty="0" err="1"/>
              <a:t>foydalaniladi</a:t>
            </a:r>
            <a:r>
              <a:rPr lang="en-US" sz="1800" dirty="0"/>
              <a:t>. 2. </a:t>
            </a:r>
            <a:r>
              <a:rPr lang="en-US" sz="1800" dirty="0" err="1"/>
              <a:t>Vakuutn-nasoslar</a:t>
            </a:r>
            <a:r>
              <a:rPr lang="en-US" sz="1800" dirty="0"/>
              <a:t> </a:t>
            </a:r>
            <a:r>
              <a:rPr lang="en-US" sz="1800" dirty="0" err="1"/>
              <a:t>qo‘llash</a:t>
            </a:r>
            <a:r>
              <a:rPr lang="en-US" sz="1800" dirty="0"/>
              <a:t>. </a:t>
            </a:r>
            <a:r>
              <a:rPr lang="en-US" sz="1800" dirty="0" err="1"/>
              <a:t>Nasosni</a:t>
            </a:r>
            <a:r>
              <a:rPr lang="en-US" sz="1800" dirty="0"/>
              <a:t> </a:t>
            </a:r>
            <a:r>
              <a:rPr lang="en-US" sz="1800" dirty="0" err="1"/>
              <a:t>ishga</a:t>
            </a:r>
            <a:r>
              <a:rPr lang="en-US" sz="1800" dirty="0"/>
              <a:t> </a:t>
            </a:r>
            <a:r>
              <a:rPr lang="en-US" sz="1800" dirty="0" err="1"/>
              <a:t>solishdan</a:t>
            </a:r>
            <a:r>
              <a:rPr lang="en-US" sz="1800" dirty="0"/>
              <a:t> </a:t>
            </a:r>
            <a:r>
              <a:rPr lang="en-US" sz="1800" dirty="0" err="1"/>
              <a:t>avval</a:t>
            </a:r>
            <a:r>
              <a:rPr lang="en-US" sz="1800" dirty="0"/>
              <a:t> </a:t>
            </a:r>
            <a:r>
              <a:rPr lang="en-US" sz="1800" dirty="0" err="1"/>
              <a:t>bosimli</a:t>
            </a:r>
            <a:r>
              <a:rPr lang="en-US" sz="1800" dirty="0"/>
              <a:t> </a:t>
            </a:r>
            <a:r>
              <a:rPr lang="en-US" sz="1800" dirty="0" err="1"/>
              <a:t>quvurdagi</a:t>
            </a:r>
            <a:r>
              <a:rPr lang="en-US" sz="1800" dirty="0"/>
              <a:t> </a:t>
            </a:r>
            <a:r>
              <a:rPr lang="en-US" sz="1800" dirty="0" err="1"/>
              <a:t>qulfak</a:t>
            </a:r>
            <a:r>
              <a:rPr lang="en-US" sz="1800" dirty="0"/>
              <a:t> </a:t>
            </a:r>
            <a:r>
              <a:rPr lang="en-US" sz="1800" dirty="0" err="1"/>
              <a:t>berkitiladi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nasos</a:t>
            </a:r>
            <a:r>
              <a:rPr lang="en-US" sz="1800" dirty="0"/>
              <a:t> </a:t>
            </a:r>
            <a:r>
              <a:rPr lang="en-US" sz="1800" dirty="0" err="1"/>
              <a:t>qobigMning</a:t>
            </a:r>
            <a:r>
              <a:rPr lang="en-US" sz="1800" dirty="0"/>
              <a:t> </a:t>
            </a:r>
            <a:r>
              <a:rPr lang="en-US" sz="1800" dirty="0" err="1"/>
              <a:t>yuqori</a:t>
            </a:r>
            <a:r>
              <a:rPr lang="en-US" sz="1800" dirty="0"/>
              <a:t> </a:t>
            </a:r>
            <a:r>
              <a:rPr lang="en-US" sz="1800" dirty="0" err="1"/>
              <a:t>qismiga</a:t>
            </a:r>
            <a:r>
              <a:rPr lang="en-US" sz="1800" dirty="0"/>
              <a:t> </a:t>
            </a:r>
            <a:r>
              <a:rPr lang="en-US" sz="1800" dirty="0" err="1"/>
              <a:t>ulangan</a:t>
            </a:r>
            <a:r>
              <a:rPr lang="en-US" sz="1800" dirty="0"/>
              <a:t> </a:t>
            </a:r>
            <a:r>
              <a:rPr lang="en-US" sz="1800" dirty="0" err="1"/>
              <a:t>vakkum-nasos</a:t>
            </a:r>
            <a:r>
              <a:rPr lang="en-US" sz="1800" dirty="0"/>
              <a:t> </a:t>
            </a:r>
            <a:r>
              <a:rPr lang="en-US" sz="1800" dirty="0" err="1"/>
              <a:t>yurgiziladi</a:t>
            </a:r>
            <a:r>
              <a:rPr lang="en-US" sz="1800" dirty="0"/>
              <a:t>. </a:t>
            </a:r>
            <a:r>
              <a:rPr lang="en-US" sz="1800" dirty="0" err="1"/>
              <a:t>Vakuum</a:t>
            </a:r>
            <a:r>
              <a:rPr lang="en-US" sz="1800" dirty="0"/>
              <a:t>. </a:t>
            </a:r>
            <a:r>
              <a:rPr lang="en-US" sz="1800" dirty="0" err="1"/>
              <a:t>hosil</a:t>
            </a:r>
            <a:r>
              <a:rPr lang="en-US" sz="1800" dirty="0"/>
              <a:t> </a:t>
            </a:r>
            <a:r>
              <a:rPr lang="en-US" sz="1800" dirty="0" err="1"/>
              <a:t>qilish</a:t>
            </a:r>
            <a:r>
              <a:rPr lang="en-US" sz="1800" dirty="0"/>
              <a:t> </a:t>
            </a:r>
            <a:r>
              <a:rPr lang="en-US" sz="1800" dirty="0" err="1"/>
              <a:t>jarayonida</a:t>
            </a:r>
            <a:r>
              <a:rPr lang="en-US" sz="1800" dirty="0"/>
              <a:t> </a:t>
            </a:r>
            <a:r>
              <a:rPr lang="en-US" sz="1800" dirty="0" err="1"/>
              <a:t>pastki</a:t>
            </a:r>
            <a:r>
              <a:rPr lang="en-US" sz="1800" dirty="0"/>
              <a:t> </a:t>
            </a:r>
            <a:r>
              <a:rPr lang="en-US" sz="1800" dirty="0" err="1"/>
              <a:t>suv</a:t>
            </a:r>
            <a:r>
              <a:rPr lang="en-US" sz="1800" dirty="0"/>
              <a:t> </a:t>
            </a:r>
            <a:r>
              <a:rPr lang="en-US" sz="1800" dirty="0" err="1"/>
              <a:t>sathidagi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nasos</a:t>
            </a:r>
            <a:r>
              <a:rPr lang="en-US" sz="1800" dirty="0"/>
              <a:t> </a:t>
            </a:r>
            <a:r>
              <a:rPr lang="en-US" sz="1800" dirty="0" err="1"/>
              <a:t>ichidagi</a:t>
            </a:r>
            <a:r>
              <a:rPr lang="en-US" sz="1800" dirty="0"/>
              <a:t> </a:t>
            </a:r>
            <a:r>
              <a:rPr lang="en-US" sz="1800" dirty="0" err="1"/>
              <a:t>bosimlar</a:t>
            </a:r>
            <a:r>
              <a:rPr lang="en-US" sz="1800" dirty="0"/>
              <a:t> </a:t>
            </a:r>
            <a:r>
              <a:rPr lang="en-US" sz="1800" dirty="0" err="1"/>
              <a:t>farqi</a:t>
            </a:r>
            <a:r>
              <a:rPr lang="en-US" sz="1800" dirty="0"/>
              <a:t> </a:t>
            </a:r>
            <a:r>
              <a:rPr lang="en-US" sz="1800" dirty="0" err="1"/>
              <a:t>hisobiga</a:t>
            </a:r>
            <a:r>
              <a:rPr lang="en-US" sz="1800" dirty="0"/>
              <a:t> </a:t>
            </a:r>
            <a:r>
              <a:rPr lang="en-US" sz="1800" dirty="0" err="1"/>
              <a:t>so‘rish</a:t>
            </a:r>
            <a:r>
              <a:rPr lang="en-US" sz="1800" dirty="0"/>
              <a:t> </a:t>
            </a:r>
            <a:r>
              <a:rPr lang="en-US" sz="1800" dirty="0" err="1"/>
              <a:t>quvuri</a:t>
            </a:r>
            <a:r>
              <a:rPr lang="en-US" sz="1800" dirty="0"/>
              <a:t> </a:t>
            </a:r>
            <a:r>
              <a:rPr lang="en-US" sz="1800" dirty="0" err="1"/>
              <a:t>orqali</a:t>
            </a:r>
            <a:r>
              <a:rPr lang="en-US" sz="1800" dirty="0"/>
              <a:t> </a:t>
            </a:r>
            <a:r>
              <a:rPr lang="en-US" sz="1800" dirty="0" err="1"/>
              <a:t>pastki</a:t>
            </a:r>
            <a:r>
              <a:rPr lang="en-US" sz="1800" dirty="0"/>
              <a:t> </a:t>
            </a:r>
            <a:r>
              <a:rPr lang="en-US" sz="1800" dirty="0" err="1"/>
              <a:t>suv</a:t>
            </a:r>
            <a:r>
              <a:rPr lang="en-US" sz="1800" dirty="0"/>
              <a:t> </a:t>
            </a:r>
            <a:r>
              <a:rPr lang="en-US" sz="1800" dirty="0" err="1"/>
              <a:t>sathidan</a:t>
            </a:r>
            <a:r>
              <a:rPr lang="en-US" sz="1800" dirty="0"/>
              <a:t> </a:t>
            </a:r>
            <a:r>
              <a:rPr lang="en-US" sz="1800" dirty="0" err="1"/>
              <a:t>suv</a:t>
            </a:r>
            <a:r>
              <a:rPr lang="en-US" sz="1800" dirty="0"/>
              <a:t> </a:t>
            </a:r>
            <a:r>
              <a:rPr lang="en-US" sz="1800" dirty="0" err="1"/>
              <a:t>nasos</a:t>
            </a:r>
            <a:r>
              <a:rPr lang="en-US" sz="1800" dirty="0"/>
              <a:t> </a:t>
            </a:r>
            <a:r>
              <a:rPr lang="en-US" sz="1800" dirty="0" err="1"/>
              <a:t>qobig‘igacha</a:t>
            </a:r>
            <a:r>
              <a:rPr lang="en-US" sz="1800" dirty="0"/>
              <a:t> </a:t>
            </a:r>
            <a:r>
              <a:rPr lang="en-US" sz="1800" dirty="0" err="1"/>
              <a:t>ko‘tariladi</a:t>
            </a:r>
            <a:r>
              <a:rPr lang="en-US" sz="1800" dirty="0"/>
              <a:t>. </a:t>
            </a:r>
            <a:r>
              <a:rPr lang="en-US" sz="1800" dirty="0" err="1"/>
              <a:t>Vakuum-nasosdan</a:t>
            </a:r>
            <a:r>
              <a:rPr lang="en-US" sz="1800" dirty="0"/>
              <a:t> </a:t>
            </a:r>
            <a:r>
              <a:rPr lang="en-US" sz="1800" dirty="0" err="1"/>
              <a:t>havo</a:t>
            </a:r>
            <a:r>
              <a:rPr lang="en-US" sz="1800" dirty="0"/>
              <a:t> </a:t>
            </a:r>
            <a:r>
              <a:rPr lang="en-US" sz="1800" dirty="0" err="1"/>
              <a:t>o‘miga</a:t>
            </a:r>
            <a:r>
              <a:rPr lang="en-US" sz="1800" dirty="0"/>
              <a:t> </a:t>
            </a:r>
            <a:r>
              <a:rPr lang="en-US" sz="1800" dirty="0" err="1"/>
              <a:t>suv</a:t>
            </a:r>
            <a:r>
              <a:rPr lang="en-US" sz="1800" dirty="0"/>
              <a:t> </a:t>
            </a:r>
            <a:r>
              <a:rPr lang="en-US" sz="1800" dirty="0" err="1"/>
              <a:t>chiqishi</a:t>
            </a:r>
            <a:r>
              <a:rPr lang="en-US" sz="1800" dirty="0"/>
              <a:t> </a:t>
            </a:r>
            <a:r>
              <a:rPr lang="en-US" sz="1800" dirty="0" err="1"/>
              <a:t>asosiy</a:t>
            </a:r>
            <a:r>
              <a:rPr lang="en-US" sz="1800" dirty="0"/>
              <a:t> </a:t>
            </a:r>
            <a:r>
              <a:rPr lang="en-US" sz="1800" dirty="0" err="1"/>
              <a:t>nasosni</a:t>
            </a:r>
            <a:r>
              <a:rPr lang="en-US" sz="1800" dirty="0"/>
              <a:t> </a:t>
            </a:r>
            <a:r>
              <a:rPr lang="en-US" sz="1800" dirty="0" err="1"/>
              <a:t>suvga</a:t>
            </a:r>
            <a:r>
              <a:rPr lang="en-US" sz="1800" dirty="0"/>
              <a:t> </a:t>
            </a:r>
            <a:r>
              <a:rPr lang="en-US" sz="1800" dirty="0" err="1"/>
              <a:t>toMganligidan</a:t>
            </a:r>
            <a:r>
              <a:rPr lang="en-US" sz="1800" dirty="0"/>
              <a:t> </a:t>
            </a:r>
            <a:r>
              <a:rPr lang="en-US" sz="1800" dirty="0" err="1"/>
              <a:t>dalolat</a:t>
            </a:r>
            <a:r>
              <a:rPr lang="en-US" sz="1800" dirty="0"/>
              <a:t> </a:t>
            </a:r>
            <a:r>
              <a:rPr lang="en-US" sz="1800" dirty="0" err="1"/>
              <a:t>beradi</a:t>
            </a:r>
            <a:r>
              <a:rPr lang="en-US" sz="1800" dirty="0"/>
              <a:t>. </a:t>
            </a:r>
            <a:r>
              <a:rPr lang="en-US" sz="1800" dirty="0" err="1"/>
              <a:t>Shundan</a:t>
            </a:r>
            <a:r>
              <a:rPr lang="en-US" sz="1800" dirty="0"/>
              <a:t> </a:t>
            </a:r>
            <a:r>
              <a:rPr lang="en-US" sz="1800" dirty="0" err="1"/>
              <a:t>so‘ng</a:t>
            </a:r>
            <a:r>
              <a:rPr lang="en-US" sz="1800" dirty="0"/>
              <a:t> </a:t>
            </a:r>
            <a:r>
              <a:rPr lang="en-US" sz="1800" dirty="0" err="1"/>
              <a:t>asosiy</a:t>
            </a:r>
            <a:r>
              <a:rPr lang="en-US" sz="1800" dirty="0"/>
              <a:t> </a:t>
            </a:r>
            <a:r>
              <a:rPr lang="en-US" sz="1800" dirty="0" err="1"/>
              <a:t>nasos</a:t>
            </a:r>
            <a:r>
              <a:rPr lang="en-US" sz="1800" dirty="0"/>
              <a:t> </a:t>
            </a:r>
            <a:r>
              <a:rPr lang="en-US" sz="1800" dirty="0" err="1"/>
              <a:t>isiiga</a:t>
            </a:r>
            <a:r>
              <a:rPr lang="en-US" sz="1800" dirty="0"/>
              <a:t> </a:t>
            </a:r>
            <a:r>
              <a:rPr lang="en-US" sz="1800" dirty="0" err="1"/>
              <a:t>solinib</a:t>
            </a:r>
            <a:r>
              <a:rPr lang="en-US" sz="1800" dirty="0"/>
              <a:t>, </a:t>
            </a:r>
            <a:r>
              <a:rPr lang="en-US" sz="1800" dirty="0" err="1"/>
              <a:t>vakkum-nasos</a:t>
            </a:r>
            <a:r>
              <a:rPr lang="en-US" sz="1800" dirty="0"/>
              <a:t> </a:t>
            </a:r>
            <a:r>
              <a:rPr lang="en-US" sz="1800" dirty="0" err="1"/>
              <a:t>to‘xtatiladi</a:t>
            </a:r>
            <a:r>
              <a:rPr lang="en-US" sz="1800" dirty="0"/>
              <a:t>. Bu </a:t>
            </a:r>
            <a:r>
              <a:rPr lang="en-US" sz="1800" dirty="0" err="1"/>
              <a:t>usul</a:t>
            </a:r>
            <a:r>
              <a:rPr lang="en-US" sz="1800" dirty="0"/>
              <a:t> </a:t>
            </a:r>
            <a:r>
              <a:rPr lang="en-US" sz="1800" dirty="0" err="1"/>
              <a:t>ancha</a:t>
            </a:r>
            <a:r>
              <a:rPr lang="en-US" sz="1800" dirty="0"/>
              <a:t> </a:t>
            </a:r>
            <a:r>
              <a:rPr lang="en-US" sz="1800" dirty="0" err="1"/>
              <a:t>sodda</a:t>
            </a:r>
            <a:r>
              <a:rPr lang="en-US" sz="1800" dirty="0"/>
              <a:t>, </a:t>
            </a:r>
            <a:r>
              <a:rPr lang="en-US" sz="1800" dirty="0" err="1"/>
              <a:t>lekin</a:t>
            </a:r>
            <a:r>
              <a:rPr lang="en-US" sz="1800" dirty="0"/>
              <a:t> </a:t>
            </a:r>
            <a:r>
              <a:rPr lang="en-US" sz="1800" dirty="0" err="1"/>
              <a:t>so‘rish</a:t>
            </a:r>
            <a:r>
              <a:rPr lang="en-US" sz="1800" dirty="0"/>
              <a:t> </a:t>
            </a:r>
            <a:r>
              <a:rPr lang="en-US" sz="1800" dirty="0" err="1"/>
              <a:t>tizimining</a:t>
            </a:r>
            <a:r>
              <a:rPr lang="en-US" sz="1800" dirty="0"/>
              <a:t> </a:t>
            </a:r>
            <a:r>
              <a:rPr lang="en-US" sz="1800" dirty="0" err="1"/>
              <a:t>to‘la</a:t>
            </a:r>
            <a:r>
              <a:rPr lang="en-US" sz="1800" dirty="0"/>
              <a:t> </a:t>
            </a:r>
            <a:r>
              <a:rPr lang="en-US" sz="1800" dirty="0" err="1"/>
              <a:t>germetikli</a:t>
            </a:r>
            <a:r>
              <a:rPr lang="en-US" sz="1800" dirty="0"/>
              <a:t>, </a:t>
            </a:r>
            <a:r>
              <a:rPr lang="en-US" sz="1800" dirty="0" err="1"/>
              <a:t>ya’ni</a:t>
            </a:r>
            <a:r>
              <a:rPr lang="en-US" sz="1800" dirty="0"/>
              <a:t> </a:t>
            </a:r>
            <a:r>
              <a:rPr lang="en-US" sz="1800" dirty="0" err="1"/>
              <a:t>zichlangan</a:t>
            </a:r>
            <a:r>
              <a:rPr lang="en-US" sz="1800" dirty="0"/>
              <a:t> </a:t>
            </a:r>
            <a:r>
              <a:rPr lang="en-US" sz="1800" dirty="0" err="1"/>
              <a:t>boMishi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havo</a:t>
            </a:r>
            <a:r>
              <a:rPr lang="en-US" sz="1800" dirty="0"/>
              <a:t> </a:t>
            </a:r>
            <a:r>
              <a:rPr lang="en-US" sz="1800" dirty="0" err="1"/>
              <a:t>kirishiga</a:t>
            </a:r>
            <a:r>
              <a:rPr lang="en-US" sz="1800" dirty="0"/>
              <a:t> </a:t>
            </a:r>
            <a:r>
              <a:rPr lang="en-US" sz="1800" dirty="0" err="1"/>
              <a:t>yo‘l</a:t>
            </a:r>
            <a:r>
              <a:rPr lang="en-US" sz="1800" dirty="0"/>
              <a:t> </a:t>
            </a:r>
            <a:r>
              <a:rPr lang="en-US" sz="1800" dirty="0" err="1"/>
              <a:t>qo‘ymasiik</a:t>
            </a:r>
            <a:r>
              <a:rPr lang="en-US" sz="1800" dirty="0"/>
              <a:t> </a:t>
            </a:r>
            <a:r>
              <a:rPr lang="en-US" sz="1800" dirty="0" err="1"/>
              <a:t>ta’minlanishi</a:t>
            </a:r>
            <a:r>
              <a:rPr lang="en-US" sz="1800" dirty="0"/>
              <a:t> </a:t>
            </a:r>
            <a:r>
              <a:rPr lang="en-US" sz="1800" dirty="0" err="1"/>
              <a:t>zarur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3566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32B1B-0A25-46D7-9075-EA429A854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-3535680" y="6608410"/>
            <a:ext cx="1676400" cy="224013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152ADC-AF82-48A2-B2DC-B6AF17A22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" y="121920"/>
            <a:ext cx="6644639" cy="9829800"/>
          </a:xfrm>
        </p:spPr>
        <p:txBody>
          <a:bodyPr>
            <a:noAutofit/>
          </a:bodyPr>
          <a:lstStyle/>
          <a:p>
            <a:r>
              <a:rPr lang="en-US" sz="1600" dirty="0" err="1"/>
              <a:t>Ko‘p</a:t>
            </a:r>
            <a:r>
              <a:rPr lang="en-US" sz="1600" dirty="0"/>
              <a:t> </a:t>
            </a:r>
            <a:r>
              <a:rPr lang="en-US" sz="1600" dirty="0" err="1"/>
              <a:t>hollarda</a:t>
            </a:r>
            <a:r>
              <a:rPr lang="en-US" sz="1600" dirty="0"/>
              <a:t> </a:t>
            </a:r>
            <a:r>
              <a:rPr lang="en-US" sz="1600" dirty="0" err="1"/>
              <a:t>olinayotgan</a:t>
            </a:r>
            <a:r>
              <a:rPr lang="en-US" sz="1600" dirty="0"/>
              <a:t> </a:t>
            </a:r>
            <a:r>
              <a:rPr lang="en-US" sz="1600" dirty="0" err="1"/>
              <a:t>neftlarni</a:t>
            </a:r>
            <a:r>
              <a:rPr lang="en-US" sz="1600" dirty="0"/>
              <a:t> </a:t>
            </a:r>
            <a:r>
              <a:rPr lang="en-US" sz="1600" dirty="0" err="1"/>
              <a:t>oddiy</a:t>
            </a:r>
            <a:r>
              <a:rPr lang="en-US" sz="1600" dirty="0"/>
              <a:t> </a:t>
            </a:r>
            <a:r>
              <a:rPr lang="en-US" sz="1600" dirty="0" err="1"/>
              <a:t>sharoitdagi</a:t>
            </a:r>
            <a:r>
              <a:rPr lang="en-US" sz="1600" dirty="0"/>
              <a:t> </a:t>
            </a:r>
            <a:r>
              <a:rPr lang="en-US" sz="1600" dirty="0" err="1"/>
              <a:t>qovushqoqligi</a:t>
            </a:r>
            <a:r>
              <a:rPr lang="en-US" sz="1600" dirty="0"/>
              <a:t>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bo‘lishi</a:t>
            </a:r>
            <a:r>
              <a:rPr lang="en-US" sz="1600" dirty="0"/>
              <a:t> </a:t>
            </a:r>
            <a:r>
              <a:rPr lang="en-US" sz="1600" dirty="0" err="1"/>
              <a:t>yoki</a:t>
            </a:r>
            <a:r>
              <a:rPr lang="en-US" sz="1600" dirty="0"/>
              <a:t> </a:t>
            </a:r>
            <a:r>
              <a:rPr lang="en-US" sz="1600" dirty="0" err="1"/>
              <a:t>tarkibida</a:t>
            </a:r>
            <a:r>
              <a:rPr lang="en-US" sz="1600" dirty="0"/>
              <a:t> </a:t>
            </a:r>
            <a:r>
              <a:rPr lang="en-US" sz="1600" dirty="0" err="1"/>
              <a:t>parafin</a:t>
            </a:r>
            <a:r>
              <a:rPr lang="en-US" sz="1600" dirty="0"/>
              <a:t> </a:t>
            </a:r>
            <a:r>
              <a:rPr lang="en-US" sz="1600" dirty="0" err="1"/>
              <a:t>miqdori</a:t>
            </a:r>
            <a:r>
              <a:rPr lang="en-US" sz="1600" dirty="0"/>
              <a:t> </a:t>
            </a:r>
            <a:r>
              <a:rPr lang="en-US" sz="1600" dirty="0" err="1"/>
              <a:t>ko‘p</a:t>
            </a:r>
            <a:r>
              <a:rPr lang="en-US" sz="1600" dirty="0"/>
              <a:t> </a:t>
            </a:r>
            <a:r>
              <a:rPr lang="en-US" sz="1600" dirty="0" err="1"/>
              <a:t>bo‘lishi</a:t>
            </a:r>
            <a:r>
              <a:rPr lang="en-US" sz="1600" dirty="0"/>
              <a:t>, </a:t>
            </a:r>
            <a:r>
              <a:rPr lang="en-US" sz="1600" dirty="0" err="1"/>
              <a:t>ularning</a:t>
            </a:r>
            <a:r>
              <a:rPr lang="en-US" sz="1600" dirty="0"/>
              <a:t> </a:t>
            </a:r>
            <a:r>
              <a:rPr lang="en-US" sz="1600" dirty="0" err="1"/>
              <a:t>ma’lum</a:t>
            </a:r>
            <a:r>
              <a:rPr lang="en-US" sz="1600" dirty="0"/>
              <a:t>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haroratda</a:t>
            </a:r>
            <a:r>
              <a:rPr lang="en-US" sz="1600" dirty="0"/>
              <a:t> </a:t>
            </a:r>
            <a:r>
              <a:rPr lang="en-US" sz="1600" dirty="0" err="1"/>
              <a:t>qotishini</a:t>
            </a:r>
            <a:r>
              <a:rPr lang="en-US" sz="1600" dirty="0"/>
              <a:t> </a:t>
            </a:r>
            <a:r>
              <a:rPr lang="en-US" sz="1600" dirty="0" err="1"/>
              <a:t>sodir</a:t>
            </a:r>
            <a:r>
              <a:rPr lang="en-US" sz="1600" dirty="0"/>
              <a:t> </a:t>
            </a:r>
            <a:r>
              <a:rPr lang="en-US" sz="1600" dirty="0" err="1"/>
              <a:t>etadi</a:t>
            </a:r>
            <a:r>
              <a:rPr lang="en-US" sz="1600" dirty="0"/>
              <a:t>. </a:t>
            </a:r>
            <a:r>
              <a:rPr lang="en-US" sz="1600" dirty="0" err="1"/>
              <a:t>Bunday</a:t>
            </a:r>
            <a:r>
              <a:rPr lang="en-US" sz="1600" dirty="0"/>
              <a:t> </a:t>
            </a:r>
            <a:r>
              <a:rPr lang="en-US" sz="1600" dirty="0" err="1"/>
              <a:t>neftlarni</a:t>
            </a:r>
            <a:r>
              <a:rPr lang="en-US" sz="1600" dirty="0"/>
              <a:t> </a:t>
            </a:r>
            <a:r>
              <a:rPr lang="en-US" sz="1600" dirty="0" err="1"/>
              <a:t>oddiy</a:t>
            </a:r>
            <a:r>
              <a:rPr lang="en-US" sz="1600" dirty="0"/>
              <a:t> </a:t>
            </a:r>
            <a:r>
              <a:rPr lang="en-US" sz="1600" dirty="0" err="1"/>
              <a:t>sharoitda</a:t>
            </a:r>
            <a:r>
              <a:rPr lang="en-US" sz="1600" dirty="0"/>
              <a:t> </a:t>
            </a:r>
            <a:r>
              <a:rPr lang="en-US" sz="1600" dirty="0" err="1"/>
              <a:t>quvurlar</a:t>
            </a:r>
            <a:r>
              <a:rPr lang="en-US" sz="1600" dirty="0"/>
              <a:t> </a:t>
            </a:r>
            <a:r>
              <a:rPr lang="en-US" sz="1600" dirty="0" err="1"/>
              <a:t>orqali</a:t>
            </a:r>
            <a:r>
              <a:rPr lang="en-US" sz="1600" dirty="0"/>
              <a:t> </a:t>
            </a:r>
            <a:r>
              <a:rPr lang="en-US" sz="1600" dirty="0" err="1"/>
              <a:t>haydashda</a:t>
            </a:r>
            <a:r>
              <a:rPr lang="en-US" sz="1600" dirty="0"/>
              <a:t> </a:t>
            </a:r>
            <a:r>
              <a:rPr lang="en-US" sz="1600" dirty="0" err="1"/>
              <a:t>qiyinchiliklar</a:t>
            </a:r>
            <a:r>
              <a:rPr lang="en-US" sz="1600" dirty="0"/>
              <a:t> </a:t>
            </a:r>
            <a:r>
              <a:rPr lang="en-US" sz="1600" dirty="0" err="1"/>
              <a:t>yuzaga</a:t>
            </a:r>
            <a:r>
              <a:rPr lang="en-US" sz="1600" dirty="0"/>
              <a:t> </a:t>
            </a:r>
            <a:r>
              <a:rPr lang="en-US" sz="1600" dirty="0" err="1"/>
              <a:t>keladi</a:t>
            </a:r>
            <a:r>
              <a:rPr lang="en-US" sz="1600" dirty="0"/>
              <a:t>. </a:t>
            </a:r>
            <a:r>
              <a:rPr lang="en-US" sz="1600" dirty="0" err="1"/>
              <a:t>Ularning</a:t>
            </a:r>
            <a:r>
              <a:rPr lang="en-US" sz="1600" dirty="0"/>
              <a:t> </a:t>
            </a:r>
            <a:r>
              <a:rPr lang="en-US" sz="1600" dirty="0" err="1"/>
              <a:t>oquvchanligini</a:t>
            </a:r>
            <a:r>
              <a:rPr lang="en-US" sz="1600" dirty="0"/>
              <a:t> </a:t>
            </a:r>
            <a:r>
              <a:rPr lang="en-US" sz="1600" dirty="0" err="1"/>
              <a:t>oshirish</a:t>
            </a:r>
            <a:r>
              <a:rPr lang="en-US" sz="1600" dirty="0"/>
              <a:t> </a:t>
            </a:r>
            <a:r>
              <a:rPr lang="en-US" sz="1600" dirty="0" err="1"/>
              <a:t>quyidagi</a:t>
            </a:r>
            <a:r>
              <a:rPr lang="en-US" sz="1600" dirty="0"/>
              <a:t> </a:t>
            </a:r>
            <a:r>
              <a:rPr lang="en-US" sz="1600" dirty="0" err="1"/>
              <a:t>usullar</a:t>
            </a:r>
            <a:r>
              <a:rPr lang="en-US" sz="1600" dirty="0"/>
              <a:t> </a:t>
            </a:r>
            <a:r>
              <a:rPr lang="en-US" sz="1600" dirty="0" err="1"/>
              <a:t>yordamida</a:t>
            </a:r>
            <a:r>
              <a:rPr lang="en-US" sz="1600" dirty="0"/>
              <a:t> </a:t>
            </a:r>
            <a:r>
              <a:rPr lang="en-US" sz="1600" dirty="0" err="1"/>
              <a:t>amalga</a:t>
            </a:r>
            <a:r>
              <a:rPr lang="en-US" sz="1600" dirty="0"/>
              <a:t> </a:t>
            </a:r>
            <a:r>
              <a:rPr lang="en-US" sz="1600" dirty="0" err="1"/>
              <a:t>oshiriladi</a:t>
            </a:r>
            <a:r>
              <a:rPr lang="en-US" sz="1600" dirty="0"/>
              <a:t>: –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qovushqoqli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haroratda</a:t>
            </a:r>
            <a:r>
              <a:rPr lang="en-US" sz="1600" dirty="0"/>
              <a:t> </a:t>
            </a:r>
            <a:r>
              <a:rPr lang="en-US" sz="1600" dirty="0" err="1"/>
              <a:t>qotuvchan</a:t>
            </a:r>
            <a:r>
              <a:rPr lang="en-US" sz="1600" dirty="0"/>
              <a:t> </a:t>
            </a:r>
            <a:r>
              <a:rPr lang="en-US" sz="1600" dirty="0" err="1"/>
              <a:t>neft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neft</a:t>
            </a:r>
            <a:r>
              <a:rPr lang="en-US" sz="1600" dirty="0"/>
              <a:t> </a:t>
            </a:r>
            <a:r>
              <a:rPr lang="en-US" sz="1600" dirty="0" err="1"/>
              <a:t>mahsulotlarini</a:t>
            </a:r>
            <a:r>
              <a:rPr lang="en-US" sz="1600" dirty="0"/>
              <a:t>, </a:t>
            </a:r>
            <a:r>
              <a:rPr lang="en-US" sz="1600" dirty="0" err="1"/>
              <a:t>kam</a:t>
            </a:r>
            <a:r>
              <a:rPr lang="en-US" sz="1600" dirty="0"/>
              <a:t> </a:t>
            </a:r>
            <a:r>
              <a:rPr lang="en-US" sz="1600" dirty="0" err="1"/>
              <a:t>qovushqoqli</a:t>
            </a:r>
            <a:r>
              <a:rPr lang="en-US" sz="1600" dirty="0"/>
              <a:t> </a:t>
            </a:r>
            <a:r>
              <a:rPr lang="en-US" sz="1600" dirty="0" err="1"/>
              <a:t>neft</a:t>
            </a:r>
            <a:r>
              <a:rPr lang="en-US" sz="1600" dirty="0"/>
              <a:t> </a:t>
            </a:r>
            <a:r>
              <a:rPr lang="en-US" sz="1600" dirty="0" err="1"/>
              <a:t>yoki</a:t>
            </a:r>
            <a:r>
              <a:rPr lang="en-US" sz="1600" dirty="0"/>
              <a:t> </a:t>
            </a:r>
            <a:r>
              <a:rPr lang="en-US" sz="1600" dirty="0" err="1"/>
              <a:t>neft</a:t>
            </a:r>
            <a:r>
              <a:rPr lang="en-US" sz="1600" dirty="0"/>
              <a:t> </a:t>
            </a:r>
            <a:r>
              <a:rPr lang="en-US" sz="1600" dirty="0" err="1"/>
              <a:t>mahsulotlari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aralashtirib</a:t>
            </a:r>
            <a:r>
              <a:rPr lang="en-US" sz="1600" dirty="0"/>
              <a:t>, </a:t>
            </a:r>
            <a:r>
              <a:rPr lang="en-US" sz="1600" dirty="0" err="1"/>
              <a:t>birgalikda</a:t>
            </a:r>
            <a:r>
              <a:rPr lang="en-US" sz="1600" dirty="0"/>
              <a:t> </a:t>
            </a:r>
            <a:r>
              <a:rPr lang="en-US" sz="1600" dirty="0" err="1"/>
              <a:t>haydash</a:t>
            </a:r>
            <a:r>
              <a:rPr lang="en-US" sz="1600" dirty="0"/>
              <a:t>; – </a:t>
            </a:r>
            <a:r>
              <a:rPr lang="en-US" sz="1600" dirty="0" err="1"/>
              <a:t>suv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aralashtirib</a:t>
            </a:r>
            <a:r>
              <a:rPr lang="en-US" sz="1600" dirty="0"/>
              <a:t> </a:t>
            </a:r>
            <a:r>
              <a:rPr lang="en-US" sz="1600" dirty="0" err="1"/>
              <a:t>birga</a:t>
            </a:r>
            <a:r>
              <a:rPr lang="en-US" sz="1600" dirty="0"/>
              <a:t> </a:t>
            </a:r>
            <a:r>
              <a:rPr lang="en-US" sz="1600" dirty="0" err="1"/>
              <a:t>haydash</a:t>
            </a:r>
            <a:r>
              <a:rPr lang="en-US" sz="1600" dirty="0"/>
              <a:t> (</a:t>
            </a:r>
            <a:r>
              <a:rPr lang="en-US" sz="1600" dirty="0" err="1"/>
              <a:t>gidrotransport</a:t>
            </a:r>
            <a:r>
              <a:rPr lang="en-US" sz="1600" dirty="0"/>
              <a:t>); –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haroratda</a:t>
            </a:r>
            <a:r>
              <a:rPr lang="en-US" sz="1600" dirty="0"/>
              <a:t> </a:t>
            </a:r>
            <a:r>
              <a:rPr lang="en-US" sz="1600" dirty="0" err="1"/>
              <a:t>qotuvchan</a:t>
            </a:r>
            <a:r>
              <a:rPr lang="en-US" sz="1600" dirty="0"/>
              <a:t> </a:t>
            </a:r>
            <a:r>
              <a:rPr lang="en-US" sz="1600" dirty="0" err="1"/>
              <a:t>parafinli</a:t>
            </a:r>
            <a:r>
              <a:rPr lang="en-US" sz="1600" dirty="0"/>
              <a:t> </a:t>
            </a:r>
            <a:r>
              <a:rPr lang="en-US" sz="1600" dirty="0" err="1"/>
              <a:t>neft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uning</a:t>
            </a:r>
            <a:r>
              <a:rPr lang="en-US" sz="1600" dirty="0"/>
              <a:t> </a:t>
            </a:r>
            <a:r>
              <a:rPr lang="en-US" sz="1600" dirty="0" err="1"/>
              <a:t>mahsulotlarini</a:t>
            </a:r>
            <a:r>
              <a:rPr lang="en-US" sz="1600" dirty="0"/>
              <a:t> </a:t>
            </a:r>
            <a:r>
              <a:rPr lang="en-US" sz="1600" dirty="0" err="1"/>
              <a:t>issiqlik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ishlab</a:t>
            </a:r>
            <a:r>
              <a:rPr lang="en-US" sz="1600" dirty="0"/>
              <a:t>, </a:t>
            </a:r>
            <a:r>
              <a:rPr lang="en-US" sz="1600" dirty="0" err="1"/>
              <a:t>keyin</a:t>
            </a:r>
            <a:r>
              <a:rPr lang="en-US" sz="1600" dirty="0"/>
              <a:t> </a:t>
            </a:r>
            <a:r>
              <a:rPr lang="en-US" sz="1600" dirty="0" err="1"/>
              <a:t>haydash</a:t>
            </a:r>
            <a:r>
              <a:rPr lang="en-US" sz="1600" dirty="0"/>
              <a:t>; – </a:t>
            </a:r>
            <a:r>
              <a:rPr lang="en-US" sz="1600" dirty="0" err="1"/>
              <a:t>taxminan</a:t>
            </a:r>
            <a:r>
              <a:rPr lang="en-US" sz="1600" dirty="0"/>
              <a:t> </a:t>
            </a:r>
            <a:r>
              <a:rPr lang="en-US" sz="1600" dirty="0" err="1"/>
              <a:t>qizdirilgan</a:t>
            </a:r>
            <a:r>
              <a:rPr lang="en-US" sz="1600" dirty="0"/>
              <a:t> </a:t>
            </a:r>
            <a:r>
              <a:rPr lang="en-US" sz="1600" dirty="0" err="1"/>
              <a:t>neft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uning</a:t>
            </a:r>
            <a:r>
              <a:rPr lang="en-US" sz="1600" dirty="0"/>
              <a:t> </a:t>
            </a:r>
            <a:r>
              <a:rPr lang="en-US" sz="1600" dirty="0" err="1"/>
              <a:t>mahsulotlari</a:t>
            </a:r>
            <a:r>
              <a:rPr lang="en-US" sz="1600" dirty="0"/>
              <a:t> </a:t>
            </a:r>
            <a:r>
              <a:rPr lang="en-US" sz="1600" dirty="0" err="1"/>
              <a:t>tarkibiga</a:t>
            </a:r>
            <a:r>
              <a:rPr lang="en-US" sz="1600" dirty="0"/>
              <a:t> </a:t>
            </a:r>
            <a:r>
              <a:rPr lang="en-US" sz="1600" dirty="0" err="1"/>
              <a:t>prisadkalar</a:t>
            </a:r>
            <a:r>
              <a:rPr lang="en-US" sz="1600" dirty="0"/>
              <a:t>, </a:t>
            </a:r>
            <a:r>
              <a:rPr lang="en-US" sz="1600" dirty="0" err="1"/>
              <a:t>depresatorlarni</a:t>
            </a:r>
            <a:r>
              <a:rPr lang="en-US" sz="1600" dirty="0"/>
              <a:t> </a:t>
            </a:r>
            <a:r>
              <a:rPr lang="en-US" sz="1600" dirty="0" err="1"/>
              <a:t>qo‘shib</a:t>
            </a:r>
            <a:r>
              <a:rPr lang="en-US" sz="1600" dirty="0"/>
              <a:t> </a:t>
            </a:r>
            <a:r>
              <a:rPr lang="en-US" sz="1600" dirty="0" err="1"/>
              <a:t>haydash</a:t>
            </a:r>
            <a:r>
              <a:rPr lang="en-US" sz="1600" dirty="0"/>
              <a:t>; – </a:t>
            </a:r>
            <a:r>
              <a:rPr lang="en-US" sz="1600" dirty="0" err="1"/>
              <a:t>mahsulotlarni</a:t>
            </a:r>
            <a:r>
              <a:rPr lang="en-US" sz="1600" dirty="0"/>
              <a:t> </a:t>
            </a:r>
            <a:r>
              <a:rPr lang="en-US" sz="1600" dirty="0" err="1"/>
              <a:t>quvur</a:t>
            </a:r>
            <a:r>
              <a:rPr lang="en-US" sz="1600" dirty="0"/>
              <a:t> </a:t>
            </a:r>
            <a:r>
              <a:rPr lang="en-US" sz="1600" dirty="0" err="1"/>
              <a:t>uzunligi</a:t>
            </a:r>
            <a:r>
              <a:rPr lang="en-US" sz="1600" dirty="0"/>
              <a:t> </a:t>
            </a:r>
            <a:r>
              <a:rPr lang="en-US" sz="1600" dirty="0" err="1"/>
              <a:t>bo‘yicha</a:t>
            </a:r>
            <a:r>
              <a:rPr lang="en-US" sz="1600" dirty="0"/>
              <a:t> </a:t>
            </a:r>
            <a:r>
              <a:rPr lang="en-US" sz="1600" dirty="0" err="1"/>
              <a:t>issiq</a:t>
            </a:r>
            <a:r>
              <a:rPr lang="en-US" sz="1600" dirty="0"/>
              <a:t> </a:t>
            </a:r>
            <a:r>
              <a:rPr lang="en-US" sz="1600" dirty="0" err="1"/>
              <a:t>holda</a:t>
            </a:r>
            <a:r>
              <a:rPr lang="en-US" sz="1600" dirty="0"/>
              <a:t> </a:t>
            </a:r>
            <a:r>
              <a:rPr lang="en-US" sz="1600" dirty="0" err="1"/>
              <a:t>haydash</a:t>
            </a:r>
            <a:r>
              <a:rPr lang="en-US" sz="1600" dirty="0"/>
              <a:t> (</a:t>
            </a:r>
            <a:r>
              <a:rPr lang="en-US" sz="1600" dirty="0" err="1"/>
              <a:t>issiq</a:t>
            </a:r>
            <a:r>
              <a:rPr lang="en-US" sz="1600" dirty="0"/>
              <a:t> </a:t>
            </a:r>
            <a:r>
              <a:rPr lang="en-US" sz="1600" dirty="0" err="1"/>
              <a:t>quvur</a:t>
            </a:r>
            <a:r>
              <a:rPr lang="en-US" sz="1600" dirty="0"/>
              <a:t>). </a:t>
            </a:r>
            <a:r>
              <a:rPr lang="en-US" sz="1600" dirty="0" err="1"/>
              <a:t>Hozirgi</a:t>
            </a:r>
            <a:r>
              <a:rPr lang="en-US" sz="1600" dirty="0"/>
              <a:t> </a:t>
            </a:r>
            <a:r>
              <a:rPr lang="en-US" sz="1600" dirty="0" err="1"/>
              <a:t>paytda</a:t>
            </a:r>
            <a:r>
              <a:rPr lang="en-US" sz="1600" dirty="0"/>
              <a:t>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qovushqoqli</a:t>
            </a:r>
            <a:r>
              <a:rPr lang="en-US" sz="1600" dirty="0"/>
              <a:t> </a:t>
            </a:r>
            <a:r>
              <a:rPr lang="en-US" sz="1600" dirty="0" err="1"/>
              <a:t>neft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neft</a:t>
            </a:r>
            <a:r>
              <a:rPr lang="en-US" sz="1600" dirty="0"/>
              <a:t> </a:t>
            </a:r>
            <a:r>
              <a:rPr lang="en-US" sz="1600" dirty="0" err="1"/>
              <a:t>mahsulotlarini</a:t>
            </a:r>
            <a:r>
              <a:rPr lang="en-US" sz="1600" dirty="0"/>
              <a:t> </a:t>
            </a:r>
            <a:r>
              <a:rPr lang="en-US" sz="1600" dirty="0" err="1"/>
              <a:t>quvur</a:t>
            </a:r>
            <a:r>
              <a:rPr lang="en-US" sz="1600" dirty="0"/>
              <a:t> </a:t>
            </a:r>
            <a:r>
              <a:rPr lang="en-US" sz="1600" dirty="0" err="1"/>
              <a:t>orqali</a:t>
            </a:r>
            <a:r>
              <a:rPr lang="en-US" sz="1600" dirty="0"/>
              <a:t> </a:t>
            </a:r>
            <a:r>
              <a:rPr lang="en-US" sz="1600" dirty="0" err="1"/>
              <a:t>haydash</a:t>
            </a:r>
            <a:r>
              <a:rPr lang="en-US" sz="1600" dirty="0"/>
              <a:t> </a:t>
            </a:r>
            <a:r>
              <a:rPr lang="en-US" sz="1600" dirty="0" err="1"/>
              <a:t>yuqorida</a:t>
            </a:r>
            <a:r>
              <a:rPr lang="en-US" sz="1600" dirty="0"/>
              <a:t> </a:t>
            </a:r>
            <a:r>
              <a:rPr lang="en-US" sz="1600" dirty="0" err="1"/>
              <a:t>sanab</a:t>
            </a:r>
            <a:r>
              <a:rPr lang="en-US" sz="1600" dirty="0"/>
              <a:t> </a:t>
            </a:r>
            <a:r>
              <a:rPr lang="en-US" sz="1600" dirty="0" err="1"/>
              <a:t>o‘tilgan</a:t>
            </a:r>
            <a:r>
              <a:rPr lang="en-US" sz="1600" dirty="0"/>
              <a:t> </a:t>
            </a:r>
            <a:r>
              <a:rPr lang="en-US" sz="1600" dirty="0" err="1"/>
              <a:t>usullar</a:t>
            </a:r>
            <a:r>
              <a:rPr lang="en-US" sz="1600" dirty="0"/>
              <a:t> </a:t>
            </a:r>
            <a:r>
              <a:rPr lang="en-US" sz="1600" dirty="0" err="1"/>
              <a:t>yordamida</a:t>
            </a:r>
            <a:r>
              <a:rPr lang="en-US" sz="1600" dirty="0"/>
              <a:t> </a:t>
            </a:r>
            <a:r>
              <a:rPr lang="en-US" sz="1600" dirty="0" err="1"/>
              <a:t>amalga</a:t>
            </a:r>
            <a:r>
              <a:rPr lang="en-US" sz="1600" dirty="0"/>
              <a:t> </a:t>
            </a:r>
            <a:r>
              <a:rPr lang="en-US" sz="1600" dirty="0" err="1"/>
              <a:t>oshiriladi</a:t>
            </a:r>
            <a:r>
              <a:rPr lang="en-US" sz="1600" dirty="0"/>
              <a:t>. </a:t>
            </a:r>
            <a:r>
              <a:rPr lang="en-US" sz="1600" dirty="0" err="1"/>
              <a:t>Haydash</a:t>
            </a:r>
            <a:r>
              <a:rPr lang="en-US" sz="1600" dirty="0"/>
              <a:t> </a:t>
            </a:r>
            <a:r>
              <a:rPr lang="en-US" sz="1600" dirty="0" err="1"/>
              <a:t>usulini</a:t>
            </a:r>
            <a:r>
              <a:rPr lang="en-US" sz="1600" dirty="0"/>
              <a:t> </a:t>
            </a:r>
            <a:r>
              <a:rPr lang="en-US" sz="1600" dirty="0" err="1"/>
              <a:t>tanlash</a:t>
            </a:r>
            <a:r>
              <a:rPr lang="en-US" sz="1600" dirty="0"/>
              <a:t> </a:t>
            </a:r>
            <a:r>
              <a:rPr lang="en-US" sz="1600" dirty="0" err="1"/>
              <a:t>texnik-iqtisodiy</a:t>
            </a:r>
            <a:r>
              <a:rPr lang="en-US" sz="1600" dirty="0"/>
              <a:t> </a:t>
            </a:r>
            <a:r>
              <a:rPr lang="en-US" sz="1600" dirty="0" err="1"/>
              <a:t>hisob</a:t>
            </a:r>
            <a:r>
              <a:rPr lang="en-US" sz="1600" dirty="0"/>
              <a:t> </a:t>
            </a:r>
            <a:r>
              <a:rPr lang="en-US" sz="1600" dirty="0" err="1"/>
              <a:t>natijalariga</a:t>
            </a:r>
            <a:r>
              <a:rPr lang="en-US" sz="1600" dirty="0"/>
              <a:t> </a:t>
            </a:r>
            <a:r>
              <a:rPr lang="en-US" sz="1600" dirty="0" err="1"/>
              <a:t>ko‘ra</a:t>
            </a:r>
            <a:r>
              <a:rPr lang="en-US" sz="1600" dirty="0"/>
              <a:t> </a:t>
            </a:r>
            <a:r>
              <a:rPr lang="en-US" sz="1600" dirty="0" err="1"/>
              <a:t>amalga</a:t>
            </a:r>
            <a:r>
              <a:rPr lang="en-US" sz="1600" dirty="0"/>
              <a:t> </a:t>
            </a:r>
            <a:r>
              <a:rPr lang="en-US" sz="1600" dirty="0" err="1"/>
              <a:t>oshiriladi</a:t>
            </a:r>
            <a:r>
              <a:rPr lang="en-US" sz="1600" dirty="0"/>
              <a:t>. </a:t>
            </a:r>
            <a:r>
              <a:rPr lang="en-US" sz="1600" dirty="0" err="1"/>
              <a:t>Jo‘natilayotgan</a:t>
            </a:r>
            <a:r>
              <a:rPr lang="en-US" sz="1600" dirty="0"/>
              <a:t>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qovushqoqli</a:t>
            </a:r>
            <a:r>
              <a:rPr lang="en-US" sz="1600" dirty="0"/>
              <a:t> </a:t>
            </a:r>
            <a:r>
              <a:rPr lang="en-US" sz="1600" dirty="0" err="1"/>
              <a:t>neft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neft</a:t>
            </a:r>
            <a:r>
              <a:rPr lang="en-US" sz="1600" dirty="0"/>
              <a:t> </a:t>
            </a:r>
            <a:r>
              <a:rPr lang="en-US" sz="1600" dirty="0" err="1"/>
              <a:t>mahsulotlarining</a:t>
            </a:r>
            <a:r>
              <a:rPr lang="en-US" sz="1600" dirty="0"/>
              <a:t> </a:t>
            </a:r>
            <a:r>
              <a:rPr lang="en-US" sz="1600" dirty="0" err="1"/>
              <a:t>reologik</a:t>
            </a:r>
            <a:r>
              <a:rPr lang="en-US" sz="1600" dirty="0"/>
              <a:t> (</a:t>
            </a:r>
            <a:r>
              <a:rPr lang="en-US" sz="1600" dirty="0" err="1"/>
              <a:t>oquvchanlik</a:t>
            </a:r>
            <a:r>
              <a:rPr lang="en-US" sz="1600" dirty="0"/>
              <a:t>) </a:t>
            </a:r>
            <a:r>
              <a:rPr lang="en-US" sz="1600" dirty="0" err="1"/>
              <a:t>xossalari</a:t>
            </a:r>
            <a:r>
              <a:rPr lang="en-US" sz="1600" dirty="0"/>
              <a:t> (</a:t>
            </a:r>
            <a:r>
              <a:rPr lang="en-US" sz="1600" dirty="0" err="1"/>
              <a:t>qovushqoqligi</a:t>
            </a:r>
            <a:r>
              <a:rPr lang="en-US" sz="1600" dirty="0"/>
              <a:t>, </a:t>
            </a:r>
            <a:r>
              <a:rPr lang="en-US" sz="1600" dirty="0" err="1"/>
              <a:t>qotish</a:t>
            </a:r>
            <a:r>
              <a:rPr lang="en-US" sz="1600" dirty="0"/>
              <a:t> </a:t>
            </a:r>
            <a:r>
              <a:rPr lang="en-US" sz="1600" dirty="0" err="1"/>
              <a:t>harorati</a:t>
            </a:r>
            <a:r>
              <a:rPr lang="en-US" sz="1600" dirty="0"/>
              <a:t>)</a:t>
            </a:r>
            <a:r>
              <a:rPr lang="en-US" sz="1600" dirty="0" err="1"/>
              <a:t>ni</a:t>
            </a:r>
            <a:r>
              <a:rPr lang="en-US" sz="1600" dirty="0"/>
              <a:t> </a:t>
            </a:r>
            <a:r>
              <a:rPr lang="en-US" sz="1600" dirty="0" err="1"/>
              <a:t>ular</a:t>
            </a:r>
            <a:r>
              <a:rPr lang="en-US" sz="1600" dirty="0"/>
              <a:t> </a:t>
            </a:r>
            <a:r>
              <a:rPr lang="en-US" sz="1600" dirty="0" err="1"/>
              <a:t>tarkibiga</a:t>
            </a:r>
            <a:r>
              <a:rPr lang="en-US" sz="1600" dirty="0"/>
              <a:t> </a:t>
            </a:r>
            <a:r>
              <a:rPr lang="en-US" sz="1600" dirty="0" err="1"/>
              <a:t>suyultiruvchilar</a:t>
            </a:r>
            <a:r>
              <a:rPr lang="en-US" sz="1600" dirty="0"/>
              <a:t> </a:t>
            </a:r>
            <a:r>
              <a:rPr lang="en-US" sz="1600" dirty="0" err="1"/>
              <a:t>qo‘shib</a:t>
            </a:r>
            <a:r>
              <a:rPr lang="en-US" sz="1600" dirty="0"/>
              <a:t> </a:t>
            </a:r>
            <a:r>
              <a:rPr lang="en-US" sz="1600" dirty="0" err="1"/>
              <a:t>yaxshilash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. </a:t>
            </a:r>
            <a:r>
              <a:rPr lang="en-US" sz="1600" dirty="0" err="1"/>
              <a:t>Amalda</a:t>
            </a:r>
            <a:r>
              <a:rPr lang="en-US" sz="1600" dirty="0"/>
              <a:t> </a:t>
            </a:r>
            <a:r>
              <a:rPr lang="en-US" sz="1600" dirty="0" err="1"/>
              <a:t>suyultiruvchilar</a:t>
            </a:r>
            <a:r>
              <a:rPr lang="en-US" sz="1600" dirty="0"/>
              <a:t> </a:t>
            </a:r>
            <a:r>
              <a:rPr lang="en-US" sz="1600" dirty="0" err="1"/>
              <a:t>sifatida</a:t>
            </a:r>
            <a:r>
              <a:rPr lang="en-US" sz="1600" dirty="0"/>
              <a:t>: </a:t>
            </a:r>
            <a:r>
              <a:rPr lang="en-US" sz="1600" dirty="0" err="1"/>
              <a:t>gaz</a:t>
            </a:r>
            <a:r>
              <a:rPr lang="en-US" sz="1600" dirty="0"/>
              <a:t> </a:t>
            </a:r>
            <a:r>
              <a:rPr lang="en-US" sz="1600" dirty="0" err="1"/>
              <a:t>kondensati</a:t>
            </a:r>
            <a:r>
              <a:rPr lang="en-US" sz="1600" dirty="0"/>
              <a:t>, </a:t>
            </a:r>
            <a:r>
              <a:rPr lang="en-US" sz="1600" dirty="0" err="1"/>
              <a:t>benzinlar</a:t>
            </a:r>
            <a:r>
              <a:rPr lang="en-US" sz="1600" dirty="0"/>
              <a:t>, </a:t>
            </a:r>
            <a:r>
              <a:rPr lang="en-US" sz="1600" dirty="0" err="1"/>
              <a:t>kerosinlar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qovushqoqligi</a:t>
            </a:r>
            <a:r>
              <a:rPr lang="en-US" sz="1600" dirty="0"/>
              <a:t> </a:t>
            </a:r>
            <a:r>
              <a:rPr lang="en-US" sz="1600" dirty="0" err="1"/>
              <a:t>kichik</a:t>
            </a:r>
            <a:r>
              <a:rPr lang="en-US" sz="1600" dirty="0"/>
              <a:t> </a:t>
            </a:r>
            <a:r>
              <a:rPr lang="en-US" sz="1600" dirty="0" err="1"/>
              <a:t>bo‘lgan</a:t>
            </a:r>
            <a:r>
              <a:rPr lang="en-US" sz="1600" dirty="0"/>
              <a:t> </a:t>
            </a:r>
            <a:r>
              <a:rPr lang="en-US" sz="1600" dirty="0" err="1"/>
              <a:t>neftlar</a:t>
            </a:r>
            <a:r>
              <a:rPr lang="en-US" sz="1600" dirty="0"/>
              <a:t> </a:t>
            </a:r>
            <a:r>
              <a:rPr lang="en-US" sz="1600" dirty="0" err="1"/>
              <a:t>ishlatiladi</a:t>
            </a:r>
            <a:r>
              <a:rPr lang="en-US" sz="1600" dirty="0"/>
              <a:t>. VII BOB. YUQORI QOVUSHQOQLI VA YUQORI QOÒUVCHAN NEFÒ VA NEFÒ MAHSULOÒLARINI QUVURLAR ORQALI HAYDASH 57 Agar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kon</a:t>
            </a:r>
            <a:r>
              <a:rPr lang="en-US" sz="1600" dirty="0"/>
              <a:t> </a:t>
            </a:r>
            <a:r>
              <a:rPr lang="en-US" sz="1600" dirty="0" err="1"/>
              <a:t>havzasida</a:t>
            </a:r>
            <a:r>
              <a:rPr lang="en-US" sz="1600" dirty="0"/>
              <a:t> </a:t>
            </a:r>
            <a:r>
              <a:rPr lang="en-US" sz="1600" dirty="0" err="1"/>
              <a:t>turli</a:t>
            </a:r>
            <a:r>
              <a:rPr lang="en-US" sz="1600" dirty="0"/>
              <a:t> </a:t>
            </a:r>
            <a:r>
              <a:rPr lang="en-US" sz="1600" dirty="0" err="1"/>
              <a:t>navdagi</a:t>
            </a:r>
            <a:r>
              <a:rPr lang="en-US" sz="1600" dirty="0"/>
              <a:t> </a:t>
            </a:r>
            <a:r>
              <a:rPr lang="en-US" sz="1600" dirty="0" err="1"/>
              <a:t>neftlar</a:t>
            </a:r>
            <a:r>
              <a:rPr lang="en-US" sz="1600" dirty="0"/>
              <a:t> </a:t>
            </a:r>
            <a:r>
              <a:rPr lang="en-US" sz="1600" dirty="0" err="1"/>
              <a:t>qazib</a:t>
            </a:r>
            <a:r>
              <a:rPr lang="en-US" sz="1600" dirty="0"/>
              <a:t> </a:t>
            </a:r>
            <a:r>
              <a:rPr lang="en-US" sz="1600" dirty="0" err="1"/>
              <a:t>olinadigan</a:t>
            </a:r>
            <a:r>
              <a:rPr lang="en-US" sz="1600" dirty="0"/>
              <a:t> </a:t>
            </a:r>
            <a:r>
              <a:rPr lang="en-US" sz="1600" dirty="0" err="1"/>
              <a:t>bo‘lsa</a:t>
            </a:r>
            <a:r>
              <a:rPr lang="en-US" sz="1600" dirty="0"/>
              <a:t> (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qovushqoqli</a:t>
            </a:r>
            <a:r>
              <a:rPr lang="en-US" sz="1600" dirty="0"/>
              <a:t>,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parafinli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kam</a:t>
            </a:r>
            <a:r>
              <a:rPr lang="en-US" sz="1600" dirty="0"/>
              <a:t> </a:t>
            </a:r>
            <a:r>
              <a:rPr lang="en-US" sz="1600" dirty="0" err="1"/>
              <a:t>qovushqoqli</a:t>
            </a:r>
            <a:r>
              <a:rPr lang="en-US" sz="1600" dirty="0"/>
              <a:t>), </a:t>
            </a:r>
            <a:r>
              <a:rPr lang="en-US" sz="1600" dirty="0" err="1"/>
              <a:t>ular</a:t>
            </a:r>
            <a:r>
              <a:rPr lang="en-US" sz="1600" dirty="0"/>
              <a:t> </a:t>
            </a:r>
            <a:r>
              <a:rPr lang="en-US" sz="1600" dirty="0" err="1"/>
              <a:t>aralashtirilganda</a:t>
            </a:r>
            <a:r>
              <a:rPr lang="en-US" sz="1600" dirty="0"/>
              <a:t> </a:t>
            </a:r>
            <a:r>
              <a:rPr lang="en-US" sz="1600" dirty="0" err="1"/>
              <a:t>aralashmaning</a:t>
            </a:r>
            <a:r>
              <a:rPr lang="en-US" sz="1600" dirty="0"/>
              <a:t> </a:t>
            </a:r>
            <a:r>
              <a:rPr lang="en-US" sz="1600" dirty="0" err="1"/>
              <a:t>qovushqoqligi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qotish</a:t>
            </a:r>
            <a:r>
              <a:rPr lang="en-US" sz="1600" dirty="0"/>
              <a:t> </a:t>
            </a:r>
            <a:r>
              <a:rPr lang="en-US" sz="1600" dirty="0" err="1"/>
              <a:t>harorati</a:t>
            </a:r>
            <a:r>
              <a:rPr lang="en-US" sz="1600" dirty="0"/>
              <a:t> </a:t>
            </a:r>
            <a:r>
              <a:rPr lang="en-US" sz="1600" dirty="0" err="1"/>
              <a:t>kamayadi</a:t>
            </a:r>
            <a:r>
              <a:rPr lang="en-US" sz="1600" dirty="0"/>
              <a:t>. Bu </a:t>
            </a:r>
            <a:r>
              <a:rPr lang="en-US" sz="1600" dirty="0" err="1"/>
              <a:t>neftlar</a:t>
            </a:r>
            <a:r>
              <a:rPr lang="en-US" sz="1600" dirty="0"/>
              <a:t> </a:t>
            </a:r>
            <a:r>
              <a:rPr lang="en-US" sz="1600" dirty="0" err="1"/>
              <a:t>aralashmasini</a:t>
            </a:r>
            <a:r>
              <a:rPr lang="en-US" sz="1600" dirty="0"/>
              <a:t> </a:t>
            </a:r>
            <a:r>
              <a:rPr lang="en-US" sz="1600" dirty="0" err="1"/>
              <a:t>kerakli</a:t>
            </a:r>
            <a:r>
              <a:rPr lang="en-US" sz="1600" dirty="0"/>
              <a:t> </a:t>
            </a:r>
            <a:r>
              <a:rPr lang="en-US" sz="1600" dirty="0" err="1"/>
              <a:t>masofaga</a:t>
            </a:r>
            <a:r>
              <a:rPr lang="en-US" sz="1600" dirty="0"/>
              <a:t> </a:t>
            </a:r>
            <a:r>
              <a:rPr lang="en-US" sz="1600" dirty="0" err="1"/>
              <a:t>haydash</a:t>
            </a:r>
            <a:r>
              <a:rPr lang="en-US" sz="1600" dirty="0"/>
              <a:t> </a:t>
            </a:r>
            <a:r>
              <a:rPr lang="en-US" sz="1600" dirty="0" err="1"/>
              <a:t>imkonini</a:t>
            </a:r>
            <a:r>
              <a:rPr lang="en-US" sz="1600" dirty="0"/>
              <a:t> </a:t>
            </a:r>
            <a:r>
              <a:rPr lang="en-US" sz="1600" dirty="0" err="1"/>
              <a:t>beradi</a:t>
            </a:r>
            <a:r>
              <a:rPr lang="en-US" sz="1600" dirty="0"/>
              <a:t>.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qovushqoqli</a:t>
            </a:r>
            <a:r>
              <a:rPr lang="en-US" sz="1600" dirty="0"/>
              <a:t> (</a:t>
            </a:r>
            <a:r>
              <a:rPr lang="en-US" sz="1600" dirty="0" err="1"/>
              <a:t>parafin</a:t>
            </a:r>
            <a:r>
              <a:rPr lang="en-US" sz="1600" dirty="0"/>
              <a:t> </a:t>
            </a:r>
            <a:r>
              <a:rPr lang="en-US" sz="1600" dirty="0" err="1"/>
              <a:t>miqdori</a:t>
            </a:r>
            <a:r>
              <a:rPr lang="en-US" sz="1600" dirty="0"/>
              <a:t> </a:t>
            </a:r>
            <a:r>
              <a:rPr lang="en-US" sz="1600" dirty="0" err="1"/>
              <a:t>ko‘p</a:t>
            </a:r>
            <a:r>
              <a:rPr lang="en-US" sz="1600" dirty="0"/>
              <a:t> </a:t>
            </a:r>
            <a:r>
              <a:rPr lang="en-US" sz="1600" dirty="0" err="1"/>
              <a:t>bo‘lgan</a:t>
            </a:r>
            <a:r>
              <a:rPr lang="en-US" sz="1600" dirty="0"/>
              <a:t>) </a:t>
            </a:r>
            <a:r>
              <a:rPr lang="en-US" sz="1600" dirty="0" err="1"/>
              <a:t>neft</a:t>
            </a:r>
            <a:r>
              <a:rPr lang="en-US" sz="1600" dirty="0"/>
              <a:t> </a:t>
            </a:r>
            <a:r>
              <a:rPr lang="en-US" sz="1600" dirty="0" err="1"/>
              <a:t>tarkibiga</a:t>
            </a:r>
            <a:r>
              <a:rPr lang="en-US" sz="1600" dirty="0"/>
              <a:t> </a:t>
            </a:r>
            <a:r>
              <a:rPr lang="en-US" sz="1600" dirty="0" err="1"/>
              <a:t>suyultiruvchi</a:t>
            </a:r>
            <a:r>
              <a:rPr lang="en-US" sz="1600" dirty="0"/>
              <a:t> </a:t>
            </a:r>
            <a:r>
              <a:rPr lang="en-US" sz="1600" dirty="0" err="1"/>
              <a:t>sifatida</a:t>
            </a:r>
            <a:r>
              <a:rPr lang="en-US" sz="1600" dirty="0"/>
              <a:t> </a:t>
            </a:r>
            <a:r>
              <a:rPr lang="en-US" sz="1600" dirty="0" err="1"/>
              <a:t>kam</a:t>
            </a:r>
            <a:r>
              <a:rPr lang="en-US" sz="1600" dirty="0"/>
              <a:t> </a:t>
            </a:r>
            <a:r>
              <a:rPr lang="en-US" sz="1600" dirty="0" err="1"/>
              <a:t>qovushqoqli</a:t>
            </a:r>
            <a:r>
              <a:rPr lang="en-US" sz="1600" dirty="0"/>
              <a:t> (</a:t>
            </a:r>
            <a:r>
              <a:rPr lang="en-US" sz="1600" dirty="0" err="1"/>
              <a:t>parafin</a:t>
            </a:r>
            <a:r>
              <a:rPr lang="en-US" sz="1600" dirty="0"/>
              <a:t> </a:t>
            </a:r>
            <a:r>
              <a:rPr lang="en-US" sz="1600" dirty="0" err="1"/>
              <a:t>miqdori</a:t>
            </a:r>
            <a:r>
              <a:rPr lang="en-US" sz="1600" dirty="0"/>
              <a:t> </a:t>
            </a:r>
            <a:r>
              <a:rPr lang="en-US" sz="1600" dirty="0" err="1"/>
              <a:t>kam</a:t>
            </a:r>
            <a:r>
              <a:rPr lang="en-US" sz="1600" dirty="0"/>
              <a:t> </a:t>
            </a:r>
            <a:r>
              <a:rPr lang="en-US" sz="1600" dirty="0" err="1"/>
              <a:t>bo‘lgan</a:t>
            </a:r>
            <a:r>
              <a:rPr lang="en-US" sz="1600" dirty="0"/>
              <a:t>) </a:t>
            </a:r>
            <a:r>
              <a:rPr lang="en-US" sz="1600" dirty="0" err="1"/>
              <a:t>neft</a:t>
            </a:r>
            <a:r>
              <a:rPr lang="en-US" sz="1600" dirty="0"/>
              <a:t> </a:t>
            </a:r>
            <a:r>
              <a:rPr lang="en-US" sz="1600" dirty="0" err="1"/>
              <a:t>qo‘shilganda</a:t>
            </a:r>
            <a:r>
              <a:rPr lang="en-US" sz="1600" dirty="0"/>
              <a:t> </a:t>
            </a:r>
            <a:r>
              <a:rPr lang="en-US" sz="1600" dirty="0" err="1"/>
              <a:t>umumiy</a:t>
            </a:r>
            <a:r>
              <a:rPr lang="en-US" sz="1600" dirty="0"/>
              <a:t> </a:t>
            </a:r>
            <a:r>
              <a:rPr lang="en-US" sz="1600" dirty="0" err="1"/>
              <a:t>aralashmaning</a:t>
            </a:r>
            <a:r>
              <a:rPr lang="en-US" sz="1600" dirty="0"/>
              <a:t> </a:t>
            </a:r>
            <a:r>
              <a:rPr lang="en-US" sz="1600" dirty="0" err="1"/>
              <a:t>qovushqoqligi</a:t>
            </a:r>
            <a:r>
              <a:rPr lang="en-US" sz="1600" dirty="0"/>
              <a:t> </a:t>
            </a:r>
            <a:r>
              <a:rPr lang="en-US" sz="1600" dirty="0" err="1"/>
              <a:t>kam</a:t>
            </a:r>
            <a:r>
              <a:rPr lang="en-US" sz="1600" dirty="0"/>
              <a:t> </a:t>
            </a:r>
            <a:r>
              <a:rPr lang="en-US" sz="1600" dirty="0" err="1"/>
              <a:t>bo‘lishi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oquvchanligi</a:t>
            </a:r>
            <a:r>
              <a:rPr lang="en-US" sz="1600" dirty="0"/>
              <a:t>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bo‘lishini</a:t>
            </a:r>
            <a:r>
              <a:rPr lang="en-US" sz="1600" dirty="0"/>
              <a:t> </a:t>
            </a:r>
            <a:r>
              <a:rPr lang="en-US" sz="1600" dirty="0" err="1"/>
              <a:t>quyidagicha</a:t>
            </a:r>
            <a:r>
              <a:rPr lang="en-US" sz="1600" dirty="0"/>
              <a:t> </a:t>
            </a:r>
            <a:r>
              <a:rPr lang="en-US" sz="1600" dirty="0" err="1"/>
              <a:t>izohlash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867713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F70FA-E863-4639-ADE3-AF1F61EFE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-3322320" y="6608410"/>
            <a:ext cx="1112520" cy="224013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CC9F0C-0E14-4A87-BACC-7FE9A0895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" y="137161"/>
            <a:ext cx="6629401" cy="588264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Birinchidan</a:t>
            </a:r>
            <a:r>
              <a:rPr lang="en-US" dirty="0"/>
              <a:t>,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qovushqoqli</a:t>
            </a:r>
            <a:r>
              <a:rPr lang="en-US" dirty="0"/>
              <a:t> </a:t>
            </a:r>
            <a:r>
              <a:rPr lang="en-US" dirty="0" err="1"/>
              <a:t>neft</a:t>
            </a:r>
            <a:r>
              <a:rPr lang="en-US" dirty="0"/>
              <a:t> </a:t>
            </a:r>
            <a:r>
              <a:rPr lang="en-US" dirty="0" err="1"/>
              <a:t>tarkibidagi</a:t>
            </a:r>
            <a:r>
              <a:rPr lang="en-US" dirty="0"/>
              <a:t> </a:t>
            </a:r>
            <a:r>
              <a:rPr lang="en-US" dirty="0" err="1"/>
              <a:t>parafin</a:t>
            </a:r>
            <a:r>
              <a:rPr lang="en-US" dirty="0"/>
              <a:t> </a:t>
            </a:r>
            <a:r>
              <a:rPr lang="en-US" dirty="0" err="1"/>
              <a:t>qovushqoqligi</a:t>
            </a:r>
            <a:r>
              <a:rPr lang="en-US" dirty="0"/>
              <a:t> </a:t>
            </a:r>
            <a:r>
              <a:rPr lang="en-US" dirty="0" err="1"/>
              <a:t>kam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neft</a:t>
            </a:r>
            <a:r>
              <a:rPr lang="en-US" dirty="0"/>
              <a:t> </a:t>
            </a:r>
            <a:r>
              <a:rPr lang="en-US" dirty="0" err="1"/>
              <a:t>tarkibida</a:t>
            </a:r>
            <a:r>
              <a:rPr lang="en-US" dirty="0"/>
              <a:t> </a:t>
            </a:r>
            <a:r>
              <a:rPr lang="en-US" dirty="0" err="1"/>
              <a:t>erishi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aralashma</a:t>
            </a:r>
            <a:r>
              <a:rPr lang="en-US" dirty="0"/>
              <a:t> </a:t>
            </a:r>
            <a:r>
              <a:rPr lang="en-US" dirty="0" err="1"/>
              <a:t>tarkibidagi</a:t>
            </a:r>
            <a:r>
              <a:rPr lang="en-US" dirty="0"/>
              <a:t> </a:t>
            </a:r>
            <a:r>
              <a:rPr lang="en-US" dirty="0" err="1"/>
              <a:t>konsentratsiyasi</a:t>
            </a:r>
            <a:r>
              <a:rPr lang="en-US" dirty="0"/>
              <a:t> </a:t>
            </a:r>
            <a:r>
              <a:rPr lang="en-US" dirty="0" err="1"/>
              <a:t>kamayadi</a:t>
            </a:r>
            <a:r>
              <a:rPr lang="en-US" dirty="0"/>
              <a:t>. Bu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aralashma</a:t>
            </a:r>
            <a:r>
              <a:rPr lang="en-US" dirty="0"/>
              <a:t> </a:t>
            </a:r>
            <a:r>
              <a:rPr lang="en-US" dirty="0" err="1"/>
              <a:t>qovushqoqligini</a:t>
            </a:r>
            <a:r>
              <a:rPr lang="en-US" dirty="0"/>
              <a:t> </a:t>
            </a:r>
            <a:r>
              <a:rPr lang="en-US" dirty="0" err="1"/>
              <a:t>pasaytiradi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oquvchanligini</a:t>
            </a:r>
            <a:r>
              <a:rPr lang="en-US" dirty="0"/>
              <a:t> </a:t>
            </a:r>
            <a:r>
              <a:rPr lang="en-US" dirty="0" err="1"/>
              <a:t>oshiradi</a:t>
            </a:r>
            <a:r>
              <a:rPr lang="en-US" dirty="0"/>
              <a:t>. </a:t>
            </a:r>
            <a:r>
              <a:rPr lang="en-US" dirty="0" err="1"/>
              <a:t>Ikkinchidan</a:t>
            </a:r>
            <a:r>
              <a:rPr lang="en-US" dirty="0"/>
              <a:t>, </a:t>
            </a:r>
            <a:r>
              <a:rPr lang="en-US" dirty="0" err="1"/>
              <a:t>kam</a:t>
            </a:r>
            <a:r>
              <a:rPr lang="en-US" dirty="0"/>
              <a:t> </a:t>
            </a:r>
            <a:r>
              <a:rPr lang="en-US" dirty="0" err="1"/>
              <a:t>qovushqoqli</a:t>
            </a:r>
            <a:r>
              <a:rPr lang="en-US" dirty="0"/>
              <a:t> </a:t>
            </a:r>
            <a:r>
              <a:rPr lang="en-US" dirty="0" err="1"/>
              <a:t>neft</a:t>
            </a:r>
            <a:r>
              <a:rPr lang="en-US" dirty="0"/>
              <a:t> </a:t>
            </a:r>
            <a:r>
              <a:rPr lang="en-US" dirty="0" err="1"/>
              <a:t>tarkibidagi</a:t>
            </a:r>
            <a:r>
              <a:rPr lang="en-US" dirty="0"/>
              <a:t> </a:t>
            </a:r>
            <a:r>
              <a:rPr lang="en-US" dirty="0" err="1"/>
              <a:t>asfalt-smola</a:t>
            </a:r>
            <a:r>
              <a:rPr lang="en-US" dirty="0"/>
              <a:t> </a:t>
            </a:r>
            <a:r>
              <a:rPr lang="en-US" dirty="0" err="1"/>
              <a:t>moddalari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qovushqoqli</a:t>
            </a:r>
            <a:r>
              <a:rPr lang="en-US" dirty="0"/>
              <a:t> </a:t>
            </a:r>
            <a:r>
              <a:rPr lang="en-US" dirty="0" err="1"/>
              <a:t>neft</a:t>
            </a:r>
            <a:r>
              <a:rPr lang="en-US" dirty="0"/>
              <a:t> </a:t>
            </a:r>
            <a:r>
              <a:rPr lang="en-US" dirty="0" err="1"/>
              <a:t>tarkibidagi</a:t>
            </a:r>
            <a:r>
              <a:rPr lang="en-US" dirty="0"/>
              <a:t> </a:t>
            </a:r>
            <a:r>
              <a:rPr lang="en-US" dirty="0" err="1"/>
              <a:t>parafin</a:t>
            </a:r>
            <a:r>
              <a:rPr lang="en-US" dirty="0"/>
              <a:t> </a:t>
            </a:r>
            <a:r>
              <a:rPr lang="en-US" dirty="0" err="1"/>
              <a:t>kristallarining</a:t>
            </a:r>
            <a:r>
              <a:rPr lang="en-US" dirty="0"/>
              <a:t> </a:t>
            </a:r>
            <a:r>
              <a:rPr lang="en-US" dirty="0" err="1"/>
              <a:t>kattalashishiga</a:t>
            </a:r>
            <a:r>
              <a:rPr lang="en-US" dirty="0"/>
              <a:t> </a:t>
            </a:r>
            <a:r>
              <a:rPr lang="en-US" dirty="0" err="1"/>
              <a:t>to‘sqinlik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Natijada</a:t>
            </a:r>
            <a:r>
              <a:rPr lang="en-US" dirty="0"/>
              <a:t> </a:t>
            </a:r>
            <a:r>
              <a:rPr lang="en-US" dirty="0" err="1"/>
              <a:t>mayda</a:t>
            </a:r>
            <a:r>
              <a:rPr lang="en-US" dirty="0"/>
              <a:t> </a:t>
            </a:r>
            <a:r>
              <a:rPr lang="en-US" dirty="0" err="1"/>
              <a:t>parafin</a:t>
            </a:r>
            <a:r>
              <a:rPr lang="en-US" dirty="0"/>
              <a:t> </a:t>
            </a:r>
            <a:r>
              <a:rPr lang="en-US" dirty="0" err="1"/>
              <a:t>kristallariga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neft</a:t>
            </a:r>
            <a:r>
              <a:rPr lang="en-US" dirty="0"/>
              <a:t> </a:t>
            </a:r>
            <a:r>
              <a:rPr lang="en-US" dirty="0" err="1"/>
              <a:t>aralashmasi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Bu </a:t>
            </a:r>
            <a:r>
              <a:rPr lang="en-US" dirty="0" err="1"/>
              <a:t>aralashma</a:t>
            </a:r>
            <a:r>
              <a:rPr lang="en-US" dirty="0"/>
              <a:t> </a:t>
            </a:r>
            <a:r>
              <a:rPr lang="en-US" dirty="0" err="1"/>
              <a:t>qovushqoqligi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qotish</a:t>
            </a:r>
            <a:r>
              <a:rPr lang="en-US" dirty="0"/>
              <a:t> </a:t>
            </a:r>
            <a:r>
              <a:rPr lang="en-US" dirty="0" err="1"/>
              <a:t>haroratining</a:t>
            </a:r>
            <a:r>
              <a:rPr lang="en-US" dirty="0"/>
              <a:t> past </a:t>
            </a:r>
            <a:r>
              <a:rPr lang="en-US" dirty="0" err="1"/>
              <a:t>bo‘lishiga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. </a:t>
            </a:r>
            <a:r>
              <a:rPr lang="en-US" dirty="0" err="1"/>
              <a:t>Ma’lum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parafinli</a:t>
            </a:r>
            <a:r>
              <a:rPr lang="en-US" dirty="0"/>
              <a:t> </a:t>
            </a:r>
            <a:r>
              <a:rPr lang="en-US" dirty="0" err="1"/>
              <a:t>neftlar</a:t>
            </a:r>
            <a:r>
              <a:rPr lang="en-US" dirty="0"/>
              <a:t> </a:t>
            </a:r>
            <a:r>
              <a:rPr lang="en-US" dirty="0" err="1"/>
              <a:t>tarkibiga</a:t>
            </a:r>
            <a:r>
              <a:rPr lang="en-US" dirty="0"/>
              <a:t> 70 </a:t>
            </a:r>
            <a:r>
              <a:rPr lang="en-US" dirty="0" err="1"/>
              <a:t>foizgacha</a:t>
            </a:r>
            <a:r>
              <a:rPr lang="en-US" dirty="0"/>
              <a:t> </a:t>
            </a:r>
            <a:r>
              <a:rPr lang="en-US" dirty="0" err="1"/>
              <a:t>suyultiruvchi</a:t>
            </a:r>
            <a:r>
              <a:rPr lang="en-US" dirty="0"/>
              <a:t>, </a:t>
            </a:r>
            <a:r>
              <a:rPr lang="en-US" dirty="0" err="1"/>
              <a:t>ya’ni</a:t>
            </a:r>
            <a:r>
              <a:rPr lang="en-US" dirty="0"/>
              <a:t> </a:t>
            </a:r>
            <a:r>
              <a:rPr lang="en-US" dirty="0" err="1"/>
              <a:t>kam</a:t>
            </a:r>
            <a:r>
              <a:rPr lang="en-US" dirty="0"/>
              <a:t> </a:t>
            </a:r>
            <a:r>
              <a:rPr lang="en-US" dirty="0" err="1"/>
              <a:t>qovushqoqli</a:t>
            </a:r>
            <a:r>
              <a:rPr lang="en-US" dirty="0"/>
              <a:t> </a:t>
            </a:r>
            <a:r>
              <a:rPr lang="en-US" dirty="0" err="1"/>
              <a:t>neft</a:t>
            </a:r>
            <a:r>
              <a:rPr lang="en-US" dirty="0"/>
              <a:t> </a:t>
            </a:r>
            <a:r>
              <a:rPr lang="en-US" dirty="0" err="1"/>
              <a:t>qo‘shiladi</a:t>
            </a:r>
            <a:r>
              <a:rPr lang="en-US" dirty="0"/>
              <a:t>.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qovushqoqli</a:t>
            </a:r>
            <a:r>
              <a:rPr lang="en-US" dirty="0"/>
              <a:t> </a:t>
            </a:r>
            <a:r>
              <a:rPr lang="en-US" dirty="0" err="1"/>
              <a:t>neft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neft</a:t>
            </a:r>
            <a:r>
              <a:rPr lang="en-US" dirty="0"/>
              <a:t> </a:t>
            </a:r>
            <a:r>
              <a:rPr lang="en-US" dirty="0" err="1"/>
              <a:t>mahsulotlarini</a:t>
            </a:r>
            <a:r>
              <a:rPr lang="en-US" dirty="0"/>
              <a:t> </a:t>
            </a:r>
            <a:r>
              <a:rPr lang="en-US" dirty="0" err="1"/>
              <a:t>benzinlar</a:t>
            </a:r>
            <a:r>
              <a:rPr lang="en-US" dirty="0"/>
              <a:t>, </a:t>
            </a:r>
            <a:r>
              <a:rPr lang="en-US" dirty="0" err="1"/>
              <a:t>kerosinlar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kondensatlar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suyultirish</a:t>
            </a:r>
            <a:r>
              <a:rPr lang="en-US" dirty="0"/>
              <a:t> </a:t>
            </a:r>
            <a:r>
              <a:rPr lang="en-US" dirty="0" err="1"/>
              <a:t>samarali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,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amalda</a:t>
            </a:r>
            <a:r>
              <a:rPr lang="en-US" dirty="0"/>
              <a:t> </a:t>
            </a:r>
            <a:r>
              <a:rPr lang="en-US" dirty="0" err="1"/>
              <a:t>ishlatilmaydi</a:t>
            </a:r>
            <a:r>
              <a:rPr lang="en-US" dirty="0"/>
              <a:t>. </a:t>
            </a:r>
            <a:r>
              <a:rPr lang="en-US" dirty="0" err="1"/>
              <a:t>Buning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sababi</a:t>
            </a:r>
            <a:r>
              <a:rPr lang="en-US" dirty="0"/>
              <a:t> </a:t>
            </a:r>
            <a:r>
              <a:rPr lang="en-US" dirty="0" err="1"/>
              <a:t>neft</a:t>
            </a:r>
            <a:r>
              <a:rPr lang="en-US" dirty="0"/>
              <a:t> </a:t>
            </a:r>
            <a:r>
              <a:rPr lang="en-US" dirty="0" err="1"/>
              <a:t>mahsuloti</a:t>
            </a:r>
            <a:r>
              <a:rPr lang="en-US" dirty="0"/>
              <a:t> </a:t>
            </a:r>
            <a:r>
              <a:rPr lang="en-US" dirty="0" err="1"/>
              <a:t>omborlari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neftni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zavodlaridan</a:t>
            </a:r>
            <a:r>
              <a:rPr lang="en-US" dirty="0"/>
              <a:t> </a:t>
            </a:r>
            <a:r>
              <a:rPr lang="en-US" dirty="0" err="1"/>
              <a:t>kon</a:t>
            </a:r>
            <a:r>
              <a:rPr lang="en-US" dirty="0"/>
              <a:t> </a:t>
            </a:r>
            <a:r>
              <a:rPr lang="en-US" dirty="0" err="1"/>
              <a:t>havzasigacha</a:t>
            </a:r>
            <a:r>
              <a:rPr lang="en-US" dirty="0"/>
              <a:t> </a:t>
            </a:r>
            <a:r>
              <a:rPr lang="en-US" dirty="0" err="1"/>
              <a:t>mahsulotlarni</a:t>
            </a:r>
            <a:r>
              <a:rPr lang="en-US" dirty="0"/>
              <a:t> </a:t>
            </a:r>
            <a:r>
              <a:rPr lang="en-US" dirty="0" err="1"/>
              <a:t>tashuvchi</a:t>
            </a:r>
            <a:r>
              <a:rPr lang="en-US" dirty="0"/>
              <a:t> </a:t>
            </a:r>
            <a:r>
              <a:rPr lang="en-US" dirty="0" err="1"/>
              <a:t>quvurlarni</a:t>
            </a:r>
            <a:r>
              <a:rPr lang="en-US" dirty="0"/>
              <a:t> </a:t>
            </a:r>
            <a:r>
              <a:rPr lang="en-US" dirty="0" err="1"/>
              <a:t>qurish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mablag</a:t>
            </a:r>
            <a:r>
              <a:rPr lang="en-US" dirty="0"/>
              <a:t>‘ talab </a:t>
            </a:r>
            <a:r>
              <a:rPr lang="en-US" dirty="0" err="1"/>
              <a:t>etishi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iqtisodiy</a:t>
            </a:r>
            <a:r>
              <a:rPr lang="en-US" dirty="0"/>
              <a:t> </a:t>
            </a:r>
            <a:r>
              <a:rPr lang="en-US" dirty="0" err="1"/>
              <a:t>jihatdan</a:t>
            </a:r>
            <a:r>
              <a:rPr lang="en-US" dirty="0"/>
              <a:t> </a:t>
            </a:r>
            <a:r>
              <a:rPr lang="en-US" dirty="0" err="1"/>
              <a:t>maqsadga</a:t>
            </a:r>
            <a:r>
              <a:rPr lang="en-US" dirty="0"/>
              <a:t> </a:t>
            </a:r>
            <a:r>
              <a:rPr lang="en-US" dirty="0" err="1"/>
              <a:t>muvofiq</a:t>
            </a:r>
            <a:r>
              <a:rPr lang="en-US" dirty="0"/>
              <a:t> </a:t>
            </a:r>
            <a:r>
              <a:rPr lang="en-US" dirty="0" err="1"/>
              <a:t>kelmaydi</a:t>
            </a:r>
            <a:r>
              <a:rPr lang="en-US" dirty="0"/>
              <a:t>.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neftlarni</a:t>
            </a:r>
            <a:r>
              <a:rPr lang="en-US" dirty="0"/>
              <a:t> </a:t>
            </a:r>
            <a:r>
              <a:rPr lang="en-US" dirty="0" err="1"/>
              <a:t>suyultirishda</a:t>
            </a:r>
            <a:r>
              <a:rPr lang="en-US" dirty="0"/>
              <a:t>, </a:t>
            </a:r>
            <a:r>
              <a:rPr lang="en-US" dirty="0" err="1"/>
              <a:t>asosan</a:t>
            </a:r>
            <a:r>
              <a:rPr lang="en-US" dirty="0"/>
              <a:t>, </a:t>
            </a:r>
            <a:r>
              <a:rPr lang="en-US" dirty="0" err="1"/>
              <a:t>kon</a:t>
            </a:r>
            <a:r>
              <a:rPr lang="en-US" dirty="0"/>
              <a:t> </a:t>
            </a:r>
            <a:r>
              <a:rPr lang="en-US" dirty="0" err="1"/>
              <a:t>havzasida</a:t>
            </a:r>
            <a:r>
              <a:rPr lang="en-US" dirty="0"/>
              <a:t> </a:t>
            </a:r>
            <a:r>
              <a:rPr lang="en-US" dirty="0" err="1"/>
              <a:t>olinayotgan</a:t>
            </a:r>
            <a:r>
              <a:rPr lang="en-US" dirty="0"/>
              <a:t> </a:t>
            </a:r>
            <a:r>
              <a:rPr lang="en-US" dirty="0" err="1"/>
              <a:t>kam</a:t>
            </a:r>
            <a:r>
              <a:rPr lang="en-US" dirty="0"/>
              <a:t> </a:t>
            </a:r>
            <a:r>
              <a:rPr lang="en-US" dirty="0" err="1"/>
              <a:t>qovushqoqli</a:t>
            </a:r>
            <a:r>
              <a:rPr lang="en-US" dirty="0"/>
              <a:t> </a:t>
            </a:r>
            <a:r>
              <a:rPr lang="en-US" dirty="0" err="1"/>
              <a:t>neftlardan</a:t>
            </a:r>
            <a:r>
              <a:rPr lang="en-US" dirty="0"/>
              <a:t> </a:t>
            </a:r>
            <a:r>
              <a:rPr lang="en-US" dirty="0" err="1"/>
              <a:t>foydalaniladi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66777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52</TotalTime>
  <Words>1061</Words>
  <Application>Microsoft Office PowerPoint</Application>
  <PresentationFormat>Произвольный</PresentationFormat>
  <Paragraphs>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Сектор</vt:lpstr>
      <vt:lpstr>Nasos orqali neft maxsulotlarini tashishga tayyorlash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Nasos orqali neft maxsulotlarini tashishga tayyorlash</dc:title>
  <dc:subject>Nasos orqali neft maxsulotlarini tashishga tayyorlash</dc:subject>
  <dc:creator>arxiv.uz</dc:creator>
  <cp:keywords>Nasos orqali neft maxsulotlarini tashishga tayyorlash</cp:keywords>
  <cp:lastModifiedBy>arxiv.uz</cp:lastModifiedBy>
  <cp:revision>3</cp:revision>
  <dcterms:created xsi:type="dcterms:W3CDTF">2023-12-09T22:05:41Z</dcterms:created>
  <dcterms:modified xsi:type="dcterms:W3CDTF">2025-11-14T06:03:31Z</dcterms:modified>
</cp:coreProperties>
</file>