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2" r:id="rId10"/>
    <p:sldId id="267" r:id="rId11"/>
    <p:sldId id="268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1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uz.wikipedia.org/wiki/Kompyuter_tomografiyasi" TargetMode="Externa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uz.wikipedia.org/wiki/Interventsion_radiologiya" TargetMode="Externa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Konus_nurli_(Panoramik)_kompyuter_tomografiya#cite_note-principles-2" TargetMode="External" /><Relationship Id="rId2" Type="http://schemas.openxmlformats.org/officeDocument/2006/relationships/hyperlink" Target="https://uz.wikipedia.org/wiki/Konus_nurli_(Panoramik)_kompyuter_tomografiya#cite_note-Hatch-1" TargetMode="External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uz.wikipedia.org/wiki/Kompyuter_tomografiyasi" TargetMode="Externa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0495" y="494091"/>
            <a:ext cx="7766936" cy="311452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KLIKT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dental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implantatsiyani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3D-rejalashtirishda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intellektdan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agsarlavha 4">
            <a:extLst>
              <a:ext uri="{FF2B5EF4-FFF2-40B4-BE49-F238E27FC236}">
                <a16:creationId xmlns:a16="http://schemas.microsoft.com/office/drawing/2014/main" id="{AA525C19-D9CA-A338-6817-21CCC075E9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871514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3" y="473529"/>
            <a:ext cx="8719457" cy="582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10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457200"/>
            <a:ext cx="9307286" cy="595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45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77" y="413432"/>
            <a:ext cx="8596668" cy="58077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Dental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tomografiyasi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(CBCT)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tashxis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qamrovli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aniqlikdagi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stomatologiya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o'zgartirdi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Aniqlikni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qobiliyati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CBCT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stomatologik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amaliyotlar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250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605" y="2095500"/>
            <a:ext cx="8596668" cy="132080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 UCHUN RAHMAT.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5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390" y="625703"/>
            <a:ext cx="9462709" cy="569345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tomografiyasi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(KNKT),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C-arm CT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konusning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hajmli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panelli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Volume Tomography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(DVT) deb ham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Kompyuter tomografiyasi"/>
              </a:rPr>
              <a:t>rentgen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Kompyuter tomografiyasi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Kompyuter tomografiyasi"/>
              </a:rPr>
              <a:t>kompyuter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Kompyuter tomografiyasi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Kompyuter tomografiyasi"/>
              </a:rPr>
              <a:t>tomografiyasidan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usulidir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555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991" y="511403"/>
            <a:ext cx="8596668" cy="597104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KNKT implant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stomatologiya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otolaringologiya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ortopediya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Interventsion radiologiya"/>
              </a:rPr>
              <a:t>interventsion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Interventsion radiologiya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Interventsion radiologiya"/>
              </a:rPr>
              <a:t>radiologiyada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(IR)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yo'nalishlarda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tashxislashda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tobora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etmoqda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borayotganligi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KNKT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stomatologiyada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jarrohligi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endodontiya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ortodontiya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foydalanilmoqda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integratsiyalashgan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KNKT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vizual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joylashishini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897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2" y="0"/>
            <a:ext cx="10246481" cy="6662057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Tish/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ortodontik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KNKT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radiologiya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tekshirilayotgan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stolga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siljigan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joylashtiriladi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Tekshirilayotgan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bo'ylab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to'plamini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ta'minot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manipulyatsiya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vizualizatsiya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anatomik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o'lchovli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voksellaridan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to'playdi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[1]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[2]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KNKT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Kompyuter tomografiyasi"/>
              </a:rPr>
              <a:t>an'anaviy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Kompyuter tomografiyasi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Kompyuter tomografiyasi"/>
              </a:rPr>
              <a:t>yelpig'ich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Kompyuter tomografiyasi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Kompyuter tomografiyasi"/>
              </a:rPr>
              <a:t>nuri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Kompyuter tomografiyasi"/>
              </a:rPr>
              <a:t>) KT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o'xshashliklarga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ammo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rekonstruksiyada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KNKT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jag'-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15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29" y="375556"/>
            <a:ext cx="8360229" cy="615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12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72" y="408215"/>
            <a:ext cx="8686799" cy="602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6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46089"/>
            <a:ext cx="10213823" cy="615065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Dental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tomografiyasi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(CBCT)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inqilob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taklif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An'anaviy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rentgenogrammalaridan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o'laroq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CBCT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bo'shlig'i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maxillofacial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tuzilmalarining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batafsil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o'lchovli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yumshoq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to'qimalar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tomirlarining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qamrovli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ta'minlaydi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stomatologlar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temporomandibular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bo'g'imlarning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bo'shlig'i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patologiyalari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implantatsiyasini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584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91886"/>
            <a:ext cx="10360780" cy="5943599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CBCT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aniqlikdagi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o'lchovlar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anatomik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vizualizatsiya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diagnostikadan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Stomatologlar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CBCT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virtual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jarrohlik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muolajalarini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simulyatsiya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muolajalarni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boshlashdan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potentsial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Batafsil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minimallashtirish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qoniqishini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53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10243"/>
            <a:ext cx="8596668" cy="5731119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CBCT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protseduralariga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ehtiyojni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kamaytiradi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kamaytiradi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soddalashtiradi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stomatologiya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mutaxassisliklarida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og'iz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jag'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jarrohligi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ortodontika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endodontika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implantologiyada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ajralmas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0224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350</Words>
  <Application>Microsoft Office PowerPoint</Application>
  <PresentationFormat>Keng ekranli</PresentationFormat>
  <Paragraphs>13</Paragraphs>
  <Slides>13</Slides>
  <Notes>0</Notes>
  <HiddenSlides>0</HiddenSlides>
  <MMClips>0</MMClip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13</vt:i4>
      </vt:variant>
    </vt:vector>
  </HeadingPairs>
  <TitlesOfParts>
    <vt:vector size="14" baseType="lpstr">
      <vt:lpstr>Грань</vt:lpstr>
      <vt:lpstr>KLIKT asosida dental implantatsiyani 3D-rejalashtirishda sun’iy intellektdan foydalanish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E’TIBORINGIZ UCHUN RAHMAT.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Dustmuhammad Bobomurotov</cp:lastModifiedBy>
  <cp:revision>4</cp:revision>
  <dcterms:created xsi:type="dcterms:W3CDTF">2026-02-06T19:32:41Z</dcterms:created>
  <dcterms:modified xsi:type="dcterms:W3CDTF">2026-09-14T23:27:39Z</dcterms:modified>
</cp:coreProperties>
</file>