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</p:sldIdLst>
  <p:sldSz cy="6858000" cx="12192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20" roundtripDataSignature="AMtx7mgjysiruB7pu/Q0VDib7giNYYmXA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20" Type="http://customschemas.google.com/relationships/presentationmetadata" Target="metadata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5" Type="http://schemas.openxmlformats.org/officeDocument/2006/relationships/slide" Target="slides/slide1.xml"/><Relationship Id="rId19" Type="http://schemas.openxmlformats.org/officeDocument/2006/relationships/slide" Target="slides/slide15.xml"/><Relationship Id="rId6" Type="http://schemas.openxmlformats.org/officeDocument/2006/relationships/slide" Target="slides/slide2.xml"/><Relationship Id="rId18" Type="http://schemas.openxmlformats.org/officeDocument/2006/relationships/slide" Target="slides/slide14.xml"/><Relationship Id="rId7" Type="http://schemas.openxmlformats.org/officeDocument/2006/relationships/slide" Target="slides/slide3.xml"/><Relationship Id="rId8" Type="http://schemas.openxmlformats.org/officeDocument/2006/relationships/slide" Target="slides/slide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2" name="Google Shape;142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2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4" name="Google Shape;194;p1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8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0" name="Google Shape;200;p1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4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6" name="Google Shape;206;p1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0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2" name="Google Shape;212;p1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6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p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8" name="Google Shape;218;p1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2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4" name="Google Shape;224;p1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8" name="Google Shape;148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4" name="Google Shape;154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0" name="Google Shape;160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6" name="Google Shape;166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2" name="Google Shape;172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8" name="Google Shape;178;p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4" name="Google Shape;184;p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7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9" name="Google Shape;189;p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g"/><Relationship Id="rId3" Type="http://schemas.openxmlformats.org/officeDocument/2006/relationships/image" Target="../media/image1.pn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Титульный слайд" type="title">
  <p:cSld name="TITLE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Celestia-R1---OverlayTitleHD.png" id="12" name="Google Shape;12;p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88825" cy="6856214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Google Shape;13;p17"/>
          <p:cNvSpPr txBox="1"/>
          <p:nvPr>
            <p:ph type="ctrTitle"/>
          </p:nvPr>
        </p:nvSpPr>
        <p:spPr>
          <a:xfrm>
            <a:off x="3962399" y="1964267"/>
            <a:ext cx="7197726" cy="242146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Calibri"/>
              <a:buNone/>
              <a:defRPr sz="48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" name="Google Shape;14;p17"/>
          <p:cNvSpPr txBox="1"/>
          <p:nvPr>
            <p:ph idx="1" type="subTitle"/>
          </p:nvPr>
        </p:nvSpPr>
        <p:spPr>
          <a:xfrm>
            <a:off x="3962399" y="4385732"/>
            <a:ext cx="7197726" cy="14054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800"/>
              <a:buNone/>
              <a:defRPr sz="1800" cap="none">
                <a:solidFill>
                  <a:schemeClr val="lt1"/>
                </a:solidFill>
              </a:defRPr>
            </a:lvl1pPr>
            <a:lvl2pPr lvl="1" algn="ctr">
              <a:spcBef>
                <a:spcPts val="1000"/>
              </a:spcBef>
              <a:spcAft>
                <a:spcPts val="0"/>
              </a:spcAft>
              <a:buSzPts val="1600"/>
              <a:buNone/>
              <a:defRPr>
                <a:solidFill>
                  <a:schemeClr val="lt1"/>
                </a:solidFill>
              </a:defRPr>
            </a:lvl2pPr>
            <a:lvl3pPr lvl="2" algn="ctr">
              <a:spcBef>
                <a:spcPts val="100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3pPr>
            <a:lvl4pPr lvl="3" algn="ctr">
              <a:spcBef>
                <a:spcPts val="1000"/>
              </a:spcBef>
              <a:spcAft>
                <a:spcPts val="0"/>
              </a:spcAft>
              <a:buSzPts val="1200"/>
              <a:buNone/>
              <a:defRPr>
                <a:solidFill>
                  <a:schemeClr val="lt1"/>
                </a:solidFill>
              </a:defRPr>
            </a:lvl4pPr>
            <a:lvl5pPr lvl="4" algn="ctr">
              <a:spcBef>
                <a:spcPts val="1000"/>
              </a:spcBef>
              <a:spcAft>
                <a:spcPts val="0"/>
              </a:spcAft>
              <a:buSzPts val="1200"/>
              <a:buNone/>
              <a:defRPr>
                <a:solidFill>
                  <a:schemeClr val="lt1"/>
                </a:solidFill>
              </a:defRPr>
            </a:lvl5pPr>
            <a:lvl6pPr lvl="5" algn="ctr">
              <a:spcBef>
                <a:spcPts val="1000"/>
              </a:spcBef>
              <a:spcAft>
                <a:spcPts val="0"/>
              </a:spcAft>
              <a:buSzPts val="1200"/>
              <a:buNone/>
              <a:defRPr>
                <a:solidFill>
                  <a:schemeClr val="lt1"/>
                </a:solidFill>
              </a:defRPr>
            </a:lvl6pPr>
            <a:lvl7pPr lvl="6" algn="ctr">
              <a:spcBef>
                <a:spcPts val="1000"/>
              </a:spcBef>
              <a:spcAft>
                <a:spcPts val="0"/>
              </a:spcAft>
              <a:buSzPts val="1200"/>
              <a:buNone/>
              <a:defRPr>
                <a:solidFill>
                  <a:schemeClr val="lt1"/>
                </a:solidFill>
              </a:defRPr>
            </a:lvl7pPr>
            <a:lvl8pPr lvl="7" algn="ctr">
              <a:spcBef>
                <a:spcPts val="1000"/>
              </a:spcBef>
              <a:spcAft>
                <a:spcPts val="0"/>
              </a:spcAft>
              <a:buSzPts val="1200"/>
              <a:buNone/>
              <a:defRPr>
                <a:solidFill>
                  <a:schemeClr val="lt1"/>
                </a:solidFill>
              </a:defRPr>
            </a:lvl8pPr>
            <a:lvl9pPr lvl="8" algn="ctr">
              <a:spcBef>
                <a:spcPts val="1000"/>
              </a:spcBef>
              <a:spcAft>
                <a:spcPts val="1000"/>
              </a:spcAft>
              <a:buSzPts val="1200"/>
              <a:buNone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5" name="Google Shape;15;p17"/>
          <p:cNvSpPr txBox="1"/>
          <p:nvPr>
            <p:ph idx="10" type="dt"/>
          </p:nvPr>
        </p:nvSpPr>
        <p:spPr>
          <a:xfrm>
            <a:off x="8932558" y="5870575"/>
            <a:ext cx="1600200" cy="3778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" name="Google Shape;16;p17"/>
          <p:cNvSpPr txBox="1"/>
          <p:nvPr>
            <p:ph idx="11" type="ftr"/>
          </p:nvPr>
        </p:nvSpPr>
        <p:spPr>
          <a:xfrm>
            <a:off x="3962399" y="5870575"/>
            <a:ext cx="4893958" cy="3778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17"/>
          <p:cNvSpPr txBox="1"/>
          <p:nvPr>
            <p:ph idx="12" type="sldNum"/>
          </p:nvPr>
        </p:nvSpPr>
        <p:spPr>
          <a:xfrm>
            <a:off x="10608958" y="5870575"/>
            <a:ext cx="551167" cy="3778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Рисунок с подписью" type="picTx">
  <p:cSld name="PICTURE_WITH_CAPTION_TEXT"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Celestia-R1---OverlayContentHD.png" id="76" name="Google Shape;76;p2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12188825" cy="6856214"/>
          </a:xfrm>
          <a:prstGeom prst="rect">
            <a:avLst/>
          </a:prstGeom>
          <a:noFill/>
          <a:ln>
            <a:noFill/>
          </a:ln>
        </p:spPr>
      </p:pic>
      <p:sp>
        <p:nvSpPr>
          <p:cNvPr id="77" name="Google Shape;77;p26"/>
          <p:cNvSpPr txBox="1"/>
          <p:nvPr>
            <p:ph type="title"/>
          </p:nvPr>
        </p:nvSpPr>
        <p:spPr>
          <a:xfrm>
            <a:off x="685800" y="1600200"/>
            <a:ext cx="6164653" cy="1371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b="0" sz="28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26"/>
          <p:cNvSpPr/>
          <p:nvPr>
            <p:ph idx="2" type="pic"/>
          </p:nvPr>
        </p:nvSpPr>
        <p:spPr>
          <a:xfrm>
            <a:off x="7536253" y="914400"/>
            <a:ext cx="3280974" cy="4572000"/>
          </a:xfrm>
          <a:prstGeom prst="roundRect">
            <a:avLst>
              <a:gd fmla="val 4280" name="adj"/>
            </a:avLst>
          </a:prstGeom>
          <a:noFill/>
          <a:ln cap="sq" cmpd="dbl" w="50800">
            <a:solidFill>
              <a:srgbClr val="FFFFFF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254000" rotWithShape="0" algn="tl">
              <a:srgbClr val="000000">
                <a:alpha val="42745"/>
              </a:srgbClr>
            </a:outerShdw>
          </a:effectLst>
        </p:spPr>
      </p:sp>
      <p:sp>
        <p:nvSpPr>
          <p:cNvPr id="79" name="Google Shape;79;p26"/>
          <p:cNvSpPr txBox="1"/>
          <p:nvPr>
            <p:ph idx="1" type="body"/>
          </p:nvPr>
        </p:nvSpPr>
        <p:spPr>
          <a:xfrm>
            <a:off x="685800" y="2971800"/>
            <a:ext cx="6164653" cy="1828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indent="-228600" lvl="1" marL="914400" algn="l">
              <a:spcBef>
                <a:spcPts val="1000"/>
              </a:spcBef>
              <a:spcAft>
                <a:spcPts val="0"/>
              </a:spcAft>
              <a:buSzPts val="1200"/>
              <a:buNone/>
              <a:defRPr sz="1200"/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SzPts val="1000"/>
              <a:buNone/>
              <a:defRPr sz="1000"/>
            </a:lvl3pPr>
            <a:lvl4pPr indent="-228600" lvl="3" marL="1828800" algn="l">
              <a:spcBef>
                <a:spcPts val="1000"/>
              </a:spcBef>
              <a:spcAft>
                <a:spcPts val="0"/>
              </a:spcAft>
              <a:buSzPts val="900"/>
              <a:buNone/>
              <a:defRPr sz="900"/>
            </a:lvl4pPr>
            <a:lvl5pPr indent="-228600" lvl="4" marL="2286000" algn="l">
              <a:spcBef>
                <a:spcPts val="1000"/>
              </a:spcBef>
              <a:spcAft>
                <a:spcPts val="0"/>
              </a:spcAft>
              <a:buSzPts val="900"/>
              <a:buNone/>
              <a:defRPr sz="900"/>
            </a:lvl5pPr>
            <a:lvl6pPr indent="-228600" lvl="5" marL="2743200" algn="l">
              <a:spcBef>
                <a:spcPts val="1000"/>
              </a:spcBef>
              <a:spcAft>
                <a:spcPts val="0"/>
              </a:spcAft>
              <a:buSzPts val="900"/>
              <a:buNone/>
              <a:defRPr sz="900"/>
            </a:lvl6pPr>
            <a:lvl7pPr indent="-228600" lvl="6" marL="3200400" algn="l">
              <a:spcBef>
                <a:spcPts val="1000"/>
              </a:spcBef>
              <a:spcAft>
                <a:spcPts val="0"/>
              </a:spcAft>
              <a:buSzPts val="900"/>
              <a:buNone/>
              <a:defRPr sz="900"/>
            </a:lvl7pPr>
            <a:lvl8pPr indent="-228600" lvl="7" marL="3657600" algn="l">
              <a:spcBef>
                <a:spcPts val="1000"/>
              </a:spcBef>
              <a:spcAft>
                <a:spcPts val="0"/>
              </a:spcAft>
              <a:buSzPts val="900"/>
              <a:buNone/>
              <a:defRPr sz="900"/>
            </a:lvl8pPr>
            <a:lvl9pPr indent="-228600" lvl="8" marL="4114800" algn="l">
              <a:spcBef>
                <a:spcPts val="1000"/>
              </a:spcBef>
              <a:spcAft>
                <a:spcPts val="1000"/>
              </a:spcAft>
              <a:buSzPts val="900"/>
              <a:buNone/>
              <a:defRPr sz="900"/>
            </a:lvl9pPr>
          </a:lstStyle>
          <a:p/>
        </p:txBody>
      </p:sp>
      <p:sp>
        <p:nvSpPr>
          <p:cNvPr id="80" name="Google Shape;80;p26"/>
          <p:cNvSpPr txBox="1"/>
          <p:nvPr>
            <p:ph idx="10" type="dt"/>
          </p:nvPr>
        </p:nvSpPr>
        <p:spPr>
          <a:xfrm>
            <a:off x="8589660" y="5870575"/>
            <a:ext cx="1600200" cy="3778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26"/>
          <p:cNvSpPr txBox="1"/>
          <p:nvPr>
            <p:ph idx="11" type="ftr"/>
          </p:nvPr>
        </p:nvSpPr>
        <p:spPr>
          <a:xfrm>
            <a:off x="685800" y="5870575"/>
            <a:ext cx="7827659" cy="3778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26"/>
          <p:cNvSpPr txBox="1"/>
          <p:nvPr>
            <p:ph idx="12" type="sldNum"/>
          </p:nvPr>
        </p:nvSpPr>
        <p:spPr>
          <a:xfrm>
            <a:off x="10266060" y="5870575"/>
            <a:ext cx="551167" cy="3778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Панорамная фотография с подписью">
  <p:cSld name="Панорамная фотография с подписью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Celestia-R1---OverlayContentHD.png" id="84" name="Google Shape;84;p2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12188825" cy="6856214"/>
          </a:xfrm>
          <a:prstGeom prst="rect">
            <a:avLst/>
          </a:prstGeom>
          <a:noFill/>
          <a:ln>
            <a:noFill/>
          </a:ln>
        </p:spPr>
      </p:pic>
      <p:sp>
        <p:nvSpPr>
          <p:cNvPr id="85" name="Google Shape;85;p27"/>
          <p:cNvSpPr txBox="1"/>
          <p:nvPr>
            <p:ph type="title"/>
          </p:nvPr>
        </p:nvSpPr>
        <p:spPr>
          <a:xfrm>
            <a:off x="685800" y="4732865"/>
            <a:ext cx="10131427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Calibri"/>
              <a:buNone/>
              <a:defRPr b="0" sz="24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6" name="Google Shape;86;p27"/>
          <p:cNvSpPr/>
          <p:nvPr>
            <p:ph idx="2" type="pic"/>
          </p:nvPr>
        </p:nvSpPr>
        <p:spPr>
          <a:xfrm>
            <a:off x="1371600" y="932112"/>
            <a:ext cx="8759827" cy="3164976"/>
          </a:xfrm>
          <a:prstGeom prst="roundRect">
            <a:avLst>
              <a:gd fmla="val 4380" name="adj"/>
            </a:avLst>
          </a:prstGeom>
          <a:noFill/>
          <a:ln cap="sq" cmpd="dbl" w="50800">
            <a:solidFill>
              <a:srgbClr val="FFFFFF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254000" rotWithShape="0" algn="tl">
              <a:srgbClr val="000000">
                <a:alpha val="42745"/>
              </a:srgbClr>
            </a:outerShdw>
          </a:effectLst>
        </p:spPr>
      </p:sp>
      <p:sp>
        <p:nvSpPr>
          <p:cNvPr id="87" name="Google Shape;87;p27"/>
          <p:cNvSpPr txBox="1"/>
          <p:nvPr>
            <p:ph idx="1" type="body"/>
          </p:nvPr>
        </p:nvSpPr>
        <p:spPr>
          <a:xfrm>
            <a:off x="685800" y="5299603"/>
            <a:ext cx="10131427" cy="4937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indent="-228600" lvl="1" marL="914400" algn="l">
              <a:spcBef>
                <a:spcPts val="1000"/>
              </a:spcBef>
              <a:spcAft>
                <a:spcPts val="0"/>
              </a:spcAft>
              <a:buSzPts val="1200"/>
              <a:buNone/>
              <a:defRPr sz="1200"/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SzPts val="1000"/>
              <a:buNone/>
              <a:defRPr sz="1000"/>
            </a:lvl3pPr>
            <a:lvl4pPr indent="-228600" lvl="3" marL="1828800" algn="l">
              <a:spcBef>
                <a:spcPts val="1000"/>
              </a:spcBef>
              <a:spcAft>
                <a:spcPts val="0"/>
              </a:spcAft>
              <a:buSzPts val="900"/>
              <a:buNone/>
              <a:defRPr sz="900"/>
            </a:lvl4pPr>
            <a:lvl5pPr indent="-228600" lvl="4" marL="2286000" algn="l">
              <a:spcBef>
                <a:spcPts val="1000"/>
              </a:spcBef>
              <a:spcAft>
                <a:spcPts val="0"/>
              </a:spcAft>
              <a:buSzPts val="900"/>
              <a:buNone/>
              <a:defRPr sz="900"/>
            </a:lvl5pPr>
            <a:lvl6pPr indent="-228600" lvl="5" marL="2743200" algn="l">
              <a:spcBef>
                <a:spcPts val="1000"/>
              </a:spcBef>
              <a:spcAft>
                <a:spcPts val="0"/>
              </a:spcAft>
              <a:buSzPts val="900"/>
              <a:buNone/>
              <a:defRPr sz="900"/>
            </a:lvl6pPr>
            <a:lvl7pPr indent="-228600" lvl="6" marL="3200400" algn="l">
              <a:spcBef>
                <a:spcPts val="1000"/>
              </a:spcBef>
              <a:spcAft>
                <a:spcPts val="0"/>
              </a:spcAft>
              <a:buSzPts val="900"/>
              <a:buNone/>
              <a:defRPr sz="900"/>
            </a:lvl7pPr>
            <a:lvl8pPr indent="-228600" lvl="7" marL="3657600" algn="l">
              <a:spcBef>
                <a:spcPts val="1000"/>
              </a:spcBef>
              <a:spcAft>
                <a:spcPts val="0"/>
              </a:spcAft>
              <a:buSzPts val="900"/>
              <a:buNone/>
              <a:defRPr sz="900"/>
            </a:lvl8pPr>
            <a:lvl9pPr indent="-228600" lvl="8" marL="4114800" algn="l">
              <a:spcBef>
                <a:spcPts val="1000"/>
              </a:spcBef>
              <a:spcAft>
                <a:spcPts val="1000"/>
              </a:spcAft>
              <a:buSzPts val="900"/>
              <a:buNone/>
              <a:defRPr sz="900"/>
            </a:lvl9pPr>
          </a:lstStyle>
          <a:p/>
        </p:txBody>
      </p:sp>
      <p:sp>
        <p:nvSpPr>
          <p:cNvPr id="88" name="Google Shape;88;p27"/>
          <p:cNvSpPr txBox="1"/>
          <p:nvPr>
            <p:ph idx="10" type="dt"/>
          </p:nvPr>
        </p:nvSpPr>
        <p:spPr>
          <a:xfrm>
            <a:off x="8589660" y="5870575"/>
            <a:ext cx="1600200" cy="3778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9" name="Google Shape;89;p27"/>
          <p:cNvSpPr txBox="1"/>
          <p:nvPr>
            <p:ph idx="11" type="ftr"/>
          </p:nvPr>
        </p:nvSpPr>
        <p:spPr>
          <a:xfrm>
            <a:off x="685800" y="5870575"/>
            <a:ext cx="7827659" cy="3778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27"/>
          <p:cNvSpPr txBox="1"/>
          <p:nvPr>
            <p:ph idx="12" type="sldNum"/>
          </p:nvPr>
        </p:nvSpPr>
        <p:spPr>
          <a:xfrm>
            <a:off x="10266060" y="5870575"/>
            <a:ext cx="551167" cy="3778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Цитата с подписью">
  <p:cSld name="Цитата с подписью"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Celestia-R1---OverlayContentHD.png" id="92" name="Google Shape;92;p2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12188825" cy="6856214"/>
          </a:xfrm>
          <a:prstGeom prst="rect">
            <a:avLst/>
          </a:prstGeom>
          <a:noFill/>
          <a:ln>
            <a:noFill/>
          </a:ln>
        </p:spPr>
      </p:pic>
      <p:sp>
        <p:nvSpPr>
          <p:cNvPr id="93" name="Google Shape;93;p28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Font typeface="Calibri"/>
              <a:buNone/>
            </a:pPr>
            <a:r>
              <a:rPr b="0" i="0" lang="en-US" sz="80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”</a:t>
            </a:r>
            <a:endParaRPr/>
          </a:p>
        </p:txBody>
      </p:sp>
      <p:sp>
        <p:nvSpPr>
          <p:cNvPr id="94" name="Google Shape;94;p28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Font typeface="Calibri"/>
              <a:buNone/>
            </a:pPr>
            <a:r>
              <a:rPr b="0" i="0" lang="en-US" sz="80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“</a:t>
            </a:r>
            <a:endParaRPr/>
          </a:p>
        </p:txBody>
      </p:sp>
      <p:sp>
        <p:nvSpPr>
          <p:cNvPr id="95" name="Google Shape;95;p28"/>
          <p:cNvSpPr txBox="1"/>
          <p:nvPr>
            <p:ph type="title"/>
          </p:nvPr>
        </p:nvSpPr>
        <p:spPr>
          <a:xfrm>
            <a:off x="992267" y="609601"/>
            <a:ext cx="9550399" cy="27431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Calibri"/>
              <a:buNone/>
              <a:defRPr b="0" sz="3200" cap="none">
                <a:solidFill>
                  <a:schemeClr val="l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28"/>
          <p:cNvSpPr txBox="1"/>
          <p:nvPr>
            <p:ph idx="1" type="body"/>
          </p:nvPr>
        </p:nvSpPr>
        <p:spPr>
          <a:xfrm>
            <a:off x="1097875" y="3352800"/>
            <a:ext cx="9339184" cy="381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800"/>
              <a:buFont typeface="Calibri"/>
              <a:buNone/>
              <a:defRPr/>
            </a:lvl1pPr>
            <a:lvl2pPr indent="-228600" lvl="1" marL="914400" algn="l">
              <a:spcBef>
                <a:spcPts val="1000"/>
              </a:spcBef>
              <a:spcAft>
                <a:spcPts val="0"/>
              </a:spcAft>
              <a:buSzPts val="1600"/>
              <a:buFont typeface="Calibri"/>
              <a:buNone/>
              <a:defRPr/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SzPts val="1400"/>
              <a:buFont typeface="Calibri"/>
              <a:buNone/>
              <a:defRPr/>
            </a:lvl3pPr>
            <a:lvl4pPr indent="-228600" lvl="3" marL="1828800" algn="l">
              <a:spcBef>
                <a:spcPts val="1000"/>
              </a:spcBef>
              <a:spcAft>
                <a:spcPts val="0"/>
              </a:spcAft>
              <a:buSzPts val="1200"/>
              <a:buFont typeface="Calibri"/>
              <a:buNone/>
              <a:defRPr/>
            </a:lvl4pPr>
            <a:lvl5pPr indent="-228600" lvl="4" marL="2286000" algn="l">
              <a:spcBef>
                <a:spcPts val="1000"/>
              </a:spcBef>
              <a:spcAft>
                <a:spcPts val="0"/>
              </a:spcAft>
              <a:buSzPts val="1200"/>
              <a:buFont typeface="Calibri"/>
              <a:buNone/>
              <a:defRPr/>
            </a:lvl5pPr>
            <a:lvl6pPr indent="-342900" lvl="5" marL="27432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6pPr>
            <a:lvl7pPr indent="-342900" lvl="6" marL="32004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7pPr>
            <a:lvl8pPr indent="-342900" lvl="7" marL="36576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algn="l">
              <a:spcBef>
                <a:spcPts val="1000"/>
              </a:spcBef>
              <a:spcAft>
                <a:spcPts val="1000"/>
              </a:spcAft>
              <a:buSzPts val="1800"/>
              <a:buChar char="•"/>
              <a:defRPr/>
            </a:lvl9pPr>
          </a:lstStyle>
          <a:p/>
        </p:txBody>
      </p:sp>
      <p:sp>
        <p:nvSpPr>
          <p:cNvPr id="97" name="Google Shape;97;p28"/>
          <p:cNvSpPr txBox="1"/>
          <p:nvPr>
            <p:ph idx="2" type="body"/>
          </p:nvPr>
        </p:nvSpPr>
        <p:spPr>
          <a:xfrm>
            <a:off x="687465" y="4343400"/>
            <a:ext cx="10152367" cy="1447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2000"/>
              <a:buNone/>
              <a:defRPr sz="2000">
                <a:solidFill>
                  <a:schemeClr val="lt1"/>
                </a:solidFill>
              </a:defRPr>
            </a:lvl1pPr>
            <a:lvl2pPr indent="-228600" lvl="1" marL="914400" algn="l">
              <a:spcBef>
                <a:spcPts val="1000"/>
              </a:spcBef>
              <a:spcAft>
                <a:spcPts val="0"/>
              </a:spcAft>
              <a:buSzPts val="1800"/>
              <a:buNone/>
              <a:defRPr sz="1800">
                <a:solidFill>
                  <a:schemeClr val="lt1"/>
                </a:solidFill>
              </a:defRPr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SzPts val="1600"/>
              <a:buNone/>
              <a:defRPr sz="1600">
                <a:solidFill>
                  <a:schemeClr val="lt1"/>
                </a:solidFill>
              </a:defRPr>
            </a:lvl3pPr>
            <a:lvl4pPr indent="-228600" lvl="3" marL="18288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</a:defRPr>
            </a:lvl4pPr>
            <a:lvl5pPr indent="-228600" lvl="4" marL="22860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</a:defRPr>
            </a:lvl5pPr>
            <a:lvl6pPr indent="-228600" lvl="5" marL="27432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</a:defRPr>
            </a:lvl6pPr>
            <a:lvl7pPr indent="-228600" lvl="6" marL="32004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</a:defRPr>
            </a:lvl7pPr>
            <a:lvl8pPr indent="-228600" lvl="7" marL="36576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</a:defRPr>
            </a:lvl8pPr>
            <a:lvl9pPr indent="-228600" lvl="8" marL="4114800" algn="l">
              <a:spcBef>
                <a:spcPts val="1000"/>
              </a:spcBef>
              <a:spcAft>
                <a:spcPts val="1000"/>
              </a:spcAft>
              <a:buSzPts val="1400"/>
              <a:buNone/>
              <a:defRPr sz="14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98" name="Google Shape;98;p28"/>
          <p:cNvSpPr txBox="1"/>
          <p:nvPr>
            <p:ph idx="10" type="dt"/>
          </p:nvPr>
        </p:nvSpPr>
        <p:spPr>
          <a:xfrm>
            <a:off x="8589660" y="5870575"/>
            <a:ext cx="1600200" cy="3778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28"/>
          <p:cNvSpPr txBox="1"/>
          <p:nvPr>
            <p:ph idx="11" type="ftr"/>
          </p:nvPr>
        </p:nvSpPr>
        <p:spPr>
          <a:xfrm>
            <a:off x="685800" y="5870575"/>
            <a:ext cx="7827659" cy="3778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28"/>
          <p:cNvSpPr txBox="1"/>
          <p:nvPr>
            <p:ph idx="12" type="sldNum"/>
          </p:nvPr>
        </p:nvSpPr>
        <p:spPr>
          <a:xfrm>
            <a:off x="10266060" y="5870575"/>
            <a:ext cx="551167" cy="3778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Карточка имени">
  <p:cSld name="Карточка имени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Celestia-R1---OverlayContentHD.png" id="102" name="Google Shape;102;p2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12188825" cy="6856214"/>
          </a:xfrm>
          <a:prstGeom prst="rect">
            <a:avLst/>
          </a:prstGeom>
          <a:noFill/>
          <a:ln>
            <a:noFill/>
          </a:ln>
        </p:spPr>
      </p:pic>
      <p:sp>
        <p:nvSpPr>
          <p:cNvPr id="103" name="Google Shape;103;p29"/>
          <p:cNvSpPr txBox="1"/>
          <p:nvPr>
            <p:ph type="title"/>
          </p:nvPr>
        </p:nvSpPr>
        <p:spPr>
          <a:xfrm>
            <a:off x="685802" y="3308581"/>
            <a:ext cx="10131425" cy="1468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Calibri"/>
              <a:buNone/>
              <a:defRPr b="0" sz="3200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4" name="Google Shape;104;p29"/>
          <p:cNvSpPr txBox="1"/>
          <p:nvPr>
            <p:ph idx="1" type="body"/>
          </p:nvPr>
        </p:nvSpPr>
        <p:spPr>
          <a:xfrm>
            <a:off x="685801" y="4777381"/>
            <a:ext cx="10131426" cy="860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2000"/>
              <a:buNone/>
              <a:defRPr sz="2000">
                <a:solidFill>
                  <a:schemeClr val="lt1"/>
                </a:solidFill>
              </a:defRPr>
            </a:lvl1pPr>
            <a:lvl2pPr indent="-228600" lvl="1" marL="914400" algn="l">
              <a:spcBef>
                <a:spcPts val="1000"/>
              </a:spcBef>
              <a:spcAft>
                <a:spcPts val="0"/>
              </a:spcAft>
              <a:buSzPts val="1800"/>
              <a:buNone/>
              <a:defRPr sz="1800">
                <a:solidFill>
                  <a:schemeClr val="lt1"/>
                </a:solidFill>
              </a:defRPr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SzPts val="1600"/>
              <a:buNone/>
              <a:defRPr sz="1600">
                <a:solidFill>
                  <a:schemeClr val="lt1"/>
                </a:solidFill>
              </a:defRPr>
            </a:lvl3pPr>
            <a:lvl4pPr indent="-228600" lvl="3" marL="18288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</a:defRPr>
            </a:lvl4pPr>
            <a:lvl5pPr indent="-228600" lvl="4" marL="22860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</a:defRPr>
            </a:lvl5pPr>
            <a:lvl6pPr indent="-228600" lvl="5" marL="27432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</a:defRPr>
            </a:lvl6pPr>
            <a:lvl7pPr indent="-228600" lvl="6" marL="32004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</a:defRPr>
            </a:lvl7pPr>
            <a:lvl8pPr indent="-228600" lvl="7" marL="36576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</a:defRPr>
            </a:lvl8pPr>
            <a:lvl9pPr indent="-228600" lvl="8" marL="4114800" algn="l">
              <a:spcBef>
                <a:spcPts val="1000"/>
              </a:spcBef>
              <a:spcAft>
                <a:spcPts val="1000"/>
              </a:spcAft>
              <a:buSzPts val="1400"/>
              <a:buNone/>
              <a:defRPr sz="14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05" name="Google Shape;105;p29"/>
          <p:cNvSpPr txBox="1"/>
          <p:nvPr>
            <p:ph idx="10" type="dt"/>
          </p:nvPr>
        </p:nvSpPr>
        <p:spPr>
          <a:xfrm>
            <a:off x="8589660" y="5870575"/>
            <a:ext cx="1600200" cy="3778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29"/>
          <p:cNvSpPr txBox="1"/>
          <p:nvPr>
            <p:ph idx="11" type="ftr"/>
          </p:nvPr>
        </p:nvSpPr>
        <p:spPr>
          <a:xfrm>
            <a:off x="685800" y="5870575"/>
            <a:ext cx="7827659" cy="3778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29"/>
          <p:cNvSpPr txBox="1"/>
          <p:nvPr>
            <p:ph idx="12" type="sldNum"/>
          </p:nvPr>
        </p:nvSpPr>
        <p:spPr>
          <a:xfrm>
            <a:off x="10266060" y="5870575"/>
            <a:ext cx="551167" cy="3778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Цитата карточки имени">
  <p:cSld name="Цитата карточки имени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Celestia-R1---OverlayContentHD.png" id="109" name="Google Shape;109;p3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12188825" cy="6856214"/>
          </a:xfrm>
          <a:prstGeom prst="rect">
            <a:avLst/>
          </a:prstGeom>
          <a:noFill/>
          <a:ln>
            <a:noFill/>
          </a:ln>
        </p:spPr>
      </p:pic>
      <p:sp>
        <p:nvSpPr>
          <p:cNvPr id="110" name="Google Shape;110;p30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Font typeface="Calibri"/>
              <a:buNone/>
            </a:pPr>
            <a:r>
              <a:rPr b="0" i="0" lang="en-US" sz="80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”</a:t>
            </a:r>
            <a:endParaRPr/>
          </a:p>
        </p:txBody>
      </p:sp>
      <p:sp>
        <p:nvSpPr>
          <p:cNvPr id="111" name="Google Shape;111;p30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Font typeface="Calibri"/>
              <a:buNone/>
            </a:pPr>
            <a:r>
              <a:rPr b="0" i="0" lang="en-US" sz="80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“</a:t>
            </a:r>
            <a:endParaRPr/>
          </a:p>
        </p:txBody>
      </p:sp>
      <p:sp>
        <p:nvSpPr>
          <p:cNvPr id="112" name="Google Shape;112;p30"/>
          <p:cNvSpPr txBox="1"/>
          <p:nvPr>
            <p:ph type="title"/>
          </p:nvPr>
        </p:nvSpPr>
        <p:spPr>
          <a:xfrm>
            <a:off x="992267" y="609601"/>
            <a:ext cx="9550399" cy="27431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Calibri"/>
              <a:buNone/>
              <a:defRPr b="0" sz="3200" cap="none">
                <a:solidFill>
                  <a:schemeClr val="l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30"/>
          <p:cNvSpPr txBox="1"/>
          <p:nvPr>
            <p:ph idx="1" type="body"/>
          </p:nvPr>
        </p:nvSpPr>
        <p:spPr>
          <a:xfrm>
            <a:off x="685800" y="3886200"/>
            <a:ext cx="10135436" cy="8890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2400"/>
              <a:buNone/>
              <a:defRPr b="0" sz="2400" cap="none">
                <a:solidFill>
                  <a:schemeClr val="lt1"/>
                </a:solidFill>
              </a:defRPr>
            </a:lvl1pPr>
            <a:lvl2pPr indent="-342900" lvl="1" marL="9144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2pPr>
            <a:lvl3pPr indent="-342900" lvl="2" marL="13716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3pPr>
            <a:lvl4pPr indent="-342900" lvl="3" marL="18288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4pPr>
            <a:lvl5pPr indent="-342900" lvl="4" marL="22860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5pPr>
            <a:lvl6pPr indent="-342900" lvl="5" marL="27432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6pPr>
            <a:lvl7pPr indent="-342900" lvl="6" marL="32004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7pPr>
            <a:lvl8pPr indent="-342900" lvl="7" marL="36576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algn="l">
              <a:spcBef>
                <a:spcPts val="1000"/>
              </a:spcBef>
              <a:spcAft>
                <a:spcPts val="1000"/>
              </a:spcAft>
              <a:buSzPts val="1800"/>
              <a:buChar char="•"/>
              <a:defRPr/>
            </a:lvl9pPr>
          </a:lstStyle>
          <a:p/>
        </p:txBody>
      </p:sp>
      <p:sp>
        <p:nvSpPr>
          <p:cNvPr id="114" name="Google Shape;114;p30"/>
          <p:cNvSpPr txBox="1"/>
          <p:nvPr>
            <p:ph idx="2" type="body"/>
          </p:nvPr>
        </p:nvSpPr>
        <p:spPr>
          <a:xfrm>
            <a:off x="685799" y="4775200"/>
            <a:ext cx="10135436" cy="1016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800"/>
              <a:buNone/>
              <a:defRPr sz="1800">
                <a:solidFill>
                  <a:schemeClr val="lt1"/>
                </a:solidFill>
              </a:defRPr>
            </a:lvl1pPr>
            <a:lvl2pPr indent="-228600" lvl="1" marL="914400" algn="l">
              <a:spcBef>
                <a:spcPts val="1000"/>
              </a:spcBef>
              <a:spcAft>
                <a:spcPts val="0"/>
              </a:spcAft>
              <a:buSzPts val="1800"/>
              <a:buNone/>
              <a:defRPr sz="1800">
                <a:solidFill>
                  <a:schemeClr val="lt1"/>
                </a:solidFill>
              </a:defRPr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SzPts val="1600"/>
              <a:buNone/>
              <a:defRPr sz="1600">
                <a:solidFill>
                  <a:schemeClr val="lt1"/>
                </a:solidFill>
              </a:defRPr>
            </a:lvl3pPr>
            <a:lvl4pPr indent="-228600" lvl="3" marL="18288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</a:defRPr>
            </a:lvl4pPr>
            <a:lvl5pPr indent="-228600" lvl="4" marL="22860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</a:defRPr>
            </a:lvl5pPr>
            <a:lvl6pPr indent="-228600" lvl="5" marL="27432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</a:defRPr>
            </a:lvl6pPr>
            <a:lvl7pPr indent="-228600" lvl="6" marL="32004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</a:defRPr>
            </a:lvl7pPr>
            <a:lvl8pPr indent="-228600" lvl="7" marL="36576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</a:defRPr>
            </a:lvl8pPr>
            <a:lvl9pPr indent="-228600" lvl="8" marL="4114800" algn="l">
              <a:spcBef>
                <a:spcPts val="1000"/>
              </a:spcBef>
              <a:spcAft>
                <a:spcPts val="1000"/>
              </a:spcAft>
              <a:buSzPts val="1400"/>
              <a:buNone/>
              <a:defRPr sz="14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15" name="Google Shape;115;p30"/>
          <p:cNvSpPr txBox="1"/>
          <p:nvPr>
            <p:ph idx="10" type="dt"/>
          </p:nvPr>
        </p:nvSpPr>
        <p:spPr>
          <a:xfrm>
            <a:off x="8589660" y="5870575"/>
            <a:ext cx="1600200" cy="3778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6" name="Google Shape;116;p30"/>
          <p:cNvSpPr txBox="1"/>
          <p:nvPr>
            <p:ph idx="11" type="ftr"/>
          </p:nvPr>
        </p:nvSpPr>
        <p:spPr>
          <a:xfrm>
            <a:off x="685800" y="5870575"/>
            <a:ext cx="7827659" cy="3778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30"/>
          <p:cNvSpPr txBox="1"/>
          <p:nvPr>
            <p:ph idx="12" type="sldNum"/>
          </p:nvPr>
        </p:nvSpPr>
        <p:spPr>
          <a:xfrm>
            <a:off x="10266060" y="5870575"/>
            <a:ext cx="551167" cy="3778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Истина или ложь">
  <p:cSld name="Истина или ложь"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Celestia-R1---OverlayContentHD.png" id="119" name="Google Shape;119;p3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12188825" cy="6856214"/>
          </a:xfrm>
          <a:prstGeom prst="rect">
            <a:avLst/>
          </a:prstGeom>
          <a:noFill/>
          <a:ln>
            <a:noFill/>
          </a:ln>
        </p:spPr>
      </p:pic>
      <p:sp>
        <p:nvSpPr>
          <p:cNvPr id="120" name="Google Shape;120;p31"/>
          <p:cNvSpPr txBox="1"/>
          <p:nvPr>
            <p:ph type="title"/>
          </p:nvPr>
        </p:nvSpPr>
        <p:spPr>
          <a:xfrm>
            <a:off x="685801" y="609601"/>
            <a:ext cx="10131427" cy="27431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Calibri"/>
              <a:buNone/>
              <a:defRPr b="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1" name="Google Shape;121;p31"/>
          <p:cNvSpPr txBox="1"/>
          <p:nvPr>
            <p:ph idx="1" type="body"/>
          </p:nvPr>
        </p:nvSpPr>
        <p:spPr>
          <a:xfrm>
            <a:off x="685801" y="3505200"/>
            <a:ext cx="10131428" cy="838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2800"/>
              <a:buNone/>
              <a:defRPr b="0" sz="2800" cap="none">
                <a:solidFill>
                  <a:schemeClr val="lt1"/>
                </a:solidFill>
              </a:defRPr>
            </a:lvl1pPr>
            <a:lvl2pPr indent="-342900" lvl="1" marL="9144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2pPr>
            <a:lvl3pPr indent="-342900" lvl="2" marL="13716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3pPr>
            <a:lvl4pPr indent="-342900" lvl="3" marL="18288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4pPr>
            <a:lvl5pPr indent="-342900" lvl="4" marL="22860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5pPr>
            <a:lvl6pPr indent="-342900" lvl="5" marL="27432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6pPr>
            <a:lvl7pPr indent="-342900" lvl="6" marL="32004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7pPr>
            <a:lvl8pPr indent="-342900" lvl="7" marL="36576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algn="l">
              <a:spcBef>
                <a:spcPts val="1000"/>
              </a:spcBef>
              <a:spcAft>
                <a:spcPts val="1000"/>
              </a:spcAft>
              <a:buSzPts val="1800"/>
              <a:buChar char="•"/>
              <a:defRPr/>
            </a:lvl9pPr>
          </a:lstStyle>
          <a:p/>
        </p:txBody>
      </p:sp>
      <p:sp>
        <p:nvSpPr>
          <p:cNvPr id="122" name="Google Shape;122;p31"/>
          <p:cNvSpPr txBox="1"/>
          <p:nvPr>
            <p:ph idx="2" type="body"/>
          </p:nvPr>
        </p:nvSpPr>
        <p:spPr>
          <a:xfrm>
            <a:off x="685800" y="4343400"/>
            <a:ext cx="10131428" cy="144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800"/>
              <a:buNone/>
              <a:defRPr sz="1800">
                <a:solidFill>
                  <a:schemeClr val="lt1"/>
                </a:solidFill>
              </a:defRPr>
            </a:lvl1pPr>
            <a:lvl2pPr indent="-228600" lvl="1" marL="914400" algn="l">
              <a:spcBef>
                <a:spcPts val="1000"/>
              </a:spcBef>
              <a:spcAft>
                <a:spcPts val="0"/>
              </a:spcAft>
              <a:buSzPts val="1800"/>
              <a:buNone/>
              <a:defRPr sz="1800">
                <a:solidFill>
                  <a:schemeClr val="lt1"/>
                </a:solidFill>
              </a:defRPr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SzPts val="1600"/>
              <a:buNone/>
              <a:defRPr sz="1600">
                <a:solidFill>
                  <a:schemeClr val="lt1"/>
                </a:solidFill>
              </a:defRPr>
            </a:lvl3pPr>
            <a:lvl4pPr indent="-228600" lvl="3" marL="18288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</a:defRPr>
            </a:lvl4pPr>
            <a:lvl5pPr indent="-228600" lvl="4" marL="22860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</a:defRPr>
            </a:lvl5pPr>
            <a:lvl6pPr indent="-228600" lvl="5" marL="27432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</a:defRPr>
            </a:lvl6pPr>
            <a:lvl7pPr indent="-228600" lvl="6" marL="32004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</a:defRPr>
            </a:lvl7pPr>
            <a:lvl8pPr indent="-228600" lvl="7" marL="36576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</a:defRPr>
            </a:lvl8pPr>
            <a:lvl9pPr indent="-228600" lvl="8" marL="4114800" algn="l">
              <a:spcBef>
                <a:spcPts val="1000"/>
              </a:spcBef>
              <a:spcAft>
                <a:spcPts val="1000"/>
              </a:spcAft>
              <a:buSzPts val="1400"/>
              <a:buNone/>
              <a:defRPr sz="14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23" name="Google Shape;123;p31"/>
          <p:cNvSpPr txBox="1"/>
          <p:nvPr>
            <p:ph idx="10" type="dt"/>
          </p:nvPr>
        </p:nvSpPr>
        <p:spPr>
          <a:xfrm>
            <a:off x="8589660" y="5870575"/>
            <a:ext cx="1600200" cy="3778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4" name="Google Shape;124;p31"/>
          <p:cNvSpPr txBox="1"/>
          <p:nvPr>
            <p:ph idx="11" type="ftr"/>
          </p:nvPr>
        </p:nvSpPr>
        <p:spPr>
          <a:xfrm>
            <a:off x="685800" y="5870575"/>
            <a:ext cx="7827659" cy="3778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31"/>
          <p:cNvSpPr txBox="1"/>
          <p:nvPr>
            <p:ph idx="12" type="sldNum"/>
          </p:nvPr>
        </p:nvSpPr>
        <p:spPr>
          <a:xfrm>
            <a:off x="10266060" y="5870575"/>
            <a:ext cx="551167" cy="3778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Заголовок и вертикальный текст" type="vertTx">
  <p:cSld name="VERTICAL_TEXT"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Celestia-R1---OverlayContentHD.png" id="127" name="Google Shape;127;p3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12188825" cy="6856214"/>
          </a:xfrm>
          <a:prstGeom prst="rect">
            <a:avLst/>
          </a:prstGeom>
          <a:noFill/>
          <a:ln>
            <a:noFill/>
          </a:ln>
        </p:spPr>
      </p:pic>
      <p:sp>
        <p:nvSpPr>
          <p:cNvPr id="128" name="Google Shape;128;p32"/>
          <p:cNvSpPr txBox="1"/>
          <p:nvPr>
            <p:ph idx="1" type="body"/>
          </p:nvPr>
        </p:nvSpPr>
        <p:spPr>
          <a:xfrm rot="5400000">
            <a:off x="3926947" y="-1099079"/>
            <a:ext cx="3649133" cy="101314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1pPr>
            <a:lvl2pPr indent="-342900" lvl="1" marL="9144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2pPr>
            <a:lvl3pPr indent="-342900" lvl="2" marL="13716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3pPr>
            <a:lvl4pPr indent="-342900" lvl="3" marL="18288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4pPr>
            <a:lvl5pPr indent="-342900" lvl="4" marL="22860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5pPr>
            <a:lvl6pPr indent="-342900" lvl="5" marL="27432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6pPr>
            <a:lvl7pPr indent="-342900" lvl="6" marL="32004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7pPr>
            <a:lvl8pPr indent="-342900" lvl="7" marL="36576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algn="l">
              <a:spcBef>
                <a:spcPts val="1000"/>
              </a:spcBef>
              <a:spcAft>
                <a:spcPts val="1000"/>
              </a:spcAft>
              <a:buSzPts val="1800"/>
              <a:buChar char="•"/>
              <a:defRPr/>
            </a:lvl9pPr>
          </a:lstStyle>
          <a:p/>
        </p:txBody>
      </p:sp>
      <p:sp>
        <p:nvSpPr>
          <p:cNvPr id="129" name="Google Shape;129;p32"/>
          <p:cNvSpPr txBox="1"/>
          <p:nvPr>
            <p:ph idx="10" type="dt"/>
          </p:nvPr>
        </p:nvSpPr>
        <p:spPr>
          <a:xfrm>
            <a:off x="8589660" y="5870575"/>
            <a:ext cx="1600200" cy="3778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0" name="Google Shape;130;p32"/>
          <p:cNvSpPr txBox="1"/>
          <p:nvPr>
            <p:ph idx="11" type="ftr"/>
          </p:nvPr>
        </p:nvSpPr>
        <p:spPr>
          <a:xfrm>
            <a:off x="685800" y="5870575"/>
            <a:ext cx="7827659" cy="3778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1" name="Google Shape;131;p32"/>
          <p:cNvSpPr txBox="1"/>
          <p:nvPr>
            <p:ph idx="12" type="sldNum"/>
          </p:nvPr>
        </p:nvSpPr>
        <p:spPr>
          <a:xfrm>
            <a:off x="10266060" y="5870575"/>
            <a:ext cx="551167" cy="3778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32" name="Google Shape;132;p32"/>
          <p:cNvSpPr txBox="1"/>
          <p:nvPr>
            <p:ph type="title"/>
          </p:nvPr>
        </p:nvSpPr>
        <p:spPr>
          <a:xfrm>
            <a:off x="685801" y="609600"/>
            <a:ext cx="10131425" cy="145626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Вертикальный заголовок и текст" type="vertTitleAndTx">
  <p:cSld name="VERTICAL_TITLE_AND_VERTICAL_TEXT"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Celestia-R1---OverlayContentHD.png" id="134" name="Google Shape;134;p3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12188825" cy="6856214"/>
          </a:xfrm>
          <a:prstGeom prst="rect">
            <a:avLst/>
          </a:prstGeom>
          <a:noFill/>
          <a:ln>
            <a:noFill/>
          </a:ln>
        </p:spPr>
      </p:pic>
      <p:sp>
        <p:nvSpPr>
          <p:cNvPr id="135" name="Google Shape;135;p33"/>
          <p:cNvSpPr txBox="1"/>
          <p:nvPr>
            <p:ph type="title"/>
          </p:nvPr>
        </p:nvSpPr>
        <p:spPr>
          <a:xfrm rot="5400000">
            <a:off x="7147151" y="2121124"/>
            <a:ext cx="5181601" cy="215855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6" name="Google Shape;136;p33"/>
          <p:cNvSpPr txBox="1"/>
          <p:nvPr>
            <p:ph idx="1" type="body"/>
          </p:nvPr>
        </p:nvSpPr>
        <p:spPr>
          <a:xfrm rot="5400000">
            <a:off x="2011058" y="-715658"/>
            <a:ext cx="5181600" cy="78321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1pPr>
            <a:lvl2pPr indent="-342900" lvl="1" marL="9144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2pPr>
            <a:lvl3pPr indent="-342900" lvl="2" marL="13716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3pPr>
            <a:lvl4pPr indent="-342900" lvl="3" marL="18288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4pPr>
            <a:lvl5pPr indent="-342900" lvl="4" marL="22860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5pPr>
            <a:lvl6pPr indent="-342900" lvl="5" marL="27432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6pPr>
            <a:lvl7pPr indent="-342900" lvl="6" marL="32004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7pPr>
            <a:lvl8pPr indent="-342900" lvl="7" marL="36576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algn="l">
              <a:spcBef>
                <a:spcPts val="1000"/>
              </a:spcBef>
              <a:spcAft>
                <a:spcPts val="1000"/>
              </a:spcAft>
              <a:buSzPts val="1800"/>
              <a:buChar char="•"/>
              <a:defRPr/>
            </a:lvl9pPr>
          </a:lstStyle>
          <a:p/>
        </p:txBody>
      </p:sp>
      <p:sp>
        <p:nvSpPr>
          <p:cNvPr id="137" name="Google Shape;137;p33"/>
          <p:cNvSpPr txBox="1"/>
          <p:nvPr>
            <p:ph idx="10" type="dt"/>
          </p:nvPr>
        </p:nvSpPr>
        <p:spPr>
          <a:xfrm>
            <a:off x="8589660" y="5870575"/>
            <a:ext cx="1600200" cy="3778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8" name="Google Shape;138;p33"/>
          <p:cNvSpPr txBox="1"/>
          <p:nvPr>
            <p:ph idx="11" type="ftr"/>
          </p:nvPr>
        </p:nvSpPr>
        <p:spPr>
          <a:xfrm>
            <a:off x="685800" y="5870575"/>
            <a:ext cx="7827659" cy="3778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9" name="Google Shape;139;p33"/>
          <p:cNvSpPr txBox="1"/>
          <p:nvPr>
            <p:ph idx="12" type="sldNum"/>
          </p:nvPr>
        </p:nvSpPr>
        <p:spPr>
          <a:xfrm>
            <a:off x="10266060" y="5870575"/>
            <a:ext cx="551167" cy="3778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Заголовок и объект" type="obj">
  <p:cSld name="OBJECT">
    <p:spTree>
      <p:nvGrpSpPr>
        <p:cNvPr id="18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Celestia-R1---OverlayContentHD.png" id="19" name="Google Shape;19;p1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12188825" cy="6856214"/>
          </a:xfrm>
          <a:prstGeom prst="rect">
            <a:avLst/>
          </a:prstGeom>
          <a:noFill/>
          <a:ln>
            <a:noFill/>
          </a:ln>
        </p:spPr>
      </p:pic>
      <p:sp>
        <p:nvSpPr>
          <p:cNvPr id="20" name="Google Shape;20;p18"/>
          <p:cNvSpPr txBox="1"/>
          <p:nvPr>
            <p:ph type="title"/>
          </p:nvPr>
        </p:nvSpPr>
        <p:spPr>
          <a:xfrm>
            <a:off x="685801" y="609600"/>
            <a:ext cx="10131425" cy="145626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18"/>
          <p:cNvSpPr txBox="1"/>
          <p:nvPr>
            <p:ph idx="1" type="body"/>
          </p:nvPr>
        </p:nvSpPr>
        <p:spPr>
          <a:xfrm>
            <a:off x="685801" y="2142067"/>
            <a:ext cx="10131425" cy="364913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1pPr>
            <a:lvl2pPr indent="-342900" lvl="1" marL="9144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2pPr>
            <a:lvl3pPr indent="-342900" lvl="2" marL="13716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3pPr>
            <a:lvl4pPr indent="-342900" lvl="3" marL="18288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4pPr>
            <a:lvl5pPr indent="-342900" lvl="4" marL="22860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5pPr>
            <a:lvl6pPr indent="-342900" lvl="5" marL="27432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6pPr>
            <a:lvl7pPr indent="-342900" lvl="6" marL="32004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7pPr>
            <a:lvl8pPr indent="-342900" lvl="7" marL="36576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algn="l">
              <a:spcBef>
                <a:spcPts val="1000"/>
              </a:spcBef>
              <a:spcAft>
                <a:spcPts val="1000"/>
              </a:spcAft>
              <a:buSzPts val="1800"/>
              <a:buChar char="•"/>
              <a:defRPr/>
            </a:lvl9pPr>
          </a:lstStyle>
          <a:p/>
        </p:txBody>
      </p:sp>
      <p:sp>
        <p:nvSpPr>
          <p:cNvPr id="22" name="Google Shape;22;p18"/>
          <p:cNvSpPr txBox="1"/>
          <p:nvPr>
            <p:ph idx="10" type="dt"/>
          </p:nvPr>
        </p:nvSpPr>
        <p:spPr>
          <a:xfrm>
            <a:off x="8589660" y="5870575"/>
            <a:ext cx="1600200" cy="3778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18"/>
          <p:cNvSpPr txBox="1"/>
          <p:nvPr>
            <p:ph idx="11" type="ftr"/>
          </p:nvPr>
        </p:nvSpPr>
        <p:spPr>
          <a:xfrm>
            <a:off x="685800" y="5870575"/>
            <a:ext cx="7827659" cy="3778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" name="Google Shape;24;p18"/>
          <p:cNvSpPr txBox="1"/>
          <p:nvPr>
            <p:ph idx="12" type="sldNum"/>
          </p:nvPr>
        </p:nvSpPr>
        <p:spPr>
          <a:xfrm>
            <a:off x="10266060" y="5870575"/>
            <a:ext cx="551167" cy="3778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Объект с подписью" type="objTx">
  <p:cSld name="OBJECT_WITH_CAPTION_TEXT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Celestia-R1---OverlayContentHD.png" id="26" name="Google Shape;26;p1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12188825" cy="6856214"/>
          </a:xfrm>
          <a:prstGeom prst="rect">
            <a:avLst/>
          </a:prstGeom>
          <a:noFill/>
          <a:ln>
            <a:noFill/>
          </a:ln>
        </p:spPr>
      </p:pic>
      <p:sp>
        <p:nvSpPr>
          <p:cNvPr id="27" name="Google Shape;27;p19"/>
          <p:cNvSpPr txBox="1"/>
          <p:nvPr>
            <p:ph type="title"/>
          </p:nvPr>
        </p:nvSpPr>
        <p:spPr>
          <a:xfrm>
            <a:off x="685800" y="2074333"/>
            <a:ext cx="3680885" cy="1371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Calibri"/>
              <a:buNone/>
              <a:defRPr b="0" sz="24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" name="Google Shape;28;p19"/>
          <p:cNvSpPr txBox="1"/>
          <p:nvPr>
            <p:ph idx="1" type="body"/>
          </p:nvPr>
        </p:nvSpPr>
        <p:spPr>
          <a:xfrm>
            <a:off x="4648201" y="609601"/>
            <a:ext cx="6169026" cy="5181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1pPr>
            <a:lvl2pPr indent="-342900" lvl="1" marL="9144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2pPr>
            <a:lvl3pPr indent="-342900" lvl="2" marL="13716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3pPr>
            <a:lvl4pPr indent="-342900" lvl="3" marL="18288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4pPr>
            <a:lvl5pPr indent="-342900" lvl="4" marL="22860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5pPr>
            <a:lvl6pPr indent="-342900" lvl="5" marL="27432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6pPr>
            <a:lvl7pPr indent="-342900" lvl="6" marL="32004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7pPr>
            <a:lvl8pPr indent="-342900" lvl="7" marL="36576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algn="l">
              <a:spcBef>
                <a:spcPts val="1000"/>
              </a:spcBef>
              <a:spcAft>
                <a:spcPts val="1000"/>
              </a:spcAft>
              <a:buSzPts val="1800"/>
              <a:buChar char="•"/>
              <a:defRPr/>
            </a:lvl9pPr>
          </a:lstStyle>
          <a:p/>
        </p:txBody>
      </p:sp>
      <p:sp>
        <p:nvSpPr>
          <p:cNvPr id="29" name="Google Shape;29;p19"/>
          <p:cNvSpPr txBox="1"/>
          <p:nvPr>
            <p:ph idx="2" type="body"/>
          </p:nvPr>
        </p:nvSpPr>
        <p:spPr>
          <a:xfrm>
            <a:off x="685800" y="3445933"/>
            <a:ext cx="3680885" cy="1828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indent="-228600" lvl="1" marL="914400" algn="l">
              <a:spcBef>
                <a:spcPts val="1000"/>
              </a:spcBef>
              <a:spcAft>
                <a:spcPts val="0"/>
              </a:spcAft>
              <a:buSzPts val="1200"/>
              <a:buNone/>
              <a:defRPr sz="1200"/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SzPts val="1000"/>
              <a:buNone/>
              <a:defRPr sz="1000"/>
            </a:lvl3pPr>
            <a:lvl4pPr indent="-228600" lvl="3" marL="1828800" algn="l">
              <a:spcBef>
                <a:spcPts val="1000"/>
              </a:spcBef>
              <a:spcAft>
                <a:spcPts val="0"/>
              </a:spcAft>
              <a:buSzPts val="900"/>
              <a:buNone/>
              <a:defRPr sz="900"/>
            </a:lvl4pPr>
            <a:lvl5pPr indent="-228600" lvl="4" marL="2286000" algn="l">
              <a:spcBef>
                <a:spcPts val="1000"/>
              </a:spcBef>
              <a:spcAft>
                <a:spcPts val="0"/>
              </a:spcAft>
              <a:buSzPts val="900"/>
              <a:buNone/>
              <a:defRPr sz="900"/>
            </a:lvl5pPr>
            <a:lvl6pPr indent="-228600" lvl="5" marL="2743200" algn="l">
              <a:spcBef>
                <a:spcPts val="1000"/>
              </a:spcBef>
              <a:spcAft>
                <a:spcPts val="0"/>
              </a:spcAft>
              <a:buSzPts val="900"/>
              <a:buNone/>
              <a:defRPr sz="900"/>
            </a:lvl6pPr>
            <a:lvl7pPr indent="-228600" lvl="6" marL="3200400" algn="l">
              <a:spcBef>
                <a:spcPts val="1000"/>
              </a:spcBef>
              <a:spcAft>
                <a:spcPts val="0"/>
              </a:spcAft>
              <a:buSzPts val="900"/>
              <a:buNone/>
              <a:defRPr sz="900"/>
            </a:lvl7pPr>
            <a:lvl8pPr indent="-228600" lvl="7" marL="3657600" algn="l">
              <a:spcBef>
                <a:spcPts val="1000"/>
              </a:spcBef>
              <a:spcAft>
                <a:spcPts val="0"/>
              </a:spcAft>
              <a:buSzPts val="900"/>
              <a:buNone/>
              <a:defRPr sz="900"/>
            </a:lvl8pPr>
            <a:lvl9pPr indent="-228600" lvl="8" marL="4114800" algn="l">
              <a:spcBef>
                <a:spcPts val="1000"/>
              </a:spcBef>
              <a:spcAft>
                <a:spcPts val="1000"/>
              </a:spcAft>
              <a:buSzPts val="900"/>
              <a:buNone/>
              <a:defRPr sz="900"/>
            </a:lvl9pPr>
          </a:lstStyle>
          <a:p/>
        </p:txBody>
      </p:sp>
      <p:sp>
        <p:nvSpPr>
          <p:cNvPr id="30" name="Google Shape;30;p19"/>
          <p:cNvSpPr txBox="1"/>
          <p:nvPr>
            <p:ph idx="10" type="dt"/>
          </p:nvPr>
        </p:nvSpPr>
        <p:spPr>
          <a:xfrm>
            <a:off x="8589660" y="5870575"/>
            <a:ext cx="1600200" cy="3778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19"/>
          <p:cNvSpPr txBox="1"/>
          <p:nvPr>
            <p:ph idx="11" type="ftr"/>
          </p:nvPr>
        </p:nvSpPr>
        <p:spPr>
          <a:xfrm>
            <a:off x="685800" y="5870575"/>
            <a:ext cx="7827659" cy="3778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19"/>
          <p:cNvSpPr txBox="1"/>
          <p:nvPr>
            <p:ph idx="12" type="sldNum"/>
          </p:nvPr>
        </p:nvSpPr>
        <p:spPr>
          <a:xfrm>
            <a:off x="10266060" y="5870575"/>
            <a:ext cx="551167" cy="3778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Заголовок и подпись">
  <p:cSld name="Заголовок и подпись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Celestia-R1---OverlayContentHD.png" id="34" name="Google Shape;34;p2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12188825" cy="6856214"/>
          </a:xfrm>
          <a:prstGeom prst="rect">
            <a:avLst/>
          </a:prstGeom>
          <a:noFill/>
          <a:ln>
            <a:noFill/>
          </a:ln>
        </p:spPr>
      </p:pic>
      <p:sp>
        <p:nvSpPr>
          <p:cNvPr id="35" name="Google Shape;35;p20"/>
          <p:cNvSpPr txBox="1"/>
          <p:nvPr>
            <p:ph type="title"/>
          </p:nvPr>
        </p:nvSpPr>
        <p:spPr>
          <a:xfrm>
            <a:off x="685801" y="609601"/>
            <a:ext cx="10131427" cy="31241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Calibri"/>
              <a:buNone/>
              <a:defRPr b="0" sz="3200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" name="Google Shape;36;p20"/>
          <p:cNvSpPr txBox="1"/>
          <p:nvPr>
            <p:ph idx="1" type="body"/>
          </p:nvPr>
        </p:nvSpPr>
        <p:spPr>
          <a:xfrm>
            <a:off x="685800" y="4343400"/>
            <a:ext cx="10131428" cy="1447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2000"/>
              <a:buNone/>
              <a:defRPr sz="2000">
                <a:solidFill>
                  <a:schemeClr val="lt1"/>
                </a:solidFill>
              </a:defRPr>
            </a:lvl1pPr>
            <a:lvl2pPr indent="-228600" lvl="1" marL="914400" algn="l">
              <a:spcBef>
                <a:spcPts val="1000"/>
              </a:spcBef>
              <a:spcAft>
                <a:spcPts val="0"/>
              </a:spcAft>
              <a:buSzPts val="1800"/>
              <a:buNone/>
              <a:defRPr sz="1800">
                <a:solidFill>
                  <a:schemeClr val="lt1"/>
                </a:solidFill>
              </a:defRPr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SzPts val="1600"/>
              <a:buNone/>
              <a:defRPr sz="1600">
                <a:solidFill>
                  <a:schemeClr val="lt1"/>
                </a:solidFill>
              </a:defRPr>
            </a:lvl3pPr>
            <a:lvl4pPr indent="-228600" lvl="3" marL="18288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</a:defRPr>
            </a:lvl4pPr>
            <a:lvl5pPr indent="-228600" lvl="4" marL="22860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</a:defRPr>
            </a:lvl5pPr>
            <a:lvl6pPr indent="-228600" lvl="5" marL="27432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</a:defRPr>
            </a:lvl6pPr>
            <a:lvl7pPr indent="-228600" lvl="6" marL="32004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</a:defRPr>
            </a:lvl7pPr>
            <a:lvl8pPr indent="-228600" lvl="7" marL="36576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</a:defRPr>
            </a:lvl8pPr>
            <a:lvl9pPr indent="-228600" lvl="8" marL="4114800" algn="l">
              <a:spcBef>
                <a:spcPts val="1000"/>
              </a:spcBef>
              <a:spcAft>
                <a:spcPts val="1000"/>
              </a:spcAft>
              <a:buSzPts val="1400"/>
              <a:buNone/>
              <a:defRPr sz="14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37" name="Google Shape;37;p20"/>
          <p:cNvSpPr txBox="1"/>
          <p:nvPr>
            <p:ph idx="10" type="dt"/>
          </p:nvPr>
        </p:nvSpPr>
        <p:spPr>
          <a:xfrm>
            <a:off x="8589660" y="5870575"/>
            <a:ext cx="1600200" cy="3778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20"/>
          <p:cNvSpPr txBox="1"/>
          <p:nvPr>
            <p:ph idx="11" type="ftr"/>
          </p:nvPr>
        </p:nvSpPr>
        <p:spPr>
          <a:xfrm>
            <a:off x="685800" y="5870575"/>
            <a:ext cx="7827659" cy="3778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20"/>
          <p:cNvSpPr txBox="1"/>
          <p:nvPr>
            <p:ph idx="12" type="sldNum"/>
          </p:nvPr>
        </p:nvSpPr>
        <p:spPr>
          <a:xfrm>
            <a:off x="10266060" y="5870575"/>
            <a:ext cx="551167" cy="3778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Заголовок раздела" type="secHead">
  <p:cSld name="SECTION_HEADER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Celestia-R1---OverlayContentHD.png" id="41" name="Google Shape;41;p2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12188825" cy="6856214"/>
          </a:xfrm>
          <a:prstGeom prst="rect">
            <a:avLst/>
          </a:prstGeom>
          <a:noFill/>
          <a:ln>
            <a:noFill/>
          </a:ln>
        </p:spPr>
      </p:pic>
      <p:sp>
        <p:nvSpPr>
          <p:cNvPr id="42" name="Google Shape;42;p21"/>
          <p:cNvSpPr txBox="1"/>
          <p:nvPr>
            <p:ph type="title"/>
          </p:nvPr>
        </p:nvSpPr>
        <p:spPr>
          <a:xfrm>
            <a:off x="685800" y="3308581"/>
            <a:ext cx="10131427" cy="1468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Calibri"/>
              <a:buNone/>
              <a:defRPr b="0" sz="4000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21"/>
          <p:cNvSpPr txBox="1"/>
          <p:nvPr>
            <p:ph idx="1" type="body"/>
          </p:nvPr>
        </p:nvSpPr>
        <p:spPr>
          <a:xfrm>
            <a:off x="685799" y="4777381"/>
            <a:ext cx="10131428" cy="860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2000"/>
              <a:buNone/>
              <a:defRPr sz="2000" cap="none">
                <a:solidFill>
                  <a:schemeClr val="lt1"/>
                </a:solidFill>
              </a:defRPr>
            </a:lvl1pPr>
            <a:lvl2pPr indent="-228600" lvl="1" marL="914400" algn="l">
              <a:spcBef>
                <a:spcPts val="1000"/>
              </a:spcBef>
              <a:spcAft>
                <a:spcPts val="0"/>
              </a:spcAft>
              <a:buSzPts val="1800"/>
              <a:buNone/>
              <a:defRPr sz="1800">
                <a:solidFill>
                  <a:schemeClr val="lt1"/>
                </a:solidFill>
              </a:defRPr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SzPts val="1600"/>
              <a:buNone/>
              <a:defRPr sz="1600">
                <a:solidFill>
                  <a:schemeClr val="lt1"/>
                </a:solidFill>
              </a:defRPr>
            </a:lvl3pPr>
            <a:lvl4pPr indent="-228600" lvl="3" marL="18288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</a:defRPr>
            </a:lvl4pPr>
            <a:lvl5pPr indent="-228600" lvl="4" marL="22860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</a:defRPr>
            </a:lvl5pPr>
            <a:lvl6pPr indent="-228600" lvl="5" marL="27432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</a:defRPr>
            </a:lvl6pPr>
            <a:lvl7pPr indent="-228600" lvl="6" marL="32004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</a:defRPr>
            </a:lvl7pPr>
            <a:lvl8pPr indent="-228600" lvl="7" marL="36576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</a:defRPr>
            </a:lvl8pPr>
            <a:lvl9pPr indent="-228600" lvl="8" marL="4114800" algn="l">
              <a:spcBef>
                <a:spcPts val="1000"/>
              </a:spcBef>
              <a:spcAft>
                <a:spcPts val="1000"/>
              </a:spcAft>
              <a:buSzPts val="1400"/>
              <a:buNone/>
              <a:defRPr sz="14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44" name="Google Shape;44;p21"/>
          <p:cNvSpPr txBox="1"/>
          <p:nvPr>
            <p:ph idx="10" type="dt"/>
          </p:nvPr>
        </p:nvSpPr>
        <p:spPr>
          <a:xfrm>
            <a:off x="8589660" y="5870575"/>
            <a:ext cx="1600200" cy="3778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5" name="Google Shape;45;p21"/>
          <p:cNvSpPr txBox="1"/>
          <p:nvPr>
            <p:ph idx="11" type="ftr"/>
          </p:nvPr>
        </p:nvSpPr>
        <p:spPr>
          <a:xfrm>
            <a:off x="685800" y="5870575"/>
            <a:ext cx="7827659" cy="3778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6" name="Google Shape;46;p21"/>
          <p:cNvSpPr txBox="1"/>
          <p:nvPr>
            <p:ph idx="12" type="sldNum"/>
          </p:nvPr>
        </p:nvSpPr>
        <p:spPr>
          <a:xfrm>
            <a:off x="10266060" y="5870575"/>
            <a:ext cx="551167" cy="3778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Два объекта" type="twoObj">
  <p:cSld name="TWO_OBJECTS">
    <p:spTree>
      <p:nvGrpSpPr>
        <p:cNvPr id="47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Celestia-R1---OverlayContentHD.png" id="48" name="Google Shape;48;p2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12188825" cy="6856214"/>
          </a:xfrm>
          <a:prstGeom prst="rect">
            <a:avLst/>
          </a:prstGeom>
          <a:noFill/>
          <a:ln>
            <a:noFill/>
          </a:ln>
        </p:spPr>
      </p:pic>
      <p:sp>
        <p:nvSpPr>
          <p:cNvPr id="49" name="Google Shape;49;p22"/>
          <p:cNvSpPr txBox="1"/>
          <p:nvPr>
            <p:ph type="title"/>
          </p:nvPr>
        </p:nvSpPr>
        <p:spPr>
          <a:xfrm>
            <a:off x="685801" y="609600"/>
            <a:ext cx="10131425" cy="145626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0" name="Google Shape;50;p22"/>
          <p:cNvSpPr txBox="1"/>
          <p:nvPr>
            <p:ph idx="1" type="body"/>
          </p:nvPr>
        </p:nvSpPr>
        <p:spPr>
          <a:xfrm>
            <a:off x="685802" y="2142067"/>
            <a:ext cx="4995334" cy="364913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1pPr>
            <a:lvl2pPr indent="-342900" lvl="1" marL="9144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2pPr>
            <a:lvl3pPr indent="-342900" lvl="2" marL="13716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3pPr>
            <a:lvl4pPr indent="-342900" lvl="3" marL="18288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4pPr>
            <a:lvl5pPr indent="-342900" lvl="4" marL="22860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5pPr>
            <a:lvl6pPr indent="-342900" lvl="5" marL="27432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6pPr>
            <a:lvl7pPr indent="-342900" lvl="6" marL="32004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7pPr>
            <a:lvl8pPr indent="-342900" lvl="7" marL="36576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algn="l">
              <a:spcBef>
                <a:spcPts val="1000"/>
              </a:spcBef>
              <a:spcAft>
                <a:spcPts val="1000"/>
              </a:spcAft>
              <a:buSzPts val="1800"/>
              <a:buChar char="•"/>
              <a:defRPr/>
            </a:lvl9pPr>
          </a:lstStyle>
          <a:p/>
        </p:txBody>
      </p:sp>
      <p:sp>
        <p:nvSpPr>
          <p:cNvPr id="51" name="Google Shape;51;p22"/>
          <p:cNvSpPr txBox="1"/>
          <p:nvPr>
            <p:ph idx="2" type="body"/>
          </p:nvPr>
        </p:nvSpPr>
        <p:spPr>
          <a:xfrm>
            <a:off x="5821895" y="2142067"/>
            <a:ext cx="4995332" cy="364913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1pPr>
            <a:lvl2pPr indent="-342900" lvl="1" marL="9144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2pPr>
            <a:lvl3pPr indent="-342900" lvl="2" marL="13716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3pPr>
            <a:lvl4pPr indent="-342900" lvl="3" marL="18288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4pPr>
            <a:lvl5pPr indent="-342900" lvl="4" marL="22860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5pPr>
            <a:lvl6pPr indent="-342900" lvl="5" marL="27432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6pPr>
            <a:lvl7pPr indent="-342900" lvl="6" marL="32004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7pPr>
            <a:lvl8pPr indent="-342900" lvl="7" marL="36576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algn="l">
              <a:spcBef>
                <a:spcPts val="1000"/>
              </a:spcBef>
              <a:spcAft>
                <a:spcPts val="1000"/>
              </a:spcAft>
              <a:buSzPts val="1800"/>
              <a:buChar char="•"/>
              <a:defRPr/>
            </a:lvl9pPr>
          </a:lstStyle>
          <a:p/>
        </p:txBody>
      </p:sp>
      <p:sp>
        <p:nvSpPr>
          <p:cNvPr id="52" name="Google Shape;52;p22"/>
          <p:cNvSpPr txBox="1"/>
          <p:nvPr>
            <p:ph idx="10" type="dt"/>
          </p:nvPr>
        </p:nvSpPr>
        <p:spPr>
          <a:xfrm>
            <a:off x="8589660" y="5870575"/>
            <a:ext cx="1600200" cy="3778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22"/>
          <p:cNvSpPr txBox="1"/>
          <p:nvPr>
            <p:ph idx="11" type="ftr"/>
          </p:nvPr>
        </p:nvSpPr>
        <p:spPr>
          <a:xfrm>
            <a:off x="685800" y="5870575"/>
            <a:ext cx="7827659" cy="3778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4" name="Google Shape;54;p22"/>
          <p:cNvSpPr txBox="1"/>
          <p:nvPr>
            <p:ph idx="12" type="sldNum"/>
          </p:nvPr>
        </p:nvSpPr>
        <p:spPr>
          <a:xfrm>
            <a:off x="10266060" y="5870575"/>
            <a:ext cx="551167" cy="3778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Сравнение" type="twoTxTwoObj">
  <p:cSld name="TWO_OBJECTS_WITH_TEXT"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23"/>
          <p:cNvSpPr txBox="1"/>
          <p:nvPr>
            <p:ph type="title"/>
          </p:nvPr>
        </p:nvSpPr>
        <p:spPr>
          <a:xfrm>
            <a:off x="685801" y="609600"/>
            <a:ext cx="10131425" cy="145626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Calibri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23"/>
          <p:cNvSpPr txBox="1"/>
          <p:nvPr>
            <p:ph idx="1" type="body"/>
          </p:nvPr>
        </p:nvSpPr>
        <p:spPr>
          <a:xfrm>
            <a:off x="973670" y="2218267"/>
            <a:ext cx="4709054" cy="5762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2800"/>
              <a:buNone/>
              <a:defRPr b="0" sz="2800"/>
            </a:lvl1pPr>
            <a:lvl2pPr indent="-228600" lvl="1" marL="914400" algn="l">
              <a:spcBef>
                <a:spcPts val="1000"/>
              </a:spcBef>
              <a:spcAft>
                <a:spcPts val="0"/>
              </a:spcAft>
              <a:buSzPts val="2000"/>
              <a:buNone/>
              <a:defRPr b="1" sz="2000"/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SzPts val="1800"/>
              <a:buNone/>
              <a:defRPr b="1" sz="1800"/>
            </a:lvl3pPr>
            <a:lvl4pPr indent="-228600" lvl="3" marL="1828800" algn="l">
              <a:spcBef>
                <a:spcPts val="1000"/>
              </a:spcBef>
              <a:spcAft>
                <a:spcPts val="0"/>
              </a:spcAft>
              <a:buSzPts val="1600"/>
              <a:buNone/>
              <a:defRPr b="1" sz="1600"/>
            </a:lvl4pPr>
            <a:lvl5pPr indent="-228600" lvl="4" marL="2286000" algn="l">
              <a:spcBef>
                <a:spcPts val="1000"/>
              </a:spcBef>
              <a:spcAft>
                <a:spcPts val="0"/>
              </a:spcAft>
              <a:buSzPts val="1600"/>
              <a:buNone/>
              <a:defRPr b="1" sz="1600"/>
            </a:lvl5pPr>
            <a:lvl6pPr indent="-228600" lvl="5" marL="2743200" algn="l">
              <a:spcBef>
                <a:spcPts val="1000"/>
              </a:spcBef>
              <a:spcAft>
                <a:spcPts val="0"/>
              </a:spcAft>
              <a:buSzPts val="1600"/>
              <a:buNone/>
              <a:defRPr b="1" sz="1600"/>
            </a:lvl6pPr>
            <a:lvl7pPr indent="-228600" lvl="6" marL="3200400" algn="l">
              <a:spcBef>
                <a:spcPts val="1000"/>
              </a:spcBef>
              <a:spcAft>
                <a:spcPts val="0"/>
              </a:spcAft>
              <a:buSzPts val="1600"/>
              <a:buNone/>
              <a:defRPr b="1" sz="1600"/>
            </a:lvl7pPr>
            <a:lvl8pPr indent="-228600" lvl="7" marL="3657600" algn="l">
              <a:spcBef>
                <a:spcPts val="1000"/>
              </a:spcBef>
              <a:spcAft>
                <a:spcPts val="0"/>
              </a:spcAft>
              <a:buSzPts val="1600"/>
              <a:buNone/>
              <a:defRPr b="1" sz="1600"/>
            </a:lvl8pPr>
            <a:lvl9pPr indent="-228600" lvl="8" marL="4114800" algn="l">
              <a:spcBef>
                <a:spcPts val="1000"/>
              </a:spcBef>
              <a:spcAft>
                <a:spcPts val="1000"/>
              </a:spcAft>
              <a:buSzPts val="1600"/>
              <a:buNone/>
              <a:defRPr b="1" sz="1600"/>
            </a:lvl9pPr>
          </a:lstStyle>
          <a:p/>
        </p:txBody>
      </p:sp>
      <p:sp>
        <p:nvSpPr>
          <p:cNvPr id="58" name="Google Shape;58;p23"/>
          <p:cNvSpPr txBox="1"/>
          <p:nvPr>
            <p:ph idx="2" type="body"/>
          </p:nvPr>
        </p:nvSpPr>
        <p:spPr>
          <a:xfrm>
            <a:off x="685801" y="2870201"/>
            <a:ext cx="4996923" cy="292099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1pPr>
            <a:lvl2pPr indent="-342900" lvl="1" marL="9144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2pPr>
            <a:lvl3pPr indent="-342900" lvl="2" marL="13716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3pPr>
            <a:lvl4pPr indent="-342900" lvl="3" marL="18288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4pPr>
            <a:lvl5pPr indent="-342900" lvl="4" marL="22860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5pPr>
            <a:lvl6pPr indent="-342900" lvl="5" marL="27432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6pPr>
            <a:lvl7pPr indent="-342900" lvl="6" marL="32004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7pPr>
            <a:lvl8pPr indent="-342900" lvl="7" marL="36576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algn="l">
              <a:spcBef>
                <a:spcPts val="1000"/>
              </a:spcBef>
              <a:spcAft>
                <a:spcPts val="1000"/>
              </a:spcAft>
              <a:buSzPts val="1800"/>
              <a:buChar char="•"/>
              <a:defRPr/>
            </a:lvl9pPr>
          </a:lstStyle>
          <a:p/>
        </p:txBody>
      </p:sp>
      <p:sp>
        <p:nvSpPr>
          <p:cNvPr id="59" name="Google Shape;59;p23"/>
          <p:cNvSpPr txBox="1"/>
          <p:nvPr>
            <p:ph idx="3" type="body"/>
          </p:nvPr>
        </p:nvSpPr>
        <p:spPr>
          <a:xfrm>
            <a:off x="6096003" y="2226734"/>
            <a:ext cx="4722813" cy="5762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2800"/>
              <a:buNone/>
              <a:defRPr b="0" sz="2800"/>
            </a:lvl1pPr>
            <a:lvl2pPr indent="-228600" lvl="1" marL="914400" algn="l">
              <a:spcBef>
                <a:spcPts val="1000"/>
              </a:spcBef>
              <a:spcAft>
                <a:spcPts val="0"/>
              </a:spcAft>
              <a:buSzPts val="2000"/>
              <a:buNone/>
              <a:defRPr b="1" sz="2000"/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SzPts val="1800"/>
              <a:buNone/>
              <a:defRPr b="1" sz="1800"/>
            </a:lvl3pPr>
            <a:lvl4pPr indent="-228600" lvl="3" marL="1828800" algn="l">
              <a:spcBef>
                <a:spcPts val="1000"/>
              </a:spcBef>
              <a:spcAft>
                <a:spcPts val="0"/>
              </a:spcAft>
              <a:buSzPts val="1600"/>
              <a:buNone/>
              <a:defRPr b="1" sz="1600"/>
            </a:lvl4pPr>
            <a:lvl5pPr indent="-228600" lvl="4" marL="2286000" algn="l">
              <a:spcBef>
                <a:spcPts val="1000"/>
              </a:spcBef>
              <a:spcAft>
                <a:spcPts val="0"/>
              </a:spcAft>
              <a:buSzPts val="1600"/>
              <a:buNone/>
              <a:defRPr b="1" sz="1600"/>
            </a:lvl5pPr>
            <a:lvl6pPr indent="-228600" lvl="5" marL="2743200" algn="l">
              <a:spcBef>
                <a:spcPts val="1000"/>
              </a:spcBef>
              <a:spcAft>
                <a:spcPts val="0"/>
              </a:spcAft>
              <a:buSzPts val="1600"/>
              <a:buNone/>
              <a:defRPr b="1" sz="1600"/>
            </a:lvl6pPr>
            <a:lvl7pPr indent="-228600" lvl="6" marL="3200400" algn="l">
              <a:spcBef>
                <a:spcPts val="1000"/>
              </a:spcBef>
              <a:spcAft>
                <a:spcPts val="0"/>
              </a:spcAft>
              <a:buSzPts val="1600"/>
              <a:buNone/>
              <a:defRPr b="1" sz="1600"/>
            </a:lvl7pPr>
            <a:lvl8pPr indent="-228600" lvl="7" marL="3657600" algn="l">
              <a:spcBef>
                <a:spcPts val="1000"/>
              </a:spcBef>
              <a:spcAft>
                <a:spcPts val="0"/>
              </a:spcAft>
              <a:buSzPts val="1600"/>
              <a:buNone/>
              <a:defRPr b="1" sz="1600"/>
            </a:lvl8pPr>
            <a:lvl9pPr indent="-228600" lvl="8" marL="4114800" algn="l">
              <a:spcBef>
                <a:spcPts val="1000"/>
              </a:spcBef>
              <a:spcAft>
                <a:spcPts val="1000"/>
              </a:spcAft>
              <a:buSzPts val="1600"/>
              <a:buNone/>
              <a:defRPr b="1" sz="1600"/>
            </a:lvl9pPr>
          </a:lstStyle>
          <a:p/>
        </p:txBody>
      </p:sp>
      <p:sp>
        <p:nvSpPr>
          <p:cNvPr id="60" name="Google Shape;60;p23"/>
          <p:cNvSpPr txBox="1"/>
          <p:nvPr>
            <p:ph idx="4" type="body"/>
          </p:nvPr>
        </p:nvSpPr>
        <p:spPr>
          <a:xfrm>
            <a:off x="5823483" y="2870201"/>
            <a:ext cx="4995334" cy="292099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1pPr>
            <a:lvl2pPr indent="-342900" lvl="1" marL="9144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2pPr>
            <a:lvl3pPr indent="-342900" lvl="2" marL="13716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3pPr>
            <a:lvl4pPr indent="-342900" lvl="3" marL="18288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4pPr>
            <a:lvl5pPr indent="-342900" lvl="4" marL="22860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5pPr>
            <a:lvl6pPr indent="-342900" lvl="5" marL="27432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6pPr>
            <a:lvl7pPr indent="-342900" lvl="6" marL="32004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7pPr>
            <a:lvl8pPr indent="-342900" lvl="7" marL="36576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algn="l">
              <a:spcBef>
                <a:spcPts val="1000"/>
              </a:spcBef>
              <a:spcAft>
                <a:spcPts val="1000"/>
              </a:spcAft>
              <a:buSzPts val="1800"/>
              <a:buChar char="•"/>
              <a:defRPr/>
            </a:lvl9pPr>
          </a:lstStyle>
          <a:p/>
        </p:txBody>
      </p:sp>
      <p:sp>
        <p:nvSpPr>
          <p:cNvPr id="61" name="Google Shape;61;p23"/>
          <p:cNvSpPr txBox="1"/>
          <p:nvPr>
            <p:ph idx="10" type="dt"/>
          </p:nvPr>
        </p:nvSpPr>
        <p:spPr>
          <a:xfrm>
            <a:off x="8589660" y="5870575"/>
            <a:ext cx="1600200" cy="3778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2" name="Google Shape;62;p23"/>
          <p:cNvSpPr txBox="1"/>
          <p:nvPr>
            <p:ph idx="11" type="ftr"/>
          </p:nvPr>
        </p:nvSpPr>
        <p:spPr>
          <a:xfrm>
            <a:off x="685800" y="5870575"/>
            <a:ext cx="7827659" cy="3778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23"/>
          <p:cNvSpPr txBox="1"/>
          <p:nvPr>
            <p:ph idx="12" type="sldNum"/>
          </p:nvPr>
        </p:nvSpPr>
        <p:spPr>
          <a:xfrm>
            <a:off x="10266060" y="5870575"/>
            <a:ext cx="551167" cy="3778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Только заголовок" type="titleOnly">
  <p:cSld name="TITLE_ONLY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Celestia-R1---OverlayContentHD.png" id="65" name="Google Shape;65;p2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12188825" cy="6856214"/>
          </a:xfrm>
          <a:prstGeom prst="rect">
            <a:avLst/>
          </a:prstGeom>
          <a:noFill/>
          <a:ln>
            <a:noFill/>
          </a:ln>
        </p:spPr>
      </p:pic>
      <p:sp>
        <p:nvSpPr>
          <p:cNvPr id="66" name="Google Shape;66;p24"/>
          <p:cNvSpPr txBox="1"/>
          <p:nvPr>
            <p:ph type="title"/>
          </p:nvPr>
        </p:nvSpPr>
        <p:spPr>
          <a:xfrm>
            <a:off x="685801" y="609600"/>
            <a:ext cx="10131425" cy="145626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24"/>
          <p:cNvSpPr txBox="1"/>
          <p:nvPr>
            <p:ph idx="10" type="dt"/>
          </p:nvPr>
        </p:nvSpPr>
        <p:spPr>
          <a:xfrm>
            <a:off x="8589660" y="5870575"/>
            <a:ext cx="1600200" cy="3778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24"/>
          <p:cNvSpPr txBox="1"/>
          <p:nvPr>
            <p:ph idx="11" type="ftr"/>
          </p:nvPr>
        </p:nvSpPr>
        <p:spPr>
          <a:xfrm>
            <a:off x="685800" y="5870575"/>
            <a:ext cx="7827659" cy="3778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24"/>
          <p:cNvSpPr txBox="1"/>
          <p:nvPr>
            <p:ph idx="12" type="sldNum"/>
          </p:nvPr>
        </p:nvSpPr>
        <p:spPr>
          <a:xfrm>
            <a:off x="10266060" y="5870575"/>
            <a:ext cx="551167" cy="3778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Пустой слайд" type="blank">
  <p:cSld name="BLANK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Celestia-R1---OverlayContentHD.png" id="71" name="Google Shape;71;p2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12188825" cy="6856214"/>
          </a:xfrm>
          <a:prstGeom prst="rect">
            <a:avLst/>
          </a:prstGeom>
          <a:noFill/>
          <a:ln>
            <a:noFill/>
          </a:ln>
        </p:spPr>
      </p:pic>
      <p:sp>
        <p:nvSpPr>
          <p:cNvPr id="72" name="Google Shape;72;p25"/>
          <p:cNvSpPr txBox="1"/>
          <p:nvPr>
            <p:ph idx="10" type="dt"/>
          </p:nvPr>
        </p:nvSpPr>
        <p:spPr>
          <a:xfrm>
            <a:off x="8589660" y="5870575"/>
            <a:ext cx="1600200" cy="3778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25"/>
          <p:cNvSpPr txBox="1"/>
          <p:nvPr>
            <p:ph idx="11" type="ftr"/>
          </p:nvPr>
        </p:nvSpPr>
        <p:spPr>
          <a:xfrm>
            <a:off x="685800" y="5870575"/>
            <a:ext cx="7827659" cy="3778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25"/>
          <p:cNvSpPr txBox="1"/>
          <p:nvPr>
            <p:ph idx="12" type="sldNum"/>
          </p:nvPr>
        </p:nvSpPr>
        <p:spPr>
          <a:xfrm>
            <a:off x="10266060" y="5870575"/>
            <a:ext cx="551167" cy="3778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2.xml"/><Relationship Id="rId12" Type="http://schemas.openxmlformats.org/officeDocument/2006/relationships/slideLayout" Target="../slideLayouts/slideLayout11.xml"/><Relationship Id="rId1" Type="http://schemas.openxmlformats.org/officeDocument/2006/relationships/image" Target="../media/image3.jpg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9" Type="http://schemas.openxmlformats.org/officeDocument/2006/relationships/slideLayout" Target="../slideLayouts/slideLayout8.xml"/><Relationship Id="rId15" Type="http://schemas.openxmlformats.org/officeDocument/2006/relationships/slideLayout" Target="../slideLayouts/slideLayout14.xml"/><Relationship Id="rId14" Type="http://schemas.openxmlformats.org/officeDocument/2006/relationships/slideLayout" Target="../slideLayouts/slideLayout13.xml"/><Relationship Id="rId17" Type="http://schemas.openxmlformats.org/officeDocument/2006/relationships/slideLayout" Target="../slideLayouts/slideLayout16.xml"/><Relationship Id="rId16" Type="http://schemas.openxmlformats.org/officeDocument/2006/relationships/slideLayout" Target="../slideLayouts/slideLayout15.xml"/><Relationship Id="rId5" Type="http://schemas.openxmlformats.org/officeDocument/2006/relationships/slideLayout" Target="../slideLayouts/slideLayout4.xml"/><Relationship Id="rId19" Type="http://schemas.openxmlformats.org/officeDocument/2006/relationships/theme" Target="../theme/theme2.xml"/><Relationship Id="rId6" Type="http://schemas.openxmlformats.org/officeDocument/2006/relationships/slideLayout" Target="../slideLayouts/slideLayout5.xml"/><Relationship Id="rId18" Type="http://schemas.openxmlformats.org/officeDocument/2006/relationships/slideLayout" Target="../slideLayouts/slideLayout17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1">
            <a:alphaModFix/>
          </a:blip>
          <a:stretch>
            <a:fillRect/>
          </a:stretch>
        </a:blip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6"/>
          <p:cNvSpPr txBox="1"/>
          <p:nvPr>
            <p:ph type="title"/>
          </p:nvPr>
        </p:nvSpPr>
        <p:spPr>
          <a:xfrm>
            <a:off x="685801" y="609600"/>
            <a:ext cx="10131425" cy="145626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Calibri"/>
              <a:buNone/>
              <a:defRPr b="0" i="0" sz="36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2"/>
                </a:solidFill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2"/>
                </a:solidFill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2"/>
                </a:solidFill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2"/>
                </a:solidFill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2"/>
                </a:solidFill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2"/>
                </a:solidFill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2"/>
                </a:solidFill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7" name="Google Shape;7;p16"/>
          <p:cNvSpPr txBox="1"/>
          <p:nvPr>
            <p:ph idx="1" type="body"/>
          </p:nvPr>
        </p:nvSpPr>
        <p:spPr>
          <a:xfrm>
            <a:off x="685801" y="2142067"/>
            <a:ext cx="10131425" cy="364913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342900" lvl="0" marL="45720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30200" lvl="1" marL="914400" marR="0" rtl="0" algn="l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17500" lvl="2" marL="1371600" marR="0" rtl="0" algn="l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04800" lvl="3" marL="1828800" marR="0" rtl="0" algn="l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Char char="•"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04800" lvl="4" marL="2286000" marR="0" rtl="0" algn="l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Char char="•"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04800" lvl="5" marL="2743200" marR="0" rtl="0" algn="l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Char char="•"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04800" lvl="6" marL="3200400" marR="0" rtl="0" algn="l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Char char="•"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04800" lvl="7" marL="3657600" marR="0" rtl="0" algn="l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Char char="•"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04800" lvl="8" marL="4114800" marR="0" rtl="0" algn="l">
              <a:spcBef>
                <a:spcPts val="1000"/>
              </a:spcBef>
              <a:spcAft>
                <a:spcPts val="1000"/>
              </a:spcAft>
              <a:buClr>
                <a:schemeClr val="lt1"/>
              </a:buClr>
              <a:buSzPts val="1200"/>
              <a:buFont typeface="Arial"/>
              <a:buChar char="•"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16"/>
          <p:cNvSpPr txBox="1"/>
          <p:nvPr>
            <p:ph idx="10" type="dt"/>
          </p:nvPr>
        </p:nvSpPr>
        <p:spPr>
          <a:xfrm>
            <a:off x="8589660" y="5870575"/>
            <a:ext cx="1600200" cy="3778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0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16"/>
          <p:cNvSpPr txBox="1"/>
          <p:nvPr>
            <p:ph idx="11" type="ftr"/>
          </p:nvPr>
        </p:nvSpPr>
        <p:spPr>
          <a:xfrm>
            <a:off x="685800" y="5870575"/>
            <a:ext cx="7827659" cy="3778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0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16"/>
          <p:cNvSpPr txBox="1"/>
          <p:nvPr>
            <p:ph idx="12" type="sldNum"/>
          </p:nvPr>
        </p:nvSpPr>
        <p:spPr>
          <a:xfrm>
            <a:off x="10266060" y="5870575"/>
            <a:ext cx="551167" cy="3778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0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0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0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0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0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0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0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0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0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  <p:sldLayoutId id="2147483665" r:id="rId18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9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0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2.jp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8.jp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1.jp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5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7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3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6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4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1"/>
          <p:cNvSpPr txBox="1"/>
          <p:nvPr>
            <p:ph type="ctrTitle"/>
          </p:nvPr>
        </p:nvSpPr>
        <p:spPr>
          <a:xfrm>
            <a:off x="493059" y="1604683"/>
            <a:ext cx="9699812" cy="203498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Calibri"/>
              <a:buNone/>
            </a:pPr>
            <a:r>
              <a:rPr lang="en-US"/>
              <a:t>CHIZIQLI TEZLATKICHLAR  .</a:t>
            </a:r>
            <a:endParaRPr/>
          </a:p>
        </p:txBody>
      </p:sp>
      <p:sp>
        <p:nvSpPr>
          <p:cNvPr id="145" name="Google Shape;145;p1"/>
          <p:cNvSpPr txBox="1"/>
          <p:nvPr>
            <p:ph idx="1" type="subTitle"/>
          </p:nvPr>
        </p:nvSpPr>
        <p:spPr>
          <a:xfrm>
            <a:off x="3953434" y="6044203"/>
            <a:ext cx="7197726" cy="14054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/>
              <a:t>SAYFULLAYEVA SITORA, VALIJONOVA SHODIYA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5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6" name="Google Shape;196;p10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648200" y="969840"/>
            <a:ext cx="6169025" cy="4461119"/>
          </a:xfrm>
          <a:prstGeom prst="rect">
            <a:avLst/>
          </a:prstGeom>
          <a:noFill/>
          <a:ln>
            <a:noFill/>
          </a:ln>
        </p:spPr>
      </p:pic>
      <p:sp>
        <p:nvSpPr>
          <p:cNvPr id="197" name="Google Shape;197;p10"/>
          <p:cNvSpPr txBox="1"/>
          <p:nvPr>
            <p:ph idx="2" type="body"/>
          </p:nvPr>
        </p:nvSpPr>
        <p:spPr>
          <a:xfrm>
            <a:off x="470647" y="969840"/>
            <a:ext cx="3680885" cy="568197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SzPts val="1600"/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SzPts val="1600"/>
              <a:buNone/>
            </a:pPr>
            <a:r>
              <a:rPr lang="en-US"/>
              <a:t>1. Varian TrueBeam</a:t>
            </a:r>
            <a:endParaRPr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SzPts val="1600"/>
              <a:buNone/>
            </a:pPr>
            <a:r>
              <a:rPr lang="en-US"/>
              <a:t>Yo‘nalishi: Tibbiy (onkologik radioterapiya)</a:t>
            </a:r>
            <a:endParaRPr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SzPts val="1600"/>
              <a:buNone/>
            </a:pPr>
            <a:r>
              <a:rPr lang="en-US"/>
              <a:t>Vazifasi: O‘smalarni yuqori aniqlikda nurlantirish, real vaqtli tasvirlash imkoniyati mavjud.</a:t>
            </a:r>
            <a:endParaRPr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SzPts val="1600"/>
              <a:buNone/>
            </a:pPr>
            <a:r>
              <a:rPr lang="en-US"/>
              <a:t>Afzalligi: Har xil energiyali foton va elektron nurlarini ishlab chiqaradi</a:t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2" name="Google Shape;202;p11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648200" y="881304"/>
            <a:ext cx="6169025" cy="4638192"/>
          </a:xfrm>
          <a:prstGeom prst="rect">
            <a:avLst/>
          </a:prstGeom>
          <a:noFill/>
          <a:ln>
            <a:noFill/>
          </a:ln>
        </p:spPr>
      </p:pic>
      <p:sp>
        <p:nvSpPr>
          <p:cNvPr id="203" name="Google Shape;203;p11"/>
          <p:cNvSpPr txBox="1"/>
          <p:nvPr>
            <p:ph idx="2" type="body"/>
          </p:nvPr>
        </p:nvSpPr>
        <p:spPr>
          <a:xfrm>
            <a:off x="614891" y="1174376"/>
            <a:ext cx="3680885" cy="410035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SzPts val="1600"/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SzPts val="1600"/>
              <a:buNone/>
            </a:pPr>
            <a:r>
              <a:rPr lang="en-US"/>
              <a:t>2. Elekta Infinity</a:t>
            </a:r>
            <a:endParaRPr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SzPts val="1600"/>
              <a:buNone/>
            </a:pPr>
            <a:r>
              <a:rPr lang="en-US"/>
              <a:t>Yo‘nalishi: Radioterapiya</a:t>
            </a:r>
            <a:endParaRPr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SzPts val="1600"/>
              <a:buNone/>
            </a:pPr>
            <a:r>
              <a:rPr lang="en-US"/>
              <a:t>Xususiyati: Multileaf kollimator va IMRT (Intensity-Modulated Radiation Therapy) qo‘llaniladi.</a:t>
            </a:r>
            <a:endParaRPr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SzPts val="1600"/>
              <a:buNone/>
            </a:pPr>
            <a:r>
              <a:rPr lang="en-US"/>
              <a:t>Qo‘llanilishi: Turli shakldagi o‘smalarni aniqlik bilan nurlantirish.</a:t>
            </a:r>
            <a:endParaRPr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SzPts val="16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7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8" name="Google Shape;208;p12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840213" y="609600"/>
            <a:ext cx="4818821" cy="5181600"/>
          </a:xfrm>
          <a:prstGeom prst="rect">
            <a:avLst/>
          </a:prstGeom>
          <a:noFill/>
          <a:ln>
            <a:noFill/>
          </a:ln>
        </p:spPr>
      </p:pic>
      <p:sp>
        <p:nvSpPr>
          <p:cNvPr id="209" name="Google Shape;209;p12"/>
          <p:cNvSpPr txBox="1"/>
          <p:nvPr>
            <p:ph idx="2" type="body"/>
          </p:nvPr>
        </p:nvSpPr>
        <p:spPr>
          <a:xfrm>
            <a:off x="640977" y="1733673"/>
            <a:ext cx="3939988" cy="287418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rPr lang="en-US"/>
              <a:t>3. SLAC (Stanford Linear Accelerator Center) – AQSH</a:t>
            </a:r>
            <a:endParaRPr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SzPts val="1600"/>
              <a:buNone/>
            </a:pPr>
            <a:r>
              <a:rPr lang="en-US"/>
              <a:t>Yo‘nalishi: Ilmiy tadqiqotlar</a:t>
            </a:r>
            <a:endParaRPr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SzPts val="1600"/>
              <a:buNone/>
            </a:pPr>
            <a:r>
              <a:rPr lang="en-US"/>
              <a:t>Uzunligi: 3.2 km (eng uzun chiziqli tezlatgichlardan biri)</a:t>
            </a:r>
            <a:endParaRPr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SzPts val="1600"/>
              <a:buNone/>
            </a:pPr>
            <a:r>
              <a:rPr lang="en-US"/>
              <a:t>Maqsadi: Elektronlar va pozitronlarni tezlashtirish orqali zarralar fizikasi bo‘yicha tadqiqotlar o‘tkazish</a:t>
            </a: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3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4" name="Google Shape;214;p13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648200" y="861311"/>
            <a:ext cx="6169025" cy="4678177"/>
          </a:xfrm>
          <a:prstGeom prst="rect">
            <a:avLst/>
          </a:prstGeom>
          <a:noFill/>
          <a:ln>
            <a:noFill/>
          </a:ln>
        </p:spPr>
      </p:pic>
      <p:sp>
        <p:nvSpPr>
          <p:cNvPr id="215" name="Google Shape;215;p13"/>
          <p:cNvSpPr txBox="1"/>
          <p:nvPr>
            <p:ph idx="2" type="body"/>
          </p:nvPr>
        </p:nvSpPr>
        <p:spPr>
          <a:xfrm>
            <a:off x="533400" y="1183341"/>
            <a:ext cx="3680885" cy="36844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SzPts val="1600"/>
              <a:buNone/>
            </a:pPr>
            <a:r>
              <a:rPr lang="en-US"/>
              <a:t>4. LINAC4 – CERN (Yevropa yadro tadqiqot markazi)</a:t>
            </a:r>
            <a:endParaRPr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SzPts val="1600"/>
              <a:buNone/>
            </a:pPr>
            <a:r>
              <a:rPr lang="en-US"/>
              <a:t>Yo‘nalishi: Ilmiy, CERNdagi katta hadron kollayderiga protonlar yetkazish uchun boshlang‘ich bosqich</a:t>
            </a:r>
            <a:endParaRPr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SzPts val="1600"/>
              <a:buNone/>
            </a:pPr>
            <a:r>
              <a:rPr lang="en-US"/>
              <a:t>Energiya: 160 MeV gacha protonlarni tezlashtiradi</a:t>
            </a:r>
            <a:endParaRPr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SzPts val="1600"/>
              <a:buNone/>
            </a:pPr>
            <a:r>
              <a:rPr lang="en-US"/>
              <a:t> </a:t>
            </a:r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9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0" name="Google Shape;220;p14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648200" y="1466790"/>
            <a:ext cx="6169025" cy="3467220"/>
          </a:xfrm>
          <a:prstGeom prst="rect">
            <a:avLst/>
          </a:prstGeom>
          <a:noFill/>
          <a:ln>
            <a:noFill/>
          </a:ln>
        </p:spPr>
      </p:pic>
      <p:sp>
        <p:nvSpPr>
          <p:cNvPr id="221" name="Google Shape;221;p14"/>
          <p:cNvSpPr txBox="1"/>
          <p:nvPr>
            <p:ph idx="2" type="body"/>
          </p:nvPr>
        </p:nvSpPr>
        <p:spPr>
          <a:xfrm>
            <a:off x="748552" y="1748117"/>
            <a:ext cx="3680885" cy="430754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rPr lang="en-US"/>
              <a:t>5. Accuray Radixact</a:t>
            </a:r>
            <a:endParaRPr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SzPts val="1600"/>
              <a:buNone/>
            </a:pPr>
            <a:r>
              <a:rPr lang="en-US"/>
              <a:t>Yo‘nalishi: Tibbiyot (CyberKnife texnologiyasi bilan birgalikda)</a:t>
            </a:r>
            <a:endParaRPr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SzPts val="1600"/>
              <a:buNone/>
            </a:pPr>
            <a:r>
              <a:rPr lang="en-US"/>
              <a:t>Xususiyati: Yuqori aniqlikdagi robotlashtirilgan nurlanish terapiyasi</a:t>
            </a:r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5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p15"/>
          <p:cNvSpPr txBox="1"/>
          <p:nvPr>
            <p:ph type="title"/>
          </p:nvPr>
        </p:nvSpPr>
        <p:spPr>
          <a:xfrm>
            <a:off x="1030286" y="1067404"/>
            <a:ext cx="10131427" cy="1468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Calibri"/>
              <a:buNone/>
            </a:pPr>
            <a:r>
              <a:rPr lang="en-US"/>
              <a:t>FOYDALANILGAN ADABIYOTLAR:</a:t>
            </a:r>
            <a:endParaRPr/>
          </a:p>
        </p:txBody>
      </p:sp>
      <p:sp>
        <p:nvSpPr>
          <p:cNvPr id="227" name="Google Shape;227;p15"/>
          <p:cNvSpPr txBox="1"/>
          <p:nvPr>
            <p:ph idx="1" type="body"/>
          </p:nvPr>
        </p:nvSpPr>
        <p:spPr>
          <a:xfrm>
            <a:off x="685799" y="3218329"/>
            <a:ext cx="10131428" cy="241945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lang="en-US"/>
              <a:t>1.HTTPS://DE.SLIDESHARE.NET/SLIDESHOW/LINAC-PPT/44821841</a:t>
            </a:r>
            <a:endParaRPr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SzPts val="2000"/>
              <a:buNone/>
            </a:pPr>
            <a:r>
              <a:rPr lang="en-US"/>
              <a:t>2.HTTPS://ONCOLOGYMEDICALPHYSICS.COM/INTRODUCTION-TO-CLINICAL-LINEAR-ACCELERATORS/</a:t>
            </a:r>
            <a:endParaRPr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SzPts val="2000"/>
              <a:buNone/>
            </a:pPr>
            <a:r>
              <a:rPr lang="en-US"/>
              <a:t>3.HTTPS://EN.WIKIPEDIA.ORG/WIKI/LINEAR_PARTICLE_ACCELERATOR</a:t>
            </a:r>
            <a:endParaRPr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SzPts val="2000"/>
              <a:buNone/>
            </a:pPr>
            <a:r>
              <a:rPr lang="en-US"/>
              <a:t>4 .CHATGPT</a:t>
            </a:r>
            <a:endParaRPr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SzPts val="20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2"/>
          <p:cNvSpPr txBox="1"/>
          <p:nvPr>
            <p:ph type="title"/>
          </p:nvPr>
        </p:nvSpPr>
        <p:spPr>
          <a:xfrm>
            <a:off x="685801" y="609600"/>
            <a:ext cx="10131425" cy="145626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Calibri"/>
              <a:buNone/>
            </a:pPr>
            <a:r>
              <a:rPr lang="en-US"/>
              <a:t>REJA:</a:t>
            </a:r>
            <a:endParaRPr/>
          </a:p>
        </p:txBody>
      </p:sp>
      <p:sp>
        <p:nvSpPr>
          <p:cNvPr id="151" name="Google Shape;151;p2"/>
          <p:cNvSpPr txBox="1"/>
          <p:nvPr>
            <p:ph idx="1" type="body"/>
          </p:nvPr>
        </p:nvSpPr>
        <p:spPr>
          <a:xfrm>
            <a:off x="685801" y="2142067"/>
            <a:ext cx="10131425" cy="364913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-285750" lvl="0" marL="285750" rtl="0" algn="l"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/>
              <a:t>1.Chiziqli tezlatgichlar </a:t>
            </a:r>
            <a:endParaRPr/>
          </a:p>
          <a:p>
            <a:pPr indent="-285750" lvl="0" marL="285750" rtl="0" algn="l">
              <a:spcBef>
                <a:spcPts val="1000"/>
              </a:spcBef>
              <a:spcAft>
                <a:spcPts val="0"/>
              </a:spcAft>
              <a:buSzPts val="1800"/>
              <a:buChar char="•"/>
            </a:pPr>
            <a:r>
              <a:rPr lang="en-US"/>
              <a:t>2.Tuzilishi va ishlash pirinsipi</a:t>
            </a:r>
            <a:endParaRPr/>
          </a:p>
          <a:p>
            <a:pPr indent="-285750" lvl="0" marL="285750" rtl="0" algn="l">
              <a:spcBef>
                <a:spcPts val="1000"/>
              </a:spcBef>
              <a:spcAft>
                <a:spcPts val="0"/>
              </a:spcAft>
              <a:buSzPts val="1800"/>
              <a:buChar char="•"/>
            </a:pPr>
            <a:r>
              <a:rPr lang="en-US"/>
              <a:t>3. Ishlatilish sohalari</a:t>
            </a:r>
            <a:endParaRPr/>
          </a:p>
          <a:p>
            <a:pPr indent="-171450" lvl="0" marL="285750" rtl="0" algn="l"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6" name="Google Shape;156;p3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684583" y="699247"/>
            <a:ext cx="5172022" cy="5181600"/>
          </a:xfrm>
          <a:prstGeom prst="rect">
            <a:avLst/>
          </a:prstGeom>
          <a:noFill/>
          <a:ln>
            <a:noFill/>
          </a:ln>
        </p:spPr>
      </p:pic>
      <p:sp>
        <p:nvSpPr>
          <p:cNvPr id="157" name="Google Shape;157;p3"/>
          <p:cNvSpPr txBox="1"/>
          <p:nvPr>
            <p:ph idx="2" type="body"/>
          </p:nvPr>
        </p:nvSpPr>
        <p:spPr>
          <a:xfrm>
            <a:off x="990599" y="1039906"/>
            <a:ext cx="3680885" cy="48409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lang="en-US" sz="2000"/>
              <a:t>Chiziqli tezlatgichlar (LINAC — Linear Accelerator) — bu zaryadlangan zarrachalarni (masalan, elektron yoki protonlarni) to‘g‘ri chiziq bo‘ylab yuqori energiyagacha tezlatadigan qurilmadir. Ular radiochastotali elektromagnit to‘lqinlar yordamida zarrachalarni har bir bo'limda bosqichma-bosqich tezlatadi</a:t>
            </a:r>
            <a:endParaRPr sz="200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2" name="Google Shape;162;p4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740804" y="1066153"/>
            <a:ext cx="6169025" cy="4527824"/>
          </a:xfrm>
          <a:prstGeom prst="rect">
            <a:avLst/>
          </a:prstGeom>
          <a:noFill/>
          <a:ln>
            <a:noFill/>
          </a:ln>
        </p:spPr>
      </p:pic>
      <p:sp>
        <p:nvSpPr>
          <p:cNvPr id="163" name="Google Shape;163;p4"/>
          <p:cNvSpPr txBox="1"/>
          <p:nvPr>
            <p:ph idx="2" type="body"/>
          </p:nvPr>
        </p:nvSpPr>
        <p:spPr>
          <a:xfrm>
            <a:off x="802341" y="1066154"/>
            <a:ext cx="3680885" cy="45064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 sz="1800"/>
              <a:t>Bunday mashinalar uchun printsiplar 1924 yilda Gustav Ising tomonidan taklif qilingan,  birinchi ishlaydigan mashina esa 1928 yilda  RWTH Aachen universitetida Rolf Wideroe tomonidan qurilgan.</a:t>
            </a:r>
            <a:endParaRPr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rPr lang="en-US" sz="1800"/>
              <a:t>1940 yildan boshlab esa bunday tezlatgichlardan tibbiyotda foydalanish uchun qiziqishlar boshlandi.1950 yildan boshlab esa chiziqli tezlatgichlar tibbiyotda keng qo'llanila boshladi. Oʻtgan 70 yil davomida ushbu tezlatgichlarning 5 ta avlodi ishlab chiqi</a:t>
            </a:r>
            <a:r>
              <a:rPr lang="en-US"/>
              <a:t>ldi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5"/>
          <p:cNvSpPr txBox="1"/>
          <p:nvPr>
            <p:ph type="title"/>
          </p:nvPr>
        </p:nvSpPr>
        <p:spPr>
          <a:xfrm>
            <a:off x="685801" y="609601"/>
            <a:ext cx="10131427" cy="267148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libri"/>
              <a:buNone/>
            </a:pPr>
            <a:r>
              <a:rPr lang="en-US" sz="2000"/>
              <a:t>1-avlod chiziqli tezlatgichlari </a:t>
            </a:r>
            <a:br>
              <a:rPr lang="en-US" sz="2000"/>
            </a:br>
            <a:r>
              <a:rPr lang="en-US" sz="2000"/>
              <a:t>Kam energiyali fotonlar (4–8 MV): Oddiy nurlanish yo‘li, tekislaydigan filtr, tashqi klinik takozlar, simmetrik ochuvchilar, yagona ionizatsiya kamerasi, izosentrik o‘rnatish tizimi.</a:t>
            </a:r>
            <a:br>
              <a:rPr lang="en-US" sz="2000"/>
            </a:br>
            <a:r>
              <a:rPr lang="en-US" sz="2000"/>
              <a:t>2-avlod chiziqli tezlatgichlar </a:t>
            </a:r>
            <a:br>
              <a:rPr lang="en-US" sz="2000"/>
            </a:br>
            <a:r>
              <a:rPr lang="en-US" sz="2000"/>
              <a:t>O‘rta energiyali fotonlar (10–15 MV) va elektronlar: Egilgan nurlanish yo‘li, harakatlanuvchi nishon, ikki ionizatsiya kamerasi, elektron konuslar.</a:t>
            </a:r>
            <a:br>
              <a:rPr lang="en-US" sz="2000"/>
            </a:br>
            <a:r>
              <a:rPr lang="en-US" sz="2000"/>
              <a:t>3-avlod chiqizli tezlatgichlar </a:t>
            </a:r>
            <a:br>
              <a:rPr lang="en-US" sz="2000"/>
            </a:br>
            <a:r>
              <a:rPr lang="en-US" sz="2000"/>
              <a:t>Yuqori energiyali fotonlar (18–25 MV) va elektronlar: Ikkita foton energiyasi, ko‘p turdagi elektron energiyalari, murakkab magnit tizim, skanerli elektron nurlar, avtomatik takoz tanlash, mustaqil kollimator ochuvchilari</a:t>
            </a:r>
            <a:r>
              <a:rPr lang="en-US" sz="1200"/>
              <a:t>.</a:t>
            </a:r>
            <a:endParaRPr sz="1200"/>
          </a:p>
        </p:txBody>
      </p:sp>
      <p:sp>
        <p:nvSpPr>
          <p:cNvPr id="169" name="Google Shape;169;p5"/>
          <p:cNvSpPr txBox="1"/>
          <p:nvPr>
            <p:ph idx="1" type="body"/>
          </p:nvPr>
        </p:nvSpPr>
        <p:spPr>
          <a:xfrm>
            <a:off x="685800" y="3281082"/>
            <a:ext cx="10131428" cy="1676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 sz="1800"/>
              <a:t>4-avlod chiziqli tezlatgichlar. Yuqori energiyali fotonlar va elektronlar: Kompyuter orqali boshqaruv, dinamik takozlar, elektron portal tasvirlash qurilmasi, ko‘pqatlamli kollimator (MLC).</a:t>
            </a:r>
            <a:endParaRPr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rPr lang="en-US" sz="1800"/>
              <a:t>5-avlod chiziqli tezlatgichlar. Yuqori energiyali fotonlar va elektronlar: Fotonnurlar intensivligini MLC bilan modulyatsiyalash, doimiy moslashtirilgan dozani yetkazish, intensivligi boshqarilgan nurlar orqali aniq nishonga ta’sir qilish.</a:t>
            </a:r>
            <a:endParaRPr sz="180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3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6"/>
          <p:cNvSpPr txBox="1"/>
          <p:nvPr>
            <p:ph idx="2" type="body"/>
          </p:nvPr>
        </p:nvSpPr>
        <p:spPr>
          <a:xfrm>
            <a:off x="685800" y="1613647"/>
            <a:ext cx="3680885" cy="36610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lnSpcReduction="1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rPr lang="en-US"/>
              <a:t>Qanday ishlaydi?</a:t>
            </a:r>
            <a:endParaRPr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SzPts val="1600"/>
              <a:buNone/>
            </a:pPr>
            <a:r>
              <a:rPr lang="en-US"/>
              <a:t>Chiziqli tezlatgich (LINAC) mikroto‘lqinli texnologiya yordamida elektronlarni tezlashtiradi. Bu elektronlar “to‘lqin yo‘riqchisi” deb ataluvchi qismda harakatlanib, og‘ir metall nishonga uriladi. Natijada yuqori energiyali fotonlar hosil bo‘ladi.</a:t>
            </a:r>
            <a:endParaRPr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SzPts val="1600"/>
              <a:buNone/>
            </a:pPr>
            <a:r>
              <a:rPr lang="en-US"/>
              <a:t>Bu yuqori energiyali rentgen nurlari bemorning o‘smasiga yo‘naltiriladi va o‘smaning shakliga moslashtiriladi. Qurilma aylantirilishi va davolash yotog‘i harakatlanishi orqali nurlanish har qanday burchakdan berilishi mumkin.</a:t>
            </a:r>
            <a:endParaRPr/>
          </a:p>
        </p:txBody>
      </p:sp>
      <p:pic>
        <p:nvPicPr>
          <p:cNvPr id="175" name="Google Shape;175;p6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337175" y="1730189"/>
            <a:ext cx="6169025" cy="244549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600"/>
                                        <p:tgtEl>
                                          <p:spTgt spid="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9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7"/>
          <p:cNvSpPr txBox="1"/>
          <p:nvPr>
            <p:ph type="title"/>
          </p:nvPr>
        </p:nvSpPr>
        <p:spPr>
          <a:xfrm>
            <a:off x="685801" y="609600"/>
            <a:ext cx="10131425" cy="145626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Calibri"/>
              <a:buNone/>
            </a:pPr>
            <a:r>
              <a:rPr lang="en-US"/>
              <a:t>CHIZIQLI TEZLATGICHLARNING ASOSIY OPERATSION KOMPONENTLARI ODATDA 5 SINFGA GURUHLANGAN:</a:t>
            </a:r>
            <a:endParaRPr/>
          </a:p>
        </p:txBody>
      </p:sp>
      <p:sp>
        <p:nvSpPr>
          <p:cNvPr id="181" name="Google Shape;181;p7"/>
          <p:cNvSpPr txBox="1"/>
          <p:nvPr>
            <p:ph idx="1" type="body"/>
          </p:nvPr>
        </p:nvSpPr>
        <p:spPr>
          <a:xfrm>
            <a:off x="685801" y="2142067"/>
            <a:ext cx="10131425" cy="364913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-285750" lvl="0" marL="285750" rtl="0" algn="l"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/>
              <a:t>1.Inyeksiya tizimi</a:t>
            </a:r>
            <a:endParaRPr/>
          </a:p>
          <a:p>
            <a:pPr indent="-285750" lvl="0" marL="285750" rtl="0" algn="l">
              <a:spcBef>
                <a:spcPts val="1000"/>
              </a:spcBef>
              <a:spcAft>
                <a:spcPts val="0"/>
              </a:spcAft>
              <a:buSzPts val="1800"/>
              <a:buChar char="•"/>
            </a:pPr>
            <a:r>
              <a:rPr lang="en-US"/>
              <a:t>2. RF tizimi.</a:t>
            </a:r>
            <a:endParaRPr/>
          </a:p>
          <a:p>
            <a:pPr indent="-285750" lvl="0" marL="285750" rtl="0" algn="l">
              <a:spcBef>
                <a:spcPts val="1000"/>
              </a:spcBef>
              <a:spcAft>
                <a:spcPts val="0"/>
              </a:spcAft>
              <a:buSzPts val="1800"/>
              <a:buChar char="•"/>
            </a:pPr>
            <a:r>
              <a:rPr lang="en-US"/>
              <a:t>3. Yordamchi tizim.</a:t>
            </a:r>
            <a:endParaRPr/>
          </a:p>
          <a:p>
            <a:pPr indent="-285750" lvl="0" marL="285750" rtl="0" algn="l">
              <a:spcBef>
                <a:spcPts val="1000"/>
              </a:spcBef>
              <a:spcAft>
                <a:spcPts val="0"/>
              </a:spcAft>
              <a:buSzPts val="1800"/>
              <a:buChar char="•"/>
            </a:pPr>
            <a:r>
              <a:rPr lang="en-US"/>
              <a:t>4. Nurlarni tashish tizimi.</a:t>
            </a:r>
            <a:endParaRPr/>
          </a:p>
          <a:p>
            <a:pPr indent="-285750" lvl="0" marL="285750" rtl="0" algn="l">
              <a:spcBef>
                <a:spcPts val="1000"/>
              </a:spcBef>
              <a:spcAft>
                <a:spcPts val="0"/>
              </a:spcAft>
              <a:buSzPts val="1800"/>
              <a:buChar char="•"/>
            </a:pPr>
            <a:r>
              <a:rPr lang="en-US"/>
              <a:t>5. Nurni kolimatsiyalash va monitoring tizimi.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5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6" name="Google Shape;186;p8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1718" y="8964"/>
            <a:ext cx="12048564" cy="684007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0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9"/>
          <p:cNvSpPr txBox="1"/>
          <p:nvPr>
            <p:ph idx="1" type="body"/>
          </p:nvPr>
        </p:nvSpPr>
        <p:spPr>
          <a:xfrm>
            <a:off x="685801" y="1129553"/>
            <a:ext cx="10131425" cy="46616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77500" lnSpcReduction="20000"/>
          </a:bodyPr>
          <a:lstStyle/>
          <a:p>
            <a:pPr indent="0" lvl="1" marL="457200" rtl="0" algn="l"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lang="en-US"/>
              <a:t>1. Tibbiy chiziqli tezlatgichlar (Medical LINAC) </a:t>
            </a:r>
            <a:endParaRPr/>
          </a:p>
          <a:p>
            <a:pPr indent="0" lvl="1" marL="457200" rtl="0" algn="l">
              <a:spcBef>
                <a:spcPts val="1000"/>
              </a:spcBef>
              <a:spcAft>
                <a:spcPts val="0"/>
              </a:spcAft>
              <a:buSzPct val="100000"/>
              <a:buNone/>
            </a:pPr>
            <a:r>
              <a:rPr lang="en-US"/>
              <a:t>Onkologiyada, ayniqsa, radioterapiyada ishlatiladi. Elektronlarni tezlashtirib, yuqori energiyali fotonlar(rentgen nurlarini) hosil qiladi, bu esa o'simta hujaylarini nurlantirishda qoʻl keladi.</a:t>
            </a:r>
            <a:endParaRPr/>
          </a:p>
          <a:p>
            <a:pPr indent="0" lvl="1" marL="457200" rtl="0" algn="l">
              <a:spcBef>
                <a:spcPts val="1000"/>
              </a:spcBef>
              <a:spcAft>
                <a:spcPts val="0"/>
              </a:spcAft>
              <a:buSzPct val="100000"/>
              <a:buNone/>
            </a:pPr>
            <a:r>
              <a:rPr lang="en-US"/>
              <a:t>Ba'zi ilg'or modellarda real vaqtli tasvirlash uchun magnit-rezonans tomografiyasi (MRI) bilan birlashtirilgan MR-LINAC tizimlari mavjud.</a:t>
            </a:r>
            <a:endParaRPr/>
          </a:p>
          <a:p>
            <a:pPr indent="0" lvl="1" marL="457200" rtl="0" algn="l">
              <a:spcBef>
                <a:spcPts val="1000"/>
              </a:spcBef>
              <a:spcAft>
                <a:spcPts val="0"/>
              </a:spcAft>
              <a:buSzPct val="100000"/>
              <a:buNone/>
            </a:pPr>
            <a:r>
              <a:rPr lang="en-US"/>
              <a:t> </a:t>
            </a:r>
            <a:endParaRPr/>
          </a:p>
          <a:p>
            <a:pPr indent="0" lvl="1" marL="457200" rtl="0" algn="l">
              <a:spcBef>
                <a:spcPts val="1000"/>
              </a:spcBef>
              <a:spcAft>
                <a:spcPts val="0"/>
              </a:spcAft>
              <a:buSzPct val="100000"/>
              <a:buNone/>
            </a:pPr>
            <a:r>
              <a:rPr lang="en-US"/>
              <a:t>2. Induksiya chiziqli tezlatgichlari (Induction LINAC) </a:t>
            </a:r>
            <a:endParaRPr/>
          </a:p>
          <a:p>
            <a:pPr indent="0" lvl="1" marL="457200" rtl="0" algn="l">
              <a:spcBef>
                <a:spcPts val="1000"/>
              </a:spcBef>
              <a:spcAft>
                <a:spcPts val="0"/>
              </a:spcAft>
              <a:buSzPct val="100000"/>
              <a:buNone/>
            </a:pPr>
            <a:r>
              <a:rPr lang="en-US"/>
              <a:t>Vaqtga bogliq magnit maydonlar orqali elektr maydon hosil qilib, zarrachalarni tezlashtiradi. Ular ayniqsa yuqori kuchlanishli, qisqa implusli elektron yoki ogʻir ion nurlarini ishlab chiqarishda qoʻllanilinadi.</a:t>
            </a:r>
            <a:endParaRPr/>
          </a:p>
          <a:p>
            <a:pPr indent="0" lvl="1" marL="457200" rtl="0" algn="l">
              <a:spcBef>
                <a:spcPts val="1000"/>
              </a:spcBef>
              <a:spcAft>
                <a:spcPts val="0"/>
              </a:spcAft>
              <a:buSzPct val="100000"/>
              <a:buNone/>
            </a:pPr>
            <a:r>
              <a:rPr lang="en-US"/>
              <a:t> </a:t>
            </a:r>
            <a:endParaRPr/>
          </a:p>
          <a:p>
            <a:pPr indent="0" lvl="1" marL="457200" rtl="0" algn="l">
              <a:spcBef>
                <a:spcPts val="1000"/>
              </a:spcBef>
              <a:spcAft>
                <a:spcPts val="0"/>
              </a:spcAft>
              <a:buSzPct val="100000"/>
              <a:buNone/>
            </a:pPr>
            <a:r>
              <a:rPr lang="en-US"/>
              <a:t>3. Energiya qayta tiklovchi chiziqli tezlatgichlar (Energy Recovery LINAC - ERL) </a:t>
            </a:r>
            <a:endParaRPr/>
          </a:p>
          <a:p>
            <a:pPr indent="0" lvl="1" marL="457200" rtl="0" algn="l">
              <a:spcBef>
                <a:spcPts val="1000"/>
              </a:spcBef>
              <a:spcAft>
                <a:spcPts val="0"/>
              </a:spcAft>
              <a:buSzPct val="100000"/>
              <a:buNone/>
            </a:pPr>
            <a:r>
              <a:rPr lang="en-US"/>
              <a:t>Zarrachalar tezlashgandan song qolgan energiyasini qayta tiklash imkonini beradi. Bu esa energiya samaradorligi oshiradi va zarracha nurlarning intensivligini yaxshilaydi.</a:t>
            </a:r>
            <a:endParaRPr/>
          </a:p>
          <a:p>
            <a:pPr indent="0" lvl="1" marL="457200" rtl="0" algn="l">
              <a:spcBef>
                <a:spcPts val="1000"/>
              </a:spcBef>
              <a:spcAft>
                <a:spcPts val="0"/>
              </a:spcAft>
              <a:buSzPct val="100000"/>
              <a:buNone/>
            </a:pPr>
            <a:r>
              <a:rPr lang="en-US"/>
              <a:t> </a:t>
            </a:r>
            <a:endParaRPr/>
          </a:p>
          <a:p>
            <a:pPr indent="0" lvl="1" marL="457200" rtl="0" algn="l">
              <a:spcBef>
                <a:spcPts val="1000"/>
              </a:spcBef>
              <a:spcAft>
                <a:spcPts val="0"/>
              </a:spcAft>
              <a:buSzPct val="100000"/>
              <a:buNone/>
            </a:pPr>
            <a:r>
              <a:rPr lang="en-US"/>
              <a:t>4. Kompakt chiziqli tezlatgichlar (Compact LINAC) </a:t>
            </a:r>
            <a:endParaRPr/>
          </a:p>
          <a:p>
            <a:pPr indent="0" lvl="1" marL="457200" rtl="0" algn="l">
              <a:spcBef>
                <a:spcPts val="1000"/>
              </a:spcBef>
              <a:spcAft>
                <a:spcPts val="0"/>
              </a:spcAft>
              <a:buSzPct val="100000"/>
              <a:buNone/>
            </a:pPr>
            <a:r>
              <a:rPr lang="en-US"/>
              <a:t>Kichik o'lchamli, qisqa masofada yuqori energiyali zarracha nurlarini hosil qiluvchi qurilmalar.</a:t>
            </a:r>
            <a:endParaRPr/>
          </a:p>
          <a:p>
            <a:pPr indent="0" lvl="1" marL="457200" rtl="0" algn="l">
              <a:spcBef>
                <a:spcPts val="1000"/>
              </a:spcBef>
              <a:spcAft>
                <a:spcPts val="0"/>
              </a:spcAft>
              <a:buSzPct val="100000"/>
              <a:buNone/>
            </a:pPr>
            <a:r>
              <a:rPr lang="en-US"/>
              <a:t> </a:t>
            </a:r>
            <a:endParaRPr/>
          </a:p>
          <a:p>
            <a:pPr indent="0" lvl="1" marL="457200" rtl="0" algn="l">
              <a:spcBef>
                <a:spcPts val="1000"/>
              </a:spcBef>
              <a:spcAft>
                <a:spcPts val="0"/>
              </a:spcAft>
              <a:buSzPct val="100000"/>
              <a:buNone/>
            </a:pPr>
            <a:r>
              <a:rPr lang="en-US"/>
              <a:t>5. Plazma asosidagi chiziqli tezlatgichlar (Plasma-based LINAC) </a:t>
            </a:r>
            <a:endParaRPr/>
          </a:p>
          <a:p>
            <a:pPr indent="0" lvl="1" marL="457200" rtl="0" algn="l">
              <a:spcBef>
                <a:spcPts val="1000"/>
              </a:spcBef>
              <a:spcAft>
                <a:spcPts val="0"/>
              </a:spcAft>
              <a:buSzPct val="100000"/>
              <a:buNone/>
            </a:pPr>
            <a:r>
              <a:rPr lang="en-US"/>
              <a:t>Plazmadagi tebranishlar orqali kuchli elektr maydonlar hosil qilib zarrachalarni tezlashtiradi. Bu usul orqali an'anaviy tezlatgichlarga nisbatan ancha ixcham va samarali boʻladi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Небесная">
  <a:themeElements>
    <a:clrScheme name="Celestial">
      <a:dk1>
        <a:srgbClr val="000000"/>
      </a:dk1>
      <a:lt1>
        <a:srgbClr val="FFFFFF"/>
      </a:lt1>
      <a:dk2>
        <a:srgbClr val="18276C"/>
      </a:dk2>
      <a:lt2>
        <a:srgbClr val="EBEBEB"/>
      </a:lt2>
      <a:accent1>
        <a:srgbClr val="AC3EC1"/>
      </a:accent1>
      <a:accent2>
        <a:srgbClr val="477BD1"/>
      </a:accent2>
      <a:accent3>
        <a:srgbClr val="46B298"/>
      </a:accent3>
      <a:accent4>
        <a:srgbClr val="90BA4C"/>
      </a:accent4>
      <a:accent5>
        <a:srgbClr val="DD9D31"/>
      </a:accent5>
      <a:accent6>
        <a:srgbClr val="E25247"/>
      </a:accent6>
      <a:hlink>
        <a:srgbClr val="C573D2"/>
      </a:hlink>
      <a:folHlink>
        <a:srgbClr val="CCAEE8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2025-04-22T06:34:01Z</dcterms:created>
  <dc:creator>Lenovo</dc:creator>
</cp:coreProperties>
</file>