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8" r:id="rId7"/>
    <p:sldId id="260" r:id="rId8"/>
    <p:sldId id="267" r:id="rId9"/>
    <p:sldId id="262" r:id="rId10"/>
    <p:sldId id="263" r:id="rId11"/>
    <p:sldId id="264" r:id="rId12"/>
    <p:sldId id="265" r:id="rId13"/>
    <p:sldId id="266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C5AD3-705F-4BD0-B400-C20874A3E3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Gazli</a:t>
            </a:r>
            <a:r>
              <a:rPr lang="en-US" dirty="0"/>
              <a:t> </a:t>
            </a:r>
            <a:r>
              <a:rPr lang="en-US" dirty="0" err="1"/>
              <a:t>Dozimetrlar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566C49-4885-4D08-870F-42E9EE00FF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Ergasheva</a:t>
            </a:r>
            <a:r>
              <a:rPr lang="en-US" dirty="0"/>
              <a:t> </a:t>
            </a:r>
            <a:r>
              <a:rPr lang="en-US" dirty="0" err="1"/>
              <a:t>shaxlo</a:t>
            </a:r>
            <a:r>
              <a:rPr lang="en-US" dirty="0"/>
              <a:t> . </a:t>
            </a:r>
            <a:r>
              <a:rPr lang="en-US" dirty="0" err="1"/>
              <a:t>Iskandarova</a:t>
            </a:r>
            <a:r>
              <a:rPr lang="en-US" dirty="0"/>
              <a:t> Aziza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045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B9D56B9-FA3C-4F9F-BDCE-B8A3CD4C0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Proportsional</a:t>
            </a:r>
            <a:r>
              <a:rPr lang="en-US" dirty="0"/>
              <a:t>  </a:t>
            </a:r>
            <a:r>
              <a:rPr lang="en-US" dirty="0" err="1"/>
              <a:t>hisoblagich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D5B310-CE4A-46E9-8C3F-873E49ABF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834" y="1431234"/>
            <a:ext cx="7991061" cy="454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67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68174C-3761-4F33-A3B9-B8C246C90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4E2AF5-23CD-4AAE-AFEB-7440876C5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Proportsional</a:t>
            </a:r>
            <a:r>
              <a:rPr lang="en-US" dirty="0"/>
              <a:t> </a:t>
            </a:r>
            <a:r>
              <a:rPr lang="en-US" dirty="0" err="1"/>
              <a:t>hisoblagich</a:t>
            </a:r>
            <a:r>
              <a:rPr lang="en-US" dirty="0"/>
              <a:t> </a:t>
            </a:r>
            <a:r>
              <a:rPr lang="en-US" dirty="0" err="1"/>
              <a:t>ma’lum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kuchlanishda</a:t>
            </a:r>
            <a:r>
              <a:rPr lang="en-US" dirty="0"/>
              <a:t> (1000 V dan </a:t>
            </a:r>
            <a:r>
              <a:rPr lang="en-US" dirty="0" err="1"/>
              <a:t>yuqori</a:t>
            </a:r>
            <a:r>
              <a:rPr lang="en-US" dirty="0"/>
              <a:t>) </a:t>
            </a:r>
            <a:r>
              <a:rPr lang="en-US" dirty="0" err="1"/>
              <a:t>ushlab</a:t>
            </a:r>
            <a:r>
              <a:rPr lang="en-US" dirty="0"/>
              <a:t> </a:t>
            </a:r>
            <a:r>
              <a:rPr lang="en-US" dirty="0" err="1"/>
              <a:t>turiladigan</a:t>
            </a:r>
            <a:r>
              <a:rPr lang="en-US" dirty="0"/>
              <a:t> </a:t>
            </a:r>
            <a:r>
              <a:rPr lang="en-US" dirty="0" err="1"/>
              <a:t>katod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anodga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elektrodlarning</a:t>
            </a:r>
            <a:r>
              <a:rPr lang="en-US" dirty="0"/>
              <a:t> </a:t>
            </a:r>
            <a:r>
              <a:rPr lang="en-US" dirty="0" err="1"/>
              <a:t>geometriyasi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belgilanadigan</a:t>
            </a:r>
            <a:r>
              <a:rPr lang="en-US" dirty="0"/>
              <a:t> </a:t>
            </a:r>
            <a:r>
              <a:rPr lang="en-US" dirty="0" err="1"/>
              <a:t>sig’im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tavsiflanadi</a:t>
            </a:r>
            <a:r>
              <a:rPr lang="en-US" dirty="0"/>
              <a:t>. </a:t>
            </a:r>
            <a:r>
              <a:rPr lang="en-US" dirty="0" err="1"/>
              <a:t>Proportsional</a:t>
            </a:r>
            <a:r>
              <a:rPr lang="en-US" dirty="0"/>
              <a:t> </a:t>
            </a:r>
            <a:r>
              <a:rPr lang="en-US" dirty="0" err="1"/>
              <a:t>hisoblagichda</a:t>
            </a:r>
            <a:r>
              <a:rPr lang="en-US" dirty="0"/>
              <a:t> </a:t>
            </a:r>
            <a:r>
              <a:rPr lang="en-US" dirty="0" err="1"/>
              <a:t>kameraning</a:t>
            </a:r>
            <a:r>
              <a:rPr lang="en-US" dirty="0"/>
              <a:t> </a:t>
            </a:r>
            <a:r>
              <a:rPr lang="en-US" dirty="0" err="1"/>
              <a:t>to’ldiruvchi</a:t>
            </a:r>
            <a:r>
              <a:rPr lang="en-US" dirty="0"/>
              <a:t> </a:t>
            </a:r>
            <a:r>
              <a:rPr lang="en-US" dirty="0" err="1"/>
              <a:t>gazi</a:t>
            </a:r>
            <a:r>
              <a:rPr lang="en-US" dirty="0"/>
              <a:t> inert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, har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impuls</a:t>
            </a:r>
            <a:r>
              <a:rPr lang="en-US" dirty="0"/>
              <a:t> </a:t>
            </a:r>
            <a:r>
              <a:rPr lang="en-US" dirty="0" err="1"/>
              <a:t>zaryadsizlanishining</a:t>
            </a:r>
            <a:r>
              <a:rPr lang="en-US" dirty="0"/>
              <a:t> </a:t>
            </a:r>
            <a:r>
              <a:rPr lang="en-US" dirty="0" err="1"/>
              <a:t>tugashini</a:t>
            </a:r>
            <a:r>
              <a:rPr lang="en-US" dirty="0"/>
              <a:t> </a:t>
            </a:r>
            <a:r>
              <a:rPr lang="en-US" dirty="0" err="1"/>
              <a:t>ta’minlash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tushgan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söndürme</a:t>
            </a:r>
            <a:r>
              <a:rPr lang="en-US" dirty="0"/>
              <a:t> </a:t>
            </a:r>
            <a:r>
              <a:rPr lang="en-US" dirty="0" err="1"/>
              <a:t>gazi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ionlanadi</a:t>
            </a:r>
            <a:r>
              <a:rPr lang="en-US" dirty="0"/>
              <a:t>;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aralashma</a:t>
            </a:r>
            <a:r>
              <a:rPr lang="en-US" dirty="0"/>
              <a:t> 90% argon </a:t>
            </a:r>
            <a:r>
              <a:rPr lang="en-US" dirty="0" err="1"/>
              <a:t>va</a:t>
            </a:r>
            <a:r>
              <a:rPr lang="en-US" dirty="0"/>
              <a:t> 10% </a:t>
            </a:r>
            <a:r>
              <a:rPr lang="en-US" dirty="0" err="1"/>
              <a:t>metan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, P-10 deb </a:t>
            </a:r>
            <a:r>
              <a:rPr lang="en-US" dirty="0" err="1"/>
              <a:t>nomlanadi</a:t>
            </a:r>
            <a:r>
              <a:rPr lang="en-US" dirty="0"/>
              <a:t>. </a:t>
            </a:r>
            <a:r>
              <a:rPr lang="en-US" dirty="0" err="1"/>
              <a:t>Zaryadni</a:t>
            </a:r>
            <a:r>
              <a:rPr lang="en-US" dirty="0"/>
              <a:t> </a:t>
            </a:r>
            <a:r>
              <a:rPr lang="en-US" dirty="0" err="1"/>
              <a:t>kuchaytirish</a:t>
            </a:r>
            <a:r>
              <a:rPr lang="en-US" dirty="0"/>
              <a:t> </a:t>
            </a:r>
            <a:r>
              <a:rPr lang="en-US" dirty="0" err="1"/>
              <a:t>jarayoni</a:t>
            </a:r>
            <a:r>
              <a:rPr lang="en-US" dirty="0"/>
              <a:t> </a:t>
            </a:r>
            <a:r>
              <a:rPr lang="en-US" dirty="0" err="1"/>
              <a:t>detektorning</a:t>
            </a:r>
            <a:r>
              <a:rPr lang="en-US" dirty="0"/>
              <a:t> signal-</a:t>
            </a:r>
            <a:r>
              <a:rPr lang="en-US" dirty="0" err="1"/>
              <a:t>shovqin</a:t>
            </a:r>
            <a:r>
              <a:rPr lang="en-US" dirty="0"/>
              <a:t> </a:t>
            </a:r>
            <a:r>
              <a:rPr lang="en-US" dirty="0" err="1"/>
              <a:t>nisbatini</a:t>
            </a:r>
            <a:r>
              <a:rPr lang="en-US" dirty="0"/>
              <a:t> </a:t>
            </a:r>
            <a:r>
              <a:rPr lang="en-US" dirty="0" err="1"/>
              <a:t>sezilarli</a:t>
            </a:r>
            <a:r>
              <a:rPr lang="en-US" dirty="0"/>
              <a:t> </a:t>
            </a:r>
            <a:r>
              <a:rPr lang="en-US" dirty="0" err="1"/>
              <a:t>darajada</a:t>
            </a:r>
            <a:r>
              <a:rPr lang="en-US" dirty="0"/>
              <a:t> </a:t>
            </a:r>
            <a:r>
              <a:rPr lang="en-US" dirty="0" err="1"/>
              <a:t>yaxshilaydi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keyingi</a:t>
            </a:r>
            <a:r>
              <a:rPr lang="en-US" dirty="0"/>
              <a:t> talab </a:t>
            </a:r>
            <a:r>
              <a:rPr lang="en-US" dirty="0" err="1"/>
              <a:t>qilinadigan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kuchaytirgichni</a:t>
            </a:r>
            <a:r>
              <a:rPr lang="en-US" dirty="0"/>
              <a:t> </a:t>
            </a:r>
            <a:r>
              <a:rPr lang="en-US" dirty="0" err="1"/>
              <a:t>kamaytiradi</a:t>
            </a:r>
            <a:r>
              <a:rPr lang="en-US" dirty="0"/>
              <a:t>. </a:t>
            </a:r>
            <a:r>
              <a:rPr lang="en-US" dirty="0" err="1"/>
              <a:t>Asboblar</a:t>
            </a:r>
            <a:r>
              <a:rPr lang="en-US" dirty="0"/>
              <a:t> </a:t>
            </a:r>
            <a:r>
              <a:rPr lang="en-US" dirty="0" err="1"/>
              <a:t>proportsional</a:t>
            </a:r>
            <a:r>
              <a:rPr lang="en-US" dirty="0"/>
              <a:t> </a:t>
            </a:r>
            <a:r>
              <a:rPr lang="en-US" dirty="0" err="1"/>
              <a:t>hududda</a:t>
            </a:r>
            <a:r>
              <a:rPr lang="en-US" dirty="0"/>
              <a:t> </a:t>
            </a:r>
            <a:r>
              <a:rPr lang="en-US" dirty="0" err="1"/>
              <a:t>ishlaganda</a:t>
            </a:r>
            <a:r>
              <a:rPr lang="en-US" dirty="0"/>
              <a:t>,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doimiy</a:t>
            </a:r>
            <a:r>
              <a:rPr lang="en-US" dirty="0"/>
              <a:t> </a:t>
            </a:r>
            <a:r>
              <a:rPr lang="en-US" dirty="0" err="1"/>
              <a:t>bo’lishi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agar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doimiy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 </a:t>
            </a:r>
            <a:r>
              <a:rPr lang="en-US" dirty="0" err="1"/>
              <a:t>qolsa</a:t>
            </a:r>
            <a:r>
              <a:rPr lang="en-US" dirty="0"/>
              <a:t>, </a:t>
            </a:r>
            <a:r>
              <a:rPr lang="en-US" dirty="0" err="1"/>
              <a:t>gazni</a:t>
            </a:r>
            <a:r>
              <a:rPr lang="en-US" dirty="0"/>
              <a:t> </a:t>
            </a:r>
            <a:r>
              <a:rPr lang="en-US" dirty="0" err="1"/>
              <a:t>kuchaytirish</a:t>
            </a:r>
            <a:r>
              <a:rPr lang="en-US" dirty="0"/>
              <a:t> </a:t>
            </a:r>
            <a:r>
              <a:rPr lang="en-US" dirty="0" err="1"/>
              <a:t>omili</a:t>
            </a:r>
            <a:r>
              <a:rPr lang="en-US" dirty="0"/>
              <a:t> ham </a:t>
            </a:r>
            <a:r>
              <a:rPr lang="en-US" dirty="0" err="1"/>
              <a:t>o’zgarmaydi</a:t>
            </a:r>
            <a:r>
              <a:rPr lang="en-US" dirty="0"/>
              <a:t>. </a:t>
            </a:r>
            <a:r>
              <a:rPr lang="en-US" dirty="0" err="1"/>
              <a:t>Proportsional</a:t>
            </a:r>
            <a:r>
              <a:rPr lang="en-US" dirty="0"/>
              <a:t> </a:t>
            </a:r>
            <a:r>
              <a:rPr lang="en-US" dirty="0" err="1"/>
              <a:t>hisoblagichni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asboblari</a:t>
            </a:r>
            <a:r>
              <a:rPr lang="en-US" dirty="0"/>
              <a:t> </a:t>
            </a:r>
            <a:r>
              <a:rPr lang="en-US" dirty="0" err="1"/>
              <a:t>radiatsiyaning</a:t>
            </a:r>
            <a:r>
              <a:rPr lang="en-US" dirty="0"/>
              <a:t> past </a:t>
            </a:r>
            <a:r>
              <a:rPr lang="en-US" dirty="0" err="1"/>
              <a:t>darajasiga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sezgir</a:t>
            </a:r>
            <a:r>
              <a:rPr lang="en-US" dirty="0"/>
              <a:t>. </a:t>
            </a:r>
            <a:r>
              <a:rPr lang="en-US" dirty="0" err="1"/>
              <a:t>Proportsional</a:t>
            </a:r>
            <a:r>
              <a:rPr lang="en-US" dirty="0"/>
              <a:t> </a:t>
            </a:r>
            <a:r>
              <a:rPr lang="en-US" dirty="0" err="1"/>
              <a:t>hisoblagich</a:t>
            </a:r>
            <a:r>
              <a:rPr lang="en-US" dirty="0"/>
              <a:t> </a:t>
            </a:r>
            <a:r>
              <a:rPr lang="en-US" dirty="0" err="1"/>
              <a:t>aralash</a:t>
            </a:r>
            <a:r>
              <a:rPr lang="en-US" dirty="0"/>
              <a:t> </a:t>
            </a:r>
            <a:r>
              <a:rPr lang="en-US" dirty="0" err="1"/>
              <a:t>radiatsiya</a:t>
            </a:r>
            <a:r>
              <a:rPr lang="en-US" dirty="0"/>
              <a:t> </a:t>
            </a:r>
            <a:r>
              <a:rPr lang="en-US" dirty="0" err="1"/>
              <a:t>sohalarida</a:t>
            </a:r>
            <a:r>
              <a:rPr lang="en-US" dirty="0"/>
              <a:t> alfa, beta, gamma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nurlanishini</a:t>
            </a:r>
            <a:r>
              <a:rPr lang="en-US" dirty="0"/>
              <a:t>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funktsional</a:t>
            </a:r>
            <a:r>
              <a:rPr lang="en-US" dirty="0"/>
              <a:t> </a:t>
            </a:r>
            <a:r>
              <a:rPr lang="en-US" dirty="0" err="1"/>
              <a:t>tartibga</a:t>
            </a:r>
            <a:r>
              <a:rPr lang="en-US" dirty="0"/>
              <a:t> </a:t>
            </a:r>
            <a:r>
              <a:rPr lang="en-US" dirty="0" err="1"/>
              <a:t>solish</a:t>
            </a:r>
            <a:r>
              <a:rPr lang="en-US" dirty="0"/>
              <a:t>, </a:t>
            </a:r>
            <a:r>
              <a:rPr lang="en-US" dirty="0" err="1"/>
              <a:t>o’zgartirishlar</a:t>
            </a:r>
            <a:r>
              <a:rPr lang="en-US" dirty="0"/>
              <a:t>, </a:t>
            </a:r>
            <a:r>
              <a:rPr lang="en-US" dirty="0" err="1"/>
              <a:t>modifikatsiyalar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moyilliklar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aniqlay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, </a:t>
            </a:r>
            <a:r>
              <a:rPr lang="en-US" dirty="0" err="1"/>
              <a:t>proportsional</a:t>
            </a:r>
            <a:r>
              <a:rPr lang="en-US" dirty="0"/>
              <a:t> </a:t>
            </a:r>
            <a:r>
              <a:rPr lang="en-US" dirty="0" err="1"/>
              <a:t>hisoblagichlar</a:t>
            </a:r>
            <a:r>
              <a:rPr lang="en-US" dirty="0"/>
              <a:t> </a:t>
            </a:r>
            <a:r>
              <a:rPr lang="en-US" dirty="0" err="1"/>
              <a:t>zarrachalarni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energiyani</a:t>
            </a:r>
            <a:r>
              <a:rPr lang="en-US" dirty="0"/>
              <a:t> </a:t>
            </a:r>
            <a:r>
              <a:rPr lang="en-US" dirty="0" err="1"/>
              <a:t>o’lchash</a:t>
            </a:r>
            <a:r>
              <a:rPr lang="en-US" dirty="0"/>
              <a:t> (</a:t>
            </a:r>
            <a:r>
              <a:rPr lang="en-US" dirty="0" err="1"/>
              <a:t>spektroskopiya</a:t>
            </a:r>
            <a:r>
              <a:rPr lang="en-US" dirty="0"/>
              <a:t>) </a:t>
            </a:r>
            <a:r>
              <a:rPr lang="en-US" dirty="0" err="1"/>
              <a:t>qobiliyatiga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. </a:t>
            </a:r>
            <a:r>
              <a:rPr lang="en-US" dirty="0" err="1"/>
              <a:t>Impuls</a:t>
            </a:r>
            <a:r>
              <a:rPr lang="en-US" dirty="0"/>
              <a:t> </a:t>
            </a:r>
            <a:r>
              <a:rPr lang="en-US" dirty="0" err="1"/>
              <a:t>balandligi</a:t>
            </a:r>
            <a:r>
              <a:rPr lang="en-US" dirty="0"/>
              <a:t> </a:t>
            </a:r>
            <a:r>
              <a:rPr lang="en-US" dirty="0" err="1"/>
              <a:t>detektor</a:t>
            </a:r>
            <a:r>
              <a:rPr lang="en-US" dirty="0"/>
              <a:t> </a:t>
            </a:r>
            <a:r>
              <a:rPr lang="en-US" dirty="0" err="1"/>
              <a:t>gazida</a:t>
            </a:r>
            <a:r>
              <a:rPr lang="en-US" dirty="0"/>
              <a:t> </a:t>
            </a:r>
            <a:r>
              <a:rPr lang="en-US" dirty="0" err="1"/>
              <a:t>tushgan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to’plangan</a:t>
            </a:r>
            <a:r>
              <a:rPr lang="en-US" dirty="0"/>
              <a:t> </a:t>
            </a:r>
            <a:r>
              <a:rPr lang="en-US" dirty="0" err="1"/>
              <a:t>energiyani</a:t>
            </a:r>
            <a:r>
              <a:rPr lang="en-US" dirty="0"/>
              <a:t> </a:t>
            </a:r>
            <a:r>
              <a:rPr lang="en-US" dirty="0" err="1"/>
              <a:t>aks</a:t>
            </a:r>
            <a:r>
              <a:rPr lang="en-US" dirty="0"/>
              <a:t> </a:t>
            </a:r>
            <a:r>
              <a:rPr lang="en-US" dirty="0" err="1"/>
              <a:t>ettiradi</a:t>
            </a:r>
            <a:r>
              <a:rPr lang="en-US" dirty="0"/>
              <a:t>. Alfa </a:t>
            </a:r>
            <a:r>
              <a:rPr lang="en-US" dirty="0" err="1"/>
              <a:t>zarralari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chiqarilgan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pulslarni</a:t>
            </a:r>
            <a:r>
              <a:rPr lang="en-US" dirty="0"/>
              <a:t> beta </a:t>
            </a:r>
            <a:r>
              <a:rPr lang="en-US" dirty="0" err="1"/>
              <a:t>zarralari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chiqarilgan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impulslardan</a:t>
            </a:r>
            <a:r>
              <a:rPr lang="en-US" dirty="0"/>
              <a:t> </a:t>
            </a:r>
            <a:r>
              <a:rPr lang="en-US" dirty="0" err="1"/>
              <a:t>ajratish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.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209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5DA4822-C406-412E-8083-977A6DC03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Gazli</a:t>
            </a:r>
            <a:r>
              <a:rPr lang="en-US" dirty="0"/>
              <a:t> </a:t>
            </a:r>
            <a:r>
              <a:rPr lang="en-US" dirty="0" err="1"/>
              <a:t>proportsional</a:t>
            </a:r>
            <a:r>
              <a:rPr lang="en-US" dirty="0"/>
              <a:t> </a:t>
            </a:r>
            <a:r>
              <a:rPr lang="en-US" dirty="0" err="1"/>
              <a:t>hisoblagich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0597BE4-C59E-4C94-B4DC-82B022966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3013" y="1123029"/>
            <a:ext cx="5181600" cy="4061079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8FBB7EBA-B6B4-467C-8080-97504CC10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Gazli</a:t>
            </a:r>
            <a:r>
              <a:rPr lang="en-US" sz="1800" dirty="0"/>
              <a:t> </a:t>
            </a:r>
            <a:r>
              <a:rPr lang="en-US" sz="1800" dirty="0" err="1"/>
              <a:t>proportsional</a:t>
            </a:r>
            <a:r>
              <a:rPr lang="en-US" sz="1800" dirty="0"/>
              <a:t> </a:t>
            </a:r>
            <a:r>
              <a:rPr lang="en-US" sz="1800" dirty="0" err="1"/>
              <a:t>hisoblagichlar</a:t>
            </a:r>
            <a:r>
              <a:rPr lang="en-US" sz="1800" dirty="0"/>
              <a:t> </a:t>
            </a:r>
            <a:r>
              <a:rPr lang="en-US" sz="1800" dirty="0" err="1"/>
              <a:t>odatda</a:t>
            </a:r>
            <a:r>
              <a:rPr lang="en-US" sz="1800" dirty="0"/>
              <a:t> 10 kV / </a:t>
            </a:r>
            <a:r>
              <a:rPr lang="en-US" sz="1800" dirty="0" err="1"/>
              <a:t>sm</a:t>
            </a:r>
            <a:r>
              <a:rPr lang="en-US" sz="1800" dirty="0"/>
              <a:t> </a:t>
            </a:r>
            <a:r>
              <a:rPr lang="en-US" sz="1800" dirty="0" err="1"/>
              <a:t>ga</a:t>
            </a:r>
            <a:r>
              <a:rPr lang="en-US" sz="1800" dirty="0"/>
              <a:t> </a:t>
            </a:r>
            <a:r>
              <a:rPr lang="en-US" sz="1800" dirty="0" err="1"/>
              <a:t>teng</a:t>
            </a:r>
            <a:r>
              <a:rPr lang="en-US" sz="1800" dirty="0"/>
              <a:t> </a:t>
            </a:r>
            <a:r>
              <a:rPr lang="en-US" sz="1800" dirty="0" err="1"/>
              <a:t>yuqori</a:t>
            </a:r>
            <a:r>
              <a:rPr lang="en-US" sz="1800" dirty="0"/>
              <a:t> </a:t>
            </a:r>
            <a:r>
              <a:rPr lang="en-US" sz="1800" dirty="0" err="1"/>
              <a:t>elektr</a:t>
            </a:r>
            <a:r>
              <a:rPr lang="en-US" sz="1800" dirty="0"/>
              <a:t> </a:t>
            </a:r>
            <a:r>
              <a:rPr lang="en-US" sz="1800" dirty="0" err="1"/>
              <a:t>maydonlarida</a:t>
            </a:r>
            <a:r>
              <a:rPr lang="en-US" sz="1800" dirty="0"/>
              <a:t> </a:t>
            </a:r>
            <a:r>
              <a:rPr lang="en-US" sz="1800" dirty="0" err="1"/>
              <a:t>ishlaydi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taxminan</a:t>
            </a:r>
            <a:r>
              <a:rPr lang="en-US" sz="1800" dirty="0"/>
              <a:t> 10 ⁵ </a:t>
            </a:r>
            <a:r>
              <a:rPr lang="en-US" sz="1800" dirty="0" err="1"/>
              <a:t>ga</a:t>
            </a:r>
            <a:r>
              <a:rPr lang="en-US" sz="1800" dirty="0"/>
              <a:t> </a:t>
            </a:r>
            <a:r>
              <a:rPr lang="en-US" sz="1800" dirty="0" err="1"/>
              <a:t>teng</a:t>
            </a:r>
            <a:r>
              <a:rPr lang="en-US" sz="1800" dirty="0"/>
              <a:t> </a:t>
            </a:r>
            <a:r>
              <a:rPr lang="en-US" sz="1800" dirty="0" err="1"/>
              <a:t>tipik</a:t>
            </a:r>
            <a:r>
              <a:rPr lang="en-US" sz="1800" dirty="0"/>
              <a:t> </a:t>
            </a:r>
            <a:r>
              <a:rPr lang="en-US" sz="1800" dirty="0" err="1"/>
              <a:t>kuchaytirish</a:t>
            </a:r>
            <a:r>
              <a:rPr lang="en-US" sz="1800" dirty="0"/>
              <a:t> </a:t>
            </a:r>
            <a:r>
              <a:rPr lang="en-US" sz="1800" dirty="0" err="1"/>
              <a:t>omillariga</a:t>
            </a:r>
            <a:r>
              <a:rPr lang="en-US" sz="1800" dirty="0"/>
              <a:t> </a:t>
            </a:r>
            <a:r>
              <a:rPr lang="en-US" sz="1800" dirty="0" err="1"/>
              <a:t>erishadi</a:t>
            </a:r>
            <a:r>
              <a:rPr lang="en-US" sz="1800" dirty="0"/>
              <a:t> . </a:t>
            </a:r>
            <a:r>
              <a:rPr lang="en-US" sz="1800" dirty="0" err="1"/>
              <a:t>Kuchaytirish</a:t>
            </a:r>
            <a:r>
              <a:rPr lang="en-US" sz="1800" dirty="0"/>
              <a:t> </a:t>
            </a:r>
            <a:r>
              <a:rPr lang="en-US" sz="1800" dirty="0" err="1"/>
              <a:t>omili</a:t>
            </a:r>
            <a:r>
              <a:rPr lang="en-US" sz="1800" dirty="0"/>
              <a:t> </a:t>
            </a:r>
            <a:r>
              <a:rPr lang="en-US" sz="1800" dirty="0" err="1"/>
              <a:t>qo’llaniladigan</a:t>
            </a:r>
            <a:r>
              <a:rPr lang="en-US" sz="1800" dirty="0"/>
              <a:t> </a:t>
            </a:r>
            <a:r>
              <a:rPr lang="en-US" sz="1800" dirty="0" err="1"/>
              <a:t>kuchlanishga</a:t>
            </a:r>
            <a:r>
              <a:rPr lang="en-US" sz="1800" dirty="0"/>
              <a:t> </a:t>
            </a:r>
            <a:r>
              <a:rPr lang="en-US" sz="1800" dirty="0" err="1"/>
              <a:t>kuchli</a:t>
            </a:r>
            <a:r>
              <a:rPr lang="en-US" sz="1800" dirty="0"/>
              <a:t> </a:t>
            </a:r>
            <a:r>
              <a:rPr lang="en-US" sz="1800" dirty="0" err="1"/>
              <a:t>bog’liq</a:t>
            </a:r>
            <a:r>
              <a:rPr lang="en-US" sz="1800" dirty="0"/>
              <a:t> </a:t>
            </a:r>
            <a:r>
              <a:rPr lang="en-US" sz="1800" dirty="0" err="1"/>
              <a:t>bo’lganligi</a:t>
            </a:r>
            <a:r>
              <a:rPr lang="en-US" sz="1800" dirty="0"/>
              <a:t> </a:t>
            </a:r>
            <a:r>
              <a:rPr lang="en-US" sz="1800" dirty="0" err="1"/>
              <a:t>sababli</a:t>
            </a:r>
            <a:r>
              <a:rPr lang="en-US" sz="1800" dirty="0"/>
              <a:t>, </a:t>
            </a:r>
            <a:r>
              <a:rPr lang="en-US" sz="1800" dirty="0" err="1"/>
              <a:t>to’plangan</a:t>
            </a:r>
            <a:r>
              <a:rPr lang="en-US" sz="1800" dirty="0"/>
              <a:t> </a:t>
            </a:r>
            <a:r>
              <a:rPr lang="en-US" sz="1800" dirty="0" err="1"/>
              <a:t>zaryad</a:t>
            </a:r>
            <a:r>
              <a:rPr lang="en-US" sz="1800" dirty="0"/>
              <a:t> (</a:t>
            </a:r>
            <a:r>
              <a:rPr lang="en-US" sz="1800" dirty="0" err="1"/>
              <a:t>chiqish</a:t>
            </a:r>
            <a:r>
              <a:rPr lang="en-US" sz="1800" dirty="0"/>
              <a:t> </a:t>
            </a:r>
            <a:r>
              <a:rPr lang="en-US" sz="1800" dirty="0" err="1"/>
              <a:t>signali</a:t>
            </a:r>
            <a:r>
              <a:rPr lang="en-US" sz="1800" dirty="0"/>
              <a:t>) ham </a:t>
            </a:r>
            <a:r>
              <a:rPr lang="en-US" sz="1800" dirty="0" err="1"/>
              <a:t>qo’llaniladigan</a:t>
            </a:r>
            <a:r>
              <a:rPr lang="en-US" sz="1800" dirty="0"/>
              <a:t> </a:t>
            </a:r>
            <a:r>
              <a:rPr lang="en-US" sz="1800" dirty="0" err="1"/>
              <a:t>kuchlanishga</a:t>
            </a:r>
            <a:r>
              <a:rPr lang="en-US" sz="1800" dirty="0"/>
              <a:t> </a:t>
            </a:r>
            <a:r>
              <a:rPr lang="en-US" sz="1800" dirty="0" err="1"/>
              <a:t>bog’liq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proportsional</a:t>
            </a:r>
            <a:r>
              <a:rPr lang="en-US" sz="1800" dirty="0"/>
              <a:t> </a:t>
            </a:r>
            <a:r>
              <a:rPr lang="en-US" sz="1800" dirty="0" err="1"/>
              <a:t>hisoblagichlar</a:t>
            </a:r>
            <a:r>
              <a:rPr lang="en-US" sz="1800" dirty="0"/>
              <a:t> </a:t>
            </a:r>
            <a:r>
              <a:rPr lang="en-US" sz="1800" dirty="0" err="1"/>
              <a:t>doimiy</a:t>
            </a:r>
            <a:r>
              <a:rPr lang="en-US" sz="1800" dirty="0"/>
              <a:t> </a:t>
            </a:r>
            <a:r>
              <a:rPr lang="en-US" sz="1800" dirty="0" err="1"/>
              <a:t>kuchlanishni</a:t>
            </a:r>
            <a:r>
              <a:rPr lang="en-US" sz="1800" dirty="0"/>
              <a:t> talab </a:t>
            </a:r>
            <a:r>
              <a:rPr lang="en-US" sz="1800" dirty="0" err="1"/>
              <a:t>qiladi</a:t>
            </a:r>
            <a:r>
              <a:rPr lang="en-US" sz="1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312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6827029-1EB9-4275-9746-F5D5A8E04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Farqli</a:t>
            </a:r>
            <a:r>
              <a:rPr lang="en-US" dirty="0"/>
              <a:t> </a:t>
            </a:r>
            <a:r>
              <a:rPr lang="en-US" dirty="0" err="1"/>
              <a:t>tomonlari</a:t>
            </a:r>
            <a:br>
              <a:rPr lang="en-US" dirty="0"/>
            </a:br>
            <a:r>
              <a:rPr lang="en-US" dirty="0" err="1"/>
              <a:t>ionizatsion</a:t>
            </a:r>
            <a:r>
              <a:rPr lang="en-US" dirty="0"/>
              <a:t> </a:t>
            </a:r>
            <a:r>
              <a:rPr lang="en-US" dirty="0" err="1"/>
              <a:t>kamera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proportsional</a:t>
            </a:r>
            <a:r>
              <a:rPr lang="en-US" dirty="0"/>
              <a:t> </a:t>
            </a:r>
            <a:r>
              <a:rPr lang="en-US" dirty="0" err="1"/>
              <a:t>hisoblagichni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E306E64-5671-4547-949B-53E40606F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Bu </a:t>
            </a:r>
            <a:r>
              <a:rPr lang="en-US" sz="2000" dirty="0" err="1"/>
              <a:t>ionizatsiya</a:t>
            </a:r>
            <a:r>
              <a:rPr lang="en-US" sz="2000" dirty="0"/>
              <a:t> </a:t>
            </a:r>
            <a:r>
              <a:rPr lang="en-US" sz="2000" dirty="0" err="1"/>
              <a:t>kameralari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proportsional</a:t>
            </a:r>
            <a:r>
              <a:rPr lang="en-US" sz="2000" dirty="0"/>
              <a:t> </a:t>
            </a:r>
            <a:r>
              <a:rPr lang="en-US" sz="2000" dirty="0" err="1"/>
              <a:t>hisoblagichlar</a:t>
            </a:r>
            <a:r>
              <a:rPr lang="en-US" sz="2000" dirty="0"/>
              <a:t> </a:t>
            </a:r>
            <a:r>
              <a:rPr lang="en-US" sz="2000" dirty="0" err="1"/>
              <a:t>o’rtasidagi</a:t>
            </a:r>
            <a:r>
              <a:rPr lang="en-US" sz="2000" dirty="0"/>
              <a:t> </a:t>
            </a:r>
            <a:r>
              <a:rPr lang="en-US" sz="2000" dirty="0" err="1"/>
              <a:t>nozik</a:t>
            </a:r>
            <a:r>
              <a:rPr lang="en-US" sz="2000" dirty="0"/>
              <a:t>, ammo </a:t>
            </a:r>
            <a:r>
              <a:rPr lang="en-US" sz="2000" dirty="0" err="1"/>
              <a:t>muhim</a:t>
            </a:r>
            <a:r>
              <a:rPr lang="en-US" sz="2000" dirty="0"/>
              <a:t> </a:t>
            </a:r>
            <a:r>
              <a:rPr lang="en-US" sz="2000" dirty="0" err="1"/>
              <a:t>farq</a:t>
            </a:r>
            <a:r>
              <a:rPr lang="en-US" sz="2000" dirty="0"/>
              <a:t> . </a:t>
            </a:r>
            <a:r>
              <a:rPr lang="en-US" sz="2000" dirty="0" err="1"/>
              <a:t>Ionlash</a:t>
            </a:r>
            <a:r>
              <a:rPr lang="en-US" sz="2000" dirty="0"/>
              <a:t> </a:t>
            </a:r>
            <a:r>
              <a:rPr lang="en-US" sz="2000" dirty="0" err="1"/>
              <a:t>kamerasi</a:t>
            </a:r>
            <a:r>
              <a:rPr lang="en-US" sz="2000" dirty="0"/>
              <a:t> har </a:t>
            </a:r>
            <a:r>
              <a:rPr lang="en-US" sz="2000" dirty="0" err="1"/>
              <a:t>soniyada</a:t>
            </a:r>
            <a:r>
              <a:rPr lang="en-US" sz="2000" dirty="0"/>
              <a:t> </a:t>
            </a:r>
            <a:r>
              <a:rPr lang="en-US" sz="2000" dirty="0" err="1"/>
              <a:t>to’plangan</a:t>
            </a:r>
            <a:r>
              <a:rPr lang="en-US" sz="2000" dirty="0"/>
              <a:t> </a:t>
            </a:r>
            <a:r>
              <a:rPr lang="en-US" sz="2000" dirty="0" err="1"/>
              <a:t>elektronlar</a:t>
            </a:r>
            <a:r>
              <a:rPr lang="en-US" sz="2000" dirty="0"/>
              <a:t> </a:t>
            </a:r>
            <a:r>
              <a:rPr lang="en-US" sz="2000" dirty="0" err="1"/>
              <a:t>soniga</a:t>
            </a:r>
            <a:r>
              <a:rPr lang="en-US" sz="2000" dirty="0"/>
              <a:t> </a:t>
            </a:r>
            <a:r>
              <a:rPr lang="en-US" sz="2000" dirty="0" err="1"/>
              <a:t>mutanosib</a:t>
            </a:r>
            <a:r>
              <a:rPr lang="en-US" sz="2000" dirty="0"/>
              <a:t> </a:t>
            </a:r>
            <a:r>
              <a:rPr lang="en-US" sz="2000" dirty="0" err="1"/>
              <a:t>oqim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 </a:t>
            </a:r>
            <a:r>
              <a:rPr lang="en-US" sz="2000" dirty="0" err="1"/>
              <a:t>Ushbu</a:t>
            </a:r>
            <a:r>
              <a:rPr lang="en-US" sz="2000" dirty="0"/>
              <a:t> </a:t>
            </a:r>
            <a:r>
              <a:rPr lang="en-US" sz="2000" dirty="0" err="1"/>
              <a:t>oqim</a:t>
            </a:r>
            <a:r>
              <a:rPr lang="en-US" sz="2000" dirty="0"/>
              <a:t> </a:t>
            </a:r>
            <a:r>
              <a:rPr lang="en-US" sz="2000" dirty="0" err="1"/>
              <a:t>o’rtacha</a:t>
            </a:r>
            <a:r>
              <a:rPr lang="en-US" sz="2000" dirty="0"/>
              <a:t> </a:t>
            </a:r>
            <a:r>
              <a:rPr lang="en-US" sz="2000" dirty="0" err="1"/>
              <a:t>hisoblanadi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displeyni</a:t>
            </a:r>
            <a:r>
              <a:rPr lang="en-US" sz="2000" dirty="0"/>
              <a:t> </a:t>
            </a:r>
            <a:r>
              <a:rPr lang="en-US" sz="2000" dirty="0" err="1"/>
              <a:t>Bq</a:t>
            </a:r>
            <a:r>
              <a:rPr lang="en-US" sz="2000" dirty="0"/>
              <a:t> </a:t>
            </a:r>
            <a:r>
              <a:rPr lang="en-US" sz="2000" dirty="0" err="1"/>
              <a:t>yoki</a:t>
            </a:r>
            <a:r>
              <a:rPr lang="en-US" sz="2000" dirty="0"/>
              <a:t> mSv/</a:t>
            </a:r>
            <a:r>
              <a:rPr lang="en-US" sz="2000" dirty="0" err="1"/>
              <a:t>soatda</a:t>
            </a:r>
            <a:r>
              <a:rPr lang="en-US" sz="2000" dirty="0"/>
              <a:t> </a:t>
            </a:r>
            <a:r>
              <a:rPr lang="en-US" sz="2000" dirty="0" err="1"/>
              <a:t>ko’rsatish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ishlatiladi</a:t>
            </a:r>
            <a:r>
              <a:rPr lang="en-US" sz="2000" dirty="0"/>
              <a:t>. </a:t>
            </a:r>
            <a:r>
              <a:rPr lang="en-US" sz="2000" dirty="0" err="1"/>
              <a:t>Proportsional</a:t>
            </a:r>
            <a:r>
              <a:rPr lang="en-US" sz="2000" dirty="0"/>
              <a:t> </a:t>
            </a:r>
            <a:r>
              <a:rPr lang="en-US" sz="2000" dirty="0" err="1"/>
              <a:t>hisoblagichlar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tarzda</a:t>
            </a:r>
            <a:r>
              <a:rPr lang="en-US" sz="2000" dirty="0"/>
              <a:t> </a:t>
            </a:r>
            <a:r>
              <a:rPr lang="en-US" sz="2000" dirty="0" err="1"/>
              <a:t>ishlamaydi</a:t>
            </a:r>
            <a:r>
              <a:rPr lang="en-US" sz="2000" dirty="0"/>
              <a:t>. </a:t>
            </a:r>
            <a:r>
              <a:rPr lang="en-US" sz="2000" dirty="0" err="1"/>
              <a:t>Buning</a:t>
            </a:r>
            <a:r>
              <a:rPr lang="en-US" sz="2000" dirty="0"/>
              <a:t> </a:t>
            </a:r>
            <a:r>
              <a:rPr lang="en-US" sz="2000" dirty="0" err="1"/>
              <a:t>o’rniga</a:t>
            </a:r>
            <a:r>
              <a:rPr lang="en-US" sz="2000" dirty="0"/>
              <a:t>, </a:t>
            </a:r>
            <a:r>
              <a:rPr lang="en-US" sz="2000" dirty="0" err="1"/>
              <a:t>ular</a:t>
            </a:r>
            <a:r>
              <a:rPr lang="en-US" sz="2000" dirty="0"/>
              <a:t> har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ionlashtiruvchi</a:t>
            </a:r>
            <a:r>
              <a:rPr lang="en-US" sz="2000" dirty="0"/>
              <a:t> </a:t>
            </a:r>
            <a:r>
              <a:rPr lang="en-US" sz="2000" dirty="0" err="1"/>
              <a:t>hodisani</a:t>
            </a:r>
            <a:r>
              <a:rPr lang="en-US" sz="2000" dirty="0"/>
              <a:t> </a:t>
            </a:r>
            <a:r>
              <a:rPr lang="en-US" sz="2000" dirty="0" err="1"/>
              <a:t>alohida</a:t>
            </a:r>
            <a:r>
              <a:rPr lang="en-US" sz="2000" dirty="0"/>
              <a:t> </a:t>
            </a:r>
            <a:r>
              <a:rPr lang="en-US" sz="2000" dirty="0" err="1"/>
              <a:t>aniqlash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ionlanishning</a:t>
            </a:r>
            <a:r>
              <a:rPr lang="en-US" sz="2000" dirty="0"/>
              <a:t> har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alohida</a:t>
            </a:r>
            <a:r>
              <a:rPr lang="en-US" sz="2000" dirty="0"/>
              <a:t> </a:t>
            </a:r>
            <a:r>
              <a:rPr lang="en-US" sz="2000" dirty="0" err="1"/>
              <a:t>portlashini</a:t>
            </a:r>
            <a:r>
              <a:rPr lang="en-US" sz="2000" dirty="0"/>
              <a:t> </a:t>
            </a:r>
            <a:r>
              <a:rPr lang="en-US" sz="2000" dirty="0" err="1"/>
              <a:t>kuchaytiradi</a:t>
            </a:r>
            <a:r>
              <a:rPr lang="en-US" sz="2000" dirty="0"/>
              <a:t>. </a:t>
            </a:r>
            <a:r>
              <a:rPr lang="en-US" sz="2000" dirty="0" err="1"/>
              <a:t>Shuning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ular</a:t>
            </a:r>
            <a:r>
              <a:rPr lang="en-US" sz="2000" dirty="0"/>
              <a:t> </a:t>
            </a:r>
            <a:r>
              <a:rPr lang="en-US" sz="2000" dirty="0" err="1"/>
              <a:t>ionlashtiruvchi</a:t>
            </a:r>
            <a:r>
              <a:rPr lang="en-US" sz="2000" dirty="0"/>
              <a:t> </a:t>
            </a:r>
            <a:r>
              <a:rPr lang="en-US" sz="2000" dirty="0" err="1"/>
              <a:t>hodisalar</a:t>
            </a:r>
            <a:r>
              <a:rPr lang="en-US" sz="2000" dirty="0"/>
              <a:t> </a:t>
            </a:r>
            <a:r>
              <a:rPr lang="en-US" sz="2000" dirty="0" err="1"/>
              <a:t>sonini</a:t>
            </a:r>
            <a:r>
              <a:rPr lang="en-US" sz="2000" dirty="0"/>
              <a:t> </a:t>
            </a:r>
            <a:r>
              <a:rPr lang="en-US" sz="2000" dirty="0" err="1"/>
              <a:t>o’lchaydilar</a:t>
            </a:r>
            <a:r>
              <a:rPr lang="en-US" sz="2000" dirty="0"/>
              <a:t> (</a:t>
            </a:r>
            <a:r>
              <a:rPr lang="en-US" sz="2000" dirty="0" err="1"/>
              <a:t>shuning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ular</a:t>
            </a:r>
            <a:r>
              <a:rPr lang="en-US" sz="2000" dirty="0"/>
              <a:t> </a:t>
            </a:r>
            <a:r>
              <a:rPr lang="en-US" sz="2000" dirty="0" err="1"/>
              <a:t>hisoblagichlar</a:t>
            </a:r>
            <a:r>
              <a:rPr lang="en-US" sz="2000" dirty="0"/>
              <a:t> deb </a:t>
            </a:r>
            <a:r>
              <a:rPr lang="en-US" sz="2000" dirty="0" err="1"/>
              <a:t>ataladi</a:t>
            </a:r>
            <a:r>
              <a:rPr lang="en-US" sz="2000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9465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2079B08-3B24-4990-A331-0828A0871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</a:t>
            </a:r>
            <a:r>
              <a:rPr lang="en-US" dirty="0" err="1"/>
              <a:t>Xulosa</a:t>
            </a:r>
            <a:r>
              <a:rPr lang="en-US" dirty="0"/>
              <a:t>    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58E129C-EEF8-4D55-8DAD-A223EF305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1400" dirty="0" err="1">
                <a:latin typeface="Bahnschrift SemiLight" panose="020B0502040204020203" pitchFamily="34" charset="0"/>
              </a:rPr>
              <a:t>gazli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dozimetrlar</a:t>
            </a:r>
            <a:r>
              <a:rPr lang="en-US" sz="1400" dirty="0">
                <a:latin typeface="Bahnschrift SemiLight" panose="020B0502040204020203" pitchFamily="34" charset="0"/>
              </a:rPr>
              <a:t> — </a:t>
            </a:r>
            <a:r>
              <a:rPr lang="en-US" sz="1400" dirty="0" err="1">
                <a:latin typeface="Bahnschrift SemiLight" panose="020B0502040204020203" pitchFamily="34" charset="0"/>
              </a:rPr>
              <a:t>bu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ionlashtiruvchi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nurlanish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dozalarini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o‘lchash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uchun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ishlatiladigan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asboblar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bo‘lib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ularning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asosiy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vazifasi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nurlanishning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inson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organizmi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yoki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materialga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ta’sir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qilgan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dozasini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aniqlashdir</a:t>
            </a:r>
            <a:r>
              <a:rPr lang="en-US" sz="1400" dirty="0">
                <a:latin typeface="Bahnschrift SemiLight" panose="020B0502040204020203" pitchFamily="34" charset="0"/>
              </a:rPr>
              <a:t>. </a:t>
            </a:r>
            <a:r>
              <a:rPr lang="en-US" sz="1400" dirty="0" err="1">
                <a:latin typeface="Bahnschrift SemiLight" panose="020B0502040204020203" pitchFamily="34" charset="0"/>
              </a:rPr>
              <a:t>Ular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ionlashtiruvchi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nurlanish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manbalaridan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chiqqan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zarralar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yoki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fotonlar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orqali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gaz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molekulalarida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ionizatsiya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jarayonini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yuzaga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keltiradi</a:t>
            </a:r>
            <a:r>
              <a:rPr lang="en-US" sz="1400" dirty="0">
                <a:latin typeface="Bahnschrift SemiLight" panose="020B0502040204020203" pitchFamily="34" charset="0"/>
              </a:rPr>
              <a:t>. Bu </a:t>
            </a:r>
            <a:r>
              <a:rPr lang="en-US" sz="1400" dirty="0" err="1">
                <a:latin typeface="Bahnschrift SemiLight" panose="020B0502040204020203" pitchFamily="34" charset="0"/>
              </a:rPr>
              <a:t>jarayon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natijasida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hosil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bo‘lgan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ionlar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soni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yoki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ularning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oqimi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o‘lchov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orqali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aniqlanib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nurlanish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dozasini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hisoblash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imkonini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beradi.Gazli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dozimetrlarning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asosiy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afzalliklari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quyidagilardir</a:t>
            </a:r>
            <a:r>
              <a:rPr lang="en-US" sz="1400" dirty="0">
                <a:latin typeface="Bahnschrift SemiLight" panose="020B0502040204020203" pitchFamily="34" charset="0"/>
              </a:rPr>
              <a:t>:- </a:t>
            </a:r>
            <a:r>
              <a:rPr lang="en-US" sz="1400" dirty="0" err="1">
                <a:latin typeface="Bahnschrift SemiLight" panose="020B0502040204020203" pitchFamily="34" charset="0"/>
              </a:rPr>
              <a:t>Yuqori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sezgirlik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aniqlik</a:t>
            </a:r>
            <a:r>
              <a:rPr lang="en-US" sz="1400" dirty="0">
                <a:latin typeface="Bahnschrift SemiLight" panose="020B0502040204020203" pitchFamily="34" charset="0"/>
              </a:rPr>
              <a:t>,- </a:t>
            </a:r>
            <a:r>
              <a:rPr lang="en-US" sz="1400" dirty="0" err="1">
                <a:latin typeface="Bahnschrift SemiLight" panose="020B0502040204020203" pitchFamily="34" charset="0"/>
              </a:rPr>
              <a:t>Ishlash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printsipi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oddiy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ishonchli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Turli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xil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nurlanish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turlariga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moslashuvchanlik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Doimiy</a:t>
            </a:r>
            <a:r>
              <a:rPr lang="en-US" sz="1400" dirty="0">
                <a:latin typeface="Bahnschrift SemiLight" panose="020B0502040204020203" pitchFamily="34" charset="0"/>
              </a:rPr>
              <a:t> monitoring </a:t>
            </a:r>
            <a:r>
              <a:rPr lang="en-US" sz="1400" dirty="0" err="1">
                <a:latin typeface="Bahnschrift SemiLight" panose="020B0502040204020203" pitchFamily="34" charset="0"/>
              </a:rPr>
              <a:t>va</a:t>
            </a:r>
            <a:r>
              <a:rPr lang="en-US" sz="1400" dirty="0">
                <a:latin typeface="Bahnschrift SemiLight" panose="020B0502040204020203" pitchFamily="34" charset="0"/>
              </a:rPr>
              <a:t> real </a:t>
            </a:r>
            <a:r>
              <a:rPr lang="en-US" sz="1400" dirty="0" err="1">
                <a:latin typeface="Bahnschrift SemiLight" panose="020B0502040204020203" pitchFamily="34" charset="0"/>
              </a:rPr>
              <a:t>vaqt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rejimida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o‘lchov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imkoniyati.Ushbu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dozimetrlar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ko‘pincha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radiatsiya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xavfsizligini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ta’minlashda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tibbiyotda</a:t>
            </a:r>
            <a:r>
              <a:rPr lang="en-US" sz="1400" dirty="0">
                <a:latin typeface="Bahnschrift SemiLight" panose="020B0502040204020203" pitchFamily="34" charset="0"/>
              </a:rPr>
              <a:t> (</a:t>
            </a:r>
            <a:r>
              <a:rPr lang="en-US" sz="1400" dirty="0" err="1">
                <a:latin typeface="Bahnschrift SemiLight" panose="020B0502040204020203" pitchFamily="34" charset="0"/>
              </a:rPr>
              <a:t>masalan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rentgenologiya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radioterapiya</a:t>
            </a:r>
            <a:r>
              <a:rPr lang="en-US" sz="1400" dirty="0">
                <a:latin typeface="Bahnschrift SemiLight" panose="020B0502040204020203" pitchFamily="34" charset="0"/>
              </a:rPr>
              <a:t>), </a:t>
            </a:r>
            <a:r>
              <a:rPr lang="en-US" sz="1400" dirty="0" err="1">
                <a:latin typeface="Bahnschrift SemiLight" panose="020B0502040204020203" pitchFamily="34" charset="0"/>
              </a:rPr>
              <a:t>sanoatda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ilmiy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tadqiqotlarda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yadroviy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energetika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sohasida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qo‘llaniladi</a:t>
            </a:r>
            <a:r>
              <a:rPr lang="en-US" sz="1400" dirty="0">
                <a:latin typeface="Bahnschrift SemiLight" panose="020B0502040204020203" pitchFamily="34" charset="0"/>
              </a:rPr>
              <a:t>. </a:t>
            </a:r>
            <a:r>
              <a:rPr lang="en-US" sz="1400" dirty="0" err="1">
                <a:latin typeface="Bahnschrift SemiLight" panose="020B0502040204020203" pitchFamily="34" charset="0"/>
              </a:rPr>
              <a:t>Gazli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dozimetrlar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yordamida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olingan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natijalar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yordamida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insonlar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atrof-muhit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uchun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xavfli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radiatsiya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darajalari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aniqlanib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zarur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xavfsizlik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choralari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ko‘riladi.Shuningdek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gazli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dozimetrlar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turli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modifikatsiyalarda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bo‘lib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masalan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ionizatsion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kamera</a:t>
            </a:r>
            <a:r>
              <a:rPr lang="en-US" sz="1400" dirty="0">
                <a:latin typeface="Bahnschrift SemiLight" panose="020B0502040204020203" pitchFamily="34" charset="0"/>
              </a:rPr>
              <a:t>, Geiger-Müller </a:t>
            </a:r>
            <a:r>
              <a:rPr lang="en-US" sz="1400" dirty="0" err="1">
                <a:latin typeface="Bahnschrift SemiLight" panose="020B0502040204020203" pitchFamily="34" charset="0"/>
              </a:rPr>
              <a:t>hisoblagichi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boshqalar</a:t>
            </a:r>
            <a:r>
              <a:rPr lang="en-US" sz="1400" dirty="0">
                <a:latin typeface="Bahnschrift SemiLight" panose="020B0502040204020203" pitchFamily="34" charset="0"/>
              </a:rPr>
              <a:t>, har </a:t>
            </a:r>
            <a:r>
              <a:rPr lang="en-US" sz="1400" dirty="0" err="1">
                <a:latin typeface="Bahnschrift SemiLight" panose="020B0502040204020203" pitchFamily="34" charset="0"/>
              </a:rPr>
              <a:t>xil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vazifalar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uchun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mo‘ljallangan</a:t>
            </a:r>
            <a:r>
              <a:rPr lang="en-US" sz="1400" dirty="0">
                <a:latin typeface="Bahnschrift SemiLight" panose="020B0502040204020203" pitchFamily="34" charset="0"/>
              </a:rPr>
              <a:t>. Har </a:t>
            </a:r>
            <a:r>
              <a:rPr lang="en-US" sz="1400" dirty="0" err="1">
                <a:latin typeface="Bahnschrift SemiLight" panose="020B0502040204020203" pitchFamily="34" charset="0"/>
              </a:rPr>
              <a:t>bir</a:t>
            </a:r>
            <a:r>
              <a:rPr lang="en-US" sz="1400" dirty="0">
                <a:latin typeface="Bahnschrift SemiLight" panose="020B0502040204020203" pitchFamily="34" charset="0"/>
              </a:rPr>
              <a:t> tur </a:t>
            </a:r>
            <a:r>
              <a:rPr lang="en-US" sz="1400" dirty="0" err="1">
                <a:latin typeface="Bahnschrift SemiLight" panose="020B0502040204020203" pitchFamily="34" charset="0"/>
              </a:rPr>
              <a:t>o‘zining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o‘lchov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diapazoni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sezgirligiga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ega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bo‘lib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ular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orasida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tanlov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o‘lchovning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aniqligi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qo‘llanilish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sohasiga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bog‘liq.Xulosa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qilib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aytganda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gazli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dozimetrlar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ionlashtiruvchi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nurlanishni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o‘lchash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nazorat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qilishda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muhim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vosita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hisoblanadi</a:t>
            </a:r>
            <a:r>
              <a:rPr lang="en-US" sz="1400" dirty="0">
                <a:latin typeface="Bahnschrift SemiLight" panose="020B0502040204020203" pitchFamily="34" charset="0"/>
              </a:rPr>
              <a:t>. </a:t>
            </a:r>
            <a:r>
              <a:rPr lang="en-US" sz="1400" dirty="0" err="1">
                <a:latin typeface="Bahnschrift SemiLight" panose="020B0502040204020203" pitchFamily="34" charset="0"/>
              </a:rPr>
              <a:t>Ularning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yordamida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radiatsiya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xavfsizligini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ta’minlash</a:t>
            </a:r>
            <a:r>
              <a:rPr lang="en-US" sz="1400" dirty="0">
                <a:latin typeface="Bahnschrift SemiLight" panose="020B0502040204020203" pitchFamily="34" charset="0"/>
              </a:rPr>
              <a:t>, </a:t>
            </a:r>
            <a:r>
              <a:rPr lang="en-US" sz="1400" dirty="0" err="1">
                <a:latin typeface="Bahnschrift SemiLight" panose="020B0502040204020203" pitchFamily="34" charset="0"/>
              </a:rPr>
              <a:t>inson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salomatligini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himoya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qilish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va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ekologik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monitoringni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samarali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amalga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oshirish</a:t>
            </a:r>
            <a:r>
              <a:rPr lang="en-US" sz="1400" dirty="0">
                <a:latin typeface="Bahnschrift SemiLight" panose="020B0502040204020203" pitchFamily="34" charset="0"/>
              </a:rPr>
              <a:t> </a:t>
            </a:r>
            <a:r>
              <a:rPr lang="en-US" sz="1400" dirty="0" err="1">
                <a:latin typeface="Bahnschrift SemiLight" panose="020B0502040204020203" pitchFamily="34" charset="0"/>
              </a:rPr>
              <a:t>mumkin</a:t>
            </a:r>
            <a:r>
              <a:rPr lang="en-US" sz="1400" dirty="0">
                <a:latin typeface="Bahnschrift SemiLight" panose="020B0502040204020203" pitchFamily="34" charset="0"/>
              </a:rPr>
              <a:t>.</a:t>
            </a:r>
          </a:p>
          <a:p>
            <a:pPr algn="just"/>
            <a:endParaRPr lang="en-US" sz="1400" dirty="0">
              <a:latin typeface="Bahnschrift SemiLight" panose="020B0502040204020203" pitchFamily="34" charset="0"/>
            </a:endParaRPr>
          </a:p>
          <a:p>
            <a:pPr algn="just"/>
            <a:r>
              <a:rPr lang="en-US" sz="1400" dirty="0">
                <a:latin typeface="Bahnschrift SemiLight" panose="020B0502040204020203" pitchFamily="34" charset="0"/>
              </a:rPr>
              <a:t>---</a:t>
            </a:r>
            <a:endParaRPr lang="ru-RU" sz="1400" dirty="0"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436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13420-E8C4-4F75-88EF-F9BA11938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1F26DE-EBB0-49F1-A982-35D00D95F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dirty="0"/>
              <a:t>1. </a:t>
            </a:r>
            <a:r>
              <a:rPr lang="ru-RU" sz="2100" dirty="0"/>
              <a:t>Радиационная безопасность и дозиметрия, Под ред. В.И. Кузнецова, Москва, 2015.</a:t>
            </a:r>
          </a:p>
          <a:p>
            <a:r>
              <a:rPr lang="en-US" sz="2100" dirty="0"/>
              <a:t>2. IAEA Safety Reports Series No. 16, Radiation Protection and Safety in Medical Uses of Ionizing Radiation, International Atomic Energy Agency, 2008.</a:t>
            </a:r>
          </a:p>
          <a:p>
            <a:r>
              <a:rPr lang="en-US" sz="2100" dirty="0"/>
              <a:t>3. </a:t>
            </a:r>
            <a:r>
              <a:rPr lang="en-US" sz="2100" dirty="0" err="1"/>
              <a:t>Shakhverdian</a:t>
            </a:r>
            <a:r>
              <a:rPr lang="en-US" sz="2100" dirty="0"/>
              <a:t> R.A., Dosimetry and Radiation Protection, Moscow, 2012.</a:t>
            </a:r>
          </a:p>
          <a:p>
            <a:r>
              <a:rPr lang="en-US" sz="2100" dirty="0"/>
              <a:t>.4. </a:t>
            </a:r>
            <a:r>
              <a:rPr lang="ru-RU" sz="2100" dirty="0"/>
              <a:t>Международный атлас ионизационных камер и газоразрядных счетчиков, М., 2013.</a:t>
            </a:r>
          </a:p>
          <a:p>
            <a:r>
              <a:rPr lang="ru-RU" sz="2100" dirty="0"/>
              <a:t>8. </a:t>
            </a:r>
            <a:r>
              <a:rPr lang="en-US" sz="2100" dirty="0" err="1"/>
              <a:t>O‘zbekiston</a:t>
            </a:r>
            <a:r>
              <a:rPr lang="en-US" sz="2100" dirty="0"/>
              <a:t> </a:t>
            </a:r>
            <a:r>
              <a:rPr lang="en-US" sz="2100" dirty="0" err="1"/>
              <a:t>Respublikasi</a:t>
            </a:r>
            <a:r>
              <a:rPr lang="en-US" sz="2100" dirty="0"/>
              <a:t> </a:t>
            </a:r>
            <a:r>
              <a:rPr lang="en-US" sz="2100" dirty="0" err="1"/>
              <a:t>Sog‘liqni</a:t>
            </a:r>
            <a:r>
              <a:rPr lang="en-US" sz="2100" dirty="0"/>
              <a:t> </a:t>
            </a:r>
            <a:r>
              <a:rPr lang="en-US" sz="2100" dirty="0" err="1"/>
              <a:t>Saqlash</a:t>
            </a:r>
            <a:r>
              <a:rPr lang="en-US" sz="2100" dirty="0"/>
              <a:t> </a:t>
            </a:r>
            <a:r>
              <a:rPr lang="en-US" sz="2100" dirty="0" err="1"/>
              <a:t>Vazirligi</a:t>
            </a:r>
            <a:r>
              <a:rPr lang="en-US" sz="2100" dirty="0"/>
              <a:t>, </a:t>
            </a:r>
            <a:r>
              <a:rPr lang="en-US" sz="2100" dirty="0" err="1"/>
              <a:t>Radiatsiya</a:t>
            </a:r>
            <a:r>
              <a:rPr lang="en-US" sz="2100" dirty="0"/>
              <a:t> </a:t>
            </a:r>
            <a:r>
              <a:rPr lang="en-US" sz="2100" dirty="0" err="1"/>
              <a:t>xavfsizligi</a:t>
            </a:r>
            <a:r>
              <a:rPr lang="en-US" sz="2100" dirty="0"/>
              <a:t> </a:t>
            </a:r>
            <a:r>
              <a:rPr lang="en-US" sz="2100" dirty="0" err="1"/>
              <a:t>qo‘llanmasi</a:t>
            </a:r>
            <a:r>
              <a:rPr lang="en-US" sz="2100" dirty="0"/>
              <a:t>, Toshkent, 2019.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47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4AFF8E-8DB0-4F8F-825B-BFA89402A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400" y="69850"/>
            <a:ext cx="8585200" cy="671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6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82E8D-2B33-4986-A453-639923891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REJA;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3A7B14-BFBE-4427-91C4-AD4B37F0E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1.Gazli </a:t>
            </a:r>
            <a:r>
              <a:rPr lang="en-US" dirty="0" err="1"/>
              <a:t>dozimetrlar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tushuncha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Qo’llaniladigan</a:t>
            </a:r>
            <a:r>
              <a:rPr lang="en-US" dirty="0"/>
              <a:t> </a:t>
            </a:r>
            <a:r>
              <a:rPr lang="en-US" dirty="0" err="1"/>
              <a:t>sohalari</a:t>
            </a:r>
            <a:r>
              <a:rPr lang="en-US" dirty="0"/>
              <a:t> ,</a:t>
            </a:r>
            <a:r>
              <a:rPr lang="en-US" dirty="0" err="1"/>
              <a:t>turlaari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 err="1"/>
              <a:t>Afzaliklari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kamchiliklari</a:t>
            </a:r>
            <a:endParaRPr lang="en-US" dirty="0"/>
          </a:p>
          <a:p>
            <a:r>
              <a:rPr lang="en-US" dirty="0"/>
              <a:t>4. </a:t>
            </a:r>
            <a:r>
              <a:rPr lang="en-US" dirty="0" err="1"/>
              <a:t>Xulosa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1143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7F1C1D6-389D-449A-ACA1-9D13B6C16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Gazli</a:t>
            </a:r>
            <a:r>
              <a:rPr lang="en-US" dirty="0"/>
              <a:t> </a:t>
            </a:r>
            <a:r>
              <a:rPr lang="en-US" dirty="0" err="1"/>
              <a:t>dozimetrlar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C261F081-3C8B-49C8-963A-724A786FDA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3013" y="562769"/>
            <a:ext cx="5181600" cy="5181600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DA806F42-8133-4569-8DB9-CF04A157E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 </a:t>
            </a:r>
            <a:r>
              <a:rPr lang="en-US" sz="2000" dirty="0" err="1"/>
              <a:t>Gazli</a:t>
            </a:r>
            <a:r>
              <a:rPr lang="en-US" sz="2000" dirty="0"/>
              <a:t> </a:t>
            </a:r>
            <a:r>
              <a:rPr lang="en-US" sz="2000" dirty="0" err="1"/>
              <a:t>dozimetrlar</a:t>
            </a:r>
            <a:r>
              <a:rPr lang="en-US" sz="2000" dirty="0"/>
              <a:t> —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qurilmalar</a:t>
            </a:r>
            <a:r>
              <a:rPr lang="en-US" sz="2000" dirty="0"/>
              <a:t> </a:t>
            </a:r>
            <a:r>
              <a:rPr lang="en-US" sz="2000" dirty="0" err="1"/>
              <a:t>ionlashtiruvchi</a:t>
            </a:r>
            <a:r>
              <a:rPr lang="en-US" sz="2000" dirty="0"/>
              <a:t> </a:t>
            </a:r>
            <a:r>
              <a:rPr lang="en-US" sz="2000" dirty="0" err="1"/>
              <a:t>nurlanishni</a:t>
            </a:r>
            <a:r>
              <a:rPr lang="en-US" sz="2000" dirty="0"/>
              <a:t> </a:t>
            </a:r>
            <a:r>
              <a:rPr lang="en-US" sz="2000" dirty="0" err="1"/>
              <a:t>aniqlash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oʻlchash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ishlatiladi</a:t>
            </a:r>
            <a:r>
              <a:rPr lang="en-US" sz="2000" dirty="0"/>
              <a:t>. </a:t>
            </a:r>
            <a:r>
              <a:rPr lang="en-US" sz="2000" dirty="0" err="1"/>
              <a:t>Ular</a:t>
            </a:r>
            <a:r>
              <a:rPr lang="en-US" sz="2000" dirty="0"/>
              <a:t> </a:t>
            </a:r>
            <a:r>
              <a:rPr lang="en-US" sz="2000" dirty="0" err="1"/>
              <a:t>ichida</a:t>
            </a:r>
            <a:r>
              <a:rPr lang="en-US" sz="2000" dirty="0"/>
              <a:t> </a:t>
            </a:r>
            <a:r>
              <a:rPr lang="en-US" sz="2000" dirty="0" err="1"/>
              <a:t>maxsus</a:t>
            </a:r>
            <a:r>
              <a:rPr lang="en-US" sz="2000" dirty="0"/>
              <a:t> </a:t>
            </a:r>
            <a:r>
              <a:rPr lang="en-US" sz="2000" dirty="0" err="1"/>
              <a:t>gaz</a:t>
            </a:r>
            <a:r>
              <a:rPr lang="en-US" sz="2000" dirty="0"/>
              <a:t> </a:t>
            </a:r>
            <a:r>
              <a:rPr lang="en-US" sz="2000" dirty="0" err="1"/>
              <a:t>boʻladi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ta’sirida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gaz</a:t>
            </a:r>
            <a:r>
              <a:rPr lang="en-US" sz="2000" dirty="0"/>
              <a:t> </a:t>
            </a:r>
            <a:r>
              <a:rPr lang="en-US" sz="2000" dirty="0" err="1"/>
              <a:t>ionlanadi</a:t>
            </a:r>
            <a:r>
              <a:rPr lang="en-US" sz="2000" dirty="0"/>
              <a:t>. </a:t>
            </a:r>
            <a:r>
              <a:rPr lang="en-US" sz="2000" dirty="0" err="1"/>
              <a:t>Shundan</a:t>
            </a:r>
            <a:r>
              <a:rPr lang="en-US" sz="2000" dirty="0"/>
              <a:t> </a:t>
            </a:r>
            <a:r>
              <a:rPr lang="en-US" sz="2000" dirty="0" err="1"/>
              <a:t>soʻng</a:t>
            </a:r>
            <a:r>
              <a:rPr lang="en-US" sz="2000" dirty="0"/>
              <a:t> </a:t>
            </a:r>
            <a:r>
              <a:rPr lang="en-US" sz="2000" dirty="0" err="1"/>
              <a:t>elektr</a:t>
            </a:r>
            <a:r>
              <a:rPr lang="en-US" sz="2000" dirty="0"/>
              <a:t> signal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boʻladi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shu</a:t>
            </a:r>
            <a:r>
              <a:rPr lang="en-US" sz="2000" dirty="0"/>
              <a:t> </a:t>
            </a:r>
            <a:r>
              <a:rPr lang="en-US" sz="2000" dirty="0" err="1"/>
              <a:t>orqali</a:t>
            </a:r>
            <a:r>
              <a:rPr lang="en-US" sz="2000" dirty="0"/>
              <a:t>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darajasi</a:t>
            </a:r>
            <a:r>
              <a:rPr lang="en-US" sz="2000" dirty="0"/>
              <a:t> </a:t>
            </a:r>
            <a:r>
              <a:rPr lang="en-US" sz="2000" dirty="0" err="1"/>
              <a:t>aniqlanadi</a:t>
            </a:r>
            <a:r>
              <a:rPr lang="en-US" sz="2000" dirty="0"/>
              <a:t>.</a:t>
            </a:r>
            <a:endParaRPr lang="ru-RU" sz="2000" dirty="0"/>
          </a:p>
          <a:p>
            <a:r>
              <a:rPr lang="en-US" sz="2000" dirty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95859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5C9EC71-0E3A-4A55-A570-60631818C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sohasi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9E256ED-7876-4485-906D-2277D31E67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25677" y="1324769"/>
            <a:ext cx="2176272" cy="3657600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039CF19D-95C5-4F11-8D31-5B1C150C8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/>
              <a:t> </a:t>
            </a:r>
            <a:r>
              <a:rPr lang="en-US" sz="2000" dirty="0" err="1"/>
              <a:t>Sanoat</a:t>
            </a:r>
            <a:r>
              <a:rPr lang="en-US" sz="2000" dirty="0"/>
              <a:t> </a:t>
            </a:r>
            <a:r>
              <a:rPr lang="en-US" sz="2000" dirty="0" err="1"/>
              <a:t>sohalari</a:t>
            </a:r>
            <a:endParaRPr lang="en-US" sz="2000" dirty="0"/>
          </a:p>
          <a:p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tekshirish</a:t>
            </a:r>
            <a:r>
              <a:rPr lang="en-US" sz="2000" dirty="0"/>
              <a:t> (</a:t>
            </a:r>
            <a:r>
              <a:rPr lang="en-US" sz="2000" dirty="0" err="1"/>
              <a:t>radiografiya</a:t>
            </a:r>
            <a:r>
              <a:rPr lang="en-US" sz="2000" dirty="0"/>
              <a:t>): </a:t>
            </a:r>
            <a:r>
              <a:rPr lang="en-US" sz="2000" dirty="0" err="1"/>
              <a:t>Payvand</a:t>
            </a:r>
            <a:r>
              <a:rPr lang="en-US" sz="2000" dirty="0"/>
              <a:t> </a:t>
            </a:r>
            <a:r>
              <a:rPr lang="en-US" sz="2000" dirty="0" err="1"/>
              <a:t>choklarini</a:t>
            </a:r>
            <a:r>
              <a:rPr lang="en-US" sz="2000" dirty="0"/>
              <a:t> </a:t>
            </a:r>
            <a:r>
              <a:rPr lang="en-US" sz="2000" dirty="0" err="1"/>
              <a:t>yoki</a:t>
            </a:r>
            <a:r>
              <a:rPr lang="en-US" sz="2000" dirty="0"/>
              <a:t> material </a:t>
            </a:r>
            <a:r>
              <a:rPr lang="en-US" sz="2000" dirty="0" err="1"/>
              <a:t>ichidagi</a:t>
            </a:r>
            <a:r>
              <a:rPr lang="en-US" sz="2000" dirty="0"/>
              <a:t> </a:t>
            </a:r>
            <a:r>
              <a:rPr lang="en-US" sz="2000" dirty="0" err="1"/>
              <a:t>nuqsonlarni</a:t>
            </a:r>
            <a:r>
              <a:rPr lang="en-US" sz="2000" dirty="0"/>
              <a:t> </a:t>
            </a:r>
            <a:r>
              <a:rPr lang="en-US" sz="2000" dirty="0" err="1"/>
              <a:t>aniqlash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radioaktiv</a:t>
            </a:r>
            <a:r>
              <a:rPr lang="en-US" sz="2000" dirty="0"/>
              <a:t> </a:t>
            </a:r>
            <a:r>
              <a:rPr lang="en-US" sz="2000" dirty="0" err="1"/>
              <a:t>nurlardan</a:t>
            </a:r>
            <a:r>
              <a:rPr lang="en-US" sz="2000" dirty="0"/>
              <a:t> </a:t>
            </a:r>
            <a:r>
              <a:rPr lang="en-US" sz="2000" dirty="0" err="1"/>
              <a:t>foydalaniladi</a:t>
            </a:r>
            <a:r>
              <a:rPr lang="en-US" sz="2000" dirty="0"/>
              <a:t> —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joylarda</a:t>
            </a:r>
            <a:r>
              <a:rPr lang="en-US" sz="2000" dirty="0"/>
              <a:t> </a:t>
            </a:r>
            <a:r>
              <a:rPr lang="en-US" sz="2000" dirty="0" err="1"/>
              <a:t>dozimetriya</a:t>
            </a:r>
            <a:r>
              <a:rPr lang="en-US" sz="2000" dirty="0"/>
              <a:t> </a:t>
            </a:r>
            <a:r>
              <a:rPr lang="en-US" sz="2000" dirty="0" err="1"/>
              <a:t>zarur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Uran</a:t>
            </a:r>
            <a:r>
              <a:rPr lang="en-US" sz="2000" dirty="0"/>
              <a:t>, </a:t>
            </a:r>
            <a:r>
              <a:rPr lang="en-US" sz="2000" dirty="0" err="1"/>
              <a:t>toriy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boshqa</a:t>
            </a:r>
            <a:r>
              <a:rPr lang="en-US" sz="2000" dirty="0"/>
              <a:t> </a:t>
            </a:r>
            <a:r>
              <a:rPr lang="en-US" sz="2000" dirty="0" err="1"/>
              <a:t>tabiiy</a:t>
            </a:r>
            <a:r>
              <a:rPr lang="en-US" sz="2000" dirty="0"/>
              <a:t> </a:t>
            </a:r>
            <a:r>
              <a:rPr lang="en-US" sz="2000" dirty="0" err="1"/>
              <a:t>radioaktiv</a:t>
            </a:r>
            <a:r>
              <a:rPr lang="en-US" sz="2000" dirty="0"/>
              <a:t> </a:t>
            </a:r>
            <a:r>
              <a:rPr lang="en-US" sz="2000" dirty="0" err="1"/>
              <a:t>materiallar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ishlanadigan</a:t>
            </a:r>
            <a:r>
              <a:rPr lang="en-US" sz="2000" dirty="0"/>
              <a:t> </a:t>
            </a:r>
            <a:r>
              <a:rPr lang="en-US" sz="2000" dirty="0" err="1"/>
              <a:t>sanoat</a:t>
            </a:r>
            <a:r>
              <a:rPr lang="en-US" sz="2000" dirty="0"/>
              <a:t> </a:t>
            </a:r>
            <a:r>
              <a:rPr lang="en-US" sz="2000" dirty="0" err="1"/>
              <a:t>ob’yektlarida</a:t>
            </a:r>
            <a:r>
              <a:rPr lang="en-US" sz="2000" dirty="0"/>
              <a:t>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980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2B680C1-4D0F-43E0-9A32-8EB3BDCB6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Ionlash</a:t>
            </a:r>
            <a:r>
              <a:rPr lang="en-US" dirty="0"/>
              <a:t> </a:t>
            </a:r>
            <a:r>
              <a:rPr lang="en-US" dirty="0" err="1"/>
              <a:t>kamerasi</a:t>
            </a:r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756A2B47-B0BC-4E78-BA93-0A683B82C4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4139" y="1219201"/>
            <a:ext cx="4439478" cy="4505738"/>
          </a:xfr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98438A17-56ED-4688-94B2-967C0B64B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000" dirty="0" err="1"/>
              <a:t>Ionlash</a:t>
            </a:r>
            <a:r>
              <a:rPr lang="en-US" sz="2000" dirty="0"/>
              <a:t> </a:t>
            </a:r>
            <a:r>
              <a:rPr lang="en-US" sz="2000" dirty="0" err="1"/>
              <a:t>kamerasi</a:t>
            </a:r>
            <a:r>
              <a:rPr lang="en-US" sz="2000" dirty="0"/>
              <a:t> </a:t>
            </a:r>
            <a:r>
              <a:rPr lang="en-US" sz="2000" dirty="0" err="1"/>
              <a:t>gazsimon</a:t>
            </a:r>
            <a:r>
              <a:rPr lang="en-US" sz="2000" dirty="0"/>
              <a:t> </a:t>
            </a:r>
            <a:r>
              <a:rPr lang="en-US" sz="2000" dirty="0" err="1"/>
              <a:t>ionizatsiya</a:t>
            </a:r>
            <a:r>
              <a:rPr lang="en-US" sz="2000" dirty="0"/>
              <a:t> </a:t>
            </a:r>
            <a:r>
              <a:rPr lang="en-US" sz="2000" dirty="0" err="1"/>
              <a:t>detektorining</a:t>
            </a:r>
            <a:r>
              <a:rPr lang="en-US" sz="2000" dirty="0"/>
              <a:t> </a:t>
            </a:r>
            <a:r>
              <a:rPr lang="en-US" sz="2000" dirty="0" err="1"/>
              <a:t>eng</a:t>
            </a:r>
            <a:r>
              <a:rPr lang="en-US" sz="2000" dirty="0"/>
              <a:t> </a:t>
            </a:r>
            <a:r>
              <a:rPr lang="en-US" sz="2000" dirty="0" err="1"/>
              <a:t>oddiy</a:t>
            </a:r>
            <a:r>
              <a:rPr lang="en-US" sz="2000" dirty="0"/>
              <a:t> </a:t>
            </a:r>
            <a:r>
              <a:rPr lang="en-US" sz="2000" dirty="0" err="1"/>
              <a:t>turi</a:t>
            </a:r>
            <a:r>
              <a:rPr lang="en-US" sz="2000" dirty="0"/>
              <a:t> </a:t>
            </a:r>
            <a:r>
              <a:rPr lang="en-US" sz="2000" dirty="0" err="1"/>
              <a:t>bo'lib</a:t>
            </a:r>
            <a:r>
              <a:rPr lang="en-US" sz="2000" dirty="0"/>
              <a:t> , </a:t>
            </a:r>
            <a:r>
              <a:rPr lang="en-US" sz="2000" dirty="0" err="1"/>
              <a:t>rentgen</a:t>
            </a:r>
            <a:r>
              <a:rPr lang="en-US" sz="2000" dirty="0"/>
              <a:t> </a:t>
            </a:r>
            <a:r>
              <a:rPr lang="en-US" sz="2000" dirty="0" err="1"/>
              <a:t>nurlari</a:t>
            </a:r>
            <a:r>
              <a:rPr lang="en-US" sz="2000" dirty="0"/>
              <a:t> , gamma </a:t>
            </a:r>
            <a:r>
              <a:rPr lang="en-US" sz="2000" dirty="0" err="1"/>
              <a:t>nurlari</a:t>
            </a:r>
            <a:r>
              <a:rPr lang="en-US" sz="2000" dirty="0"/>
              <a:t> , alfa </a:t>
            </a:r>
            <a:r>
              <a:rPr lang="en-US" sz="2000" dirty="0" err="1"/>
              <a:t>zarralari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beta </a:t>
            </a:r>
            <a:r>
              <a:rPr lang="en-US" sz="2000" dirty="0" err="1"/>
              <a:t>zarralari</a:t>
            </a:r>
            <a:r>
              <a:rPr lang="en-US" sz="2000" dirty="0"/>
              <a:t> </a:t>
            </a:r>
            <a:r>
              <a:rPr lang="en-US" sz="2000" dirty="0" err="1"/>
              <a:t>kabi</a:t>
            </a:r>
            <a:r>
              <a:rPr lang="en-US" sz="2000" dirty="0"/>
              <a:t> </a:t>
            </a:r>
            <a:r>
              <a:rPr lang="en-US" sz="2000" dirty="0" err="1"/>
              <a:t>ko'plab</a:t>
            </a:r>
            <a:r>
              <a:rPr lang="en-US" sz="2000" dirty="0"/>
              <a:t> </a:t>
            </a:r>
            <a:r>
              <a:rPr lang="en-US" sz="2000" dirty="0" err="1"/>
              <a:t>ionlashtiruvchi</a:t>
            </a:r>
            <a:r>
              <a:rPr lang="en-US" sz="2000" dirty="0"/>
              <a:t>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turlarini</a:t>
            </a:r>
            <a:r>
              <a:rPr lang="en-US" sz="2000" dirty="0"/>
              <a:t> </a:t>
            </a:r>
            <a:r>
              <a:rPr lang="en-US" sz="2000" dirty="0" err="1"/>
              <a:t>aniqlash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o'lchash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keng</a:t>
            </a:r>
            <a:r>
              <a:rPr lang="en-US" sz="2000" dirty="0"/>
              <a:t> </a:t>
            </a:r>
            <a:r>
              <a:rPr lang="en-US" sz="2000" dirty="0" err="1"/>
              <a:t>qo'llaniladi</a:t>
            </a:r>
            <a:r>
              <a:rPr lang="en-US" sz="2000" dirty="0"/>
              <a:t> . </a:t>
            </a:r>
            <a:r>
              <a:rPr lang="en-US" sz="2000" dirty="0" err="1"/>
              <a:t>An'anaviy</a:t>
            </a:r>
            <a:r>
              <a:rPr lang="en-US" sz="2000" dirty="0"/>
              <a:t> </a:t>
            </a:r>
            <a:r>
              <a:rPr lang="en-US" sz="2000" dirty="0" err="1"/>
              <a:t>ravishda</a:t>
            </a:r>
            <a:r>
              <a:rPr lang="en-US" sz="2000" dirty="0"/>
              <a:t> "</a:t>
            </a:r>
            <a:r>
              <a:rPr lang="en-US" sz="2000" dirty="0" err="1"/>
              <a:t>ionlash</a:t>
            </a:r>
            <a:r>
              <a:rPr lang="en-US" sz="2000" dirty="0"/>
              <a:t> </a:t>
            </a:r>
            <a:r>
              <a:rPr lang="en-US" sz="2000" dirty="0" err="1"/>
              <a:t>kamerasi</a:t>
            </a:r>
            <a:r>
              <a:rPr lang="en-US" sz="2000" dirty="0"/>
              <a:t>" </a:t>
            </a:r>
            <a:r>
              <a:rPr lang="en-US" sz="2000" dirty="0" err="1"/>
              <a:t>atamasi</a:t>
            </a:r>
            <a:r>
              <a:rPr lang="en-US" sz="2000" dirty="0"/>
              <a:t> </a:t>
            </a:r>
            <a:r>
              <a:rPr lang="en-US" sz="2000" dirty="0" err="1"/>
              <a:t>faqat</a:t>
            </a:r>
            <a:r>
              <a:rPr lang="en-US" sz="2000" dirty="0"/>
              <a:t> </a:t>
            </a:r>
            <a:r>
              <a:rPr lang="en-US" sz="2000" dirty="0" err="1"/>
              <a:t>elektr</a:t>
            </a:r>
            <a:r>
              <a:rPr lang="en-US" sz="2000" dirty="0"/>
              <a:t> </a:t>
            </a:r>
            <a:r>
              <a:rPr lang="en-US" sz="2000" dirty="0" err="1"/>
              <a:t>maydonini</a:t>
            </a:r>
            <a:r>
              <a:rPr lang="en-US" sz="2000" dirty="0"/>
              <a:t> </a:t>
            </a:r>
            <a:r>
              <a:rPr lang="en-US" sz="2000" dirty="0" err="1"/>
              <a:t>qo'llash</a:t>
            </a:r>
            <a:r>
              <a:rPr lang="en-US" sz="2000" dirty="0"/>
              <a:t> </a:t>
            </a:r>
            <a:r>
              <a:rPr lang="en-US" sz="2000" dirty="0" err="1"/>
              <a:t>orqali</a:t>
            </a:r>
            <a:r>
              <a:rPr lang="en-US" sz="2000" dirty="0"/>
              <a:t> </a:t>
            </a:r>
            <a:r>
              <a:rPr lang="en-US" sz="2000" dirty="0" err="1"/>
              <a:t>gaz</a:t>
            </a:r>
            <a:r>
              <a:rPr lang="en-US" sz="2000" dirty="0"/>
              <a:t> </a:t>
            </a:r>
            <a:r>
              <a:rPr lang="en-US" sz="2000" dirty="0" err="1"/>
              <a:t>ichidagi</a:t>
            </a:r>
            <a:r>
              <a:rPr lang="en-US" sz="2000" dirty="0"/>
              <a:t> </a:t>
            </a:r>
            <a:r>
              <a:rPr lang="en-US" sz="2000" dirty="0" err="1"/>
              <a:t>to'g'ridan-to'g'ri</a:t>
            </a:r>
            <a:r>
              <a:rPr lang="en-US" sz="2000" dirty="0"/>
              <a:t> </a:t>
            </a:r>
            <a:r>
              <a:rPr lang="en-US" sz="2000" dirty="0" err="1"/>
              <a:t>ionlanish</a:t>
            </a:r>
            <a:r>
              <a:rPr lang="en-US" sz="2000" dirty="0"/>
              <a:t> </a:t>
            </a:r>
            <a:r>
              <a:rPr lang="en-US" sz="2000" dirty="0" err="1"/>
              <a:t>natijasida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bo'lgan</a:t>
            </a:r>
            <a:r>
              <a:rPr lang="en-US" sz="2000" dirty="0"/>
              <a:t> </a:t>
            </a:r>
            <a:r>
              <a:rPr lang="en-US" sz="2000" dirty="0" err="1"/>
              <a:t>barcha</a:t>
            </a:r>
            <a:r>
              <a:rPr lang="en-US" sz="2000" dirty="0"/>
              <a:t> </a:t>
            </a:r>
            <a:r>
              <a:rPr lang="en-US" sz="2000" dirty="0" err="1"/>
              <a:t>zaryadlarni</a:t>
            </a:r>
            <a:r>
              <a:rPr lang="en-US" sz="2000" dirty="0"/>
              <a:t> </a:t>
            </a:r>
            <a:r>
              <a:rPr lang="en-US" sz="2000" dirty="0" err="1"/>
              <a:t>yig'adigan</a:t>
            </a:r>
            <a:r>
              <a:rPr lang="en-US" sz="2000" dirty="0"/>
              <a:t> </a:t>
            </a:r>
            <a:r>
              <a:rPr lang="en-US" sz="2000" dirty="0" err="1"/>
              <a:t>detektorlarga</a:t>
            </a:r>
            <a:r>
              <a:rPr lang="en-US" sz="2000" dirty="0"/>
              <a:t> </a:t>
            </a:r>
            <a:r>
              <a:rPr lang="en-US" sz="2000" dirty="0" err="1"/>
              <a:t>tegishli</a:t>
            </a:r>
            <a:r>
              <a:rPr lang="en-US" sz="2000" dirty="0"/>
              <a:t> 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465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4F9EF57-0244-4446-B6EA-A2DEE3FF5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Ionizatsion</a:t>
            </a:r>
            <a:r>
              <a:rPr lang="en-US" dirty="0"/>
              <a:t> </a:t>
            </a:r>
            <a:r>
              <a:rPr lang="en-US" dirty="0" err="1"/>
              <a:t>kameralar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25FE9A-9505-43C1-8908-FFFB78708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539" y="1550504"/>
            <a:ext cx="8600661" cy="497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4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F26E6F3-8993-4528-8912-4F9CFA82A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Ionlash</a:t>
            </a:r>
            <a:r>
              <a:rPr lang="en-US" dirty="0"/>
              <a:t> </a:t>
            </a:r>
            <a:r>
              <a:rPr lang="en-US" dirty="0" err="1"/>
              <a:t>kamerasi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pirinsipi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CB13A1-8406-4D68-99ED-31B98CE11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Gaz </a:t>
            </a:r>
            <a:r>
              <a:rPr lang="en-US" dirty="0" err="1"/>
              <a:t>ionlash</a:t>
            </a:r>
            <a:r>
              <a:rPr lang="en-US" dirty="0"/>
              <a:t> </a:t>
            </a:r>
            <a:r>
              <a:rPr lang="en-US" dirty="0" err="1"/>
              <a:t>kamerasi</a:t>
            </a:r>
            <a:r>
              <a:rPr lang="en-US" dirty="0"/>
              <a:t> </a:t>
            </a:r>
            <a:r>
              <a:rPr lang="en-US" dirty="0" err="1"/>
              <a:t>zaryadni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ion </a:t>
            </a:r>
            <a:r>
              <a:rPr lang="en-US" dirty="0" err="1"/>
              <a:t>juftlari</a:t>
            </a:r>
            <a:r>
              <a:rPr lang="en-US" dirty="0"/>
              <a:t> </a:t>
            </a:r>
            <a:r>
              <a:rPr lang="en-US" dirty="0" err="1"/>
              <a:t>sonidan</a:t>
            </a:r>
            <a:r>
              <a:rPr lang="en-US" dirty="0"/>
              <a:t> </a:t>
            </a:r>
            <a:r>
              <a:rPr lang="en-US" dirty="0" err="1"/>
              <a:t>o'lchaydi</a:t>
            </a:r>
            <a:r>
              <a:rPr lang="en-US" dirty="0"/>
              <a:t> . U </a:t>
            </a:r>
            <a:r>
              <a:rPr lang="en-US" dirty="0" err="1"/>
              <a:t>ikkita</a:t>
            </a:r>
            <a:r>
              <a:rPr lang="en-US" dirty="0"/>
              <a:t> </a:t>
            </a:r>
            <a:r>
              <a:rPr lang="en-US" dirty="0" err="1"/>
              <a:t>elektrodli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to'ldirilgan</a:t>
            </a:r>
            <a:r>
              <a:rPr lang="en-US" dirty="0"/>
              <a:t> </a:t>
            </a:r>
            <a:r>
              <a:rPr lang="en-US" dirty="0" err="1"/>
              <a:t>kameradan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 ; </a:t>
            </a:r>
            <a:r>
              <a:rPr lang="en-US" dirty="0" err="1"/>
              <a:t>anod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katod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tanilgan</a:t>
            </a:r>
            <a:r>
              <a:rPr lang="en-US" dirty="0"/>
              <a:t> . </a:t>
            </a:r>
            <a:r>
              <a:rPr lang="en-US" dirty="0" err="1"/>
              <a:t>Elektrodlar</a:t>
            </a:r>
            <a:r>
              <a:rPr lang="en-US" dirty="0"/>
              <a:t> parallel </a:t>
            </a:r>
            <a:r>
              <a:rPr lang="en-US" dirty="0" err="1"/>
              <a:t>plitalar</a:t>
            </a:r>
            <a:r>
              <a:rPr lang="en-US" dirty="0"/>
              <a:t> (Parallel </a:t>
            </a:r>
            <a:r>
              <a:rPr lang="en-US" dirty="0" err="1"/>
              <a:t>plastinka</a:t>
            </a:r>
            <a:r>
              <a:rPr lang="en-US" dirty="0"/>
              <a:t> </a:t>
            </a:r>
            <a:r>
              <a:rPr lang="en-US" dirty="0" err="1"/>
              <a:t>ionlash</a:t>
            </a:r>
            <a:r>
              <a:rPr lang="en-US" dirty="0"/>
              <a:t> </a:t>
            </a:r>
            <a:r>
              <a:rPr lang="en-US" dirty="0" err="1"/>
              <a:t>kameralari</a:t>
            </a:r>
            <a:r>
              <a:rPr lang="en-US" dirty="0"/>
              <a:t>: PPIC)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koaksiyal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anod</a:t>
            </a:r>
            <a:r>
              <a:rPr lang="en-US" dirty="0"/>
              <a:t> </a:t>
            </a:r>
            <a:r>
              <a:rPr lang="en-US" dirty="0" err="1"/>
              <a:t>simli</a:t>
            </a:r>
            <a:r>
              <a:rPr lang="en-US" dirty="0"/>
              <a:t> </a:t>
            </a:r>
            <a:r>
              <a:rPr lang="en-US" dirty="0" err="1"/>
              <a:t>silindr</a:t>
            </a:r>
            <a:r>
              <a:rPr lang="en-US" dirty="0"/>
              <a:t> </a:t>
            </a:r>
            <a:r>
              <a:rPr lang="en-US" dirty="0" err="1"/>
              <a:t>shaklida</a:t>
            </a:r>
            <a:r>
              <a:rPr lang="en-US" dirty="0"/>
              <a:t> </a:t>
            </a:r>
            <a:r>
              <a:rPr lang="en-US" dirty="0" err="1"/>
              <a:t>bolishi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To'ldirish</a:t>
            </a:r>
            <a:r>
              <a:rPr lang="en-US" dirty="0"/>
              <a:t> </a:t>
            </a:r>
            <a:r>
              <a:rPr lang="en-US" dirty="0" err="1"/>
              <a:t>gazida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maydonini</a:t>
            </a:r>
            <a:r>
              <a:rPr lang="en-US" dirty="0"/>
              <a:t> </a:t>
            </a:r>
            <a:r>
              <a:rPr lang="en-US" dirty="0" err="1"/>
              <a:t>yaratish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elektrodlar</a:t>
            </a:r>
            <a:r>
              <a:rPr lang="en-US" dirty="0"/>
              <a:t> </a:t>
            </a:r>
            <a:r>
              <a:rPr lang="en-US" dirty="0" err="1"/>
              <a:t>o'rtasida</a:t>
            </a:r>
            <a:r>
              <a:rPr lang="en-US" dirty="0"/>
              <a:t>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potentsiali</a:t>
            </a:r>
            <a:r>
              <a:rPr lang="en-US" dirty="0"/>
              <a:t> </a:t>
            </a:r>
            <a:r>
              <a:rPr lang="en-US" dirty="0" err="1"/>
              <a:t>qo'llaniladi</a:t>
            </a:r>
            <a:r>
              <a:rPr lang="en-US" dirty="0"/>
              <a:t> . </a:t>
            </a:r>
            <a:r>
              <a:rPr lang="en-US" dirty="0" err="1"/>
              <a:t>Elektrodlar</a:t>
            </a:r>
            <a:r>
              <a:rPr lang="en-US" dirty="0"/>
              <a:t> </a:t>
            </a:r>
            <a:r>
              <a:rPr lang="en-US" dirty="0" err="1"/>
              <a:t>orasidagi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atomlari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molekulalari</a:t>
            </a:r>
            <a:r>
              <a:rPr lang="en-US" dirty="0"/>
              <a:t> </a:t>
            </a:r>
            <a:r>
              <a:rPr lang="en-US" dirty="0" err="1"/>
              <a:t>ionlashtiruvchi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ta'sirida</a:t>
            </a:r>
            <a:r>
              <a:rPr lang="en-US" dirty="0"/>
              <a:t> </a:t>
            </a:r>
            <a:r>
              <a:rPr lang="en-US" dirty="0" err="1"/>
              <a:t>ionlashganda</a:t>
            </a:r>
            <a:r>
              <a:rPr lang="en-US" dirty="0"/>
              <a:t> , ion </a:t>
            </a:r>
            <a:r>
              <a:rPr lang="en-US" dirty="0" err="1"/>
              <a:t>juftlari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natijada</a:t>
            </a:r>
            <a:r>
              <a:rPr lang="en-US" dirty="0"/>
              <a:t> </a:t>
            </a:r>
            <a:r>
              <a:rPr lang="en-US" dirty="0" err="1"/>
              <a:t>ijobiy</a:t>
            </a:r>
            <a:r>
              <a:rPr lang="en-US" dirty="0"/>
              <a:t> </a:t>
            </a:r>
            <a:r>
              <a:rPr lang="en-US" dirty="0" err="1"/>
              <a:t>ionlar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dissotsilangan</a:t>
            </a:r>
            <a:r>
              <a:rPr lang="en-US" dirty="0"/>
              <a:t>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maydoni</a:t>
            </a:r>
            <a:r>
              <a:rPr lang="en-US" dirty="0"/>
              <a:t> </a:t>
            </a:r>
            <a:r>
              <a:rPr lang="en-US" dirty="0" err="1"/>
              <a:t>ta'sirida</a:t>
            </a:r>
            <a:r>
              <a:rPr lang="en-US" dirty="0"/>
              <a:t> </a:t>
            </a:r>
            <a:r>
              <a:rPr lang="en-US" dirty="0" err="1"/>
              <a:t>qarama-qarshi</a:t>
            </a:r>
            <a:r>
              <a:rPr lang="en-US" dirty="0"/>
              <a:t> </a:t>
            </a:r>
            <a:r>
              <a:rPr lang="en-US" dirty="0" err="1"/>
              <a:t>qutbli</a:t>
            </a:r>
            <a:r>
              <a:rPr lang="en-US" dirty="0"/>
              <a:t> </a:t>
            </a:r>
            <a:r>
              <a:rPr lang="en-US" dirty="0" err="1"/>
              <a:t>elektrodlarga</a:t>
            </a:r>
            <a:r>
              <a:rPr lang="en-US" dirty="0"/>
              <a:t> </a:t>
            </a:r>
            <a:r>
              <a:rPr lang="en-US" dirty="0" err="1"/>
              <a:t>o'tadi</a:t>
            </a:r>
            <a:r>
              <a:rPr lang="en-US" dirty="0"/>
              <a:t> . Bu </a:t>
            </a:r>
            <a:r>
              <a:rPr lang="en-US" dirty="0" err="1"/>
              <a:t>kamera</a:t>
            </a:r>
            <a:r>
              <a:rPr lang="en-US" dirty="0"/>
              <a:t> </a:t>
            </a:r>
            <a:r>
              <a:rPr lang="en-US" dirty="0" err="1"/>
              <a:t>dizayniga</a:t>
            </a:r>
            <a:r>
              <a:rPr lang="en-US" dirty="0"/>
              <a:t> </a:t>
            </a:r>
            <a:r>
              <a:rPr lang="en-US" dirty="0" err="1"/>
              <a:t>qarab</a:t>
            </a:r>
            <a:r>
              <a:rPr lang="en-US" dirty="0"/>
              <a:t> </a:t>
            </a:r>
            <a:r>
              <a:rPr lang="en-US" dirty="0" err="1"/>
              <a:t>femtoamperdan</a:t>
            </a:r>
            <a:r>
              <a:rPr lang="en-US" dirty="0"/>
              <a:t> </a:t>
            </a:r>
            <a:r>
              <a:rPr lang="en-US" dirty="0" err="1"/>
              <a:t>pikoampergacha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hududda</a:t>
            </a:r>
            <a:r>
              <a:rPr lang="en-US" dirty="0"/>
              <a:t> </a:t>
            </a:r>
            <a:r>
              <a:rPr lang="en-US" dirty="0" err="1"/>
              <a:t>elektrometr</a:t>
            </a:r>
            <a:r>
              <a:rPr lang="en-US" dirty="0"/>
              <a:t> </a:t>
            </a:r>
            <a:r>
              <a:rPr lang="en-US" dirty="0" err="1"/>
              <a:t>pallasida</a:t>
            </a:r>
            <a:r>
              <a:rPr lang="en-US" dirty="0"/>
              <a:t> </a:t>
            </a:r>
            <a:r>
              <a:rPr lang="en-US" dirty="0" err="1"/>
              <a:t>o'lchanadigan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dozasiga</a:t>
            </a:r>
            <a:r>
              <a:rPr lang="en-US" dirty="0"/>
              <a:t> </a:t>
            </a:r>
            <a:r>
              <a:rPr lang="en-US" dirty="0" err="1"/>
              <a:t>mutanosib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ionlanish</a:t>
            </a:r>
            <a:r>
              <a:rPr lang="en-US" dirty="0"/>
              <a:t> </a:t>
            </a:r>
            <a:r>
              <a:rPr lang="en-US" dirty="0" err="1"/>
              <a:t>oqimini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204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0BC8E26-23DE-4FA1-9FF7-852F4FBC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Ionizatsion</a:t>
            </a:r>
            <a:r>
              <a:rPr lang="en-US" dirty="0"/>
              <a:t> </a:t>
            </a:r>
            <a:r>
              <a:rPr lang="en-US" dirty="0" err="1"/>
              <a:t>kamera</a:t>
            </a:r>
            <a:r>
              <a:rPr lang="en-US" dirty="0"/>
              <a:t> </a:t>
            </a:r>
            <a:r>
              <a:rPr lang="en-US" dirty="0" err="1"/>
              <a:t>turlari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487262-B0E7-4BAE-8AF2-7B6248D48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878" y="1789043"/>
            <a:ext cx="4518992" cy="39491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C04B89-42CF-45BC-85BB-0431A720A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939" y="1789043"/>
            <a:ext cx="3617843" cy="342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79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3E5C420-9290-4138-976C-368958479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Proportsional</a:t>
            </a:r>
            <a:r>
              <a:rPr lang="en-US" dirty="0"/>
              <a:t> </a:t>
            </a:r>
            <a:r>
              <a:rPr lang="en-US" dirty="0" err="1"/>
              <a:t>hisoblagich</a:t>
            </a:r>
            <a:r>
              <a:rPr lang="en-US" dirty="0"/>
              <a:t> – </a:t>
            </a:r>
            <a:r>
              <a:rPr lang="en-US" dirty="0" err="1"/>
              <a:t>proportsional</a:t>
            </a:r>
            <a:r>
              <a:rPr lang="en-US" dirty="0"/>
              <a:t> </a:t>
            </a:r>
            <a:r>
              <a:rPr lang="en-US" dirty="0" err="1"/>
              <a:t>detektor</a:t>
            </a:r>
            <a:br>
              <a:rPr lang="en-US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60F8453-7C9A-479C-985A-25BFDC095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Proportsional</a:t>
            </a:r>
            <a:r>
              <a:rPr lang="en-US" dirty="0"/>
              <a:t>  </a:t>
            </a:r>
            <a:r>
              <a:rPr lang="en-US" dirty="0" err="1"/>
              <a:t>hisoblagich</a:t>
            </a:r>
            <a:r>
              <a:rPr lang="en-US" dirty="0"/>
              <a:t> , </a:t>
            </a:r>
            <a:r>
              <a:rPr lang="en-US" dirty="0" err="1"/>
              <a:t>shuningdek</a:t>
            </a:r>
            <a:r>
              <a:rPr lang="en-US" dirty="0"/>
              <a:t>, </a:t>
            </a:r>
            <a:r>
              <a:rPr lang="en-US" dirty="0" err="1"/>
              <a:t>mutanosib</a:t>
            </a:r>
            <a:r>
              <a:rPr lang="en-US" dirty="0"/>
              <a:t> </a:t>
            </a:r>
            <a:r>
              <a:rPr lang="en-US" dirty="0" err="1"/>
              <a:t>detektor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ham </a:t>
            </a:r>
            <a:r>
              <a:rPr lang="en-US" dirty="0" err="1"/>
              <a:t>tanilgan</a:t>
            </a:r>
            <a:r>
              <a:rPr lang="en-US" dirty="0"/>
              <a:t> , </a:t>
            </a:r>
            <a:r>
              <a:rPr lang="en-US" dirty="0" err="1"/>
              <a:t>ionlashtiruvchi</a:t>
            </a:r>
            <a:r>
              <a:rPr lang="en-US" dirty="0"/>
              <a:t> </a:t>
            </a:r>
            <a:r>
              <a:rPr lang="en-US" dirty="0" err="1"/>
              <a:t>nurlanishning</a:t>
            </a:r>
            <a:r>
              <a:rPr lang="en-US" dirty="0"/>
              <a:t> har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turlarini</a:t>
            </a:r>
            <a:r>
              <a:rPr lang="en-US" dirty="0"/>
              <a:t> </a:t>
            </a:r>
            <a:r>
              <a:rPr lang="en-US" dirty="0" err="1"/>
              <a:t>aniqlaydigan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qurilma</a:t>
            </a:r>
            <a:r>
              <a:rPr lang="en-US" dirty="0"/>
              <a:t>.</a:t>
            </a:r>
          </a:p>
          <a:p>
            <a:r>
              <a:rPr lang="en-US" dirty="0" err="1"/>
              <a:t>Ionlashtiruvchi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detektorlari</a:t>
            </a:r>
            <a:r>
              <a:rPr lang="en-US" dirty="0"/>
              <a:t> </a:t>
            </a:r>
            <a:r>
              <a:rPr lang="en-US" dirty="0" err="1"/>
              <a:t>odatda</a:t>
            </a:r>
            <a:r>
              <a:rPr lang="en-US" dirty="0"/>
              <a:t> </a:t>
            </a:r>
            <a:r>
              <a:rPr lang="en-US" dirty="0" err="1"/>
              <a:t>bog’langan</a:t>
            </a:r>
            <a:r>
              <a:rPr lang="en-US" dirty="0"/>
              <a:t> </a:t>
            </a:r>
            <a:r>
              <a:rPr lang="en-US" dirty="0" err="1"/>
              <a:t>ikkita</a:t>
            </a:r>
            <a:r>
              <a:rPr lang="en-US" dirty="0"/>
              <a:t> </a:t>
            </a:r>
            <a:r>
              <a:rPr lang="en-US" dirty="0" err="1"/>
              <a:t>qismdan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.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qism</a:t>
            </a:r>
            <a:r>
              <a:rPr lang="en-US" dirty="0"/>
              <a:t> </a:t>
            </a:r>
            <a:r>
              <a:rPr lang="en-US" dirty="0" err="1"/>
              <a:t>radiatsiya</a:t>
            </a:r>
            <a:r>
              <a:rPr lang="en-US" dirty="0"/>
              <a:t> </a:t>
            </a:r>
            <a:r>
              <a:rPr lang="en-US" dirty="0" err="1"/>
              <a:t>ta’sirida</a:t>
            </a:r>
            <a:r>
              <a:rPr lang="en-US" dirty="0"/>
              <a:t> </a:t>
            </a:r>
            <a:r>
              <a:rPr lang="en-US" dirty="0" err="1"/>
              <a:t>o’zgarishlarni</a:t>
            </a:r>
            <a:r>
              <a:rPr lang="en-US" dirty="0"/>
              <a:t> </a:t>
            </a:r>
            <a:r>
              <a:rPr lang="en-US" dirty="0" err="1"/>
              <a:t>boshdan</a:t>
            </a:r>
            <a:r>
              <a:rPr lang="en-US" dirty="0"/>
              <a:t> </a:t>
            </a:r>
            <a:r>
              <a:rPr lang="en-US" dirty="0" err="1"/>
              <a:t>kechiradigan</a:t>
            </a:r>
            <a:r>
              <a:rPr lang="en-US" dirty="0"/>
              <a:t> </a:t>
            </a:r>
            <a:r>
              <a:rPr lang="en-US" dirty="0" err="1"/>
              <a:t>birikmadan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 </a:t>
            </a:r>
            <a:r>
              <a:rPr lang="en-US" dirty="0" err="1"/>
              <a:t>bo’lgan</a:t>
            </a:r>
            <a:r>
              <a:rPr lang="en-US" dirty="0"/>
              <a:t> </a:t>
            </a:r>
            <a:r>
              <a:rPr lang="en-US" dirty="0" err="1"/>
              <a:t>sezgir</a:t>
            </a:r>
            <a:r>
              <a:rPr lang="en-US" dirty="0"/>
              <a:t> </a:t>
            </a:r>
            <a:r>
              <a:rPr lang="en-US" dirty="0" err="1"/>
              <a:t>materialdan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.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komponent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o’zgarishlarni</a:t>
            </a:r>
            <a:r>
              <a:rPr lang="en-US" dirty="0"/>
              <a:t> </a:t>
            </a:r>
            <a:r>
              <a:rPr lang="en-US" dirty="0" err="1"/>
              <a:t>o’lchanadigan</a:t>
            </a:r>
            <a:r>
              <a:rPr lang="en-US" dirty="0"/>
              <a:t> </a:t>
            </a:r>
            <a:r>
              <a:rPr lang="en-US" dirty="0" err="1"/>
              <a:t>signallarga</a:t>
            </a:r>
            <a:r>
              <a:rPr lang="en-US" dirty="0"/>
              <a:t> </a:t>
            </a:r>
            <a:r>
              <a:rPr lang="en-US" dirty="0" err="1"/>
              <a:t>aylantiradigan</a:t>
            </a:r>
            <a:r>
              <a:rPr lang="en-US" dirty="0"/>
              <a:t> </a:t>
            </a:r>
            <a:r>
              <a:rPr lang="en-US" dirty="0" err="1"/>
              <a:t>qurilma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73493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</TotalTime>
  <Words>1051</Words>
  <Application>Microsoft Office PowerPoint</Application>
  <PresentationFormat>Широкоэкранный</PresentationFormat>
  <Paragraphs>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Bahnschrift SemiLight</vt:lpstr>
      <vt:lpstr>Century Gothic</vt:lpstr>
      <vt:lpstr>Wingdings 3</vt:lpstr>
      <vt:lpstr>Легкий дым</vt:lpstr>
      <vt:lpstr>Gazli Dozimetrlar</vt:lpstr>
      <vt:lpstr>REJA;</vt:lpstr>
      <vt:lpstr>Gazli dozimetrlar</vt:lpstr>
      <vt:lpstr>Sanoat sohasi</vt:lpstr>
      <vt:lpstr>Ionlash kamerasi</vt:lpstr>
      <vt:lpstr>Ionizatsion kameralar</vt:lpstr>
      <vt:lpstr>Ionlash kamerasi ishlash pirinsipi</vt:lpstr>
      <vt:lpstr>Ionizatsion kamera turlari</vt:lpstr>
      <vt:lpstr>Proportsional hisoblagich – proportsional detektor </vt:lpstr>
      <vt:lpstr>Proportsional  hisoblagich</vt:lpstr>
      <vt:lpstr>       Ishlash prinsipi</vt:lpstr>
      <vt:lpstr>Gazli proportsional hisoblagich</vt:lpstr>
      <vt:lpstr>Farqli tomonlari ionizatsion kamera va proportsional hisoblagichni</vt:lpstr>
      <vt:lpstr>       Xulosa    </vt:lpstr>
      <vt:lpstr>Foydalanilgan adabiyotlar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Gazli Dozimetrlar</dc:title>
  <dc:creator>Admin</dc:creator>
  <cp:lastModifiedBy>Admin</cp:lastModifiedBy>
  <cp:revision>1</cp:revision>
  <dcterms:created xsi:type="dcterms:W3CDTF">2025-05-08T06:25:39Z</dcterms:created>
  <dcterms:modified xsi:type="dcterms:W3CDTF">2025-05-08T07:17:04Z</dcterms:modified>
</cp:coreProperties>
</file>