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264" r:id="rId2"/>
    <p:sldId id="256" r:id="rId3"/>
    <p:sldId id="257" r:id="rId4"/>
    <p:sldId id="262" r:id="rId5"/>
    <p:sldId id="259" r:id="rId6"/>
    <p:sldId id="261" r:id="rId7"/>
    <p:sldId id="263" r:id="rId8"/>
    <p:sldId id="267" r:id="rId9"/>
    <p:sldId id="265" r:id="rId10"/>
    <p:sldId id="266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3B56B3A-ABC1-4989-9010-EC317250BF6F}">
          <p14:sldIdLst>
            <p14:sldId id="264"/>
            <p14:sldId id="256"/>
            <p14:sldId id="257"/>
            <p14:sldId id="262"/>
            <p14:sldId id="259"/>
          </p14:sldIdLst>
        </p14:section>
        <p14:section name="Раздел без заголовка" id="{09F6D97B-99CF-4869-8459-EFE5BE5BC254}">
          <p14:sldIdLst>
            <p14:sldId id="261"/>
            <p14:sldId id="263"/>
            <p14:sldId id="267"/>
            <p14:sldId id="265"/>
            <p14:sldId id="266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50" d="100"/>
          <a:sy n="50" d="100"/>
        </p:scale>
        <p:origin x="73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88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840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4664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339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3359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200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021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669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932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879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976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433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027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293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456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42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6"/>
          <p:cNvSpPr txBox="1">
            <a:spLocks/>
          </p:cNvSpPr>
          <p:nvPr/>
        </p:nvSpPr>
        <p:spPr>
          <a:xfrm>
            <a:off x="677335" y="234778"/>
            <a:ext cx="8596668" cy="51530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Текст 6"/>
          <p:cNvSpPr txBox="1">
            <a:spLocks/>
          </p:cNvSpPr>
          <p:nvPr/>
        </p:nvSpPr>
        <p:spPr>
          <a:xfrm>
            <a:off x="677335" y="86497"/>
            <a:ext cx="8596668" cy="640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Текст 6"/>
          <p:cNvSpPr txBox="1">
            <a:spLocks/>
          </p:cNvSpPr>
          <p:nvPr/>
        </p:nvSpPr>
        <p:spPr>
          <a:xfrm>
            <a:off x="677335" y="86497"/>
            <a:ext cx="8596668" cy="66108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2" name="Текст 6"/>
          <p:cNvSpPr>
            <a:spLocks noGrp="1"/>
          </p:cNvSpPr>
          <p:nvPr>
            <p:ph type="body" idx="1"/>
          </p:nvPr>
        </p:nvSpPr>
        <p:spPr>
          <a:xfrm>
            <a:off x="213360" y="86497"/>
            <a:ext cx="10012680" cy="6623222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O`ZBEKISTON RESPUBLIKASI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OLIY TALIM, FAN VA  INOVATSIYALAR VAZIRLIGI</a:t>
            </a: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NAMANGAN DAVLAT TEXNIKA UNIVERSITETI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 FAKULTET</a:t>
            </a:r>
          </a:p>
          <a:p>
            <a:pPr algn="ctr"/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 ISH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Bajardi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                                      K26-TVM-25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talabasi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H.Mamatov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                                  Z.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Munavvarxonov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659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71"/>
    </mc:Choice>
    <mc:Fallback>
      <p:transition spd="slow" advTm="4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760" y="121920"/>
            <a:ext cx="8031480" cy="1051223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 err="1">
                <a:solidFill>
                  <a:schemeClr val="accent4">
                    <a:lumMod val="75000"/>
                  </a:schemeClr>
                </a:solidFill>
              </a:rPr>
              <a:t>Ichki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</a:rPr>
              <a:t>yonuv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</a:rPr>
              <a:t>divigatelining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</a:rPr>
              <a:t>asosiy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</a:rPr>
              <a:t>tizimlari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</a:rPr>
              <a:t>ularning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</a:rPr>
              <a:t>funksiyalari</a:t>
            </a: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9560" y="1279823"/>
            <a:ext cx="1147572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</a:t>
            </a: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Yonilg‘i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Yoqilg‘i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Funksiyasi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Dvigatelga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kerakli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miqdorda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bosimda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yonilg‘ini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yetkazib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berish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Asosiy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qismlari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Yonilg‘i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baki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Yonilg‘i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nasosi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Yonilg‘i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filtri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Yonilg‘i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purkagichlar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injektorlar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Karbyurator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eski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tizimlarda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9560" y="4403755"/>
            <a:ext cx="11445240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Havo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ta’minot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Funksiyasi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Dvigatelga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kerakli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miqdorda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toza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havo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yetkazib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berish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Asosiy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qismlari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Havo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filtri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Gaz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taqsimlash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mexanizmi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klapanlar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orqali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Gaz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yo‘li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trubkalar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37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1"/>
    </mc:Choice>
    <mc:Fallback>
      <p:transition spd="slow" advTm="3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734" y="0"/>
            <a:ext cx="9890760" cy="6831011"/>
          </a:xfrm>
        </p:spPr>
        <p:txBody>
          <a:bodyPr>
            <a:normAutofit/>
          </a:bodyPr>
          <a:lstStyle/>
          <a:p>
            <a:r>
              <a:rPr lang="en-A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A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A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Boshqaruv</a:t>
            </a:r>
            <a:r>
              <a:rPr lang="en-A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tizimi</a:t>
            </a:r>
            <a:r>
              <a:rPr lang="en-A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A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Elektron</a:t>
            </a:r>
            <a:r>
              <a:rPr lang="en-A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boshqaruv</a:t>
            </a:r>
            <a:r>
              <a:rPr lang="en-A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tizimi</a:t>
            </a:r>
            <a:r>
              <a:rPr lang="en-A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 ECU)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Vazifasi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Dvigatelning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ishlashini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optimal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boshqarish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yoqilg‘i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sarfi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ekologiya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quvvat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Tarkibiy</a:t>
            </a:r>
            <a:r>
              <a:rPr lang="en-A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qismlar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Sensorlar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(mass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havo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krivoshaft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holati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temperatura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boshqalar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Kompyuter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(ECU - Engine Control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8388" y="3749457"/>
            <a:ext cx="97011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b="1" dirty="0" smtClean="0"/>
              <a:t>4. </a:t>
            </a:r>
            <a:r>
              <a:rPr lang="en-AU" sz="2400" b="1" dirty="0" err="1"/>
              <a:t>Chiqarish</a:t>
            </a:r>
            <a:r>
              <a:rPr lang="en-AU" sz="2400" b="1" dirty="0"/>
              <a:t> (</a:t>
            </a:r>
            <a:r>
              <a:rPr lang="en-AU" sz="2400" b="1" dirty="0" err="1"/>
              <a:t>gaz</a:t>
            </a:r>
            <a:r>
              <a:rPr lang="en-AU" sz="2400" b="1" dirty="0"/>
              <a:t> </a:t>
            </a:r>
            <a:r>
              <a:rPr lang="en-AU" sz="2400" b="1" dirty="0" err="1"/>
              <a:t>chiqarish</a:t>
            </a:r>
            <a:r>
              <a:rPr lang="en-AU" sz="2400" b="1" dirty="0"/>
              <a:t>) </a:t>
            </a:r>
            <a:r>
              <a:rPr lang="en-AU" sz="2400" b="1" dirty="0" err="1"/>
              <a:t>tizimi</a:t>
            </a:r>
            <a:r>
              <a:rPr lang="en-AU" sz="2400" b="1" dirty="0"/>
              <a:t> (</a:t>
            </a:r>
            <a:r>
              <a:rPr lang="en-AU" sz="2400" b="1" dirty="0" err="1"/>
              <a:t>Vypusknaya</a:t>
            </a:r>
            <a:r>
              <a:rPr lang="en-AU" sz="2400" b="1" dirty="0"/>
              <a:t> </a:t>
            </a:r>
            <a:r>
              <a:rPr lang="en-AU" sz="2400" b="1" dirty="0" err="1"/>
              <a:t>sistema</a:t>
            </a:r>
            <a:r>
              <a:rPr lang="en-AU" sz="2400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2400" b="1" dirty="0" err="1"/>
              <a:t>Vazifasi</a:t>
            </a:r>
            <a:r>
              <a:rPr lang="en-AU" sz="2400" dirty="0"/>
              <a:t>: </a:t>
            </a:r>
            <a:r>
              <a:rPr lang="en-AU" sz="2400" dirty="0" err="1"/>
              <a:t>Yonish</a:t>
            </a:r>
            <a:r>
              <a:rPr lang="en-AU" sz="2400" dirty="0"/>
              <a:t> </a:t>
            </a:r>
            <a:r>
              <a:rPr lang="en-AU" sz="2400" dirty="0" err="1"/>
              <a:t>mahsulotlarini</a:t>
            </a:r>
            <a:r>
              <a:rPr lang="en-AU" sz="2400" dirty="0"/>
              <a:t> (</a:t>
            </a:r>
            <a:r>
              <a:rPr lang="en-AU" sz="2400" dirty="0" err="1"/>
              <a:t>gazlarni</a:t>
            </a:r>
            <a:r>
              <a:rPr lang="en-AU" sz="2400" dirty="0"/>
              <a:t>) </a:t>
            </a:r>
            <a:r>
              <a:rPr lang="en-AU" sz="2400" dirty="0" err="1"/>
              <a:t>tashqariga</a:t>
            </a:r>
            <a:r>
              <a:rPr lang="en-AU" sz="2400" dirty="0"/>
              <a:t> </a:t>
            </a:r>
            <a:r>
              <a:rPr lang="en-AU" sz="2400" dirty="0" err="1"/>
              <a:t>chiqarish</a:t>
            </a:r>
            <a:r>
              <a:rPr lang="en-AU" sz="2400" dirty="0"/>
              <a:t> </a:t>
            </a:r>
            <a:r>
              <a:rPr lang="en-AU" sz="2400" dirty="0" err="1"/>
              <a:t>va</a:t>
            </a:r>
            <a:r>
              <a:rPr lang="en-AU" sz="2400" dirty="0"/>
              <a:t> </a:t>
            </a:r>
            <a:r>
              <a:rPr lang="en-AU" sz="2400" dirty="0" err="1"/>
              <a:t>shovqinni</a:t>
            </a:r>
            <a:r>
              <a:rPr lang="en-AU" sz="2400" dirty="0"/>
              <a:t> </a:t>
            </a:r>
            <a:r>
              <a:rPr lang="en-AU" sz="2400" dirty="0" err="1"/>
              <a:t>kamaytirish</a:t>
            </a:r>
            <a:r>
              <a:rPr lang="en-A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2400" b="1" dirty="0" err="1"/>
              <a:t>Tarkibiy</a:t>
            </a:r>
            <a:r>
              <a:rPr lang="en-AU" sz="2400" b="1" dirty="0"/>
              <a:t> </a:t>
            </a:r>
            <a:r>
              <a:rPr lang="en-AU" sz="2400" b="1" dirty="0" err="1"/>
              <a:t>qismlari</a:t>
            </a:r>
            <a:r>
              <a:rPr lang="en-AU" sz="2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400" dirty="0" err="1"/>
              <a:t>Chiqarish</a:t>
            </a:r>
            <a:r>
              <a:rPr lang="en-AU" sz="2400" dirty="0"/>
              <a:t> </a:t>
            </a:r>
            <a:r>
              <a:rPr lang="en-AU" sz="2400" dirty="0" err="1"/>
              <a:t>kollektori</a:t>
            </a:r>
            <a:endParaRPr lang="en-AU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400" dirty="0" err="1"/>
              <a:t>Glushitel</a:t>
            </a:r>
            <a:r>
              <a:rPr lang="en-AU" sz="2400" dirty="0"/>
              <a:t> (</a:t>
            </a:r>
            <a:r>
              <a:rPr lang="en-AU" sz="2400" dirty="0" err="1"/>
              <a:t>shovqin</a:t>
            </a:r>
            <a:r>
              <a:rPr lang="en-AU" sz="2400" dirty="0"/>
              <a:t> </a:t>
            </a:r>
            <a:r>
              <a:rPr lang="en-AU" sz="2400" dirty="0" err="1"/>
              <a:t>bostiruvchi</a:t>
            </a:r>
            <a:r>
              <a:rPr lang="en-AU" sz="24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400" dirty="0" err="1"/>
              <a:t>Katalizator</a:t>
            </a:r>
            <a:r>
              <a:rPr lang="en-AU" sz="2400" dirty="0"/>
              <a:t> (</a:t>
            </a:r>
            <a:r>
              <a:rPr lang="en-AU" sz="2400" dirty="0" err="1"/>
              <a:t>zararli</a:t>
            </a:r>
            <a:r>
              <a:rPr lang="en-AU" sz="2400" dirty="0"/>
              <a:t> </a:t>
            </a:r>
            <a:r>
              <a:rPr lang="en-AU" sz="2400" dirty="0" err="1"/>
              <a:t>gazlarni</a:t>
            </a:r>
            <a:r>
              <a:rPr lang="en-AU" sz="2400" dirty="0"/>
              <a:t> </a:t>
            </a:r>
            <a:r>
              <a:rPr lang="en-AU" sz="2400" dirty="0" err="1"/>
              <a:t>kamaytiradi</a:t>
            </a:r>
            <a:r>
              <a:rPr lang="en-AU" sz="1600" dirty="0"/>
              <a:t>)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34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6"/>
    </mc:Choice>
    <mc:Fallback>
      <p:transition spd="slow" advTm="1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560" y="1082039"/>
            <a:ext cx="9060642" cy="1950721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sz="14400" dirty="0" smtClean="0">
                <a:solidFill>
                  <a:srgbClr val="0070C0"/>
                </a:solidFill>
              </a:rPr>
              <a:t>        </a:t>
            </a:r>
            <a:r>
              <a:rPr lang="en-US" sz="24000" dirty="0" smtClean="0">
                <a:solidFill>
                  <a:srgbClr val="0070C0"/>
                </a:solidFill>
              </a:rPr>
              <a:t>ETIBORINGIZ UCHUN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36506" y="2727960"/>
            <a:ext cx="462876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>
                <a:solidFill>
                  <a:srgbClr val="0070C0"/>
                </a:solidFill>
              </a:rPr>
              <a:t>RAHMAT</a:t>
            </a:r>
            <a:endParaRPr lang="ru-RU" dirty="0"/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90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55"/>
    </mc:Choice>
    <mc:Fallback>
      <p:transition spd="slow" advTm="2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8120" y="1881188"/>
            <a:ext cx="9768840" cy="1320800"/>
          </a:xfrm>
        </p:spPr>
        <p:txBody>
          <a:bodyPr>
            <a:noAutofit/>
          </a:bodyPr>
          <a:lstStyle/>
          <a:p>
            <a:pPr algn="ctr"/>
            <a:r>
              <a:rPr lang="en-AU" sz="4800" b="1" i="1" dirty="0" err="1" smtClean="0">
                <a:solidFill>
                  <a:srgbClr val="FF0000"/>
                </a:solidFill>
              </a:rPr>
              <a:t>Mavzu</a:t>
            </a:r>
            <a:r>
              <a:rPr lang="en-AU" sz="4800" b="1" i="1" dirty="0" smtClean="0">
                <a:solidFill>
                  <a:srgbClr val="FF0000"/>
                </a:solidFill>
              </a:rPr>
              <a:t>:</a:t>
            </a:r>
            <a:r>
              <a:rPr lang="en-AU" sz="4800" dirty="0" smtClean="0"/>
              <a:t> </a:t>
            </a:r>
            <a:r>
              <a:rPr lang="en-AU" sz="4800" dirty="0" err="1" smtClean="0"/>
              <a:t>Divigatelning</a:t>
            </a:r>
            <a:r>
              <a:rPr lang="en-AU" sz="4800" dirty="0" smtClean="0"/>
              <a:t> </a:t>
            </a:r>
            <a:r>
              <a:rPr lang="en-AU" sz="4800" dirty="0" err="1" smtClean="0"/>
              <a:t>asosiy</a:t>
            </a:r>
            <a:r>
              <a:rPr lang="en-AU" sz="4800" dirty="0" smtClean="0"/>
              <a:t> </a:t>
            </a:r>
            <a:r>
              <a:rPr lang="en-AU" sz="4800" dirty="0" err="1" smtClean="0"/>
              <a:t>qisimlari</a:t>
            </a:r>
            <a:r>
              <a:rPr lang="en-AU" sz="4800" dirty="0" smtClean="0"/>
              <a:t> </a:t>
            </a:r>
            <a:r>
              <a:rPr lang="en-AU" sz="4800" dirty="0" err="1" smtClean="0"/>
              <a:t>va</a:t>
            </a:r>
            <a:r>
              <a:rPr lang="en-AU" sz="4800" dirty="0" smtClean="0"/>
              <a:t> </a:t>
            </a:r>
            <a:r>
              <a:rPr lang="en-AU" sz="4800" dirty="0" err="1" smtClean="0"/>
              <a:t>ularning</a:t>
            </a:r>
            <a:r>
              <a:rPr lang="en-AU" sz="4800" dirty="0" smtClean="0"/>
              <a:t> </a:t>
            </a:r>
            <a:r>
              <a:rPr lang="en-AU" sz="4800" dirty="0" err="1" smtClean="0"/>
              <a:t>ishlash</a:t>
            </a:r>
            <a:r>
              <a:rPr lang="en-AU" sz="4800" dirty="0" smtClean="0"/>
              <a:t> </a:t>
            </a:r>
            <a:r>
              <a:rPr lang="en-AU" sz="4800" dirty="0" err="1" smtClean="0"/>
              <a:t>mehanizimi</a:t>
            </a:r>
            <a:r>
              <a:rPr lang="en-AU" sz="4800" dirty="0" smtClean="0"/>
              <a:t/>
            </a:r>
            <a:br>
              <a:rPr lang="en-AU" sz="4800" dirty="0" smtClean="0"/>
            </a:br>
            <a:r>
              <a:rPr lang="en-AU" sz="4800" dirty="0"/>
              <a:t/>
            </a:r>
            <a:br>
              <a:rPr lang="en-AU" sz="4800" dirty="0"/>
            </a:br>
            <a:r>
              <a:rPr lang="en-AU" sz="4800" dirty="0" smtClean="0"/>
              <a:t/>
            </a:r>
            <a:br>
              <a:rPr lang="en-AU" sz="4800" dirty="0" smtClean="0"/>
            </a:br>
            <a:r>
              <a:rPr lang="en-AU" sz="4800" dirty="0"/>
              <a:t/>
            </a:r>
            <a:br>
              <a:rPr lang="en-AU" sz="4800" dirty="0"/>
            </a:br>
            <a:r>
              <a:rPr lang="en-AU" sz="4800" dirty="0" smtClean="0"/>
              <a:t/>
            </a:r>
            <a:br>
              <a:rPr lang="en-AU" sz="4800" dirty="0" smtClean="0"/>
            </a:br>
            <a:r>
              <a:rPr lang="en-AU" sz="4800" dirty="0"/>
              <a:t/>
            </a:r>
            <a:br>
              <a:rPr lang="en-AU" sz="4800" dirty="0"/>
            </a:br>
            <a:r>
              <a:rPr lang="en-AU" sz="4800" dirty="0" smtClean="0"/>
              <a:t/>
            </a:r>
            <a:br>
              <a:rPr lang="en-AU" sz="4800" dirty="0" smtClean="0"/>
            </a:br>
            <a:r>
              <a:rPr lang="en-AU" sz="4800" dirty="0"/>
              <a:t/>
            </a:r>
            <a:br>
              <a:rPr lang="en-AU" sz="4800" dirty="0"/>
            </a:br>
            <a:r>
              <a:rPr lang="en-AU" sz="4800" dirty="0" smtClean="0"/>
              <a:t/>
            </a:r>
            <a:br>
              <a:rPr lang="en-AU" sz="4800" dirty="0" smtClean="0"/>
            </a:br>
            <a:r>
              <a:rPr lang="en-AU" sz="4800" dirty="0"/>
              <a:t/>
            </a:r>
            <a:br>
              <a:rPr lang="en-AU" sz="4800" dirty="0"/>
            </a:br>
            <a:endParaRPr lang="ru-RU" sz="4800" dirty="0"/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83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23"/>
    </mc:Choice>
    <mc:Fallback>
      <p:transition spd="slow" advTm="2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9734" y="426720"/>
            <a:ext cx="8680026" cy="4343400"/>
          </a:xfrm>
        </p:spPr>
        <p:txBody>
          <a:bodyPr>
            <a:normAutofit/>
          </a:bodyPr>
          <a:lstStyle/>
          <a:p>
            <a:r>
              <a:rPr lang="en-AU" dirty="0" smtClean="0"/>
              <a:t>                       </a:t>
            </a:r>
            <a:r>
              <a:rPr lang="en-AU" dirty="0" err="1" smtClean="0">
                <a:solidFill>
                  <a:srgbClr val="FF0000"/>
                </a:solidFill>
              </a:rPr>
              <a:t>Reja</a:t>
            </a:r>
            <a:r>
              <a:rPr lang="en-AU" dirty="0" smtClean="0">
                <a:solidFill>
                  <a:srgbClr val="FF0000"/>
                </a:solidFill>
              </a:rPr>
              <a:t>:</a:t>
            </a:r>
            <a:r>
              <a:rPr lang="en-AU" dirty="0" smtClean="0"/>
              <a:t>  </a:t>
            </a:r>
            <a:br>
              <a:rPr lang="en-AU" dirty="0" smtClean="0"/>
            </a:br>
            <a:r>
              <a:rPr lang="en-AU" dirty="0" smtClean="0"/>
              <a:t>1. </a:t>
            </a:r>
            <a:r>
              <a:rPr lang="en-AU" dirty="0" err="1" smtClean="0"/>
              <a:t>Divigatelning</a:t>
            </a:r>
            <a:r>
              <a:rPr lang="en-AU" dirty="0" smtClean="0"/>
              <a:t> </a:t>
            </a:r>
            <a:r>
              <a:rPr lang="en-AU" dirty="0" err="1" smtClean="0"/>
              <a:t>asosiy</a:t>
            </a:r>
            <a:r>
              <a:rPr lang="en-AU" dirty="0" smtClean="0"/>
              <a:t> </a:t>
            </a:r>
            <a:r>
              <a:rPr lang="en-AU" dirty="0" err="1" smtClean="0"/>
              <a:t>qisimlari</a:t>
            </a:r>
            <a:r>
              <a:rPr lang="en-AU" dirty="0" smtClean="0"/>
              <a:t> </a:t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2. </a:t>
            </a:r>
            <a:r>
              <a:rPr lang="en-AU" dirty="0" err="1" smtClean="0"/>
              <a:t>Divigatelning</a:t>
            </a:r>
            <a:r>
              <a:rPr lang="en-AU" dirty="0" smtClean="0"/>
              <a:t> </a:t>
            </a:r>
            <a:r>
              <a:rPr lang="en-AU" dirty="0" err="1" smtClean="0"/>
              <a:t>ishlash</a:t>
            </a:r>
            <a:r>
              <a:rPr lang="en-AU" dirty="0" smtClean="0"/>
              <a:t> </a:t>
            </a:r>
            <a:r>
              <a:rPr lang="en-AU" dirty="0" err="1" smtClean="0"/>
              <a:t>mehanizimi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>3. </a:t>
            </a:r>
            <a:r>
              <a:rPr lang="en-AU" dirty="0" err="1" smtClean="0"/>
              <a:t>Asosiy</a:t>
            </a:r>
            <a:r>
              <a:rPr lang="en-AU" dirty="0" smtClean="0"/>
              <a:t> </a:t>
            </a:r>
            <a:r>
              <a:rPr lang="en-AU" dirty="0" err="1" smtClean="0"/>
              <a:t>tizimlar</a:t>
            </a:r>
            <a:r>
              <a:rPr lang="en-AU" dirty="0" smtClean="0"/>
              <a:t> </a:t>
            </a:r>
            <a:r>
              <a:rPr lang="en-AU" dirty="0" err="1" smtClean="0"/>
              <a:t>va</a:t>
            </a:r>
            <a:r>
              <a:rPr lang="en-AU" dirty="0" smtClean="0"/>
              <a:t> </a:t>
            </a:r>
            <a:r>
              <a:rPr lang="en-AU" dirty="0" err="1" smtClean="0"/>
              <a:t>ularning</a:t>
            </a:r>
            <a:r>
              <a:rPr lang="en-AU" dirty="0" smtClean="0"/>
              <a:t> </a:t>
            </a:r>
            <a:r>
              <a:rPr lang="en-AU" dirty="0" err="1" smtClean="0"/>
              <a:t>funksiyasi</a:t>
            </a:r>
            <a:endParaRPr lang="ru-RU" dirty="0"/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05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1"/>
    </mc:Choice>
    <mc:Fallback>
      <p:transition spd="slow" advTm="10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90049" y="609600"/>
            <a:ext cx="8596668" cy="1320800"/>
          </a:xfrm>
        </p:spPr>
        <p:txBody>
          <a:bodyPr/>
          <a:lstStyle/>
          <a:p>
            <a:pPr algn="ctr"/>
            <a:r>
              <a:rPr lang="en-US" b="1" i="1" u="sng" dirty="0" smtClean="0">
                <a:solidFill>
                  <a:srgbClr val="002060"/>
                </a:solidFill>
              </a:rPr>
              <a:t>Dvigatelning </a:t>
            </a:r>
            <a:r>
              <a:rPr lang="en-US" b="1" i="1" u="sng" dirty="0" err="1" smtClean="0">
                <a:solidFill>
                  <a:srgbClr val="002060"/>
                </a:solidFill>
              </a:rPr>
              <a:t>asosiy</a:t>
            </a:r>
            <a:r>
              <a:rPr lang="en-US" b="1" i="1" u="sng" dirty="0" smtClean="0">
                <a:solidFill>
                  <a:srgbClr val="002060"/>
                </a:solidFill>
              </a:rPr>
              <a:t> </a:t>
            </a:r>
            <a:r>
              <a:rPr lang="en-US" b="1" i="1" u="sng" dirty="0" err="1" smtClean="0">
                <a:solidFill>
                  <a:srgbClr val="002060"/>
                </a:solidFill>
              </a:rPr>
              <a:t>qisimlari</a:t>
            </a:r>
            <a:endParaRPr lang="ru-RU" b="1" i="1" u="sng" dirty="0">
              <a:solidFill>
                <a:srgbClr val="002060"/>
              </a:solidFill>
            </a:endParaRPr>
          </a:p>
        </p:txBody>
      </p:sp>
      <p:sp>
        <p:nvSpPr>
          <p:cNvPr id="21" name="Текст 20"/>
          <p:cNvSpPr>
            <a:spLocks noGrp="1"/>
          </p:cNvSpPr>
          <p:nvPr>
            <p:ph type="body" idx="1"/>
          </p:nvPr>
        </p:nvSpPr>
        <p:spPr>
          <a:xfrm>
            <a:off x="833338" y="2160983"/>
            <a:ext cx="4185623" cy="576262"/>
          </a:xfrm>
        </p:spPr>
        <p:txBody>
          <a:bodyPr/>
          <a:lstStyle/>
          <a:p>
            <a:r>
              <a:rPr lang="en-US" sz="3600" i="1" dirty="0" smtClean="0">
                <a:solidFill>
                  <a:srgbClr val="C00000"/>
                </a:solidFill>
              </a:rPr>
              <a:t>1-rasm</a:t>
            </a:r>
            <a:endParaRPr lang="ru-RU" sz="3600" i="1" dirty="0">
              <a:solidFill>
                <a:srgbClr val="C00000"/>
              </a:solidFill>
            </a:endParaRPr>
          </a:p>
        </p:txBody>
      </p:sp>
      <p:pic>
        <p:nvPicPr>
          <p:cNvPr id="18" name="Объект 1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2967828"/>
            <a:ext cx="4419599" cy="3493932"/>
          </a:xfrm>
        </p:spPr>
      </p:pic>
      <p:sp>
        <p:nvSpPr>
          <p:cNvPr id="22" name="Текст 2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200" i="1" dirty="0" smtClean="0">
                <a:solidFill>
                  <a:srgbClr val="00B0F0"/>
                </a:solidFill>
              </a:rPr>
              <a:t>2-rasim</a:t>
            </a:r>
          </a:p>
        </p:txBody>
      </p:sp>
      <p:pic>
        <p:nvPicPr>
          <p:cNvPr id="24" name="Объект 23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68" y="2967828"/>
            <a:ext cx="5016193" cy="3493932"/>
          </a:xfr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95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6"/>
    </mc:Choice>
    <mc:Fallback>
      <p:transition spd="slow" advTm="1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i="1" dirty="0" err="1">
                <a:solidFill>
                  <a:srgbClr val="0070C0"/>
                </a:solidFill>
              </a:rPr>
              <a:t>D</a:t>
            </a:r>
            <a:r>
              <a:rPr lang="en-AU" i="1" dirty="0" err="1" smtClean="0">
                <a:solidFill>
                  <a:srgbClr val="0070C0"/>
                </a:solidFill>
              </a:rPr>
              <a:t>ivigatelning</a:t>
            </a:r>
            <a:r>
              <a:rPr lang="en-AU" i="1" dirty="0" smtClean="0">
                <a:solidFill>
                  <a:srgbClr val="0070C0"/>
                </a:solidFill>
              </a:rPr>
              <a:t> </a:t>
            </a:r>
            <a:r>
              <a:rPr lang="en-AU" i="1" dirty="0" err="1" smtClean="0">
                <a:solidFill>
                  <a:srgbClr val="0070C0"/>
                </a:solidFill>
              </a:rPr>
              <a:t>asosiy</a:t>
            </a:r>
            <a:r>
              <a:rPr lang="en-AU" i="1" dirty="0" smtClean="0">
                <a:solidFill>
                  <a:srgbClr val="0070C0"/>
                </a:solidFill>
              </a:rPr>
              <a:t> </a:t>
            </a:r>
            <a:r>
              <a:rPr lang="en-AU" i="1" dirty="0" err="1" smtClean="0">
                <a:solidFill>
                  <a:srgbClr val="0070C0"/>
                </a:solidFill>
              </a:rPr>
              <a:t>qisimlari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68785" y="1459833"/>
            <a:ext cx="10311509" cy="563077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*</a:t>
            </a:r>
            <a:r>
              <a:rPr lang="en-AU" dirty="0" err="1" smtClean="0"/>
              <a:t>Silindir</a:t>
            </a:r>
            <a:r>
              <a:rPr lang="en-AU" dirty="0" smtClean="0"/>
              <a:t> </a:t>
            </a:r>
            <a:r>
              <a:rPr lang="en-AU" dirty="0" err="1" smtClean="0"/>
              <a:t>blok</a:t>
            </a:r>
            <a:r>
              <a:rPr lang="en-AU" dirty="0"/>
              <a:t> </a:t>
            </a:r>
            <a:endParaRPr lang="en-AU" dirty="0" smtClean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err="1" smtClean="0"/>
              <a:t>divigatelning</a:t>
            </a:r>
            <a:r>
              <a:rPr lang="en-AU" dirty="0" smtClean="0"/>
              <a:t> </a:t>
            </a:r>
            <a:r>
              <a:rPr lang="en-AU" dirty="0" err="1" smtClean="0"/>
              <a:t>asosiy</a:t>
            </a:r>
            <a:r>
              <a:rPr lang="en-AU" dirty="0" smtClean="0"/>
              <a:t> </a:t>
            </a:r>
            <a:r>
              <a:rPr lang="en-AU" dirty="0" err="1" smtClean="0"/>
              <a:t>korpusi</a:t>
            </a:r>
            <a:r>
              <a:rPr lang="en-AU" dirty="0" smtClean="0"/>
              <a:t> </a:t>
            </a:r>
            <a:r>
              <a:rPr lang="en-AU" dirty="0" err="1" smtClean="0"/>
              <a:t>bolib</a:t>
            </a:r>
            <a:r>
              <a:rPr lang="en-AU" dirty="0" smtClean="0"/>
              <a:t>, </a:t>
            </a:r>
            <a:r>
              <a:rPr lang="en-AU" dirty="0" err="1" smtClean="0"/>
              <a:t>unda</a:t>
            </a:r>
            <a:r>
              <a:rPr lang="en-AU" dirty="0" smtClean="0"/>
              <a:t> </a:t>
            </a:r>
            <a:r>
              <a:rPr lang="en-AU" dirty="0" err="1" smtClean="0"/>
              <a:t>silindirlar</a:t>
            </a:r>
            <a:r>
              <a:rPr lang="en-AU" dirty="0" smtClean="0"/>
              <a:t> </a:t>
            </a:r>
            <a:r>
              <a:rPr lang="en-AU" dirty="0" err="1" smtClean="0"/>
              <a:t>joylashadi.porshenlar</a:t>
            </a:r>
            <a:r>
              <a:rPr lang="en-AU" dirty="0" smtClean="0"/>
              <a:t> </a:t>
            </a:r>
            <a:r>
              <a:rPr lang="en-AU" dirty="0" err="1" smtClean="0"/>
              <a:t>shu</a:t>
            </a:r>
            <a:r>
              <a:rPr lang="en-AU" dirty="0" smtClean="0"/>
              <a:t> </a:t>
            </a:r>
            <a:r>
              <a:rPr lang="en-AU" dirty="0" err="1" smtClean="0"/>
              <a:t>silindrlarda</a:t>
            </a:r>
            <a:r>
              <a:rPr lang="en-AU" dirty="0" smtClean="0"/>
              <a:t> </a:t>
            </a:r>
            <a:r>
              <a:rPr lang="en-AU" dirty="0" err="1" smtClean="0"/>
              <a:t>aylannadi</a:t>
            </a:r>
            <a:r>
              <a:rPr lang="en-AU" dirty="0" smtClean="0"/>
              <a:t> </a:t>
            </a:r>
          </a:p>
          <a:p>
            <a:pPr marL="0" indent="0">
              <a:buNone/>
            </a:pPr>
            <a:r>
              <a:rPr lang="en-AU" dirty="0" smtClean="0"/>
              <a:t>  *</a:t>
            </a:r>
            <a:r>
              <a:rPr lang="en-AU" dirty="0" err="1" smtClean="0"/>
              <a:t>Porshen</a:t>
            </a:r>
            <a:endParaRPr lang="en-AU" dirty="0" smtClean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err="1" smtClean="0"/>
              <a:t>Silindir</a:t>
            </a:r>
            <a:r>
              <a:rPr lang="en-AU" dirty="0" smtClean="0"/>
              <a:t> </a:t>
            </a:r>
            <a:r>
              <a:rPr lang="en-AU" dirty="0" err="1" smtClean="0"/>
              <a:t>ichida</a:t>
            </a:r>
            <a:r>
              <a:rPr lang="en-AU" dirty="0" smtClean="0"/>
              <a:t> </a:t>
            </a:r>
            <a:r>
              <a:rPr lang="en-AU" dirty="0" err="1" smtClean="0"/>
              <a:t>harakat</a:t>
            </a:r>
            <a:r>
              <a:rPr lang="en-AU" dirty="0" smtClean="0"/>
              <a:t> </a:t>
            </a:r>
            <a:r>
              <a:rPr lang="en-AU" dirty="0" err="1" smtClean="0"/>
              <a:t>qiluvchi</a:t>
            </a:r>
            <a:r>
              <a:rPr lang="en-AU" dirty="0" smtClean="0"/>
              <a:t> </a:t>
            </a:r>
            <a:r>
              <a:rPr lang="en-AU" dirty="0" err="1" smtClean="0"/>
              <a:t>harakatlanuvchi</a:t>
            </a:r>
            <a:r>
              <a:rPr lang="en-AU" dirty="0" smtClean="0"/>
              <a:t> </a:t>
            </a:r>
            <a:r>
              <a:rPr lang="en-AU" dirty="0" err="1" smtClean="0"/>
              <a:t>qisim</a:t>
            </a:r>
            <a:r>
              <a:rPr lang="en-AU" dirty="0" smtClean="0"/>
              <a:t>. </a:t>
            </a:r>
            <a:r>
              <a:rPr lang="en-AU" dirty="0" err="1" smtClean="0"/>
              <a:t>Yonish</a:t>
            </a:r>
            <a:r>
              <a:rPr lang="en-AU" dirty="0" smtClean="0"/>
              <a:t> </a:t>
            </a:r>
            <a:r>
              <a:rPr lang="en-AU" dirty="0" err="1" smtClean="0"/>
              <a:t>natijasida</a:t>
            </a:r>
            <a:r>
              <a:rPr lang="en-AU" dirty="0" smtClean="0"/>
              <a:t> </a:t>
            </a:r>
            <a:r>
              <a:rPr lang="en-AU" dirty="0" err="1" smtClean="0"/>
              <a:t>hossil</a:t>
            </a:r>
            <a:r>
              <a:rPr lang="en-AU" dirty="0" smtClean="0"/>
              <a:t> </a:t>
            </a:r>
            <a:r>
              <a:rPr lang="en-AU" dirty="0" err="1" smtClean="0"/>
              <a:t>bolgan</a:t>
            </a:r>
            <a:r>
              <a:rPr lang="en-AU" dirty="0" smtClean="0"/>
              <a:t> </a:t>
            </a:r>
            <a:r>
              <a:rPr lang="en-AU" dirty="0" err="1" smtClean="0"/>
              <a:t>bosim</a:t>
            </a:r>
            <a:r>
              <a:rPr lang="en-AU" dirty="0" smtClean="0"/>
              <a:t> </a:t>
            </a:r>
            <a:r>
              <a:rPr lang="en-AU" dirty="0" err="1" smtClean="0"/>
              <a:t>porsheni</a:t>
            </a:r>
            <a:r>
              <a:rPr lang="en-AU" dirty="0" smtClean="0"/>
              <a:t> </a:t>
            </a:r>
            <a:r>
              <a:rPr lang="en-AU" dirty="0" err="1" smtClean="0"/>
              <a:t>harakatga</a:t>
            </a:r>
            <a:r>
              <a:rPr lang="en-AU" dirty="0" smtClean="0"/>
              <a:t> </a:t>
            </a:r>
            <a:r>
              <a:rPr lang="en-AU" dirty="0" err="1" smtClean="0"/>
              <a:t>keltiradi</a:t>
            </a:r>
            <a:endParaRPr lang="en-AU" dirty="0" smtClean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*</a:t>
            </a:r>
            <a:r>
              <a:rPr lang="en-AU" dirty="0" err="1" smtClean="0"/>
              <a:t>Shatun</a:t>
            </a:r>
            <a:endParaRPr lang="en-AU" dirty="0" smtClean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</a:t>
            </a:r>
            <a:r>
              <a:rPr lang="en-AU" dirty="0" err="1" smtClean="0"/>
              <a:t>Porshinni</a:t>
            </a:r>
            <a:r>
              <a:rPr lang="en-AU" dirty="0" smtClean="0"/>
              <a:t> </a:t>
            </a:r>
            <a:r>
              <a:rPr lang="en-AU" dirty="0" err="1" smtClean="0"/>
              <a:t>krankvalga</a:t>
            </a:r>
            <a:r>
              <a:rPr lang="en-AU" dirty="0" smtClean="0"/>
              <a:t> </a:t>
            </a:r>
            <a:r>
              <a:rPr lang="en-AU" dirty="0" err="1" smtClean="0"/>
              <a:t>ulaydigan</a:t>
            </a:r>
            <a:r>
              <a:rPr lang="en-AU" dirty="0" smtClean="0"/>
              <a:t> </a:t>
            </a:r>
            <a:r>
              <a:rPr lang="en-AU" dirty="0" err="1" smtClean="0"/>
              <a:t>qisim</a:t>
            </a:r>
            <a:r>
              <a:rPr lang="en-AU" dirty="0" smtClean="0"/>
              <a:t>. </a:t>
            </a:r>
            <a:r>
              <a:rPr lang="en-AU" dirty="0" err="1" smtClean="0"/>
              <a:t>Porshenning</a:t>
            </a:r>
            <a:r>
              <a:rPr lang="en-AU" dirty="0" smtClean="0"/>
              <a:t> </a:t>
            </a:r>
            <a:r>
              <a:rPr lang="en-AU" dirty="0" err="1" smtClean="0"/>
              <a:t>togri</a:t>
            </a:r>
            <a:r>
              <a:rPr lang="en-AU" dirty="0" smtClean="0"/>
              <a:t> </a:t>
            </a:r>
            <a:r>
              <a:rPr lang="en-AU" dirty="0" err="1" smtClean="0"/>
              <a:t>chiziqli</a:t>
            </a:r>
            <a:r>
              <a:rPr lang="en-AU" dirty="0" smtClean="0"/>
              <a:t> </a:t>
            </a:r>
            <a:r>
              <a:rPr lang="en-AU" dirty="0" err="1" smtClean="0"/>
              <a:t>harahatini</a:t>
            </a:r>
            <a:r>
              <a:rPr lang="en-AU" dirty="0" smtClean="0"/>
              <a:t> </a:t>
            </a:r>
            <a:r>
              <a:rPr lang="en-AU" dirty="0" err="1" smtClean="0"/>
              <a:t>aylana</a:t>
            </a:r>
            <a:r>
              <a:rPr lang="en-AU" dirty="0" smtClean="0"/>
              <a:t> </a:t>
            </a:r>
            <a:r>
              <a:rPr lang="en-AU" dirty="0" err="1" smtClean="0"/>
              <a:t>harakatga</a:t>
            </a:r>
            <a:r>
              <a:rPr lang="en-AU" dirty="0" smtClean="0"/>
              <a:t> </a:t>
            </a:r>
            <a:r>
              <a:rPr lang="en-AU" dirty="0" err="1" smtClean="0"/>
              <a:t>aylantiradi</a:t>
            </a:r>
            <a:endParaRPr lang="en-AU" dirty="0" smtClean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*</a:t>
            </a:r>
            <a:r>
              <a:rPr lang="en-AU" dirty="0" err="1" smtClean="0"/>
              <a:t>Krankval</a:t>
            </a:r>
            <a:r>
              <a:rPr lang="en-AU" dirty="0" smtClean="0"/>
              <a:t>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</a:t>
            </a:r>
            <a:r>
              <a:rPr lang="en-AU" dirty="0" err="1" smtClean="0"/>
              <a:t>Shatunning</a:t>
            </a:r>
            <a:r>
              <a:rPr lang="en-AU" dirty="0" smtClean="0"/>
              <a:t> </a:t>
            </a:r>
            <a:r>
              <a:rPr lang="en-AU" dirty="0" err="1" smtClean="0"/>
              <a:t>aylana</a:t>
            </a:r>
            <a:r>
              <a:rPr lang="en-AU" dirty="0" smtClean="0"/>
              <a:t> </a:t>
            </a:r>
            <a:r>
              <a:rPr lang="en-AU" dirty="0" err="1" smtClean="0"/>
              <a:t>harakatini</a:t>
            </a:r>
            <a:r>
              <a:rPr lang="en-AU" dirty="0" smtClean="0"/>
              <a:t> </a:t>
            </a:r>
            <a:r>
              <a:rPr lang="en-AU" dirty="0" err="1" smtClean="0"/>
              <a:t>qabul</a:t>
            </a:r>
            <a:r>
              <a:rPr lang="en-AU" dirty="0" smtClean="0"/>
              <a:t> </a:t>
            </a:r>
            <a:r>
              <a:rPr lang="en-AU" dirty="0" err="1" smtClean="0"/>
              <a:t>qilib</a:t>
            </a:r>
            <a:r>
              <a:rPr lang="en-AU" dirty="0" smtClean="0"/>
              <a:t>, </a:t>
            </a:r>
            <a:r>
              <a:rPr lang="en-AU" dirty="0" err="1" smtClean="0"/>
              <a:t>tashqi</a:t>
            </a:r>
            <a:r>
              <a:rPr lang="en-AU" dirty="0" smtClean="0"/>
              <a:t> </a:t>
            </a:r>
            <a:r>
              <a:rPr lang="en-AU" dirty="0" err="1" smtClean="0"/>
              <a:t>mehanizimlarga</a:t>
            </a:r>
            <a:r>
              <a:rPr lang="en-AU" dirty="0" smtClean="0"/>
              <a:t> </a:t>
            </a:r>
            <a:r>
              <a:rPr lang="en-AU" dirty="0" err="1" smtClean="0"/>
              <a:t>uzatadi</a:t>
            </a:r>
            <a:r>
              <a:rPr lang="en-AU" dirty="0" smtClean="0"/>
              <a:t>. </a:t>
            </a:r>
            <a:r>
              <a:rPr lang="en-AU" dirty="0" err="1" smtClean="0"/>
              <a:t>Divigatelning</a:t>
            </a:r>
            <a:r>
              <a:rPr lang="en-AU" dirty="0" smtClean="0"/>
              <a:t> </a:t>
            </a:r>
            <a:r>
              <a:rPr lang="en-AU" dirty="0" err="1" smtClean="0"/>
              <a:t>asosiy</a:t>
            </a:r>
            <a:r>
              <a:rPr lang="en-AU" dirty="0" smtClean="0"/>
              <a:t> </a:t>
            </a:r>
            <a:r>
              <a:rPr lang="en-AU" dirty="0" err="1" smtClean="0"/>
              <a:t>harakat</a:t>
            </a:r>
            <a:r>
              <a:rPr lang="en-AU" dirty="0" smtClean="0"/>
              <a:t> </a:t>
            </a:r>
            <a:r>
              <a:rPr lang="en-AU" dirty="0" err="1" smtClean="0"/>
              <a:t>chiqaruvchi</a:t>
            </a:r>
            <a:r>
              <a:rPr lang="en-AU" dirty="0" smtClean="0"/>
              <a:t> </a:t>
            </a:r>
            <a:r>
              <a:rPr lang="en-AU" dirty="0" err="1" smtClean="0"/>
              <a:t>qismi</a:t>
            </a:r>
            <a:endParaRPr lang="en-AU" dirty="0" smtClean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*</a:t>
            </a:r>
            <a:r>
              <a:rPr lang="en-AU" dirty="0" err="1" smtClean="0"/>
              <a:t>Gaz</a:t>
            </a:r>
            <a:r>
              <a:rPr lang="en-AU" dirty="0" smtClean="0"/>
              <a:t> </a:t>
            </a:r>
            <a:r>
              <a:rPr lang="en-AU" dirty="0" err="1" smtClean="0"/>
              <a:t>taqsimlash</a:t>
            </a:r>
            <a:r>
              <a:rPr lang="en-AU" dirty="0" smtClean="0"/>
              <a:t> </a:t>
            </a:r>
            <a:r>
              <a:rPr lang="en-AU" dirty="0" err="1" smtClean="0"/>
              <a:t>mehanizimi</a:t>
            </a:r>
            <a:endParaRPr lang="en-AU" dirty="0" smtClean="0"/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</a:t>
            </a:r>
            <a:r>
              <a:rPr lang="en-AU" dirty="0" err="1" smtClean="0"/>
              <a:t>Kirish</a:t>
            </a:r>
            <a:r>
              <a:rPr lang="en-AU" dirty="0" smtClean="0"/>
              <a:t> </a:t>
            </a:r>
            <a:r>
              <a:rPr lang="en-AU" dirty="0" err="1" smtClean="0"/>
              <a:t>va</a:t>
            </a:r>
            <a:r>
              <a:rPr lang="en-AU" dirty="0" smtClean="0"/>
              <a:t> </a:t>
            </a:r>
            <a:r>
              <a:rPr lang="en-AU" dirty="0" err="1" smtClean="0"/>
              <a:t>chiqarish</a:t>
            </a:r>
            <a:r>
              <a:rPr lang="en-AU" dirty="0" smtClean="0"/>
              <a:t> </a:t>
            </a:r>
            <a:r>
              <a:rPr lang="en-AU" dirty="0" err="1" smtClean="0"/>
              <a:t>kilapnlari</a:t>
            </a:r>
            <a:r>
              <a:rPr lang="en-AU" dirty="0" smtClean="0"/>
              <a:t>, </a:t>
            </a:r>
            <a:r>
              <a:rPr lang="en-AU" dirty="0" err="1" smtClean="0"/>
              <a:t>raspredval</a:t>
            </a:r>
            <a:r>
              <a:rPr lang="en-AU" dirty="0" smtClean="0"/>
              <a:t> ,</a:t>
            </a:r>
            <a:r>
              <a:rPr lang="en-AU" dirty="0" err="1" smtClean="0"/>
              <a:t>vz</a:t>
            </a:r>
            <a:r>
              <a:rPr lang="en-AU" dirty="0" smtClean="0"/>
              <a:t> </a:t>
            </a:r>
            <a:r>
              <a:rPr lang="en-AU" dirty="0" err="1" smtClean="0"/>
              <a:t>ularni</a:t>
            </a:r>
            <a:r>
              <a:rPr lang="en-AU" dirty="0" smtClean="0"/>
              <a:t> </a:t>
            </a:r>
            <a:r>
              <a:rPr lang="en-AU" dirty="0" err="1" smtClean="0"/>
              <a:t>boshqaruvchi</a:t>
            </a:r>
            <a:r>
              <a:rPr lang="en-AU" dirty="0" smtClean="0"/>
              <a:t> </a:t>
            </a:r>
            <a:r>
              <a:rPr lang="en-AU" dirty="0" err="1" smtClean="0"/>
              <a:t>mehanizmlar</a:t>
            </a:r>
            <a:r>
              <a:rPr lang="en-AU" dirty="0" smtClean="0"/>
              <a:t>. </a:t>
            </a:r>
            <a:r>
              <a:rPr lang="en-AU" dirty="0" err="1" smtClean="0"/>
              <a:t>Yoqilgi-havo</a:t>
            </a:r>
            <a:r>
              <a:rPr lang="en-AU" dirty="0" smtClean="0"/>
              <a:t> </a:t>
            </a:r>
            <a:r>
              <a:rPr lang="en-AU" dirty="0" err="1" smtClean="0"/>
              <a:t>aralashmasi</a:t>
            </a:r>
            <a:r>
              <a:rPr lang="en-AU" dirty="0" smtClean="0"/>
              <a:t> </a:t>
            </a:r>
            <a:r>
              <a:rPr lang="en-AU" dirty="0" err="1" smtClean="0"/>
              <a:t>silindirga</a:t>
            </a:r>
            <a:r>
              <a:rPr lang="en-AU" dirty="0" smtClean="0"/>
              <a:t> </a:t>
            </a:r>
            <a:r>
              <a:rPr lang="en-AU" dirty="0" err="1" smtClean="0"/>
              <a:t>kiritish</a:t>
            </a:r>
            <a:r>
              <a:rPr lang="en-AU" dirty="0" smtClean="0"/>
              <a:t> </a:t>
            </a:r>
            <a:r>
              <a:rPr lang="en-AU" dirty="0" err="1" smtClean="0"/>
              <a:t>va</a:t>
            </a:r>
            <a:r>
              <a:rPr lang="en-AU" dirty="0" smtClean="0"/>
              <a:t> </a:t>
            </a:r>
            <a:r>
              <a:rPr lang="en-AU" dirty="0" err="1" smtClean="0"/>
              <a:t>yonib</a:t>
            </a:r>
            <a:r>
              <a:rPr lang="en-AU" dirty="0" smtClean="0"/>
              <a:t> </a:t>
            </a:r>
            <a:r>
              <a:rPr lang="en-AU" dirty="0" err="1" smtClean="0"/>
              <a:t>bolgan</a:t>
            </a:r>
            <a:r>
              <a:rPr lang="en-AU" dirty="0" smtClean="0"/>
              <a:t> </a:t>
            </a:r>
            <a:r>
              <a:rPr lang="en-AU" dirty="0" err="1" smtClean="0"/>
              <a:t>gazni</a:t>
            </a:r>
            <a:r>
              <a:rPr lang="en-AU" dirty="0" smtClean="0"/>
              <a:t> </a:t>
            </a:r>
            <a:r>
              <a:rPr lang="en-AU" dirty="0" err="1" smtClean="0"/>
              <a:t>chiqarish</a:t>
            </a:r>
            <a:r>
              <a:rPr lang="en-AU" dirty="0" smtClean="0"/>
              <a:t> </a:t>
            </a:r>
            <a:r>
              <a:rPr lang="en-AU" dirty="0" err="1" smtClean="0"/>
              <a:t>uchun</a:t>
            </a:r>
            <a:r>
              <a:rPr lang="en-AU" dirty="0" smtClean="0"/>
              <a:t> </a:t>
            </a:r>
            <a:r>
              <a:rPr lang="en-AU" dirty="0" err="1" smtClean="0"/>
              <a:t>hizmat</a:t>
            </a:r>
            <a:r>
              <a:rPr lang="en-AU" dirty="0" smtClean="0"/>
              <a:t> </a:t>
            </a:r>
            <a:r>
              <a:rPr lang="en-AU" dirty="0" err="1" smtClean="0"/>
              <a:t>qiladi</a:t>
            </a:r>
            <a:r>
              <a:rPr lang="en-AU" dirty="0" smtClean="0"/>
              <a:t>.</a:t>
            </a:r>
            <a:endParaRPr lang="en-AU" dirty="0"/>
          </a:p>
          <a:p>
            <a:pPr marL="0" indent="0">
              <a:buNone/>
            </a:pPr>
            <a:r>
              <a:rPr lang="en-AU" dirty="0" smtClean="0"/>
              <a:t>  *</a:t>
            </a:r>
            <a:r>
              <a:rPr lang="en-AU" dirty="0" err="1" smtClean="0"/>
              <a:t>Shammcha</a:t>
            </a:r>
            <a:r>
              <a:rPr lang="en-AU" dirty="0" smtClean="0"/>
              <a:t>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err="1" smtClean="0"/>
              <a:t>Benzin</a:t>
            </a:r>
            <a:r>
              <a:rPr lang="en-AU" dirty="0" smtClean="0"/>
              <a:t> </a:t>
            </a:r>
            <a:r>
              <a:rPr lang="en-AU" dirty="0" err="1" smtClean="0"/>
              <a:t>divigatellarda</a:t>
            </a:r>
            <a:r>
              <a:rPr lang="en-AU" dirty="0" smtClean="0"/>
              <a:t> </a:t>
            </a:r>
            <a:r>
              <a:rPr lang="en-AU" dirty="0" err="1" smtClean="0"/>
              <a:t>yonishni</a:t>
            </a:r>
            <a:r>
              <a:rPr lang="en-AU" dirty="0" smtClean="0"/>
              <a:t> </a:t>
            </a:r>
            <a:r>
              <a:rPr lang="en-AU" dirty="0" err="1" smtClean="0"/>
              <a:t>boshlash</a:t>
            </a:r>
            <a:r>
              <a:rPr lang="en-AU" dirty="0" smtClean="0"/>
              <a:t>  </a:t>
            </a:r>
            <a:r>
              <a:rPr lang="en-AU" dirty="0" err="1" smtClean="0"/>
              <a:t>uchun</a:t>
            </a:r>
            <a:r>
              <a:rPr lang="en-AU" dirty="0" smtClean="0"/>
              <a:t> </a:t>
            </a:r>
            <a:r>
              <a:rPr lang="en-AU" dirty="0" err="1" smtClean="0"/>
              <a:t>elektr</a:t>
            </a:r>
            <a:r>
              <a:rPr lang="en-AU" dirty="0" smtClean="0"/>
              <a:t> </a:t>
            </a:r>
            <a:r>
              <a:rPr lang="en-AU" dirty="0" err="1" smtClean="0"/>
              <a:t>toki</a:t>
            </a:r>
            <a:r>
              <a:rPr lang="en-AU" dirty="0" smtClean="0"/>
              <a:t> </a:t>
            </a:r>
            <a:r>
              <a:rPr lang="en-AU" dirty="0" err="1" smtClean="0"/>
              <a:t>orqali</a:t>
            </a:r>
            <a:r>
              <a:rPr lang="en-AU" dirty="0" smtClean="0"/>
              <a:t> </a:t>
            </a:r>
            <a:r>
              <a:rPr lang="en-AU" dirty="0" err="1" smtClean="0"/>
              <a:t>ishonchli</a:t>
            </a:r>
            <a:r>
              <a:rPr lang="en-AU" dirty="0" smtClean="0"/>
              <a:t> </a:t>
            </a:r>
            <a:r>
              <a:rPr lang="en-AU" dirty="0" err="1" smtClean="0"/>
              <a:t>portlash</a:t>
            </a:r>
            <a:r>
              <a:rPr lang="en-AU" dirty="0" smtClean="0"/>
              <a:t> </a:t>
            </a:r>
            <a:r>
              <a:rPr lang="en-AU" dirty="0" err="1" smtClean="0"/>
              <a:t>hosil</a:t>
            </a:r>
            <a:r>
              <a:rPr lang="en-AU" dirty="0" smtClean="0"/>
              <a:t> </a:t>
            </a:r>
            <a:r>
              <a:rPr lang="en-AU" dirty="0" err="1" smtClean="0"/>
              <a:t>qiladi</a:t>
            </a:r>
            <a:r>
              <a:rPr lang="en-AU" dirty="0" smtClean="0"/>
              <a:t>.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*</a:t>
            </a:r>
            <a:r>
              <a:rPr lang="en-AU" dirty="0" err="1" smtClean="0"/>
              <a:t>Yoqilgi</a:t>
            </a:r>
            <a:r>
              <a:rPr lang="en-AU" dirty="0" smtClean="0"/>
              <a:t> </a:t>
            </a:r>
            <a:r>
              <a:rPr lang="en-AU" dirty="0" err="1" smtClean="0"/>
              <a:t>tizimi</a:t>
            </a:r>
            <a:r>
              <a:rPr lang="en-AU" dirty="0" smtClean="0"/>
              <a:t>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err="1" smtClean="0"/>
              <a:t>Yqqilgini</a:t>
            </a:r>
            <a:r>
              <a:rPr lang="en-AU" dirty="0" smtClean="0"/>
              <a:t> </a:t>
            </a:r>
            <a:r>
              <a:rPr lang="en-AU" dirty="0" err="1" smtClean="0"/>
              <a:t>divigatellarga</a:t>
            </a:r>
            <a:r>
              <a:rPr lang="en-AU" dirty="0" smtClean="0"/>
              <a:t> </a:t>
            </a:r>
            <a:r>
              <a:rPr lang="en-AU" dirty="0" err="1" smtClean="0"/>
              <a:t>yetkazib</a:t>
            </a:r>
            <a:r>
              <a:rPr lang="en-AU" dirty="0" smtClean="0"/>
              <a:t> </a:t>
            </a:r>
            <a:r>
              <a:rPr lang="en-AU" dirty="0" err="1" smtClean="0"/>
              <a:t>beradi</a:t>
            </a:r>
            <a:r>
              <a:rPr lang="en-AU" dirty="0" smtClean="0"/>
              <a:t> (</a:t>
            </a:r>
            <a:r>
              <a:rPr lang="en-AU" dirty="0" err="1" smtClean="0"/>
              <a:t>karburyaror</a:t>
            </a:r>
            <a:r>
              <a:rPr lang="en-AU" dirty="0" smtClean="0"/>
              <a:t> </a:t>
            </a:r>
            <a:r>
              <a:rPr lang="en-AU" dirty="0" err="1" smtClean="0"/>
              <a:t>yoki</a:t>
            </a:r>
            <a:r>
              <a:rPr lang="en-AU" dirty="0" smtClean="0"/>
              <a:t> injector)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</a:t>
            </a:r>
            <a:endParaRPr lang="en-AU" dirty="0"/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353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9"/>
    </mc:Choice>
    <mc:Fallback>
      <p:transition spd="slow" advTm="25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174" y="198120"/>
            <a:ext cx="8596668" cy="6141720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*</a:t>
            </a:r>
            <a:r>
              <a:rPr lang="en-AU" dirty="0" err="1" smtClean="0"/>
              <a:t>Sovutish</a:t>
            </a:r>
            <a:r>
              <a:rPr lang="en-AU" dirty="0" smtClean="0"/>
              <a:t> </a:t>
            </a:r>
            <a:r>
              <a:rPr lang="en-AU" dirty="0" err="1" smtClean="0"/>
              <a:t>tizimi</a:t>
            </a:r>
            <a:r>
              <a:rPr lang="en-AU" dirty="0" smtClean="0"/>
              <a:t>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</a:t>
            </a:r>
            <a:r>
              <a:rPr lang="en-AU" dirty="0" err="1" smtClean="0"/>
              <a:t>Divigatelni</a:t>
            </a:r>
            <a:r>
              <a:rPr lang="en-AU" dirty="0" smtClean="0"/>
              <a:t> </a:t>
            </a:r>
            <a:r>
              <a:rPr lang="en-AU" dirty="0" err="1" smtClean="0"/>
              <a:t>qizib</a:t>
            </a:r>
            <a:r>
              <a:rPr lang="en-AU" dirty="0" smtClean="0"/>
              <a:t> </a:t>
            </a:r>
            <a:r>
              <a:rPr lang="en-AU" dirty="0" err="1" smtClean="0"/>
              <a:t>ketishdan</a:t>
            </a:r>
            <a:r>
              <a:rPr lang="en-AU" dirty="0" smtClean="0"/>
              <a:t> </a:t>
            </a:r>
            <a:r>
              <a:rPr lang="en-AU" dirty="0" err="1" smtClean="0"/>
              <a:t>saqlaydi</a:t>
            </a:r>
            <a:r>
              <a:rPr lang="en-AU" dirty="0" smtClean="0"/>
              <a:t> (</a:t>
            </a:r>
            <a:r>
              <a:rPr lang="en-AU" dirty="0" err="1" smtClean="0"/>
              <a:t>suv</a:t>
            </a:r>
            <a:r>
              <a:rPr lang="en-AU" dirty="0" smtClean="0"/>
              <a:t> </a:t>
            </a:r>
            <a:r>
              <a:rPr lang="en-AU" dirty="0" err="1" smtClean="0"/>
              <a:t>sovitish</a:t>
            </a:r>
            <a:r>
              <a:rPr lang="en-AU" dirty="0" smtClean="0"/>
              <a:t> </a:t>
            </a:r>
            <a:r>
              <a:rPr lang="en-AU" dirty="0" err="1" smtClean="0"/>
              <a:t>yoki</a:t>
            </a:r>
            <a:r>
              <a:rPr lang="en-AU" dirty="0" smtClean="0"/>
              <a:t> </a:t>
            </a:r>
            <a:r>
              <a:rPr lang="en-AU" dirty="0" err="1" smtClean="0"/>
              <a:t>havo</a:t>
            </a:r>
            <a:r>
              <a:rPr lang="en-AU" dirty="0" smtClean="0"/>
              <a:t> </a:t>
            </a:r>
            <a:r>
              <a:rPr lang="en-AU" dirty="0" err="1" smtClean="0"/>
              <a:t>sovitish</a:t>
            </a:r>
            <a:r>
              <a:rPr lang="en-AU" dirty="0" smtClean="0"/>
              <a:t> </a:t>
            </a:r>
            <a:r>
              <a:rPr lang="en-AU" dirty="0" err="1" smtClean="0"/>
              <a:t>tizimi</a:t>
            </a:r>
            <a:r>
              <a:rPr lang="en-AU" dirty="0" smtClean="0"/>
              <a:t>)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 *</a:t>
            </a:r>
            <a:r>
              <a:rPr lang="en-AU" dirty="0" err="1" smtClean="0"/>
              <a:t>Yoglash</a:t>
            </a:r>
            <a:r>
              <a:rPr lang="en-AU" dirty="0" smtClean="0"/>
              <a:t> </a:t>
            </a:r>
            <a:r>
              <a:rPr lang="en-AU" dirty="0" err="1" smtClean="0"/>
              <a:t>tizimi</a:t>
            </a:r>
            <a:r>
              <a:rPr lang="en-AU" dirty="0" smtClean="0"/>
              <a:t> </a:t>
            </a:r>
          </a:p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 </a:t>
            </a:r>
            <a:r>
              <a:rPr lang="en-AU" dirty="0" err="1"/>
              <a:t>H</a:t>
            </a:r>
            <a:r>
              <a:rPr lang="en-AU" dirty="0" err="1" smtClean="0"/>
              <a:t>arakatlanuvchi</a:t>
            </a:r>
            <a:r>
              <a:rPr lang="en-AU" dirty="0" smtClean="0"/>
              <a:t> </a:t>
            </a:r>
            <a:r>
              <a:rPr lang="en-AU" dirty="0" err="1" smtClean="0"/>
              <a:t>qisimlarni</a:t>
            </a:r>
            <a:r>
              <a:rPr lang="en-AU" dirty="0" smtClean="0"/>
              <a:t> </a:t>
            </a:r>
            <a:r>
              <a:rPr lang="en-AU" dirty="0" err="1" smtClean="0"/>
              <a:t>yoglab</a:t>
            </a:r>
            <a:r>
              <a:rPr lang="en-AU" dirty="0" smtClean="0"/>
              <a:t>, </a:t>
            </a:r>
            <a:r>
              <a:rPr lang="en-AU" dirty="0" err="1" smtClean="0"/>
              <a:t>ishqalanishni</a:t>
            </a:r>
            <a:r>
              <a:rPr lang="en-AU" dirty="0" smtClean="0"/>
              <a:t> </a:t>
            </a:r>
            <a:r>
              <a:rPr lang="en-AU" dirty="0" err="1" smtClean="0"/>
              <a:t>kamaytiradi</a:t>
            </a:r>
            <a:r>
              <a:rPr lang="en-AU" dirty="0" smtClean="0"/>
              <a:t> </a:t>
            </a:r>
            <a:r>
              <a:rPr lang="en-AU" dirty="0" err="1" smtClean="0"/>
              <a:t>va</a:t>
            </a:r>
            <a:r>
              <a:rPr lang="en-AU" dirty="0" smtClean="0"/>
              <a:t> </a:t>
            </a:r>
            <a:r>
              <a:rPr lang="en-AU" dirty="0" err="1" smtClean="0"/>
              <a:t>qisimlarni</a:t>
            </a:r>
            <a:r>
              <a:rPr lang="en-AU" dirty="0" smtClean="0"/>
              <a:t> </a:t>
            </a:r>
            <a:r>
              <a:rPr lang="en-AU" dirty="0" err="1" smtClean="0"/>
              <a:t>sovitish</a:t>
            </a:r>
            <a:r>
              <a:rPr lang="en-AU" dirty="0" smtClean="0"/>
              <a:t>.</a:t>
            </a:r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78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4"/>
    </mc:Choice>
    <mc:Fallback>
      <p:transition spd="slow" advTm="1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i="1" dirty="0" err="1" smtClean="0">
                <a:solidFill>
                  <a:schemeClr val="accent2">
                    <a:lumMod val="75000"/>
                  </a:schemeClr>
                </a:solidFill>
              </a:rPr>
              <a:t>Divigatellarni</a:t>
            </a:r>
            <a:r>
              <a:rPr lang="en-US" sz="40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chemeClr val="accent2">
                    <a:lumMod val="75000"/>
                  </a:schemeClr>
                </a:solidFill>
              </a:rPr>
              <a:t>ishlash</a:t>
            </a:r>
            <a:r>
              <a:rPr lang="en-US" sz="40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chemeClr val="accent2">
                    <a:lumMod val="75000"/>
                  </a:schemeClr>
                </a:solidFill>
              </a:rPr>
              <a:t>mehanizimi</a:t>
            </a:r>
            <a:endParaRPr lang="ru-RU" sz="40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15098"/>
            <a:ext cx="9320106" cy="5227002"/>
          </a:xfrm>
        </p:spPr>
        <p:txBody>
          <a:bodyPr>
            <a:noAutofit/>
          </a:bodyPr>
          <a:lstStyle/>
          <a:p>
            <a:pPr marL="0" lvl="0" indent="0">
              <a:buClr>
                <a:srgbClr val="5FCBEF"/>
              </a:buClr>
              <a:buNone/>
            </a:pP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Rounded MT Bold" panose="020F0704030504030204" pitchFamily="34" charset="0"/>
              </a:rPr>
              <a:t>            ICHKI YONUV DIVIGATELLARINING ISHLASH PRINSPLARI</a:t>
            </a:r>
          </a:p>
          <a:p>
            <a:pPr marL="0" lvl="0" indent="0">
              <a:buClr>
                <a:srgbClr val="5FCBEF"/>
              </a:buClr>
              <a:buNone/>
            </a:pP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Ichki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yonuv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dvigatellarining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ishlashi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uuchun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uni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havo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yonilgidan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iborat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yonuuvchi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aralashma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bilan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taminlash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kerak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boladi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Taminlash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tizimining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vazifasi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marL="0" lvl="0" indent="0">
              <a:buClr>
                <a:srgbClr val="5FCBEF"/>
              </a:buClr>
              <a:buNone/>
            </a:pP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Divigatellning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rejiimiga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mos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ravishda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malum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tarkibdagi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yonuvchi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aralashma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tayorlash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(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benzinli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divigatellarga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kartbuyatorli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injektorli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)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uni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kerakli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miqdorda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silindirga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uzatish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hamda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ulardan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ishlatilgan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gazlarni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chiqarish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uchun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marL="0" lvl="0" indent="0">
              <a:buClr>
                <a:srgbClr val="5FCBEF"/>
              </a:buClr>
              <a:buNone/>
            </a:pP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Xizmat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qiladi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Yonilgi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aralashmani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tayorlash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turiga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qarab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benzinli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ichki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yonuv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diviigatellari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quydagi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turtlarga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bolinadi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marL="0" lvl="0" indent="0">
              <a:buClr>
                <a:srgbClr val="5FCBEF"/>
              </a:buClr>
              <a:buNone/>
            </a:pP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         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karburatorli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marL="0" lvl="0" indent="0">
              <a:buClr>
                <a:srgbClr val="5FCBEF"/>
              </a:buClr>
              <a:buNone/>
            </a:pP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         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injektorli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marL="0" lvl="0" indent="0">
              <a:buClr>
                <a:srgbClr val="5FCBEF"/>
              </a:buClr>
              <a:buNone/>
            </a:pP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Krbuyatorli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divigatellarning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taminlash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tizimi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ishlash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tamoyili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quydagicha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marL="0" lvl="0" indent="0">
              <a:buClr>
                <a:srgbClr val="5FCBEF"/>
              </a:buClr>
              <a:buNone/>
            </a:pP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Benzin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yyonilgi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bakidan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naycha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orqali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filtirga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otib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undan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yonilgi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nasozi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yordamida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karbyuatorga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yuboriladi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.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Havo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tashqi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muhitdan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havo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filtiri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orqali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karbuyatorga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sorib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olinadi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Katbyuatorda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tozitilgan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qisman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buglangan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yonilgi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havo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bilan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qoshiilib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yonuuvchi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aralashmani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hosil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qiladi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. Song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yonuvchi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aralashma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kiritish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marL="0" lvl="0" indent="0">
              <a:buClr>
                <a:srgbClr val="5FCBEF"/>
              </a:buClr>
              <a:buNone/>
            </a:pP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Quvuri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orqali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silindirlarga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soriladi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ishlatilgan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gazlar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esa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chiqarish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quvuri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oraliq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quvur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orqali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sondirgichga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kirib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undan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keyin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tashqi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muhitga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chiqariladi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Bunda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yonuvchi</a:t>
            </a: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aralashma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(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benzin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havo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silindir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tashqarisida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tayorlanadi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Yonuvchi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aralashmani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bunday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tayyorlash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karbyuratsiyalash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uni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ttayorlovchi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asbbob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karbyurator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deyiladi</a:t>
            </a: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endParaRPr lang="en-US" sz="14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61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2"/>
    </mc:Choice>
    <mc:Fallback>
      <p:transition spd="slow" advTm="2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27" y="228600"/>
            <a:ext cx="8979973" cy="6522719"/>
          </a:xfr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0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3"/>
    </mc:Choice>
    <mc:Fallback>
      <p:transition spd="slow" advTm="2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7912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i="1" dirty="0" err="1" smtClean="0">
                <a:solidFill>
                  <a:srgbClr val="7030A0"/>
                </a:solidFill>
              </a:rPr>
              <a:t>Divigatellarning</a:t>
            </a:r>
            <a:r>
              <a:rPr lang="en-US" sz="4000" i="1" dirty="0" smtClean="0">
                <a:solidFill>
                  <a:srgbClr val="7030A0"/>
                </a:solidFill>
              </a:rPr>
              <a:t> </a:t>
            </a:r>
            <a:r>
              <a:rPr lang="en-US" sz="4000" i="1" dirty="0" err="1" smtClean="0">
                <a:solidFill>
                  <a:srgbClr val="7030A0"/>
                </a:solidFill>
              </a:rPr>
              <a:t>ishlash</a:t>
            </a:r>
            <a:r>
              <a:rPr lang="en-US" sz="4000" i="1" dirty="0" smtClean="0">
                <a:solidFill>
                  <a:srgbClr val="7030A0"/>
                </a:solidFill>
              </a:rPr>
              <a:t> </a:t>
            </a:r>
            <a:r>
              <a:rPr lang="en-US" sz="4000" i="1" dirty="0" err="1" smtClean="0">
                <a:solidFill>
                  <a:srgbClr val="7030A0"/>
                </a:solidFill>
              </a:rPr>
              <a:t>mehanizimi</a:t>
            </a:r>
            <a:r>
              <a:rPr lang="en-US" sz="4000" i="1" dirty="0" smtClean="0">
                <a:solidFill>
                  <a:srgbClr val="7030A0"/>
                </a:solidFill>
              </a:rPr>
              <a:t/>
            </a:r>
            <a:br>
              <a:rPr lang="en-US" sz="4000" i="1" dirty="0" smtClean="0">
                <a:solidFill>
                  <a:srgbClr val="7030A0"/>
                </a:solidFill>
              </a:rPr>
            </a:br>
            <a:endParaRPr lang="ru-RU" sz="4000" i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15" y="1930400"/>
            <a:ext cx="8655625" cy="4508718"/>
          </a:xfr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72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9"/>
    </mc:Choice>
    <mc:Fallback>
      <p:transition spd="slow" advTm="2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1619</TotalTime>
  <Words>559</Words>
  <Application>Microsoft Office PowerPoint</Application>
  <PresentationFormat>Широкоэкранный</PresentationFormat>
  <Paragraphs>79</Paragraphs>
  <Slides>12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Rounded MT Bold</vt:lpstr>
      <vt:lpstr>Times New Roman</vt:lpstr>
      <vt:lpstr>Trebuchet MS</vt:lpstr>
      <vt:lpstr>Wingdings 3</vt:lpstr>
      <vt:lpstr>Аспект</vt:lpstr>
      <vt:lpstr>Презентация PowerPoint</vt:lpstr>
      <vt:lpstr>Mavzu: Divigatelning asosiy qisimlari va ularning ishlash mehanizimi          </vt:lpstr>
      <vt:lpstr>                       Reja:   1. Divigatelning asosiy qisimlari   2. Divigatelning ishlash mehanizimi  3. Asosiy tizimlar va ularning funksiyasi</vt:lpstr>
      <vt:lpstr>Dvigatelning asosiy qisimlari</vt:lpstr>
      <vt:lpstr>Divigatelning asosiy qisimlari</vt:lpstr>
      <vt:lpstr>Презентация PowerPoint</vt:lpstr>
      <vt:lpstr>Divigatellarni ishlash mehanizimi</vt:lpstr>
      <vt:lpstr>Презентация PowerPoint</vt:lpstr>
      <vt:lpstr>Divigatellarning ishlash mehanizimi </vt:lpstr>
      <vt:lpstr>Ichki yonuv divigatelining asosiy tizimlari va ularning funksiyalari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Mavzu:Divigatelning asosiy qisimlari va ularning ishlash mehanizimi</dc:title>
  <dc:creator>админ</dc:creator>
  <cp:lastModifiedBy>админ</cp:lastModifiedBy>
  <cp:revision>36</cp:revision>
  <dcterms:created xsi:type="dcterms:W3CDTF">2025-10-20T05:46:26Z</dcterms:created>
  <dcterms:modified xsi:type="dcterms:W3CDTF">2025-10-22T05:54:37Z</dcterms:modified>
</cp:coreProperties>
</file>