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12-Dec-25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12-Dec-25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12-Dec-25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Fashion and Latest Trends</a:t>
            </a:r>
            <a:endParaRPr lang="ru-RU" dirty="0"/>
          </a:p>
        </p:txBody>
      </p:sp>
    </p:spTree>
    <p:extLst>
      <p:ext uri="{BB962C8B-B14F-4D97-AF65-F5344CB8AC3E}">
        <p14:creationId xmlns:p14="http://schemas.microsoft.com/office/powerpoint/2010/main" val="336927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3749" y="1859340"/>
            <a:ext cx="6910251" cy="2585323"/>
          </a:xfrm>
          <a:prstGeom prst="rect">
            <a:avLst/>
          </a:prstGeom>
        </p:spPr>
        <p:txBody>
          <a:bodyPr wrap="square">
            <a:spAutoFit/>
          </a:bodyPr>
          <a:lstStyle/>
          <a:p>
            <a:r>
              <a:rPr lang="en-US"/>
              <a:t>Sustainable fashion addresses environmental and social concerns in the clothing industry. </a:t>
            </a:r>
            <a:r>
              <a:rPr lang="en-US" dirty="0"/>
              <a:t>Eco-friendly fabrics, ethical production, and recycling initiatives are key practices. Brands are reducing waste and carbon emissions in manufacturing processes. Consumers increasingly prefer sustainable choices to support ethical fashion. Upcycling old garments into new designs is becoming a popular trend. Designers are experimenting with biodegradable materials and innovative textile solutions. Sustainable fashion reflects a growing awareness of global environmental challenges. It combines style with responsibility, appealing to conscious consumers.</a:t>
            </a:r>
            <a:endParaRPr lang="ru-RU" dirty="0"/>
          </a:p>
        </p:txBody>
      </p:sp>
    </p:spTree>
    <p:extLst>
      <p:ext uri="{BB962C8B-B14F-4D97-AF65-F5344CB8AC3E}">
        <p14:creationId xmlns:p14="http://schemas.microsoft.com/office/powerpoint/2010/main" val="130356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2674" y="2136339"/>
            <a:ext cx="7341326" cy="2308324"/>
          </a:xfrm>
          <a:prstGeom prst="rect">
            <a:avLst/>
          </a:prstGeom>
        </p:spPr>
        <p:txBody>
          <a:bodyPr wrap="square">
            <a:spAutoFit/>
          </a:bodyPr>
          <a:lstStyle/>
          <a:p>
            <a:r>
              <a:rPr lang="en-US" dirty="0"/>
              <a:t>Sustainability also involves transparency in the supply chain. Brands are expected to disclose sourcing, labor practices, and production methods. Slow fashion promotes timeless pieces rather than fast-changing trends. Minimalist designs and high-quality materials ensure longer garment lifespans. Consumers are learning to invest in fewer but more durable pieces. Social media campaigns raise awareness about sustainable choices. Sustainable fashion encourages a shift from consumption to mindful selection. It is becoming an integral part of modern fashion culture.</a:t>
            </a:r>
          </a:p>
        </p:txBody>
      </p:sp>
    </p:spTree>
    <p:extLst>
      <p:ext uri="{BB962C8B-B14F-4D97-AF65-F5344CB8AC3E}">
        <p14:creationId xmlns:p14="http://schemas.microsoft.com/office/powerpoint/2010/main" val="107346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5554" y="2136339"/>
            <a:ext cx="7158446" cy="2308324"/>
          </a:xfrm>
          <a:prstGeom prst="rect">
            <a:avLst/>
          </a:prstGeom>
        </p:spPr>
        <p:txBody>
          <a:bodyPr wrap="square">
            <a:spAutoFit/>
          </a:bodyPr>
          <a:lstStyle/>
          <a:p>
            <a:r>
              <a:rPr lang="en-US" dirty="0"/>
              <a:t>Digital fashion is an emerging trend, especially for online environments and virtual platforms. Clothing and accessories can now exist purely digitally for social media avatars and gaming. 3D rendering and AR (augmented reality) technology allow consumers to try outfits virtually. </a:t>
            </a:r>
            <a:r>
              <a:rPr lang="en-US" dirty="0" err="1"/>
              <a:t>Blockchain</a:t>
            </a:r>
            <a:r>
              <a:rPr lang="en-US" dirty="0"/>
              <a:t> is used to verify authenticity of designer pieces. Virtual fashion reduces physical production, supporting sustainability. Digital fashion also provides new creative freedom for designers. Trends are now not only physical but also digital, shaping the future of fashion.</a:t>
            </a:r>
            <a:endParaRPr lang="ru-RU" dirty="0"/>
          </a:p>
        </p:txBody>
      </p:sp>
    </p:spTree>
    <p:extLst>
      <p:ext uri="{BB962C8B-B14F-4D97-AF65-F5344CB8AC3E}">
        <p14:creationId xmlns:p14="http://schemas.microsoft.com/office/powerpoint/2010/main" val="151560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THANKS FOR ATTENTION</a:t>
            </a:r>
            <a:endParaRPr lang="ru-RU" dirty="0"/>
          </a:p>
        </p:txBody>
      </p:sp>
    </p:spTree>
    <p:extLst>
      <p:ext uri="{BB962C8B-B14F-4D97-AF65-F5344CB8AC3E}">
        <p14:creationId xmlns:p14="http://schemas.microsoft.com/office/powerpoint/2010/main" val="227877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1234" y="1859340"/>
            <a:ext cx="7432766" cy="3170099"/>
          </a:xfrm>
          <a:prstGeom prst="rect">
            <a:avLst/>
          </a:prstGeom>
        </p:spPr>
        <p:txBody>
          <a:bodyPr wrap="square">
            <a:spAutoFit/>
          </a:bodyPr>
          <a:lstStyle/>
          <a:p>
            <a:r>
              <a:rPr lang="en-US" sz="2000" dirty="0"/>
              <a:t>Fashion, or clothing style, reflects the culture, lifestyle, and personality of individuals. It is not only about clothes but also about expressing one’s identity and taste. Fashion evolves constantly, influenced by society, technology, and art. It plays a major role in communication, allowing people to show trends, status, and creativity. Designers and brands set the pace for fashion evolution every season. Fashion can also impact confidence, mood, and self-expression. Over time, clothing trends change, reflecting both cultural shifts and global influence. Understanding fashion trends helps people adapt their personal style effectively.</a:t>
            </a:r>
            <a:endParaRPr lang="ru-RU" sz="2000" dirty="0"/>
          </a:p>
        </p:txBody>
      </p:sp>
    </p:spTree>
    <p:extLst>
      <p:ext uri="{BB962C8B-B14F-4D97-AF65-F5344CB8AC3E}">
        <p14:creationId xmlns:p14="http://schemas.microsoft.com/office/powerpoint/2010/main" val="65904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6286" y="1997839"/>
            <a:ext cx="7837714" cy="2862322"/>
          </a:xfrm>
          <a:prstGeom prst="rect">
            <a:avLst/>
          </a:prstGeom>
        </p:spPr>
        <p:txBody>
          <a:bodyPr wrap="square">
            <a:spAutoFit/>
          </a:bodyPr>
          <a:lstStyle/>
          <a:p>
            <a:r>
              <a:rPr lang="en-US" sz="2000" dirty="0"/>
              <a:t>Fashion is a combination of aesthetic appeal, functionality, and cultural representation. People follow fashion trends to stay relevant and express individuality. Social media, celebrities, and fashion shows heavily influence what is popular. Fast fashion allows trends to spread rapidly across the world. Sustainable fashion is becoming increasingly important as consumers seek eco-friendly options. Innovation in materials, designs, and patterns drives modern fashion. Ultimately, fashion is a dynamic field, continuously reshaped by social, economic, and creative forces. It mirrors the evolving lifestyle and aspirations of society.</a:t>
            </a:r>
          </a:p>
        </p:txBody>
      </p:sp>
    </p:spTree>
    <p:extLst>
      <p:ext uri="{BB962C8B-B14F-4D97-AF65-F5344CB8AC3E}">
        <p14:creationId xmlns:p14="http://schemas.microsoft.com/office/powerpoint/2010/main" val="362569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9429" y="1859340"/>
            <a:ext cx="7184571" cy="2862322"/>
          </a:xfrm>
          <a:prstGeom prst="rect">
            <a:avLst/>
          </a:prstGeom>
        </p:spPr>
        <p:txBody>
          <a:bodyPr wrap="square">
            <a:spAutoFit/>
          </a:bodyPr>
          <a:lstStyle/>
          <a:p>
            <a:r>
              <a:rPr lang="en-US" dirty="0"/>
              <a:t>Fashion has evolved over centuries, reflecting historical and cultural changes. In the past, clothing was influenced by social class, occupation, and geographical location. Royals and elites often set trends for society to follow. Fabrics, colors, and designs were carefully selected to convey status and wealth. The industrial revolution brought mass production of garments, making fashion more accessible. In the 20th century, fashion became more experimental and individualistic. Different decades introduced unique styles, such as flapper dresses in the 1920s or bell-bottoms in the 1970s. History shows that fashion is closely linked with societal transformation and technological advancement.</a:t>
            </a:r>
            <a:endParaRPr lang="ru-RU" dirty="0"/>
          </a:p>
        </p:txBody>
      </p:sp>
    </p:spTree>
    <p:extLst>
      <p:ext uri="{BB962C8B-B14F-4D97-AF65-F5344CB8AC3E}">
        <p14:creationId xmlns:p14="http://schemas.microsoft.com/office/powerpoint/2010/main" val="73022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3303" y="1997839"/>
            <a:ext cx="7210697" cy="2585323"/>
          </a:xfrm>
          <a:prstGeom prst="rect">
            <a:avLst/>
          </a:prstGeom>
        </p:spPr>
        <p:txBody>
          <a:bodyPr wrap="square">
            <a:spAutoFit/>
          </a:bodyPr>
          <a:lstStyle/>
          <a:p>
            <a:r>
              <a:rPr lang="en-US" dirty="0"/>
              <a:t>Globalization has further accelerated the evolution of fashion. Influences from different cultures merged, creating diverse styles and hybrid trends. Traditional clothing inspired modern designs, bringing ethnic motifs into contemporary fashion. Fashion magazines, cinema, and music also shaped popular trends. Designers continuously reinterpret classic styles to create something fresh. Today, fashion reflects a blend of past influences and modern innovation. Understanding historical fashion helps appreciate current trends and predict future ones. Fashion history emphasizes the importance of creativity and cultural dialogue.</a:t>
            </a:r>
            <a:endParaRPr lang="ru-RU" dirty="0"/>
          </a:p>
        </p:txBody>
      </p:sp>
    </p:spTree>
    <p:extLst>
      <p:ext uri="{BB962C8B-B14F-4D97-AF65-F5344CB8AC3E}">
        <p14:creationId xmlns:p14="http://schemas.microsoft.com/office/powerpoint/2010/main" val="330080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6366" y="1997839"/>
            <a:ext cx="7197634" cy="2585323"/>
          </a:xfrm>
          <a:prstGeom prst="rect">
            <a:avLst/>
          </a:prstGeom>
        </p:spPr>
        <p:txBody>
          <a:bodyPr wrap="square">
            <a:spAutoFit/>
          </a:bodyPr>
          <a:lstStyle/>
          <a:p>
            <a:r>
              <a:rPr lang="en-US" dirty="0"/>
              <a:t>In 2025, fashion trends highlight individuality and sustainability. Eco-friendly fabrics such as organic cotton, recycled polyester, and vegan leather are widely used. Minimalist designs combined with bold statement pieces are popular. Gender-neutral clothing is gaining attention, emphasizing inclusivity. Streetwear remains a strong trend, often blending comfort with high-fashion elements. Oversized silhouettes, pastel tones, and metallic accents dominate contemporary collections. Fashion in 2025 also incorporates technology, such as smart fabrics and wearable tech. These trends reflect both societal values and modern aesthetics.</a:t>
            </a:r>
            <a:endParaRPr lang="ru-RU" dirty="0"/>
          </a:p>
        </p:txBody>
      </p:sp>
    </p:spTree>
    <p:extLst>
      <p:ext uri="{BB962C8B-B14F-4D97-AF65-F5344CB8AC3E}">
        <p14:creationId xmlns:p14="http://schemas.microsoft.com/office/powerpoint/2010/main" val="427100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7360" y="1859340"/>
            <a:ext cx="7406640" cy="2585323"/>
          </a:xfrm>
          <a:prstGeom prst="rect">
            <a:avLst/>
          </a:prstGeom>
        </p:spPr>
        <p:txBody>
          <a:bodyPr wrap="square">
            <a:spAutoFit/>
          </a:bodyPr>
          <a:lstStyle/>
          <a:p>
            <a:r>
              <a:rPr lang="en-US" dirty="0"/>
              <a:t>Accessories play a major role in current fashion trends. Chunky sneakers, designer handbags, and statement jewelry complement outfits. Layering remains popular, allowing people to mix casual and formal wear creatively. Vintage revival is another noticeable trend, with retro prints and styles making a comeback. Digital fashion and virtual clothing are emerging, especially for online platforms and social media. Fashion bloggers and influencers heavily impact trend adoption worldwide. Overall, the latest trends encourage self-expression, diversity, and experimentation. Consumers are becoming more conscious about style and ethical choices.</a:t>
            </a:r>
            <a:endParaRPr lang="ru-RU" dirty="0"/>
          </a:p>
        </p:txBody>
      </p:sp>
    </p:spTree>
    <p:extLst>
      <p:ext uri="{BB962C8B-B14F-4D97-AF65-F5344CB8AC3E}">
        <p14:creationId xmlns:p14="http://schemas.microsoft.com/office/powerpoint/2010/main" val="239081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177" y="1997839"/>
            <a:ext cx="7236823" cy="2308324"/>
          </a:xfrm>
          <a:prstGeom prst="rect">
            <a:avLst/>
          </a:prstGeom>
        </p:spPr>
        <p:txBody>
          <a:bodyPr wrap="square">
            <a:spAutoFit/>
          </a:bodyPr>
          <a:lstStyle/>
          <a:p>
            <a:r>
              <a:rPr lang="en-US" dirty="0"/>
              <a:t>Streetwear is one of the most influential trends globally. Originating from skateboarding and hip-hop culture, it combines comfort, creativity, and boldness. Hoodies, sneakers, cargo pants, and graphic tees are key elements. Streetwear brands often collaborate with luxury designers to create limited edition collections. Social media platforms allow these trends to spread rapidly. Streetwear reflects youth culture, music, and art. It encourages individuality while connecting with a larger community. The fusion of casual and luxury elements makes streetwear versatile for daily wear.</a:t>
            </a:r>
            <a:endParaRPr lang="ru-RU" dirty="0"/>
          </a:p>
        </p:txBody>
      </p:sp>
    </p:spTree>
    <p:extLst>
      <p:ext uri="{BB962C8B-B14F-4D97-AF65-F5344CB8AC3E}">
        <p14:creationId xmlns:p14="http://schemas.microsoft.com/office/powerpoint/2010/main" val="7573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4297" y="1997839"/>
            <a:ext cx="7419703" cy="2308324"/>
          </a:xfrm>
          <a:prstGeom prst="rect">
            <a:avLst/>
          </a:prstGeom>
        </p:spPr>
        <p:txBody>
          <a:bodyPr wrap="square">
            <a:spAutoFit/>
          </a:bodyPr>
          <a:lstStyle/>
          <a:p>
            <a:r>
              <a:rPr lang="en-US" dirty="0"/>
              <a:t>Urban fashion emphasizes practicality and aesthetics. Layering and accessorizing are common strategies to personalize looks. Sneakers remain a central piece, often designed for style and comfort. Streetwear promotes self-expression, enabling people to convey messages through their clothing. Sustainable streetwear brands are emerging, focusing on recycled fabrics and ethical production. Influencers and celebrities amplify the visibility of these trends. Overall, streetwear is a dynamic fashion category, constantly evolving with culture and technology. Its popularity continues to grow across generations.</a:t>
            </a:r>
            <a:endParaRPr lang="ru-RU" dirty="0"/>
          </a:p>
        </p:txBody>
      </p:sp>
    </p:spTree>
    <p:extLst>
      <p:ext uri="{BB962C8B-B14F-4D97-AF65-F5344CB8AC3E}">
        <p14:creationId xmlns:p14="http://schemas.microsoft.com/office/powerpoint/2010/main" val="40019275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1085</Words>
  <Application>Microsoft Office PowerPoint</Application>
  <PresentationFormat>Широкоэкранный</PresentationFormat>
  <Paragraphs>13</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Garamond</vt:lpstr>
      <vt:lpstr>Натуральные материалы</vt:lpstr>
      <vt:lpstr>Fashion and Latest Trends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THANKS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and Latest Trends</dc:title>
  <dc:creator>Пользователь</dc:creator>
  <cp:lastModifiedBy>Пользователь</cp:lastModifiedBy>
  <cp:revision>1</cp:revision>
  <dcterms:created xsi:type="dcterms:W3CDTF">2025-12-12T06:45:30Z</dcterms:created>
  <dcterms:modified xsi:type="dcterms:W3CDTF">2025-12-12T06:48:10Z</dcterms:modified>
</cp:coreProperties>
</file>